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17"/>
  </p:notesMasterIdLst>
  <p:sldIdLst>
    <p:sldId id="256" r:id="rId2"/>
    <p:sldId id="308" r:id="rId3"/>
    <p:sldId id="276" r:id="rId4"/>
    <p:sldId id="309" r:id="rId5"/>
    <p:sldId id="373" r:id="rId6"/>
    <p:sldId id="257" r:id="rId7"/>
    <p:sldId id="306" r:id="rId8"/>
    <p:sldId id="307" r:id="rId9"/>
    <p:sldId id="310" r:id="rId10"/>
    <p:sldId id="369" r:id="rId11"/>
    <p:sldId id="370" r:id="rId12"/>
    <p:sldId id="371" r:id="rId13"/>
    <p:sldId id="264" r:id="rId14"/>
    <p:sldId id="372" r:id="rId15"/>
    <p:sldId id="284" r:id="rId16"/>
  </p:sldIdLst>
  <p:sldSz cx="9144000" cy="5143500" type="screen16x9"/>
  <p:notesSz cx="6858000" cy="9144000"/>
  <p:embeddedFontLst>
    <p:embeddedFont>
      <p:font typeface="Archivo Black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78D8"/>
    <a:srgbClr val="C0D3F2"/>
    <a:srgbClr val="FFC727"/>
    <a:srgbClr val="263238"/>
    <a:srgbClr val="AD6359"/>
    <a:srgbClr val="DD6A57"/>
    <a:srgbClr val="F7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35EADC-6492-40B6-B145-C6729D2273F6}">
  <a:tblStyle styleId="{E835EADC-6492-40B6-B145-C6729D2273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914e35b3eb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914e35b3eb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36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19cc0fa9a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19cc0fa9a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914e35b3eb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914e35b3eb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6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c1f8f685_0_1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c1f8f685_0_1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Google Shape;3257;g914e35b3eb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8" name="Google Shape;3258;g914e35b3eb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73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7988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6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61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738150" y="540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296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8332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3232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9687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710125"/>
            <a:ext cx="275160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2087419"/>
            <a:ext cx="25746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268425"/>
            <a:ext cx="2484600" cy="13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961588" y="2268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22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94275" y="-404575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4289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67350" y="285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51855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9992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96600" y="1233175"/>
            <a:ext cx="3341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696600" y="2803075"/>
            <a:ext cx="3341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5212500" y="724075"/>
            <a:ext cx="3341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/>
          <p:nvPr/>
        </p:nvSpPr>
        <p:spPr>
          <a:xfrm rot="10800000" flipH="1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 rot="10800000" flipH="1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307100" y="1553313"/>
            <a:ext cx="6529800" cy="13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2404050" y="3017188"/>
            <a:ext cx="43359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1"/>
          <p:cNvSpPr/>
          <p:nvPr/>
        </p:nvSpPr>
        <p:spPr>
          <a:xfrm rot="10800000" flipH="1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 rot="10800000" flipH="1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 rot="10800000" flipH="1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10800000" flipH="1">
            <a:off x="-129600" y="-2431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 rot="10800000" flipH="1"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111698" y="1189720"/>
            <a:ext cx="1611834" cy="2764066"/>
            <a:chOff x="587948" y="1365933"/>
            <a:chExt cx="1611834" cy="2764066"/>
          </a:xfrm>
        </p:grpSpPr>
        <p:sp>
          <p:nvSpPr>
            <p:cNvPr id="109" name="Google Shape;109;p11"/>
            <p:cNvSpPr/>
            <p:nvPr/>
          </p:nvSpPr>
          <p:spPr>
            <a:xfrm>
              <a:off x="5879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990832" y="4061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21289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1"/>
          <p:cNvGrpSpPr/>
          <p:nvPr/>
        </p:nvGrpSpPr>
        <p:grpSpPr>
          <a:xfrm flipH="1">
            <a:off x="7420473" y="1189720"/>
            <a:ext cx="1611834" cy="2764066"/>
            <a:chOff x="587948" y="1365933"/>
            <a:chExt cx="1611834" cy="2764066"/>
          </a:xfrm>
        </p:grpSpPr>
        <p:sp>
          <p:nvSpPr>
            <p:cNvPr id="115" name="Google Shape;115;p11"/>
            <p:cNvSpPr/>
            <p:nvPr/>
          </p:nvSpPr>
          <p:spPr>
            <a:xfrm>
              <a:off x="5879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990832" y="4061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21289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25" name="Google Shape;225;p19"/>
          <p:cNvSpPr/>
          <p:nvPr/>
        </p:nvSpPr>
        <p:spPr>
          <a:xfrm flipH="1">
            <a:off x="84411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 flipH="1">
            <a:off x="-7773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 flipH="1">
            <a:off x="-1162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 rot="10800000">
            <a:off x="82454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975650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2"/>
          </p:nvPr>
        </p:nvSpPr>
        <p:spPr>
          <a:xfrm>
            <a:off x="1132700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3"/>
          </p:nvPr>
        </p:nvSpPr>
        <p:spPr>
          <a:xfrm>
            <a:off x="5739838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4"/>
          </p:nvPr>
        </p:nvSpPr>
        <p:spPr>
          <a:xfrm>
            <a:off x="5896888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5"/>
          </p:nvPr>
        </p:nvSpPr>
        <p:spPr>
          <a:xfrm>
            <a:off x="975650" y="36621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6"/>
          </p:nvPr>
        </p:nvSpPr>
        <p:spPr>
          <a:xfrm>
            <a:off x="1132700" y="40065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7"/>
          </p:nvPr>
        </p:nvSpPr>
        <p:spPr>
          <a:xfrm>
            <a:off x="5739838" y="36621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8"/>
          </p:nvPr>
        </p:nvSpPr>
        <p:spPr>
          <a:xfrm>
            <a:off x="5896888" y="40065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"/>
          <p:cNvSpPr/>
          <p:nvPr/>
        </p:nvSpPr>
        <p:spPr>
          <a:xfrm flipH="1">
            <a:off x="7914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4240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0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5883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1"/>
          </p:nvPr>
        </p:nvSpPr>
        <p:spPr>
          <a:xfrm>
            <a:off x="720000" y="2082513"/>
            <a:ext cx="24084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-1423925" y="4156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1135950" y="4348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/>
          <p:nvPr/>
        </p:nvSpPr>
        <p:spPr>
          <a:xfrm flipH="1">
            <a:off x="8424000" y="1152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5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-1296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65" r:id="rId6"/>
    <p:sldLayoutId id="2147483666" r:id="rId7"/>
    <p:sldLayoutId id="2147483668" r:id="rId8"/>
    <p:sldLayoutId id="2147483669" r:id="rId9"/>
    <p:sldLayoutId id="2147483675" r:id="rId10"/>
    <p:sldLayoutId id="2147483676" r:id="rId11"/>
    <p:sldLayoutId id="2147483677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Hmai4_R5AQ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4470476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Unit 3</a:t>
            </a:r>
            <a:br>
              <a:rPr lang="en-US" sz="4400" dirty="0"/>
            </a:br>
            <a:r>
              <a:rPr lang="en-US" sz="4400" dirty="0"/>
              <a:t>Community service</a:t>
            </a:r>
            <a:endParaRPr sz="4400" dirty="0"/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58105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Lesson 4: Communication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9" name="Google Shape;339;p34"/>
          <p:cNvCxnSpPr/>
          <p:nvPr/>
        </p:nvCxnSpPr>
        <p:spPr>
          <a:xfrm>
            <a:off x="796200" y="2991600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0" name="Google Shape;340;p34"/>
          <p:cNvGrpSpPr/>
          <p:nvPr/>
        </p:nvGrpSpPr>
        <p:grpSpPr>
          <a:xfrm>
            <a:off x="4419597" y="682248"/>
            <a:ext cx="4379239" cy="3779004"/>
            <a:chOff x="4571997" y="682248"/>
            <a:chExt cx="4379239" cy="3779004"/>
          </a:xfrm>
        </p:grpSpPr>
        <p:sp>
          <p:nvSpPr>
            <p:cNvPr id="341" name="Google Shape;341;p34"/>
            <p:cNvSpPr/>
            <p:nvPr/>
          </p:nvSpPr>
          <p:spPr>
            <a:xfrm>
              <a:off x="5085426" y="2282180"/>
              <a:ext cx="1517" cy="46832"/>
            </a:xfrm>
            <a:custGeom>
              <a:avLst/>
              <a:gdLst/>
              <a:ahLst/>
              <a:cxnLst/>
              <a:rect l="l" t="t" r="r" b="b"/>
              <a:pathLst>
                <a:path w="67" h="2069" extrusionOk="0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809076" y="1683869"/>
              <a:ext cx="845395" cy="1595519"/>
            </a:xfrm>
            <a:custGeom>
              <a:avLst/>
              <a:gdLst/>
              <a:ahLst/>
              <a:cxnLst/>
              <a:rect l="l" t="t" r="r" b="b"/>
              <a:pathLst>
                <a:path w="37349" h="70489" extrusionOk="0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824173" y="1943923"/>
              <a:ext cx="126122" cy="232575"/>
            </a:xfrm>
            <a:custGeom>
              <a:avLst/>
              <a:gdLst/>
              <a:ahLst/>
              <a:cxnLst/>
              <a:rect l="l" t="t" r="r" b="b"/>
              <a:pathLst>
                <a:path w="5572" h="10275" extrusionOk="0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882322" y="2425596"/>
              <a:ext cx="278614" cy="72432"/>
            </a:xfrm>
            <a:custGeom>
              <a:avLst/>
              <a:gdLst/>
              <a:ahLst/>
              <a:cxnLst/>
              <a:rect l="l" t="t" r="r" b="b"/>
              <a:pathLst>
                <a:path w="12309" h="3200" extrusionOk="0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5028794" y="2547214"/>
              <a:ext cx="97421" cy="245975"/>
            </a:xfrm>
            <a:custGeom>
              <a:avLst/>
              <a:gdLst/>
              <a:ahLst/>
              <a:cxnLst/>
              <a:rect l="l" t="t" r="r" b="b"/>
              <a:pathLst>
                <a:path w="4304" h="10867" extrusionOk="0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937439" y="2847716"/>
              <a:ext cx="235585" cy="119400"/>
            </a:xfrm>
            <a:custGeom>
              <a:avLst/>
              <a:gdLst/>
              <a:ahLst/>
              <a:cxnLst/>
              <a:rect l="l" t="t" r="r" b="b"/>
              <a:pathLst>
                <a:path w="10408" h="5275" extrusionOk="0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5480317" y="2088085"/>
              <a:ext cx="52106" cy="333617"/>
            </a:xfrm>
            <a:custGeom>
              <a:avLst/>
              <a:gdLst/>
              <a:ahLst/>
              <a:cxnLst/>
              <a:rect l="l" t="t" r="r" b="b"/>
              <a:pathLst>
                <a:path w="2302" h="14739" extrusionOk="0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5456889" y="2128919"/>
              <a:ext cx="37778" cy="294300"/>
            </a:xfrm>
            <a:custGeom>
              <a:avLst/>
              <a:gdLst/>
              <a:ahLst/>
              <a:cxnLst/>
              <a:rect l="l" t="t" r="r" b="b"/>
              <a:pathLst>
                <a:path w="1669" h="13002" extrusionOk="0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5433507" y="2442934"/>
              <a:ext cx="218971" cy="260031"/>
            </a:xfrm>
            <a:custGeom>
              <a:avLst/>
              <a:gdLst/>
              <a:ahLst/>
              <a:cxnLst/>
              <a:rect l="l" t="t" r="r" b="b"/>
              <a:pathLst>
                <a:path w="9674" h="11488" extrusionOk="0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5053715" y="3114990"/>
              <a:ext cx="395660" cy="579909"/>
            </a:xfrm>
            <a:custGeom>
              <a:avLst/>
              <a:gdLst/>
              <a:ahLst/>
              <a:cxnLst/>
              <a:rect l="l" t="t" r="r" b="b"/>
              <a:pathLst>
                <a:path w="17480" h="25620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5053715" y="3114990"/>
              <a:ext cx="395660" cy="118562"/>
            </a:xfrm>
            <a:custGeom>
              <a:avLst/>
              <a:gdLst/>
              <a:ahLst/>
              <a:cxnLst/>
              <a:rect l="l" t="t" r="r" b="b"/>
              <a:pathLst>
                <a:path w="17480" h="5238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028794" y="3095365"/>
              <a:ext cx="445502" cy="86850"/>
            </a:xfrm>
            <a:custGeom>
              <a:avLst/>
              <a:gdLst/>
              <a:ahLst/>
              <a:cxnLst/>
              <a:rect l="l" t="t" r="r" b="b"/>
              <a:pathLst>
                <a:path w="1968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752118" y="682248"/>
              <a:ext cx="619158" cy="618411"/>
            </a:xfrm>
            <a:custGeom>
              <a:avLst/>
              <a:gdLst/>
              <a:ahLst/>
              <a:cxnLst/>
              <a:rect l="l" t="t" r="r" b="b"/>
              <a:pathLst>
                <a:path w="27354" h="27321" extrusionOk="0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751371" y="702823"/>
              <a:ext cx="648606" cy="590841"/>
            </a:xfrm>
            <a:custGeom>
              <a:avLst/>
              <a:gdLst/>
              <a:ahLst/>
              <a:cxnLst/>
              <a:rect l="l" t="t" r="r" b="b"/>
              <a:pathLst>
                <a:path w="28655" h="26103" extrusionOk="0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5761941" y="721542"/>
              <a:ext cx="627465" cy="553426"/>
            </a:xfrm>
            <a:custGeom>
              <a:avLst/>
              <a:gdLst/>
              <a:ahLst/>
              <a:cxnLst/>
              <a:rect l="l" t="t" r="r" b="b"/>
              <a:pathLst>
                <a:path w="27721" h="24450" extrusionOk="0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6072267" y="741914"/>
              <a:ext cx="7560" cy="41535"/>
            </a:xfrm>
            <a:custGeom>
              <a:avLst/>
              <a:gdLst/>
              <a:ahLst/>
              <a:cxnLst/>
              <a:rect l="l" t="t" r="r" b="b"/>
              <a:pathLst>
                <a:path w="334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944651" y="774373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5851780" y="866497"/>
              <a:ext cx="40041" cy="27185"/>
            </a:xfrm>
            <a:custGeom>
              <a:avLst/>
              <a:gdLst/>
              <a:ahLst/>
              <a:cxnLst/>
              <a:rect l="l" t="t" r="r" b="b"/>
              <a:pathLst>
                <a:path w="1769" h="1201" extrusionOk="0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5819321" y="994837"/>
              <a:ext cx="41558" cy="6836"/>
            </a:xfrm>
            <a:custGeom>
              <a:avLst/>
              <a:gdLst/>
              <a:ahLst/>
              <a:cxnLst/>
              <a:rect l="l" t="t" r="r" b="b"/>
              <a:pathLst>
                <a:path w="1836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5857823" y="1106586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5944651" y="1182844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6072267" y="1213061"/>
              <a:ext cx="7560" cy="42305"/>
            </a:xfrm>
            <a:custGeom>
              <a:avLst/>
              <a:gdLst/>
              <a:ahLst/>
              <a:cxnLst/>
              <a:rect l="l" t="t" r="r" b="b"/>
              <a:pathLst>
                <a:path w="334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180236" y="1182844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6260251" y="1102806"/>
              <a:ext cx="39294" cy="27207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6290468" y="994837"/>
              <a:ext cx="42305" cy="6836"/>
            </a:xfrm>
            <a:custGeom>
              <a:avLst/>
              <a:gdLst/>
              <a:ahLst/>
              <a:cxnLst/>
              <a:rect l="l" t="t" r="r" b="b"/>
              <a:pathLst>
                <a:path w="186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6267811" y="870254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6180236" y="774373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5995240" y="909526"/>
              <a:ext cx="127616" cy="241629"/>
            </a:xfrm>
            <a:custGeom>
              <a:avLst/>
              <a:gdLst/>
              <a:ahLst/>
              <a:cxnLst/>
              <a:rect l="l" t="t" r="r" b="b"/>
              <a:pathLst>
                <a:path w="5638" h="10675" extrusionOk="0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6052620" y="903483"/>
              <a:ext cx="61182" cy="259759"/>
            </a:xfrm>
            <a:custGeom>
              <a:avLst/>
              <a:gdLst/>
              <a:ahLst/>
              <a:cxnLst/>
              <a:rect l="l" t="t" r="r" b="b"/>
              <a:pathLst>
                <a:path w="2703" h="11476" extrusionOk="0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268233" y="788723"/>
              <a:ext cx="261276" cy="324676"/>
            </a:xfrm>
            <a:custGeom>
              <a:avLst/>
              <a:gdLst/>
              <a:ahLst/>
              <a:cxnLst/>
              <a:rect l="l" t="t" r="r" b="b"/>
              <a:pathLst>
                <a:path w="11543" h="14344" extrusionOk="0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148177" y="956335"/>
              <a:ext cx="106498" cy="167635"/>
            </a:xfrm>
            <a:custGeom>
              <a:avLst/>
              <a:gdLst/>
              <a:ahLst/>
              <a:cxnLst/>
              <a:rect l="l" t="t" r="r" b="b"/>
              <a:pathLst>
                <a:path w="4705" h="7406" extrusionOk="0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8041399" y="1838218"/>
              <a:ext cx="119309" cy="113288"/>
            </a:xfrm>
            <a:custGeom>
              <a:avLst/>
              <a:gdLst/>
              <a:ahLst/>
              <a:cxnLst/>
              <a:rect l="l" t="t" r="r" b="b"/>
              <a:pathLst>
                <a:path w="5271" h="5005" extrusionOk="0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143553" y="1632850"/>
              <a:ext cx="118562" cy="112519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8355505" y="1647201"/>
              <a:ext cx="74016" cy="69489"/>
            </a:xfrm>
            <a:custGeom>
              <a:avLst/>
              <a:gdLst/>
              <a:ahLst/>
              <a:cxnLst/>
              <a:rect l="l" t="t" r="r" b="b"/>
              <a:pathLst>
                <a:path w="3270" h="3070" extrusionOk="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576198" y="1454667"/>
              <a:ext cx="74016" cy="7023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8258084" y="1450887"/>
              <a:ext cx="45338" cy="43052"/>
            </a:xfrm>
            <a:custGeom>
              <a:avLst/>
              <a:gdLst/>
              <a:ahLst/>
              <a:cxnLst/>
              <a:rect l="l" t="t" r="r" b="b"/>
              <a:pathLst>
                <a:path w="2003" h="1902" extrusionOk="0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357997" y="1043163"/>
              <a:ext cx="45315" cy="4382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7536276" y="2399226"/>
              <a:ext cx="783760" cy="1294903"/>
            </a:xfrm>
            <a:custGeom>
              <a:avLst/>
              <a:gdLst/>
              <a:ahLst/>
              <a:cxnLst/>
              <a:rect l="l" t="t" r="r" b="b"/>
              <a:pathLst>
                <a:path w="34626" h="57208" extrusionOk="0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8320013" y="2398456"/>
              <a:ext cx="312612" cy="1295673"/>
            </a:xfrm>
            <a:custGeom>
              <a:avLst/>
              <a:gdLst/>
              <a:ahLst/>
              <a:cxnLst/>
              <a:rect l="l" t="t" r="r" b="b"/>
              <a:pathLst>
                <a:path w="13811" h="57242" extrusionOk="0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608007" y="2461133"/>
              <a:ext cx="151790" cy="337533"/>
            </a:xfrm>
            <a:custGeom>
              <a:avLst/>
              <a:gdLst/>
              <a:ahLst/>
              <a:cxnLst/>
              <a:rect l="l" t="t" r="r" b="b"/>
              <a:pathLst>
                <a:path w="6706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7607260" y="3287152"/>
              <a:ext cx="646320" cy="330720"/>
            </a:xfrm>
            <a:custGeom>
              <a:avLst/>
              <a:gdLst/>
              <a:ahLst/>
              <a:cxnLst/>
              <a:rect l="l" t="t" r="r" b="b"/>
              <a:pathLst>
                <a:path w="28554" h="14611" extrusionOk="0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7839812" y="3382287"/>
              <a:ext cx="126869" cy="63446"/>
            </a:xfrm>
            <a:custGeom>
              <a:avLst/>
              <a:gdLst/>
              <a:ahLst/>
              <a:cxnLst/>
              <a:rect l="l" t="t" r="r" b="b"/>
              <a:pathLst>
                <a:path w="560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873017" y="3382287"/>
              <a:ext cx="135946" cy="63446"/>
            </a:xfrm>
            <a:custGeom>
              <a:avLst/>
              <a:gdLst/>
              <a:ahLst/>
              <a:cxnLst/>
              <a:rect l="l" t="t" r="r" b="b"/>
              <a:pathLst>
                <a:path w="6006" h="2803" extrusionOk="0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7608007" y="2879428"/>
              <a:ext cx="151790" cy="336764"/>
            </a:xfrm>
            <a:custGeom>
              <a:avLst/>
              <a:gdLst/>
              <a:ahLst/>
              <a:cxnLst/>
              <a:rect l="l" t="t" r="r" b="b"/>
              <a:pathLst>
                <a:path w="6706" h="14878" extrusionOk="0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5586022" y="4039924"/>
              <a:ext cx="2206980" cy="348851"/>
            </a:xfrm>
            <a:custGeom>
              <a:avLst/>
              <a:gdLst/>
              <a:ahLst/>
              <a:cxnLst/>
              <a:rect l="l" t="t" r="r" b="b"/>
              <a:pathLst>
                <a:path w="97503" h="15412" extrusionOk="0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4587094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874112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4571997" y="3689579"/>
              <a:ext cx="4379239" cy="9846"/>
            </a:xfrm>
            <a:custGeom>
              <a:avLst/>
              <a:gdLst/>
              <a:ahLst/>
              <a:cxnLst/>
              <a:rect l="l" t="t" r="r" b="b"/>
              <a:pathLst>
                <a:path w="193472" h="435" extrusionOk="0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7025110" y="2415071"/>
              <a:ext cx="343577" cy="371531"/>
            </a:xfrm>
            <a:custGeom>
              <a:avLst/>
              <a:gdLst/>
              <a:ahLst/>
              <a:cxnLst/>
              <a:rect l="l" t="t" r="r" b="b"/>
              <a:pathLst>
                <a:path w="15179" h="16414" extrusionOk="0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7166533" y="2608464"/>
              <a:ext cx="48122" cy="137078"/>
            </a:xfrm>
            <a:custGeom>
              <a:avLst/>
              <a:gdLst/>
              <a:ahLst/>
              <a:cxnLst/>
              <a:rect l="l" t="t" r="r" b="b"/>
              <a:pathLst>
                <a:path w="2126" h="6056" extrusionOk="0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7223687" y="2589179"/>
              <a:ext cx="44568" cy="145158"/>
            </a:xfrm>
            <a:custGeom>
              <a:avLst/>
              <a:gdLst/>
              <a:ahLst/>
              <a:cxnLst/>
              <a:rect l="l" t="t" r="r" b="b"/>
              <a:pathLst>
                <a:path w="1969" h="6413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7276019" y="2568468"/>
              <a:ext cx="49616" cy="143280"/>
            </a:xfrm>
            <a:custGeom>
              <a:avLst/>
              <a:gdLst/>
              <a:ahLst/>
              <a:cxnLst/>
              <a:rect l="l" t="t" r="r" b="b"/>
              <a:pathLst>
                <a:path w="2192" h="6330" extrusionOk="0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6831988" y="1713272"/>
              <a:ext cx="434796" cy="821356"/>
            </a:xfrm>
            <a:custGeom>
              <a:avLst/>
              <a:gdLst/>
              <a:ahLst/>
              <a:cxnLst/>
              <a:rect l="l" t="t" r="r" b="b"/>
              <a:pathLst>
                <a:path w="19209" h="36287" extrusionOk="0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6829747" y="1706278"/>
              <a:ext cx="440024" cy="786589"/>
            </a:xfrm>
            <a:custGeom>
              <a:avLst/>
              <a:gdLst/>
              <a:ahLst/>
              <a:cxnLst/>
              <a:rect l="l" t="t" r="r" b="b"/>
              <a:pathLst>
                <a:path w="19440" h="34751" extrusionOk="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7181405" y="2310135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6870332" y="1720448"/>
              <a:ext cx="4550" cy="37008"/>
            </a:xfrm>
            <a:custGeom>
              <a:avLst/>
              <a:gdLst/>
              <a:ahLst/>
              <a:cxnLst/>
              <a:rect l="l" t="t" r="r" b="b"/>
              <a:pathLst>
                <a:path w="201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7064382" y="2250673"/>
              <a:ext cx="37008" cy="5116"/>
            </a:xfrm>
            <a:custGeom>
              <a:avLst/>
              <a:gdLst/>
              <a:ahLst/>
              <a:cxnLst/>
              <a:rect l="l" t="t" r="r" b="b"/>
              <a:pathLst>
                <a:path w="1635" h="226" extrusionOk="0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6975290" y="2017917"/>
              <a:ext cx="37008" cy="4550"/>
            </a:xfrm>
            <a:custGeom>
              <a:avLst/>
              <a:gdLst/>
              <a:ahLst/>
              <a:cxnLst/>
              <a:rect l="l" t="t" r="r" b="b"/>
              <a:pathLst>
                <a:path w="1635" h="201" extrusionOk="0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087786" y="2128149"/>
              <a:ext cx="26438" cy="25713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6907340" y="184199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081743" y="2401490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7001253" y="2352191"/>
              <a:ext cx="238165" cy="91808"/>
            </a:xfrm>
            <a:custGeom>
              <a:avLst/>
              <a:gdLst/>
              <a:ahLst/>
              <a:cxnLst/>
              <a:rect l="l" t="t" r="r" b="b"/>
              <a:pathLst>
                <a:path w="10522" h="4056" extrusionOk="0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6830313" y="1706844"/>
              <a:ext cx="336017" cy="786023"/>
            </a:xfrm>
            <a:custGeom>
              <a:avLst/>
              <a:gdLst/>
              <a:ahLst/>
              <a:cxnLst/>
              <a:rect l="l" t="t" r="r" b="b"/>
              <a:pathLst>
                <a:path w="14845" h="34726" extrusionOk="0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6720081" y="3724324"/>
              <a:ext cx="598017" cy="552136"/>
            </a:xfrm>
            <a:custGeom>
              <a:avLst/>
              <a:gdLst/>
              <a:ahLst/>
              <a:cxnLst/>
              <a:rect l="l" t="t" r="r" b="b"/>
              <a:pathLst>
                <a:path w="26420" h="24393" extrusionOk="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6720081" y="4001422"/>
              <a:ext cx="598017" cy="275038"/>
            </a:xfrm>
            <a:custGeom>
              <a:avLst/>
              <a:gdLst/>
              <a:ahLst/>
              <a:cxnLst/>
              <a:rect l="l" t="t" r="r" b="b"/>
              <a:pathLst>
                <a:path w="26420" h="12151" extrusionOk="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6719334" y="4070119"/>
              <a:ext cx="599511" cy="206590"/>
            </a:xfrm>
            <a:custGeom>
              <a:avLst/>
              <a:gdLst/>
              <a:ahLst/>
              <a:cxnLst/>
              <a:rect l="l" t="t" r="r" b="b"/>
              <a:pathLst>
                <a:path w="26486" h="912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6753309" y="4238365"/>
              <a:ext cx="542878" cy="18266"/>
            </a:xfrm>
            <a:custGeom>
              <a:avLst/>
              <a:gdLst/>
              <a:ahLst/>
              <a:cxnLst/>
              <a:rect l="l" t="t" r="r" b="b"/>
              <a:pathLst>
                <a:path w="23984" h="807" extrusionOk="0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6984344" y="4082478"/>
              <a:ext cx="111002" cy="26166"/>
            </a:xfrm>
            <a:custGeom>
              <a:avLst/>
              <a:gdLst/>
              <a:ahLst/>
              <a:cxnLst/>
              <a:rect l="l" t="t" r="r" b="b"/>
              <a:pathLst>
                <a:path w="4904" h="1156" extrusionOk="0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7009537" y="4098345"/>
              <a:ext cx="109983" cy="26370"/>
            </a:xfrm>
            <a:custGeom>
              <a:avLst/>
              <a:gdLst/>
              <a:ahLst/>
              <a:cxnLst/>
              <a:rect l="l" t="t" r="r" b="b"/>
              <a:pathLst>
                <a:path w="4859" h="1165" extrusionOk="0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7034187" y="4114959"/>
              <a:ext cx="110255" cy="26166"/>
            </a:xfrm>
            <a:custGeom>
              <a:avLst/>
              <a:gdLst/>
              <a:ahLst/>
              <a:cxnLst/>
              <a:rect l="l" t="t" r="r" b="b"/>
              <a:pathLst>
                <a:path w="4871" h="1156" extrusionOk="0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6689116" y="2221790"/>
              <a:ext cx="393396" cy="1865713"/>
            </a:xfrm>
            <a:custGeom>
              <a:avLst/>
              <a:gdLst/>
              <a:ahLst/>
              <a:cxnLst/>
              <a:rect l="l" t="t" r="r" b="b"/>
              <a:pathLst>
                <a:path w="17380" h="82426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6724608" y="4017266"/>
              <a:ext cx="344324" cy="8081"/>
            </a:xfrm>
            <a:custGeom>
              <a:avLst/>
              <a:gdLst/>
              <a:ahLst/>
              <a:cxnLst/>
              <a:rect l="l" t="t" r="r" b="b"/>
              <a:pathLst>
                <a:path w="15212" h="357" extrusionOk="0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6899780" y="2497552"/>
              <a:ext cx="51359" cy="1495381"/>
            </a:xfrm>
            <a:custGeom>
              <a:avLst/>
              <a:gdLst/>
              <a:ahLst/>
              <a:cxnLst/>
              <a:rect l="l" t="t" r="r" b="b"/>
              <a:pathLst>
                <a:path w="2269" h="66065" extrusionOk="0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6689116" y="2221790"/>
              <a:ext cx="262792" cy="1252621"/>
            </a:xfrm>
            <a:custGeom>
              <a:avLst/>
              <a:gdLst/>
              <a:ahLst/>
              <a:cxnLst/>
              <a:rect l="l" t="t" r="r" b="b"/>
              <a:pathLst>
                <a:path w="11610" h="55340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6001284" y="3726588"/>
              <a:ext cx="644079" cy="538441"/>
            </a:xfrm>
            <a:custGeom>
              <a:avLst/>
              <a:gdLst/>
              <a:ahLst/>
              <a:cxnLst/>
              <a:rect l="l" t="t" r="r" b="b"/>
              <a:pathLst>
                <a:path w="28455" h="23788" extrusionOk="0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6000537" y="3996125"/>
              <a:ext cx="606301" cy="268904"/>
            </a:xfrm>
            <a:custGeom>
              <a:avLst/>
              <a:gdLst/>
              <a:ahLst/>
              <a:cxnLst/>
              <a:rect l="l" t="t" r="r" b="b"/>
              <a:pathLst>
                <a:path w="26786" h="11880" extrusionOk="0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6000537" y="4064076"/>
              <a:ext cx="600280" cy="200954"/>
            </a:xfrm>
            <a:custGeom>
              <a:avLst/>
              <a:gdLst/>
              <a:ahLst/>
              <a:cxnLst/>
              <a:rect l="l" t="t" r="r" b="b"/>
              <a:pathLst>
                <a:path w="26520" h="8878" extrusionOk="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6022425" y="4231846"/>
              <a:ext cx="542900" cy="12042"/>
            </a:xfrm>
            <a:custGeom>
              <a:avLst/>
              <a:gdLst/>
              <a:ahLst/>
              <a:cxnLst/>
              <a:rect l="l" t="t" r="r" b="b"/>
              <a:pathLst>
                <a:path w="23985" h="532" extrusionOk="0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6216475" y="4066814"/>
              <a:ext cx="109961" cy="26936"/>
            </a:xfrm>
            <a:custGeom>
              <a:avLst/>
              <a:gdLst/>
              <a:ahLst/>
              <a:cxnLst/>
              <a:rect l="l" t="t" r="r" b="b"/>
              <a:pathLst>
                <a:path w="4858" h="1190" extrusionOk="0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6191056" y="4082636"/>
              <a:ext cx="109870" cy="26981"/>
            </a:xfrm>
            <a:custGeom>
              <a:avLst/>
              <a:gdLst/>
              <a:ahLst/>
              <a:cxnLst/>
              <a:rect l="l" t="t" r="r" b="b"/>
              <a:pathLst>
                <a:path w="4854" h="1192" extrusionOk="0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6165885" y="4098526"/>
              <a:ext cx="110255" cy="27502"/>
            </a:xfrm>
            <a:custGeom>
              <a:avLst/>
              <a:gdLst/>
              <a:ahLst/>
              <a:cxnLst/>
              <a:rect l="l" t="t" r="r" b="b"/>
              <a:pathLst>
                <a:path w="4871" h="1215" extrusionOk="0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6236099" y="2221790"/>
              <a:ext cx="738444" cy="1861955"/>
            </a:xfrm>
            <a:custGeom>
              <a:avLst/>
              <a:gdLst/>
              <a:ahLst/>
              <a:cxnLst/>
              <a:rect l="l" t="t" r="r" b="b"/>
              <a:pathLst>
                <a:path w="32624" h="82260" extrusionOk="0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6264031" y="4000086"/>
              <a:ext cx="342807" cy="17203"/>
            </a:xfrm>
            <a:custGeom>
              <a:avLst/>
              <a:gdLst/>
              <a:ahLst/>
              <a:cxnLst/>
              <a:rect l="l" t="t" r="r" b="b"/>
              <a:pathLst>
                <a:path w="15145" h="760" extrusionOk="0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6368242" y="2526254"/>
              <a:ext cx="262770" cy="1443592"/>
            </a:xfrm>
            <a:custGeom>
              <a:avLst/>
              <a:gdLst/>
              <a:ahLst/>
              <a:cxnLst/>
              <a:rect l="l" t="t" r="r" b="b"/>
              <a:pathLst>
                <a:path w="11609" h="63777" extrusionOk="0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6492056" y="2407194"/>
              <a:ext cx="152537" cy="130038"/>
            </a:xfrm>
            <a:custGeom>
              <a:avLst/>
              <a:gdLst/>
              <a:ahLst/>
              <a:cxnLst/>
              <a:rect l="l" t="t" r="r" b="b"/>
              <a:pathLst>
                <a:path w="6739" h="5745" extrusionOk="0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6800978" y="2529739"/>
              <a:ext cx="116751" cy="54641"/>
            </a:xfrm>
            <a:custGeom>
              <a:avLst/>
              <a:gdLst/>
              <a:ahLst/>
              <a:cxnLst/>
              <a:rect l="l" t="t" r="r" b="b"/>
              <a:pathLst>
                <a:path w="5158" h="2414" extrusionOk="0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6837104" y="2271995"/>
              <a:ext cx="92894" cy="251294"/>
            </a:xfrm>
            <a:custGeom>
              <a:avLst/>
              <a:gdLst/>
              <a:ahLst/>
              <a:cxnLst/>
              <a:rect l="l" t="t" r="r" b="b"/>
              <a:pathLst>
                <a:path w="4104" h="11102" extrusionOk="0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6855234" y="2517358"/>
              <a:ext cx="18629" cy="43074"/>
            </a:xfrm>
            <a:custGeom>
              <a:avLst/>
              <a:gdLst/>
              <a:ahLst/>
              <a:cxnLst/>
              <a:rect l="l" t="t" r="r" b="b"/>
              <a:pathLst>
                <a:path w="823" h="1903" extrusionOk="0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6477705" y="1669383"/>
              <a:ext cx="576876" cy="729187"/>
            </a:xfrm>
            <a:custGeom>
              <a:avLst/>
              <a:gdLst/>
              <a:ahLst/>
              <a:cxnLst/>
              <a:rect l="l" t="t" r="r" b="b"/>
              <a:pathLst>
                <a:path w="25486" h="32215" extrusionOk="0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6873342" y="2230097"/>
              <a:ext cx="5319" cy="36261"/>
            </a:xfrm>
            <a:custGeom>
              <a:avLst/>
              <a:gdLst/>
              <a:ahLst/>
              <a:cxnLst/>
              <a:rect l="l" t="t" r="r" b="b"/>
              <a:pathLst>
                <a:path w="235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6808425" y="1974141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6632506" y="1872962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6634769" y="2180255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6740475" y="2164592"/>
              <a:ext cx="36261" cy="5116"/>
            </a:xfrm>
            <a:custGeom>
              <a:avLst/>
              <a:gdLst/>
              <a:ahLst/>
              <a:cxnLst/>
              <a:rect l="l" t="t" r="r" b="b"/>
              <a:pathLst>
                <a:path w="1602" h="226" extrusionOk="0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610595" y="201339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6792558" y="1841998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6597014" y="2328243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6847674" y="2357691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6745749" y="230483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6555479" y="2101734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6859761" y="207984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6714784" y="1896367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6698193" y="207228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508670" y="2249722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6704214" y="1574859"/>
              <a:ext cx="145000" cy="191288"/>
            </a:xfrm>
            <a:custGeom>
              <a:avLst/>
              <a:gdLst/>
              <a:ahLst/>
              <a:cxnLst/>
              <a:rect l="l" t="t" r="r" b="b"/>
              <a:pathLst>
                <a:path w="6406" h="8451" extrusionOk="0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711027" y="1581514"/>
              <a:ext cx="121573" cy="100228"/>
            </a:xfrm>
            <a:custGeom>
              <a:avLst/>
              <a:gdLst/>
              <a:ahLst/>
              <a:cxnLst/>
              <a:rect l="l" t="t" r="r" b="b"/>
              <a:pathLst>
                <a:path w="5371" h="4428" extrusionOk="0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6667228" y="1335064"/>
              <a:ext cx="247672" cy="306795"/>
            </a:xfrm>
            <a:custGeom>
              <a:avLst/>
              <a:gdLst/>
              <a:ahLst/>
              <a:cxnLst/>
              <a:rect l="l" t="t" r="r" b="b"/>
              <a:pathLst>
                <a:path w="10942" h="13554" extrusionOk="0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6791811" y="1477325"/>
              <a:ext cx="8330" cy="24921"/>
            </a:xfrm>
            <a:custGeom>
              <a:avLst/>
              <a:gdLst/>
              <a:ahLst/>
              <a:cxnLst/>
              <a:rect l="l" t="t" r="r" b="b"/>
              <a:pathLst>
                <a:path w="368" h="11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6771802" y="1469697"/>
              <a:ext cx="30987" cy="28837"/>
            </a:xfrm>
            <a:custGeom>
              <a:avLst/>
              <a:gdLst/>
              <a:ahLst/>
              <a:cxnLst/>
              <a:rect l="l" t="t" r="r" b="b"/>
              <a:pathLst>
                <a:path w="1369" h="1274" extrusionOk="0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6846927" y="1465985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6841495" y="1455075"/>
              <a:ext cx="30308" cy="28520"/>
            </a:xfrm>
            <a:custGeom>
              <a:avLst/>
              <a:gdLst/>
              <a:ahLst/>
              <a:cxnLst/>
              <a:rect l="l" t="t" r="r" b="b"/>
              <a:pathLst>
                <a:path w="1339" h="1260" extrusionOk="0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6761978" y="1436741"/>
              <a:ext cx="30603" cy="23020"/>
            </a:xfrm>
            <a:custGeom>
              <a:avLst/>
              <a:gdLst/>
              <a:ahLst/>
              <a:cxnLst/>
              <a:rect l="l" t="t" r="r" b="b"/>
              <a:pathLst>
                <a:path w="1352" h="1017" extrusionOk="0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6834840" y="1425084"/>
              <a:ext cx="34767" cy="17519"/>
            </a:xfrm>
            <a:custGeom>
              <a:avLst/>
              <a:gdLst/>
              <a:ahLst/>
              <a:cxnLst/>
              <a:rect l="l" t="t" r="r" b="b"/>
              <a:pathLst>
                <a:path w="1536" h="774" extrusionOk="0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6801635" y="1559603"/>
              <a:ext cx="18131" cy="683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6806365" y="1430199"/>
              <a:ext cx="50680" cy="111319"/>
            </a:xfrm>
            <a:custGeom>
              <a:avLst/>
              <a:gdLst/>
              <a:ahLst/>
              <a:cxnLst/>
              <a:rect l="l" t="t" r="r" b="b"/>
              <a:pathLst>
                <a:path w="2239" h="4918" extrusionOk="0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6804645" y="1531672"/>
              <a:ext cx="30218" cy="21458"/>
            </a:xfrm>
            <a:custGeom>
              <a:avLst/>
              <a:gdLst/>
              <a:ahLst/>
              <a:cxnLst/>
              <a:rect l="l" t="t" r="r" b="b"/>
              <a:pathLst>
                <a:path w="1335" h="948" extrusionOk="0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6643167" y="1308830"/>
              <a:ext cx="258899" cy="196517"/>
            </a:xfrm>
            <a:custGeom>
              <a:avLst/>
              <a:gdLst/>
              <a:ahLst/>
              <a:cxnLst/>
              <a:rect l="l" t="t" r="r" b="b"/>
              <a:pathLst>
                <a:path w="11438" h="8682" extrusionOk="0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711774" y="1377641"/>
              <a:ext cx="68358" cy="72772"/>
            </a:xfrm>
            <a:custGeom>
              <a:avLst/>
              <a:gdLst/>
              <a:ahLst/>
              <a:cxnLst/>
              <a:rect l="l" t="t" r="r" b="b"/>
              <a:pathLst>
                <a:path w="3020" h="3215" extrusionOk="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6637033" y="1378410"/>
              <a:ext cx="61069" cy="126258"/>
            </a:xfrm>
            <a:custGeom>
              <a:avLst/>
              <a:gdLst/>
              <a:ahLst/>
              <a:cxnLst/>
              <a:rect l="l" t="t" r="r" b="b"/>
              <a:pathLst>
                <a:path w="2698" h="5578" extrusionOk="0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6818475" y="1322230"/>
              <a:ext cx="83591" cy="78317"/>
            </a:xfrm>
            <a:custGeom>
              <a:avLst/>
              <a:gdLst/>
              <a:ahLst/>
              <a:cxnLst/>
              <a:rect l="l" t="t" r="r" b="b"/>
              <a:pathLst>
                <a:path w="3693" h="3460" extrusionOk="0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6640790" y="1480856"/>
              <a:ext cx="76303" cy="82210"/>
            </a:xfrm>
            <a:custGeom>
              <a:avLst/>
              <a:gdLst/>
              <a:ahLst/>
              <a:cxnLst/>
              <a:rect l="l" t="t" r="r" b="b"/>
              <a:pathLst>
                <a:path w="3371" h="3632" extrusionOk="0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666481" y="1499213"/>
              <a:ext cx="38525" cy="51427"/>
            </a:xfrm>
            <a:custGeom>
              <a:avLst/>
              <a:gdLst/>
              <a:ahLst/>
              <a:cxnLst/>
              <a:rect l="l" t="t" r="r" b="b"/>
              <a:pathLst>
                <a:path w="1702" h="2272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6685359" y="1678165"/>
              <a:ext cx="180469" cy="168631"/>
            </a:xfrm>
            <a:custGeom>
              <a:avLst/>
              <a:gdLst/>
              <a:ahLst/>
              <a:cxnLst/>
              <a:rect l="l" t="t" r="r" b="b"/>
              <a:pathLst>
                <a:path w="7973" h="7450" extrusionOk="0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6683842" y="1706278"/>
              <a:ext cx="185765" cy="147082"/>
            </a:xfrm>
            <a:custGeom>
              <a:avLst/>
              <a:gdLst/>
              <a:ahLst/>
              <a:cxnLst/>
              <a:rect l="l" t="t" r="r" b="b"/>
              <a:pathLst>
                <a:path w="8207" h="6498" extrusionOk="0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465641" y="1076346"/>
              <a:ext cx="255210" cy="718390"/>
            </a:xfrm>
            <a:custGeom>
              <a:avLst/>
              <a:gdLst/>
              <a:ahLst/>
              <a:cxnLst/>
              <a:rect l="l" t="t" r="r" b="b"/>
              <a:pathLst>
                <a:path w="11275" h="31738" extrusionOk="0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6523767" y="864143"/>
              <a:ext cx="305052" cy="348941"/>
            </a:xfrm>
            <a:custGeom>
              <a:avLst/>
              <a:gdLst/>
              <a:ahLst/>
              <a:cxnLst/>
              <a:rect l="l" t="t" r="r" b="b"/>
              <a:pathLst>
                <a:path w="13477" h="15416" extrusionOk="0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6707247" y="958395"/>
              <a:ext cx="70531" cy="106815"/>
            </a:xfrm>
            <a:custGeom>
              <a:avLst/>
              <a:gdLst/>
              <a:ahLst/>
              <a:cxnLst/>
              <a:rect l="l" t="t" r="r" b="b"/>
              <a:pathLst>
                <a:path w="3116" h="4719" extrusionOk="0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6658921" y="926276"/>
              <a:ext cx="74899" cy="114239"/>
            </a:xfrm>
            <a:custGeom>
              <a:avLst/>
              <a:gdLst/>
              <a:ahLst/>
              <a:cxnLst/>
              <a:rect l="l" t="t" r="r" b="b"/>
              <a:pathLst>
                <a:path w="3309" h="5047" extrusionOk="0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612429" y="899476"/>
              <a:ext cx="67000" cy="118924"/>
            </a:xfrm>
            <a:custGeom>
              <a:avLst/>
              <a:gdLst/>
              <a:ahLst/>
              <a:cxnLst/>
              <a:rect l="l" t="t" r="r" b="b"/>
              <a:pathLst>
                <a:path w="2960" h="5254" extrusionOk="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6588707" y="1032728"/>
              <a:ext cx="218224" cy="217341"/>
            </a:xfrm>
            <a:custGeom>
              <a:avLst/>
              <a:gdLst/>
              <a:ahLst/>
              <a:cxnLst/>
              <a:rect l="l" t="t" r="r" b="b"/>
              <a:pathLst>
                <a:path w="9641" h="9602" extrusionOk="0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6614375" y="1033362"/>
              <a:ext cx="158581" cy="112519"/>
            </a:xfrm>
            <a:custGeom>
              <a:avLst/>
              <a:gdLst/>
              <a:ahLst/>
              <a:cxnLst/>
              <a:rect l="l" t="t" r="r" b="b"/>
              <a:pathLst>
                <a:path w="7006" h="4971" extrusionOk="0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6456564" y="1159439"/>
              <a:ext cx="256024" cy="723799"/>
            </a:xfrm>
            <a:custGeom>
              <a:avLst/>
              <a:gdLst/>
              <a:ahLst/>
              <a:cxnLst/>
              <a:rect l="l" t="t" r="r" b="b"/>
              <a:pathLst>
                <a:path w="11311" h="31977" extrusionOk="0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6627209" y="1513564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565303" y="1260618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6650614" y="163285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596245" y="1396314"/>
              <a:ext cx="36284" cy="4753"/>
            </a:xfrm>
            <a:custGeom>
              <a:avLst/>
              <a:gdLst/>
              <a:ahLst/>
              <a:cxnLst/>
              <a:rect l="l" t="t" r="r" b="b"/>
              <a:pathLst>
                <a:path w="1603" h="210" extrusionOk="0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6609079" y="1712888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6530558" y="147655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543392" y="1611709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670238" y="1293076"/>
              <a:ext cx="25713" cy="25713"/>
            </a:xfrm>
            <a:custGeom>
              <a:avLst/>
              <a:gdLst/>
              <a:ahLst/>
              <a:cxnLst/>
              <a:rect l="l" t="t" r="r" b="b"/>
              <a:pathLst>
                <a:path w="1136" h="1136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499616" y="1216072"/>
              <a:ext cx="188753" cy="90019"/>
            </a:xfrm>
            <a:custGeom>
              <a:avLst/>
              <a:gdLst/>
              <a:ahLst/>
              <a:cxnLst/>
              <a:rect l="l" t="t" r="r" b="b"/>
              <a:pathLst>
                <a:path w="8339" h="3977" extrusionOk="0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7104400" y="3777177"/>
              <a:ext cx="600280" cy="528935"/>
            </a:xfrm>
            <a:custGeom>
              <a:avLst/>
              <a:gdLst/>
              <a:ahLst/>
              <a:cxnLst/>
              <a:rect l="l" t="t" r="r" b="b"/>
              <a:pathLst>
                <a:path w="26520" h="23368" extrusionOk="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7104400" y="3984038"/>
              <a:ext cx="599511" cy="322073"/>
            </a:xfrm>
            <a:custGeom>
              <a:avLst/>
              <a:gdLst/>
              <a:ahLst/>
              <a:cxnLst/>
              <a:rect l="l" t="t" r="r" b="b"/>
              <a:pathLst>
                <a:path w="26486" h="14229" extrusionOk="0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7102884" y="4058055"/>
              <a:ext cx="601797" cy="248781"/>
            </a:xfrm>
            <a:custGeom>
              <a:avLst/>
              <a:gdLst/>
              <a:ahLst/>
              <a:cxnLst/>
              <a:rect l="l" t="t" r="r" b="b"/>
              <a:pathLst>
                <a:path w="26587" h="10991" extrusionOk="0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7127103" y="4279991"/>
              <a:ext cx="536042" cy="5251"/>
            </a:xfrm>
            <a:custGeom>
              <a:avLst/>
              <a:gdLst/>
              <a:ahLst/>
              <a:cxnLst/>
              <a:rect l="l" t="t" r="r" b="b"/>
              <a:pathLst>
                <a:path w="23682" h="232" extrusionOk="0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7347523" y="4097598"/>
              <a:ext cx="107086" cy="27864"/>
            </a:xfrm>
            <a:custGeom>
              <a:avLst/>
              <a:gdLst/>
              <a:ahLst/>
              <a:cxnLst/>
              <a:rect l="l" t="t" r="r" b="b"/>
              <a:pathLst>
                <a:path w="4731" h="1231" extrusionOk="0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7321855" y="4112718"/>
              <a:ext cx="107992" cy="28407"/>
            </a:xfrm>
            <a:custGeom>
              <a:avLst/>
              <a:gdLst/>
              <a:ahLst/>
              <a:cxnLst/>
              <a:rect l="l" t="t" r="r" b="b"/>
              <a:pathLst>
                <a:path w="4771" h="1255" extrusionOk="0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7296934" y="4128133"/>
              <a:ext cx="107245" cy="28090"/>
            </a:xfrm>
            <a:custGeom>
              <a:avLst/>
              <a:gdLst/>
              <a:ahLst/>
              <a:cxnLst/>
              <a:rect l="l" t="t" r="r" b="b"/>
              <a:pathLst>
                <a:path w="4738" h="1241" extrusionOk="0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7272013" y="4143343"/>
              <a:ext cx="107720" cy="28181"/>
            </a:xfrm>
            <a:custGeom>
              <a:avLst/>
              <a:gdLst/>
              <a:ahLst/>
              <a:cxnLst/>
              <a:rect l="l" t="t" r="r" b="b"/>
              <a:pathLst>
                <a:path w="4759" h="1245" extrusionOk="0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7271266" y="4008846"/>
              <a:ext cx="121573" cy="98440"/>
            </a:xfrm>
            <a:custGeom>
              <a:avLst/>
              <a:gdLst/>
              <a:ahLst/>
              <a:cxnLst/>
              <a:rect l="l" t="t" r="r" b="b"/>
              <a:pathLst>
                <a:path w="5371" h="4349" extrusionOk="0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7384509" y="4030214"/>
              <a:ext cx="132913" cy="76936"/>
            </a:xfrm>
            <a:custGeom>
              <a:avLst/>
              <a:gdLst/>
              <a:ahLst/>
              <a:cxnLst/>
              <a:rect l="l" t="t" r="r" b="b"/>
              <a:pathLst>
                <a:path w="5872" h="3399" extrusionOk="0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7325612" y="2316925"/>
              <a:ext cx="491564" cy="1624853"/>
            </a:xfrm>
            <a:custGeom>
              <a:avLst/>
              <a:gdLst/>
              <a:ahLst/>
              <a:cxnLst/>
              <a:rect l="l" t="t" r="r" b="b"/>
              <a:pathLst>
                <a:path w="21717" h="71785" extrusionOk="0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7654069" y="2349565"/>
              <a:ext cx="122342" cy="1532005"/>
            </a:xfrm>
            <a:custGeom>
              <a:avLst/>
              <a:gdLst/>
              <a:ahLst/>
              <a:cxnLst/>
              <a:rect l="l" t="t" r="r" b="b"/>
              <a:pathLst>
                <a:path w="5405" h="67683" extrusionOk="0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348270" y="3876341"/>
              <a:ext cx="339797" cy="9869"/>
            </a:xfrm>
            <a:custGeom>
              <a:avLst/>
              <a:gdLst/>
              <a:ahLst/>
              <a:cxnLst/>
              <a:rect l="l" t="t" r="r" b="b"/>
              <a:pathLst>
                <a:path w="15012" h="436" extrusionOk="0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542320" y="2316925"/>
              <a:ext cx="274857" cy="975523"/>
            </a:xfrm>
            <a:custGeom>
              <a:avLst/>
              <a:gdLst/>
              <a:ahLst/>
              <a:cxnLst/>
              <a:rect l="l" t="t" r="r" b="b"/>
              <a:pathLst>
                <a:path w="12143" h="43098" extrusionOk="0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8256590" y="3238079"/>
              <a:ext cx="614608" cy="769273"/>
            </a:xfrm>
            <a:custGeom>
              <a:avLst/>
              <a:gdLst/>
              <a:ahLst/>
              <a:cxnLst/>
              <a:rect l="l" t="t" r="r" b="b"/>
              <a:pathLst>
                <a:path w="27153" h="33986" extrusionOk="0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8417411" y="3352839"/>
              <a:ext cx="453786" cy="654514"/>
            </a:xfrm>
            <a:custGeom>
              <a:avLst/>
              <a:gdLst/>
              <a:ahLst/>
              <a:cxnLst/>
              <a:rect l="l" t="t" r="r" b="b"/>
              <a:pathLst>
                <a:path w="20048" h="28916" extrusionOk="0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8479318" y="3396637"/>
              <a:ext cx="394166" cy="612390"/>
            </a:xfrm>
            <a:custGeom>
              <a:avLst/>
              <a:gdLst/>
              <a:ahLst/>
              <a:cxnLst/>
              <a:rect l="l" t="t" r="r" b="b"/>
              <a:pathLst>
                <a:path w="17414" h="27055" extrusionOk="0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8515104" y="3567690"/>
              <a:ext cx="331852" cy="421735"/>
            </a:xfrm>
            <a:custGeom>
              <a:avLst/>
              <a:gdLst/>
              <a:ahLst/>
              <a:cxnLst/>
              <a:rect l="l" t="t" r="r" b="b"/>
              <a:pathLst>
                <a:path w="14661" h="18632" extrusionOk="0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8508359" y="3634463"/>
              <a:ext cx="85741" cy="70734"/>
            </a:xfrm>
            <a:custGeom>
              <a:avLst/>
              <a:gdLst/>
              <a:ahLst/>
              <a:cxnLst/>
              <a:rect l="l" t="t" r="r" b="b"/>
              <a:pathLst>
                <a:path w="3788" h="3125" extrusionOk="0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8505213" y="3663911"/>
              <a:ext cx="85130" cy="70101"/>
            </a:xfrm>
            <a:custGeom>
              <a:avLst/>
              <a:gdLst/>
              <a:ahLst/>
              <a:cxnLst/>
              <a:rect l="l" t="t" r="r" b="b"/>
              <a:pathLst>
                <a:path w="3761" h="3097" extrusionOk="0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8500912" y="3692613"/>
              <a:ext cx="85651" cy="71164"/>
            </a:xfrm>
            <a:custGeom>
              <a:avLst/>
              <a:gdLst/>
              <a:ahLst/>
              <a:cxnLst/>
              <a:rect l="l" t="t" r="r" b="b"/>
              <a:pathLst>
                <a:path w="3784" h="3144" extrusionOk="0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8497607" y="3722061"/>
              <a:ext cx="85176" cy="70712"/>
            </a:xfrm>
            <a:custGeom>
              <a:avLst/>
              <a:gdLst/>
              <a:ahLst/>
              <a:cxnLst/>
              <a:rect l="l" t="t" r="r" b="b"/>
              <a:pathLst>
                <a:path w="3763" h="3124" extrusionOk="0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8393237" y="3658343"/>
              <a:ext cx="146516" cy="65347"/>
            </a:xfrm>
            <a:custGeom>
              <a:avLst/>
              <a:gdLst/>
              <a:ahLst/>
              <a:cxnLst/>
              <a:rect l="l" t="t" r="r" b="b"/>
              <a:pathLst>
                <a:path w="6473" h="2887" extrusionOk="0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8517820" y="3542633"/>
              <a:ext cx="71006" cy="133569"/>
            </a:xfrm>
            <a:custGeom>
              <a:avLst/>
              <a:gdLst/>
              <a:ahLst/>
              <a:cxnLst/>
              <a:rect l="l" t="t" r="r" b="b"/>
              <a:pathLst>
                <a:path w="3137" h="5901" extrusionOk="0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491731" y="2290487"/>
              <a:ext cx="1127291" cy="1303980"/>
            </a:xfrm>
            <a:custGeom>
              <a:avLst/>
              <a:gdLst/>
              <a:ahLst/>
              <a:cxnLst/>
              <a:rect l="l" t="t" r="r" b="b"/>
              <a:pathLst>
                <a:path w="49803" h="57609" extrusionOk="0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7930623" y="2316608"/>
              <a:ext cx="611032" cy="977696"/>
            </a:xfrm>
            <a:custGeom>
              <a:avLst/>
              <a:gdLst/>
              <a:ahLst/>
              <a:cxnLst/>
              <a:rect l="l" t="t" r="r" b="b"/>
              <a:pathLst>
                <a:path w="26995" h="43194" extrusionOk="0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7799023" y="2326613"/>
              <a:ext cx="138956" cy="103578"/>
            </a:xfrm>
            <a:custGeom>
              <a:avLst/>
              <a:gdLst/>
              <a:ahLst/>
              <a:cxnLst/>
              <a:rect l="l" t="t" r="r" b="b"/>
              <a:pathLst>
                <a:path w="6139" h="4576" extrusionOk="0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7552890" y="2474714"/>
              <a:ext cx="126733" cy="78000"/>
            </a:xfrm>
            <a:custGeom>
              <a:avLst/>
              <a:gdLst/>
              <a:ahLst/>
              <a:cxnLst/>
              <a:rect l="l" t="t" r="r" b="b"/>
              <a:pathLst>
                <a:path w="5599" h="3446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7543836" y="2346056"/>
              <a:ext cx="82323" cy="172298"/>
            </a:xfrm>
            <a:custGeom>
              <a:avLst/>
              <a:gdLst/>
              <a:ahLst/>
              <a:cxnLst/>
              <a:rect l="l" t="t" r="r" b="b"/>
              <a:pathLst>
                <a:path w="3637" h="7612" extrusionOk="0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8345138" y="3274748"/>
              <a:ext cx="211750" cy="266437"/>
            </a:xfrm>
            <a:custGeom>
              <a:avLst/>
              <a:gdLst/>
              <a:ahLst/>
              <a:cxnLst/>
              <a:rect l="l" t="t" r="r" b="b"/>
              <a:pathLst>
                <a:path w="9355" h="11771" extrusionOk="0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7279573" y="1376282"/>
              <a:ext cx="474928" cy="492922"/>
            </a:xfrm>
            <a:custGeom>
              <a:avLst/>
              <a:gdLst/>
              <a:ahLst/>
              <a:cxnLst/>
              <a:rect l="l" t="t" r="r" b="b"/>
              <a:pathLst>
                <a:path w="20982" h="21777" extrusionOk="0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575820" y="1424359"/>
              <a:ext cx="188504" cy="392740"/>
            </a:xfrm>
            <a:custGeom>
              <a:avLst/>
              <a:gdLst/>
              <a:ahLst/>
              <a:cxnLst/>
              <a:rect l="l" t="t" r="r" b="b"/>
              <a:pathLst>
                <a:path w="8328" h="17351" extrusionOk="0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7261442" y="1479770"/>
              <a:ext cx="97421" cy="378480"/>
            </a:xfrm>
            <a:custGeom>
              <a:avLst/>
              <a:gdLst/>
              <a:ahLst/>
              <a:cxnLst/>
              <a:rect l="l" t="t" r="r" b="b"/>
              <a:pathLst>
                <a:path w="4304" h="16721" extrusionOk="0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6861685" y="1260731"/>
              <a:ext cx="735773" cy="596047"/>
            </a:xfrm>
            <a:custGeom>
              <a:avLst/>
              <a:gdLst/>
              <a:ahLst/>
              <a:cxnLst/>
              <a:rect l="l" t="t" r="r" b="b"/>
              <a:pathLst>
                <a:path w="32506" h="26333" extrusionOk="0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783504" y="990967"/>
              <a:ext cx="303558" cy="427485"/>
            </a:xfrm>
            <a:custGeom>
              <a:avLst/>
              <a:gdLst/>
              <a:ahLst/>
              <a:cxnLst/>
              <a:rect l="l" t="t" r="r" b="b"/>
              <a:pathLst>
                <a:path w="13411" h="18886" extrusionOk="0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783504" y="1088569"/>
              <a:ext cx="143234" cy="313789"/>
            </a:xfrm>
            <a:custGeom>
              <a:avLst/>
              <a:gdLst/>
              <a:ahLst/>
              <a:cxnLst/>
              <a:rect l="l" t="t" r="r" b="b"/>
              <a:pathLst>
                <a:path w="6328" h="13863" extrusionOk="0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883166" y="1308943"/>
              <a:ext cx="724433" cy="554648"/>
            </a:xfrm>
            <a:custGeom>
              <a:avLst/>
              <a:gdLst/>
              <a:ahLst/>
              <a:cxnLst/>
              <a:rect l="l" t="t" r="r" b="b"/>
              <a:pathLst>
                <a:path w="32005" h="24504" extrusionOk="0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6914266" y="1352742"/>
              <a:ext cx="193937" cy="108942"/>
            </a:xfrm>
            <a:custGeom>
              <a:avLst/>
              <a:gdLst/>
              <a:ahLst/>
              <a:cxnLst/>
              <a:rect l="l" t="t" r="r" b="b"/>
              <a:pathLst>
                <a:path w="8568" h="4813" extrusionOk="0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7388289" y="1709741"/>
              <a:ext cx="591973" cy="704605"/>
            </a:xfrm>
            <a:custGeom>
              <a:avLst/>
              <a:gdLst/>
              <a:ahLst/>
              <a:cxnLst/>
              <a:rect l="l" t="t" r="r" b="b"/>
              <a:pathLst>
                <a:path w="26153" h="31129" extrusionOk="0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7476633" y="1598875"/>
              <a:ext cx="110255" cy="205458"/>
            </a:xfrm>
            <a:custGeom>
              <a:avLst/>
              <a:gdLst/>
              <a:ahLst/>
              <a:cxnLst/>
              <a:rect l="l" t="t" r="r" b="b"/>
              <a:pathLst>
                <a:path w="4871" h="9077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476633" y="1598875"/>
              <a:ext cx="102695" cy="130649"/>
            </a:xfrm>
            <a:custGeom>
              <a:avLst/>
              <a:gdLst/>
              <a:ahLst/>
              <a:cxnLst/>
              <a:rect l="l" t="t" r="r" b="b"/>
              <a:pathLst>
                <a:path w="4537" h="5772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367940" y="1398782"/>
              <a:ext cx="241606" cy="302155"/>
            </a:xfrm>
            <a:custGeom>
              <a:avLst/>
              <a:gdLst/>
              <a:ahLst/>
              <a:cxnLst/>
              <a:rect l="l" t="t" r="r" b="b"/>
              <a:pathLst>
                <a:path w="10674" h="13349" extrusionOk="0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7383015" y="1512047"/>
              <a:ext cx="24921" cy="14373"/>
            </a:xfrm>
            <a:custGeom>
              <a:avLst/>
              <a:gdLst/>
              <a:ahLst/>
              <a:cxnLst/>
              <a:rect l="l" t="t" r="r" b="b"/>
              <a:pathLst>
                <a:path w="1101" h="635" extrusionOk="0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7455492" y="1509512"/>
              <a:ext cx="25487" cy="13966"/>
            </a:xfrm>
            <a:custGeom>
              <a:avLst/>
              <a:gdLst/>
              <a:ahLst/>
              <a:cxnLst/>
              <a:rect l="l" t="t" r="r" b="b"/>
              <a:pathLst>
                <a:path w="1126" h="617" extrusionOk="0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7457008" y="1556593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7454292" y="1547471"/>
              <a:ext cx="26551" cy="28090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7469842" y="1546769"/>
              <a:ext cx="18131" cy="12404"/>
            </a:xfrm>
            <a:custGeom>
              <a:avLst/>
              <a:gdLst/>
              <a:ahLst/>
              <a:cxnLst/>
              <a:rect l="l" t="t" r="r" b="b"/>
              <a:pathLst>
                <a:path w="801" h="548" extrusionOk="0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7399606" y="1557340"/>
              <a:ext cx="10593" cy="23427"/>
            </a:xfrm>
            <a:custGeom>
              <a:avLst/>
              <a:gdLst/>
              <a:ahLst/>
              <a:cxnLst/>
              <a:rect l="l" t="t" r="r" b="b"/>
              <a:pathLst>
                <a:path w="468" h="1035" extrusionOk="0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7385278" y="1549033"/>
              <a:ext cx="27185" cy="27977"/>
            </a:xfrm>
            <a:custGeom>
              <a:avLst/>
              <a:gdLst/>
              <a:ahLst/>
              <a:cxnLst/>
              <a:rect l="l" t="t" r="r" b="b"/>
              <a:pathLst>
                <a:path w="1201" h="1236" extrusionOk="0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379235" y="1549802"/>
              <a:ext cx="16637" cy="12178"/>
            </a:xfrm>
            <a:custGeom>
              <a:avLst/>
              <a:gdLst/>
              <a:ahLst/>
              <a:cxnLst/>
              <a:rect l="l" t="t" r="r" b="b"/>
              <a:pathLst>
                <a:path w="735" h="538" extrusionOk="0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7446438" y="1626060"/>
              <a:ext cx="17384" cy="8511"/>
            </a:xfrm>
            <a:custGeom>
              <a:avLst/>
              <a:gdLst/>
              <a:ahLst/>
              <a:cxnLst/>
              <a:rect l="l" t="t" r="r" b="b"/>
              <a:pathLst>
                <a:path w="768" h="376" extrusionOk="0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7410177" y="1510734"/>
              <a:ext cx="46085" cy="105072"/>
            </a:xfrm>
            <a:custGeom>
              <a:avLst/>
              <a:gdLst/>
              <a:ahLst/>
              <a:cxnLst/>
              <a:rect l="l" t="t" r="r" b="b"/>
              <a:pathLst>
                <a:path w="2036" h="4642" extrusionOk="0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7427560" y="1603402"/>
              <a:ext cx="30218" cy="21933"/>
            </a:xfrm>
            <a:custGeom>
              <a:avLst/>
              <a:gdLst/>
              <a:ahLst/>
              <a:cxnLst/>
              <a:rect l="l" t="t" r="r" b="b"/>
              <a:pathLst>
                <a:path w="1335" h="969" extrusionOk="0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7441141" y="1611709"/>
              <a:ext cx="17384" cy="13626"/>
            </a:xfrm>
            <a:custGeom>
              <a:avLst/>
              <a:gdLst/>
              <a:ahLst/>
              <a:cxnLst/>
              <a:rect l="l" t="t" r="r" b="b"/>
              <a:pathLst>
                <a:path w="768" h="602" extrusionOk="0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361874" y="1371076"/>
              <a:ext cx="273340" cy="190858"/>
            </a:xfrm>
            <a:custGeom>
              <a:avLst/>
              <a:gdLst/>
              <a:ahLst/>
              <a:cxnLst/>
              <a:rect l="l" t="t" r="r" b="b"/>
              <a:pathLst>
                <a:path w="12076" h="8432" extrusionOk="0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7577811" y="1539843"/>
              <a:ext cx="64193" cy="82482"/>
            </a:xfrm>
            <a:custGeom>
              <a:avLst/>
              <a:gdLst/>
              <a:ahLst/>
              <a:cxnLst/>
              <a:rect l="l" t="t" r="r" b="b"/>
              <a:pathLst>
                <a:path w="2836" h="3644" extrusionOk="0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7561940" y="1564434"/>
              <a:ext cx="32481" cy="53690"/>
            </a:xfrm>
            <a:custGeom>
              <a:avLst/>
              <a:gdLst/>
              <a:ahLst/>
              <a:cxnLst/>
              <a:rect l="l" t="t" r="r" b="b"/>
              <a:pathLst>
                <a:path w="1435" h="2372" extrusionOk="0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489897" y="1727940"/>
              <a:ext cx="497155" cy="635795"/>
            </a:xfrm>
            <a:custGeom>
              <a:avLst/>
              <a:gdLst/>
              <a:ahLst/>
              <a:cxnLst/>
              <a:rect l="l" t="t" r="r" b="b"/>
              <a:pathLst>
                <a:path w="21964" h="28089" extrusionOk="0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7262959" y="2043675"/>
              <a:ext cx="320149" cy="293055"/>
            </a:xfrm>
            <a:custGeom>
              <a:avLst/>
              <a:gdLst/>
              <a:ahLst/>
              <a:cxnLst/>
              <a:rect l="l" t="t" r="r" b="b"/>
              <a:pathLst>
                <a:path w="14144" h="12947" extrusionOk="0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7295417" y="2103002"/>
              <a:ext cx="110255" cy="7809"/>
            </a:xfrm>
            <a:custGeom>
              <a:avLst/>
              <a:gdLst/>
              <a:ahLst/>
              <a:cxnLst/>
              <a:rect l="l" t="t" r="r" b="b"/>
              <a:pathLst>
                <a:path w="4871" h="345" extrusionOk="0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7289374" y="2168643"/>
              <a:ext cx="104981" cy="19194"/>
            </a:xfrm>
            <a:custGeom>
              <a:avLst/>
              <a:gdLst/>
              <a:ahLst/>
              <a:cxnLst/>
              <a:rect l="l" t="t" r="r" b="b"/>
              <a:pathLst>
                <a:path w="4638" h="848" extrusionOk="0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7287110" y="2244425"/>
              <a:ext cx="94411" cy="18153"/>
            </a:xfrm>
            <a:custGeom>
              <a:avLst/>
              <a:gdLst/>
              <a:ahLst/>
              <a:cxnLst/>
              <a:rect l="l" t="t" r="r" b="b"/>
              <a:pathLst>
                <a:path w="4171" h="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559681" y="1722191"/>
              <a:ext cx="395049" cy="648447"/>
            </a:xfrm>
            <a:custGeom>
              <a:avLst/>
              <a:gdLst/>
              <a:ahLst/>
              <a:cxnLst/>
              <a:rect l="l" t="t" r="r" b="b"/>
              <a:pathLst>
                <a:path w="17453" h="28648" extrusionOk="0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7609523" y="2141187"/>
              <a:ext cx="27954" cy="206454"/>
            </a:xfrm>
            <a:custGeom>
              <a:avLst/>
              <a:gdLst/>
              <a:ahLst/>
              <a:cxnLst/>
              <a:rect l="l" t="t" r="r" b="b"/>
              <a:pathLst>
                <a:path w="1235" h="9121" extrusionOk="0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7590645" y="1917191"/>
              <a:ext cx="214444" cy="235155"/>
            </a:xfrm>
            <a:custGeom>
              <a:avLst/>
              <a:gdLst/>
              <a:ahLst/>
              <a:cxnLst/>
              <a:rect l="l" t="t" r="r" b="b"/>
              <a:pathLst>
                <a:path w="9474" h="10389" extrusionOk="0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7561220" y="2348478"/>
              <a:ext cx="285405" cy="26302"/>
            </a:xfrm>
            <a:custGeom>
              <a:avLst/>
              <a:gdLst/>
              <a:ahLst/>
              <a:cxnLst/>
              <a:rect l="l" t="t" r="r" b="b"/>
              <a:pathLst>
                <a:path w="12609" h="1162" extrusionOk="0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7871297" y="2063707"/>
              <a:ext cx="78000" cy="253806"/>
            </a:xfrm>
            <a:custGeom>
              <a:avLst/>
              <a:gdLst/>
              <a:ahLst/>
              <a:cxnLst/>
              <a:rect l="l" t="t" r="r" b="b"/>
              <a:pathLst>
                <a:path w="3446" h="11213" extrusionOk="0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370061" y="1445908"/>
              <a:ext cx="733170" cy="721559"/>
            </a:xfrm>
            <a:custGeom>
              <a:avLst/>
              <a:gdLst/>
              <a:ahLst/>
              <a:cxnLst/>
              <a:rect l="l" t="t" r="r" b="b"/>
              <a:pathLst>
                <a:path w="32391" h="31878" extrusionOk="0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62688" y="1340904"/>
              <a:ext cx="136693" cy="116797"/>
            </a:xfrm>
            <a:custGeom>
              <a:avLst/>
              <a:gdLst/>
              <a:ahLst/>
              <a:cxnLst/>
              <a:rect l="l" t="t" r="r" b="b"/>
              <a:pathLst>
                <a:path w="6039" h="5160" extrusionOk="0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5400279" y="1552813"/>
              <a:ext cx="370739" cy="413790"/>
            </a:xfrm>
            <a:custGeom>
              <a:avLst/>
              <a:gdLst/>
              <a:ahLst/>
              <a:cxnLst/>
              <a:rect l="l" t="t" r="r" b="b"/>
              <a:pathLst>
                <a:path w="16379" h="18281" extrusionOk="0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5919730" y="1497697"/>
              <a:ext cx="169151" cy="582172"/>
            </a:xfrm>
            <a:custGeom>
              <a:avLst/>
              <a:gdLst/>
              <a:ahLst/>
              <a:cxnLst/>
              <a:rect l="l" t="t" r="r" b="b"/>
              <a:pathLst>
                <a:path w="7473" h="25720" extrusionOk="0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5756645" y="1348962"/>
              <a:ext cx="119332" cy="114397"/>
            </a:xfrm>
            <a:custGeom>
              <a:avLst/>
              <a:gdLst/>
              <a:ahLst/>
              <a:cxnLst/>
              <a:rect l="l" t="t" r="r" b="b"/>
              <a:pathLst>
                <a:path w="5272" h="5054" extrusionOk="0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373728" y="1784573"/>
              <a:ext cx="485362" cy="754289"/>
            </a:xfrm>
            <a:custGeom>
              <a:avLst/>
              <a:gdLst/>
              <a:ahLst/>
              <a:cxnLst/>
              <a:rect l="l" t="t" r="r" b="b"/>
              <a:pathLst>
                <a:path w="21443" h="33324" extrusionOk="0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294574" y="2437728"/>
              <a:ext cx="282394" cy="325899"/>
            </a:xfrm>
            <a:custGeom>
              <a:avLst/>
              <a:gdLst/>
              <a:ahLst/>
              <a:cxnLst/>
              <a:rect l="l" t="t" r="r" b="b"/>
              <a:pathLst>
                <a:path w="12476" h="14398" extrusionOk="0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5437265" y="2608803"/>
              <a:ext cx="40041" cy="120260"/>
            </a:xfrm>
            <a:custGeom>
              <a:avLst/>
              <a:gdLst/>
              <a:ahLst/>
              <a:cxnLst/>
              <a:rect l="l" t="t" r="r" b="b"/>
              <a:pathLst>
                <a:path w="1769" h="5313" extrusionOk="0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390456" y="2592936"/>
              <a:ext cx="37031" cy="127820"/>
            </a:xfrm>
            <a:custGeom>
              <a:avLst/>
              <a:gdLst/>
              <a:ahLst/>
              <a:cxnLst/>
              <a:rect l="l" t="t" r="r" b="b"/>
              <a:pathLst>
                <a:path w="1636" h="5647" extrusionOk="0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5338350" y="2575892"/>
              <a:ext cx="43074" cy="126688"/>
            </a:xfrm>
            <a:custGeom>
              <a:avLst/>
              <a:gdLst/>
              <a:ahLst/>
              <a:cxnLst/>
              <a:rect l="l" t="t" r="r" b="b"/>
              <a:pathLst>
                <a:path w="1903" h="5597" extrusionOk="0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5465196" y="2469689"/>
              <a:ext cx="148010" cy="216187"/>
            </a:xfrm>
            <a:custGeom>
              <a:avLst/>
              <a:gdLst/>
              <a:ahLst/>
              <a:cxnLst/>
              <a:rect l="l" t="t" r="r" b="b"/>
              <a:pathLst>
                <a:path w="6539" h="9551" extrusionOk="0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5466713" y="2493025"/>
              <a:ext cx="64193" cy="184837"/>
            </a:xfrm>
            <a:custGeom>
              <a:avLst/>
              <a:gdLst/>
              <a:ahLst/>
              <a:cxnLst/>
              <a:rect l="l" t="t" r="r" b="b"/>
              <a:pathLst>
                <a:path w="2836" h="8166" extrusionOk="0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644149" y="1776469"/>
              <a:ext cx="221732" cy="370580"/>
            </a:xfrm>
            <a:custGeom>
              <a:avLst/>
              <a:gdLst/>
              <a:ahLst/>
              <a:cxnLst/>
              <a:rect l="l" t="t" r="r" b="b"/>
              <a:pathLst>
                <a:path w="9796" h="16372" extrusionOk="0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626788" y="2020180"/>
              <a:ext cx="163832" cy="83297"/>
            </a:xfrm>
            <a:custGeom>
              <a:avLst/>
              <a:gdLst/>
              <a:ahLst/>
              <a:cxnLst/>
              <a:rect l="l" t="t" r="r" b="b"/>
              <a:pathLst>
                <a:path w="7238" h="3680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862350" y="1615489"/>
              <a:ext cx="114805" cy="209917"/>
            </a:xfrm>
            <a:custGeom>
              <a:avLst/>
              <a:gdLst/>
              <a:ahLst/>
              <a:cxnLst/>
              <a:rect l="l" t="t" r="r" b="b"/>
              <a:pathLst>
                <a:path w="5072" h="9274" extrusionOk="0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876701" y="1615489"/>
              <a:ext cx="100454" cy="136693"/>
            </a:xfrm>
            <a:custGeom>
              <a:avLst/>
              <a:gdLst/>
              <a:ahLst/>
              <a:cxnLst/>
              <a:rect l="l" t="t" r="r" b="b"/>
              <a:pathLst>
                <a:path w="4438" h="6039" extrusionOk="0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808750" y="1429339"/>
              <a:ext cx="290701" cy="296632"/>
            </a:xfrm>
            <a:custGeom>
              <a:avLst/>
              <a:gdLst/>
              <a:ahLst/>
              <a:cxnLst/>
              <a:rect l="l" t="t" r="r" b="b"/>
              <a:pathLst>
                <a:path w="12843" h="13105" extrusionOk="0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037522" y="1522482"/>
              <a:ext cx="24944" cy="12246"/>
            </a:xfrm>
            <a:custGeom>
              <a:avLst/>
              <a:gdLst/>
              <a:ahLst/>
              <a:cxnLst/>
              <a:rect l="l" t="t" r="r" b="b"/>
              <a:pathLst>
                <a:path w="1102" h="541" extrusionOk="0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969006" y="1537104"/>
              <a:ext cx="23993" cy="15844"/>
            </a:xfrm>
            <a:custGeom>
              <a:avLst/>
              <a:gdLst/>
              <a:ahLst/>
              <a:cxnLst/>
              <a:rect l="l" t="t" r="r" b="b"/>
              <a:pathLst>
                <a:path w="1060" h="700" extrusionOk="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995240" y="1580744"/>
              <a:ext cx="9077" cy="24197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977313" y="1573139"/>
              <a:ext cx="28950" cy="28045"/>
            </a:xfrm>
            <a:custGeom>
              <a:avLst/>
              <a:gdLst/>
              <a:ahLst/>
              <a:cxnLst/>
              <a:rect l="l" t="t" r="r" b="b"/>
              <a:pathLst>
                <a:path w="1279" h="1239" extrusionOk="0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969572" y="1575267"/>
              <a:ext cx="18153" cy="12313"/>
            </a:xfrm>
            <a:custGeom>
              <a:avLst/>
              <a:gdLst/>
              <a:ahLst/>
              <a:cxnLst/>
              <a:rect l="l" t="t" r="r" b="b"/>
              <a:pathLst>
                <a:path w="802" h="544" extrusionOk="0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6045082" y="1568680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041121" y="1558630"/>
              <a:ext cx="28973" cy="27660"/>
            </a:xfrm>
            <a:custGeom>
              <a:avLst/>
              <a:gdLst/>
              <a:ahLst/>
              <a:cxnLst/>
              <a:rect l="l" t="t" r="r" b="b"/>
              <a:pathLst>
                <a:path w="1280" h="1222" extrusionOk="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056513" y="1555076"/>
              <a:ext cx="17271" cy="13966"/>
            </a:xfrm>
            <a:custGeom>
              <a:avLst/>
              <a:gdLst/>
              <a:ahLst/>
              <a:cxnLst/>
              <a:rect l="l" t="t" r="r" b="b"/>
              <a:pathLst>
                <a:path w="763" h="617" extrusionOk="0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6009591" y="1646861"/>
              <a:ext cx="17384" cy="7153"/>
            </a:xfrm>
            <a:custGeom>
              <a:avLst/>
              <a:gdLst/>
              <a:ahLst/>
              <a:cxnLst/>
              <a:rect l="l" t="t" r="r" b="b"/>
              <a:pathLst>
                <a:path w="768" h="316" extrusionOk="0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011854" y="1527416"/>
              <a:ext cx="44093" cy="104845"/>
            </a:xfrm>
            <a:custGeom>
              <a:avLst/>
              <a:gdLst/>
              <a:ahLst/>
              <a:cxnLst/>
              <a:rect l="l" t="t" r="r" b="b"/>
              <a:pathLst>
                <a:path w="1948" h="4632" extrusionOk="0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011107" y="1622280"/>
              <a:ext cx="30218" cy="21164"/>
            </a:xfrm>
            <a:custGeom>
              <a:avLst/>
              <a:gdLst/>
              <a:ahLst/>
              <a:cxnLst/>
              <a:rect l="l" t="t" r="r" b="b"/>
              <a:pathLst>
                <a:path w="1335" h="935" extrusionOk="0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6011854" y="1630971"/>
              <a:ext cx="18900" cy="12472"/>
            </a:xfrm>
            <a:custGeom>
              <a:avLst/>
              <a:gdLst/>
              <a:ahLst/>
              <a:cxnLst/>
              <a:rect l="l" t="t" r="r" b="b"/>
              <a:pathLst>
                <a:path w="835" h="551" extrusionOk="0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5795577" y="1412951"/>
              <a:ext cx="266142" cy="207178"/>
            </a:xfrm>
            <a:custGeom>
              <a:avLst/>
              <a:gdLst/>
              <a:ahLst/>
              <a:cxnLst/>
              <a:rect l="l" t="t" r="r" b="b"/>
              <a:pathLst>
                <a:path w="11758" h="9153" extrusionOk="0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5808003" y="1600618"/>
              <a:ext cx="78543" cy="74492"/>
            </a:xfrm>
            <a:custGeom>
              <a:avLst/>
              <a:gdLst/>
              <a:ahLst/>
              <a:cxnLst/>
              <a:rect l="l" t="t" r="r" b="b"/>
              <a:pathLst>
                <a:path w="3470" h="3291" extrusionOk="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5833672" y="1618500"/>
              <a:ext cx="42101" cy="44116"/>
            </a:xfrm>
            <a:custGeom>
              <a:avLst/>
              <a:gdLst/>
              <a:ahLst/>
              <a:cxnLst/>
              <a:rect l="l" t="t" r="r" b="b"/>
              <a:pathLst>
                <a:path w="1860" h="1949" extrusionOk="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4992555" y="2270116"/>
              <a:ext cx="1078965" cy="1466295"/>
            </a:xfrm>
            <a:custGeom>
              <a:avLst/>
              <a:gdLst/>
              <a:ahLst/>
              <a:cxnLst/>
              <a:rect l="l" t="t" r="r" b="b"/>
              <a:pathLst>
                <a:path w="47668" h="64780" extrusionOk="0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5092579" y="2322652"/>
              <a:ext cx="785435" cy="1254816"/>
            </a:xfrm>
            <a:custGeom>
              <a:avLst/>
              <a:gdLst/>
              <a:ahLst/>
              <a:cxnLst/>
              <a:rect l="l" t="t" r="r" b="b"/>
              <a:pathLst>
                <a:path w="34700" h="55437" extrusionOk="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5688694" y="2270116"/>
              <a:ext cx="382826" cy="876608"/>
            </a:xfrm>
            <a:custGeom>
              <a:avLst/>
              <a:gdLst/>
              <a:ahLst/>
              <a:cxnLst/>
              <a:rect l="l" t="t" r="r" b="b"/>
              <a:pathLst>
                <a:path w="16913" h="38728" extrusionOk="0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643727" y="3374727"/>
              <a:ext cx="615378" cy="760151"/>
            </a:xfrm>
            <a:custGeom>
              <a:avLst/>
              <a:gdLst/>
              <a:ahLst/>
              <a:cxnLst/>
              <a:rect l="l" t="t" r="r" b="b"/>
              <a:pathLst>
                <a:path w="27187" h="33583" extrusionOk="0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631640" y="3398901"/>
              <a:ext cx="569316" cy="749422"/>
            </a:xfrm>
            <a:custGeom>
              <a:avLst/>
              <a:gdLst/>
              <a:ahLst/>
              <a:cxnLst/>
              <a:rect l="l" t="t" r="r" b="b"/>
              <a:pathLst>
                <a:path w="25152" h="33109" extrusionOk="0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942713" y="3765633"/>
              <a:ext cx="46832" cy="99254"/>
            </a:xfrm>
            <a:custGeom>
              <a:avLst/>
              <a:gdLst/>
              <a:ahLst/>
              <a:cxnLst/>
              <a:rect l="l" t="t" r="r" b="b"/>
              <a:pathLst>
                <a:path w="2069" h="4385" extrusionOk="0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967770" y="3752799"/>
              <a:ext cx="47466" cy="99005"/>
            </a:xfrm>
            <a:custGeom>
              <a:avLst/>
              <a:gdLst/>
              <a:ahLst/>
              <a:cxnLst/>
              <a:rect l="l" t="t" r="r" b="b"/>
              <a:pathLst>
                <a:path w="2097" h="4374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993460" y="3739965"/>
              <a:ext cx="46673" cy="98485"/>
            </a:xfrm>
            <a:custGeom>
              <a:avLst/>
              <a:gdLst/>
              <a:ahLst/>
              <a:cxnLst/>
              <a:rect l="l" t="t" r="r" b="b"/>
              <a:pathLst>
                <a:path w="2062" h="4351" extrusionOk="0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5019106" y="3726384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5044796" y="3713550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5653972" y="2269346"/>
              <a:ext cx="581403" cy="1750206"/>
            </a:xfrm>
            <a:custGeom>
              <a:avLst/>
              <a:gdLst/>
              <a:ahLst/>
              <a:cxnLst/>
              <a:rect l="l" t="t" r="r" b="b"/>
              <a:pathLst>
                <a:path w="25686" h="77323" extrusionOk="0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009115" y="2310814"/>
              <a:ext cx="139432" cy="1657968"/>
            </a:xfrm>
            <a:custGeom>
              <a:avLst/>
              <a:gdLst/>
              <a:ahLst/>
              <a:cxnLst/>
              <a:rect l="l" t="t" r="r" b="b"/>
              <a:pathLst>
                <a:path w="6160" h="73248" extrusionOk="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5745327" y="2609867"/>
              <a:ext cx="136580" cy="62857"/>
            </a:xfrm>
            <a:custGeom>
              <a:avLst/>
              <a:gdLst/>
              <a:ahLst/>
              <a:cxnLst/>
              <a:rect l="l" t="t" r="r" b="b"/>
              <a:pathLst>
                <a:path w="6034" h="2777" extrusionOk="0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5882744" y="3777924"/>
              <a:ext cx="601027" cy="528935"/>
            </a:xfrm>
            <a:custGeom>
              <a:avLst/>
              <a:gdLst/>
              <a:ahLst/>
              <a:cxnLst/>
              <a:rect l="l" t="t" r="r" b="b"/>
              <a:pathLst>
                <a:path w="26553" h="23368" extrusionOk="0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5872174" y="3854181"/>
              <a:ext cx="619158" cy="458427"/>
            </a:xfrm>
            <a:custGeom>
              <a:avLst/>
              <a:gdLst/>
              <a:ahLst/>
              <a:cxnLst/>
              <a:rect l="l" t="t" r="r" b="b"/>
              <a:pathLst>
                <a:path w="27354" h="20253" extrusionOk="0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6160589" y="4083338"/>
              <a:ext cx="109848" cy="18832"/>
            </a:xfrm>
            <a:custGeom>
              <a:avLst/>
              <a:gdLst/>
              <a:ahLst/>
              <a:cxnLst/>
              <a:rect l="l" t="t" r="r" b="b"/>
              <a:pathLst>
                <a:path w="4853" h="832" extrusionOk="0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6160589" y="4054343"/>
              <a:ext cx="109848" cy="19127"/>
            </a:xfrm>
            <a:custGeom>
              <a:avLst/>
              <a:gdLst/>
              <a:ahLst/>
              <a:cxnLst/>
              <a:rect l="l" t="t" r="r" b="b"/>
              <a:pathLst>
                <a:path w="4853" h="845" extrusionOk="0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6160589" y="4025641"/>
              <a:ext cx="109983" cy="18923"/>
            </a:xfrm>
            <a:custGeom>
              <a:avLst/>
              <a:gdLst/>
              <a:ahLst/>
              <a:cxnLst/>
              <a:rect l="l" t="t" r="r" b="b"/>
              <a:pathLst>
                <a:path w="4859" h="836" extrusionOk="0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6160589" y="3996895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160589" y="3968194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576198" y="1751322"/>
              <a:ext cx="562525" cy="669611"/>
            </a:xfrm>
            <a:custGeom>
              <a:avLst/>
              <a:gdLst/>
              <a:ahLst/>
              <a:cxnLst/>
              <a:rect l="l" t="t" r="r" b="b"/>
              <a:pathLst>
                <a:path w="24852" h="29583" extrusionOk="0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5848769" y="1325603"/>
              <a:ext cx="772917" cy="547020"/>
            </a:xfrm>
            <a:custGeom>
              <a:avLst/>
              <a:gdLst/>
              <a:ahLst/>
              <a:cxnLst/>
              <a:rect l="l" t="t" r="r" b="b"/>
              <a:pathLst>
                <a:path w="34147" h="24167" extrusionOk="0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423359" y="1021479"/>
              <a:ext cx="310326" cy="429092"/>
            </a:xfrm>
            <a:custGeom>
              <a:avLst/>
              <a:gdLst/>
              <a:ahLst/>
              <a:cxnLst/>
              <a:rect l="l" t="t" r="r" b="b"/>
              <a:pathLst>
                <a:path w="13710" h="18957" extrusionOk="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543392" y="1069601"/>
              <a:ext cx="134429" cy="77027"/>
            </a:xfrm>
            <a:custGeom>
              <a:avLst/>
              <a:gdLst/>
              <a:ahLst/>
              <a:cxnLst/>
              <a:rect l="l" t="t" r="r" b="b"/>
              <a:pathLst>
                <a:path w="5939" h="3403" extrusionOk="0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573610" y="1128180"/>
              <a:ext cx="100296" cy="66026"/>
            </a:xfrm>
            <a:custGeom>
              <a:avLst/>
              <a:gdLst/>
              <a:ahLst/>
              <a:cxnLst/>
              <a:rect l="l" t="t" r="r" b="b"/>
              <a:pathLst>
                <a:path w="4431" h="2917" extrusionOk="0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591718" y="1190947"/>
              <a:ext cx="80535" cy="49299"/>
            </a:xfrm>
            <a:custGeom>
              <a:avLst/>
              <a:gdLst/>
              <a:ahLst/>
              <a:cxnLst/>
              <a:rect l="l" t="t" r="r" b="b"/>
              <a:pathLst>
                <a:path w="3558" h="2178" extrusionOk="0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5833672" y="1657024"/>
              <a:ext cx="415284" cy="247038"/>
            </a:xfrm>
            <a:custGeom>
              <a:avLst/>
              <a:gdLst/>
              <a:ahLst/>
              <a:cxnLst/>
              <a:rect l="l" t="t" r="r" b="b"/>
              <a:pathLst>
                <a:path w="18347" h="10914" extrusionOk="0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6124350" y="1676332"/>
              <a:ext cx="83070" cy="181850"/>
            </a:xfrm>
            <a:custGeom>
              <a:avLst/>
              <a:gdLst/>
              <a:ahLst/>
              <a:cxnLst/>
              <a:rect l="l" t="t" r="r" b="b"/>
              <a:pathLst>
                <a:path w="3670" h="8034" extrusionOk="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5950694" y="1895597"/>
              <a:ext cx="104981" cy="33251"/>
            </a:xfrm>
            <a:custGeom>
              <a:avLst/>
              <a:gdLst/>
              <a:ahLst/>
              <a:cxnLst/>
              <a:rect l="l" t="t" r="r" b="b"/>
              <a:pathLst>
                <a:path w="4638" h="1469" extrusionOk="0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p35">
            <a:extLst>
              <a:ext uri="{FF2B5EF4-FFF2-40B4-BE49-F238E27FC236}">
                <a16:creationId xmlns:a16="http://schemas.microsoft.com/office/drawing/2014/main" id="{59DB0B28-C4C3-BB99-71B3-A3DB0B668888}"/>
              </a:ext>
            </a:extLst>
          </p:cNvPr>
          <p:cNvSpPr txBox="1">
            <a:spLocks/>
          </p:cNvSpPr>
          <p:nvPr/>
        </p:nvSpPr>
        <p:spPr>
          <a:xfrm>
            <a:off x="792757" y="1"/>
            <a:ext cx="8382771" cy="6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3. Write the project number (1 – 3) next to its benefit (A – E).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98F2B-FA80-4E90-43F2-B38189C4632D}"/>
              </a:ext>
            </a:extLst>
          </p:cNvPr>
          <p:cNvSpPr txBox="1"/>
          <p:nvPr/>
        </p:nvSpPr>
        <p:spPr>
          <a:xfrm>
            <a:off x="5060730" y="646387"/>
            <a:ext cx="394561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727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Archivo Black" panose="020B0604020202020204" charset="0"/>
                <a:cs typeface="Calibri" panose="020F0502020204030204" pitchFamily="34" charset="0"/>
              </a:rPr>
              <a:t>Welcome to Lending Hand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some activities you can do when you join our projects:</a:t>
            </a:r>
          </a:p>
          <a:p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Protect the environment: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plant trees in your area.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join clean-up activities.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Help street children: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donate food and clothes.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teach street children to read and write.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Help old people: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sing and dance with the elderly in a nursing home.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0AFE3-1D86-7B23-03E4-8D72141F9EE2}"/>
              </a:ext>
            </a:extLst>
          </p:cNvPr>
          <p:cNvSpPr txBox="1"/>
          <p:nvPr/>
        </p:nvSpPr>
        <p:spPr>
          <a:xfrm>
            <a:off x="367092" y="955421"/>
            <a:ext cx="46936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making the elderly less lonely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greener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helping feed children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helping children have a better future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_____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cleaner</a:t>
            </a:r>
          </a:p>
        </p:txBody>
      </p:sp>
      <p:sp>
        <p:nvSpPr>
          <p:cNvPr id="5" name="Google Shape;626;p35">
            <a:extLst>
              <a:ext uri="{FF2B5EF4-FFF2-40B4-BE49-F238E27FC236}">
                <a16:creationId xmlns:a16="http://schemas.microsoft.com/office/drawing/2014/main" id="{CA56B51E-E374-444C-137C-83AF88E27C4C}"/>
              </a:ext>
            </a:extLst>
          </p:cNvPr>
          <p:cNvSpPr txBox="1">
            <a:spLocks/>
          </p:cNvSpPr>
          <p:nvPr/>
        </p:nvSpPr>
        <p:spPr>
          <a:xfrm>
            <a:off x="367092" y="403629"/>
            <a:ext cx="1540535" cy="5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C78D8"/>
                </a:solidFill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51C67-EF52-6E29-4D39-58F42B802667}"/>
              </a:ext>
            </a:extLst>
          </p:cNvPr>
          <p:cNvSpPr txBox="1"/>
          <p:nvPr/>
        </p:nvSpPr>
        <p:spPr>
          <a:xfrm>
            <a:off x="666634" y="938405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9EAB8-BD55-878C-E6D2-7E3FABAF749A}"/>
              </a:ext>
            </a:extLst>
          </p:cNvPr>
          <p:cNvSpPr txBox="1"/>
          <p:nvPr/>
        </p:nvSpPr>
        <p:spPr>
          <a:xfrm>
            <a:off x="666634" y="1356191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993FD-9042-F0D8-79F5-4E473C00CD99}"/>
              </a:ext>
            </a:extLst>
          </p:cNvPr>
          <p:cNvSpPr txBox="1"/>
          <p:nvPr/>
        </p:nvSpPr>
        <p:spPr>
          <a:xfrm>
            <a:off x="666634" y="2089288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AE1D4-78D6-E335-8AD6-C7EF1C24A3E4}"/>
              </a:ext>
            </a:extLst>
          </p:cNvPr>
          <p:cNvSpPr txBox="1"/>
          <p:nvPr/>
        </p:nvSpPr>
        <p:spPr>
          <a:xfrm>
            <a:off x="666634" y="2507075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4782B-385A-1076-D04C-3378BA7FCE3F}"/>
              </a:ext>
            </a:extLst>
          </p:cNvPr>
          <p:cNvSpPr txBox="1"/>
          <p:nvPr/>
        </p:nvSpPr>
        <p:spPr>
          <a:xfrm>
            <a:off x="666634" y="3240171"/>
            <a:ext cx="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89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p35">
            <a:extLst>
              <a:ext uri="{FF2B5EF4-FFF2-40B4-BE49-F238E27FC236}">
                <a16:creationId xmlns:a16="http://schemas.microsoft.com/office/drawing/2014/main" id="{59DB0B28-C4C3-BB99-71B3-A3DB0B668888}"/>
              </a:ext>
            </a:extLst>
          </p:cNvPr>
          <p:cNvSpPr txBox="1">
            <a:spLocks/>
          </p:cNvSpPr>
          <p:nvPr/>
        </p:nvSpPr>
        <p:spPr>
          <a:xfrm>
            <a:off x="792757" y="1"/>
            <a:ext cx="8382771" cy="6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4. Work in pair. Ask and answer which activities in Task 3 you want to join. Give reasons.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98F2B-FA80-4E90-43F2-B38189C4632D}"/>
              </a:ext>
            </a:extLst>
          </p:cNvPr>
          <p:cNvSpPr txBox="1"/>
          <p:nvPr/>
        </p:nvSpPr>
        <p:spPr>
          <a:xfrm>
            <a:off x="5060730" y="646387"/>
            <a:ext cx="394561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727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Archivo Black" panose="020B0604020202020204" charset="0"/>
                <a:cs typeface="Calibri" panose="020F0502020204030204" pitchFamily="34" charset="0"/>
              </a:rPr>
              <a:t>Welcome to Lending Hand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some activities you can do when you join our projects:</a:t>
            </a:r>
          </a:p>
          <a:p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Protect the environment: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plant trees in your area.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join clean-up activities.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Help street children: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donate food and clothes.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teach street children to read and write.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Help old people: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sing and dance with the elderly in a nursing home.</a:t>
            </a:r>
          </a:p>
        </p:txBody>
      </p:sp>
      <p:sp>
        <p:nvSpPr>
          <p:cNvPr id="5" name="Google Shape;626;p35">
            <a:extLst>
              <a:ext uri="{FF2B5EF4-FFF2-40B4-BE49-F238E27FC236}">
                <a16:creationId xmlns:a16="http://schemas.microsoft.com/office/drawing/2014/main" id="{CA56B51E-E374-444C-137C-83AF88E27C4C}"/>
              </a:ext>
            </a:extLst>
          </p:cNvPr>
          <p:cNvSpPr txBox="1">
            <a:spLocks/>
          </p:cNvSpPr>
          <p:nvPr/>
        </p:nvSpPr>
        <p:spPr>
          <a:xfrm>
            <a:off x="367092" y="646387"/>
            <a:ext cx="1540535" cy="5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C78D8"/>
                </a:solidFill>
              </a:rPr>
              <a:t>Example: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8F2EA38-DF71-69F8-201F-66EF2B564D69}"/>
              </a:ext>
            </a:extLst>
          </p:cNvPr>
          <p:cNvSpPr/>
          <p:nvPr/>
        </p:nvSpPr>
        <p:spPr>
          <a:xfrm>
            <a:off x="367092" y="1198178"/>
            <a:ext cx="3172267" cy="646385"/>
          </a:xfrm>
          <a:prstGeom prst="wedgeRectCallout">
            <a:avLst>
              <a:gd name="adj1" fmla="val -57947"/>
              <a:gd name="adj2" fmla="val 55146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activity do you want to join?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546A421-90EB-38DB-107C-F82FCD29C178}"/>
              </a:ext>
            </a:extLst>
          </p:cNvPr>
          <p:cNvSpPr/>
          <p:nvPr/>
        </p:nvSpPr>
        <p:spPr>
          <a:xfrm>
            <a:off x="1907626" y="2025868"/>
            <a:ext cx="2892973" cy="646384"/>
          </a:xfrm>
          <a:prstGeom prst="wedgeRectCallout">
            <a:avLst>
              <a:gd name="adj1" fmla="val 52218"/>
              <a:gd name="adj2" fmla="val 84289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join some clean-up activities.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D401161-123D-CF2F-B17C-78349E9BC23A}"/>
              </a:ext>
            </a:extLst>
          </p:cNvPr>
          <p:cNvSpPr/>
          <p:nvPr/>
        </p:nvSpPr>
        <p:spPr>
          <a:xfrm>
            <a:off x="367092" y="2881145"/>
            <a:ext cx="3172267" cy="646387"/>
          </a:xfrm>
          <a:prstGeom prst="wedgeRectCallout">
            <a:avLst>
              <a:gd name="adj1" fmla="val -46268"/>
              <a:gd name="adj2" fmla="val 99049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you want to join these activities?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726F220-26DA-35C7-894C-9173332839FA}"/>
              </a:ext>
            </a:extLst>
          </p:cNvPr>
          <p:cNvSpPr/>
          <p:nvPr/>
        </p:nvSpPr>
        <p:spPr>
          <a:xfrm>
            <a:off x="1907626" y="3736426"/>
            <a:ext cx="2892973" cy="898635"/>
          </a:xfrm>
          <a:prstGeom prst="wedgeRectCallout">
            <a:avLst>
              <a:gd name="adj1" fmla="val 54398"/>
              <a:gd name="adj2" fmla="val 73399"/>
            </a:avLst>
          </a:prstGeom>
          <a:solidFill>
            <a:srgbClr val="C0D3F2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they make the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cleaner </a:t>
            </a:r>
          </a:p>
        </p:txBody>
      </p:sp>
    </p:spTree>
    <p:extLst>
      <p:ext uri="{BB962C8B-B14F-4D97-AF65-F5344CB8AC3E}">
        <p14:creationId xmlns:p14="http://schemas.microsoft.com/office/powerpoint/2010/main" val="13606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6;p35">
            <a:extLst>
              <a:ext uri="{FF2B5EF4-FFF2-40B4-BE49-F238E27FC236}">
                <a16:creationId xmlns:a16="http://schemas.microsoft.com/office/drawing/2014/main" id="{C33D974A-0162-F64F-0D6B-16D981B81A9B}"/>
              </a:ext>
            </a:extLst>
          </p:cNvPr>
          <p:cNvSpPr txBox="1">
            <a:spLocks/>
          </p:cNvSpPr>
          <p:nvPr/>
        </p:nvSpPr>
        <p:spPr>
          <a:xfrm>
            <a:off x="792757" y="1"/>
            <a:ext cx="8382771" cy="6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5. Work in group .. Discuss which activity each member of your group chooses and the benefit(s) of the activity. </a:t>
            </a:r>
          </a:p>
        </p:txBody>
      </p:sp>
      <p:pic>
        <p:nvPicPr>
          <p:cNvPr id="4098" name="Picture 2" descr="7 Winning Tips to Ace Your Group Discussion for a Job Interview | by  Smartifier Academy Blog | Medium">
            <a:extLst>
              <a:ext uri="{FF2B5EF4-FFF2-40B4-BE49-F238E27FC236}">
                <a16:creationId xmlns:a16="http://schemas.microsoft.com/office/drawing/2014/main" id="{51E33245-6D86-1BD4-58CF-4A9BD270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39" y="1168658"/>
            <a:ext cx="4973669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26;p35">
            <a:extLst>
              <a:ext uri="{FF2B5EF4-FFF2-40B4-BE49-F238E27FC236}">
                <a16:creationId xmlns:a16="http://schemas.microsoft.com/office/drawing/2014/main" id="{78E6C382-619D-C071-D8D8-CD88A4C5BCFC}"/>
              </a:ext>
            </a:extLst>
          </p:cNvPr>
          <p:cNvSpPr txBox="1">
            <a:spLocks/>
          </p:cNvSpPr>
          <p:nvPr/>
        </p:nvSpPr>
        <p:spPr>
          <a:xfrm>
            <a:off x="367092" y="735083"/>
            <a:ext cx="1540535" cy="5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C78D8"/>
                </a:solidFill>
              </a:rPr>
              <a:t>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89B40-F1D8-B7D2-F134-1C0FB535449B}"/>
              </a:ext>
            </a:extLst>
          </p:cNvPr>
          <p:cNvSpPr txBox="1"/>
          <p:nvPr/>
        </p:nvSpPr>
        <p:spPr>
          <a:xfrm>
            <a:off x="367092" y="1286875"/>
            <a:ext cx="3787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 want to donate food to street children because this helps feed them.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0A1D7-0087-8389-C7F8-74266C9BD811}"/>
              </a:ext>
            </a:extLst>
          </p:cNvPr>
          <p:cNvSpPr txBox="1"/>
          <p:nvPr/>
        </p:nvSpPr>
        <p:spPr>
          <a:xfrm>
            <a:off x="367092" y="2483567"/>
            <a:ext cx="3787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 want to join clean-up activities because these activities make our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cleaner … </a:t>
            </a:r>
          </a:p>
        </p:txBody>
      </p:sp>
    </p:spTree>
    <p:extLst>
      <p:ext uri="{BB962C8B-B14F-4D97-AF65-F5344CB8AC3E}">
        <p14:creationId xmlns:p14="http://schemas.microsoft.com/office/powerpoint/2010/main" val="29507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2"/>
          <p:cNvSpPr txBox="1">
            <a:spLocks noGrp="1"/>
          </p:cNvSpPr>
          <p:nvPr>
            <p:ph type="title"/>
          </p:nvPr>
        </p:nvSpPr>
        <p:spPr>
          <a:xfrm>
            <a:off x="719999" y="1632507"/>
            <a:ext cx="2730307" cy="653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WRAP-UP</a:t>
            </a:r>
            <a:endParaRPr sz="3600" dirty="0"/>
          </a:p>
        </p:txBody>
      </p:sp>
      <p:cxnSp>
        <p:nvCxnSpPr>
          <p:cNvPr id="978" name="Google Shape;978;p42"/>
          <p:cNvCxnSpPr/>
          <p:nvPr/>
        </p:nvCxnSpPr>
        <p:spPr>
          <a:xfrm>
            <a:off x="796200" y="2286175"/>
            <a:ext cx="1518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9" name="Google Shape;979;p42"/>
          <p:cNvGrpSpPr/>
          <p:nvPr/>
        </p:nvGrpSpPr>
        <p:grpSpPr>
          <a:xfrm>
            <a:off x="4457000" y="678188"/>
            <a:ext cx="3967037" cy="3787136"/>
            <a:chOff x="4457000" y="678188"/>
            <a:chExt cx="3967037" cy="3787136"/>
          </a:xfrm>
        </p:grpSpPr>
        <p:sp>
          <p:nvSpPr>
            <p:cNvPr id="980" name="Google Shape;980;p42"/>
            <p:cNvSpPr/>
            <p:nvPr/>
          </p:nvSpPr>
          <p:spPr>
            <a:xfrm>
              <a:off x="6757355" y="2829263"/>
              <a:ext cx="1666682" cy="656348"/>
            </a:xfrm>
            <a:custGeom>
              <a:avLst/>
              <a:gdLst/>
              <a:ahLst/>
              <a:cxnLst/>
              <a:rect l="l" t="t" r="r" b="b"/>
              <a:pathLst>
                <a:path w="76322" h="30056" extrusionOk="0">
                  <a:moveTo>
                    <a:pt x="0" y="1"/>
                  </a:moveTo>
                  <a:lnTo>
                    <a:pt x="1501" y="30055"/>
                  </a:lnTo>
                  <a:lnTo>
                    <a:pt x="74787" y="30055"/>
                  </a:lnTo>
                  <a:lnTo>
                    <a:pt x="76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7632910" y="2902111"/>
              <a:ext cx="695677" cy="227285"/>
            </a:xfrm>
            <a:custGeom>
              <a:avLst/>
              <a:gdLst/>
              <a:ahLst/>
              <a:cxnLst/>
              <a:rect l="l" t="t" r="r" b="b"/>
              <a:pathLst>
                <a:path w="31857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4" y="10041"/>
                  </a:lnTo>
                  <a:lnTo>
                    <a:pt x="401" y="334"/>
                  </a:lnTo>
                  <a:close/>
                  <a:moveTo>
                    <a:pt x="0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7661320" y="3186189"/>
              <a:ext cx="654164" cy="205447"/>
            </a:xfrm>
            <a:custGeom>
              <a:avLst/>
              <a:gdLst/>
              <a:ahLst/>
              <a:cxnLst/>
              <a:rect l="l" t="t" r="r" b="b"/>
              <a:pathLst>
                <a:path w="29956" h="9408" extrusionOk="0">
                  <a:moveTo>
                    <a:pt x="29555" y="368"/>
                  </a:moveTo>
                  <a:lnTo>
                    <a:pt x="29021" y="9040"/>
                  </a:lnTo>
                  <a:lnTo>
                    <a:pt x="834" y="9040"/>
                  </a:lnTo>
                  <a:lnTo>
                    <a:pt x="401" y="368"/>
                  </a:lnTo>
                  <a:close/>
                  <a:moveTo>
                    <a:pt x="0" y="1"/>
                  </a:moveTo>
                  <a:lnTo>
                    <a:pt x="467" y="9407"/>
                  </a:lnTo>
                  <a:lnTo>
                    <a:pt x="29355" y="9407"/>
                  </a:lnTo>
                  <a:lnTo>
                    <a:pt x="29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7925002" y="2985878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68" y="2135"/>
                  </a:lnTo>
                  <a:lnTo>
                    <a:pt x="434" y="334"/>
                  </a:lnTo>
                  <a:close/>
                  <a:moveTo>
                    <a:pt x="1" y="0"/>
                  </a:moveTo>
                  <a:lnTo>
                    <a:pt x="334" y="2502"/>
                  </a:lnTo>
                  <a:lnTo>
                    <a:pt x="5471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7925002" y="3261941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68" y="2136"/>
                  </a:lnTo>
                  <a:lnTo>
                    <a:pt x="434" y="334"/>
                  </a:lnTo>
                  <a:close/>
                  <a:moveTo>
                    <a:pt x="1" y="1"/>
                  </a:moveTo>
                  <a:lnTo>
                    <a:pt x="334" y="2503"/>
                  </a:lnTo>
                  <a:lnTo>
                    <a:pt x="5471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6846210" y="2902111"/>
              <a:ext cx="696420" cy="227285"/>
            </a:xfrm>
            <a:custGeom>
              <a:avLst/>
              <a:gdLst/>
              <a:ahLst/>
              <a:cxnLst/>
              <a:rect l="l" t="t" r="r" b="b"/>
              <a:pathLst>
                <a:path w="31891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5" y="10041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6874620" y="3186189"/>
              <a:ext cx="653444" cy="205447"/>
            </a:xfrm>
            <a:custGeom>
              <a:avLst/>
              <a:gdLst/>
              <a:ahLst/>
              <a:cxnLst/>
              <a:rect l="l" t="t" r="r" b="b"/>
              <a:pathLst>
                <a:path w="29923" h="9408" extrusionOk="0">
                  <a:moveTo>
                    <a:pt x="29555" y="368"/>
                  </a:moveTo>
                  <a:lnTo>
                    <a:pt x="28988" y="9040"/>
                  </a:lnTo>
                  <a:lnTo>
                    <a:pt x="835" y="9040"/>
                  </a:lnTo>
                  <a:lnTo>
                    <a:pt x="401" y="368"/>
                  </a:lnTo>
                  <a:close/>
                  <a:moveTo>
                    <a:pt x="1" y="1"/>
                  </a:moveTo>
                  <a:lnTo>
                    <a:pt x="468" y="9407"/>
                  </a:lnTo>
                  <a:lnTo>
                    <a:pt x="29355" y="9407"/>
                  </a:lnTo>
                  <a:lnTo>
                    <a:pt x="29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7138302" y="2985878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35" y="2135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335" y="2502"/>
                  </a:lnTo>
                  <a:lnTo>
                    <a:pt x="5472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7138302" y="3261941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35" y="2136"/>
                  </a:lnTo>
                  <a:lnTo>
                    <a:pt x="401" y="334"/>
                  </a:lnTo>
                  <a:close/>
                  <a:moveTo>
                    <a:pt x="1" y="1"/>
                  </a:moveTo>
                  <a:lnTo>
                    <a:pt x="335" y="2503"/>
                  </a:lnTo>
                  <a:lnTo>
                    <a:pt x="5472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6864422" y="3485574"/>
              <a:ext cx="69225" cy="215645"/>
            </a:xfrm>
            <a:custGeom>
              <a:avLst/>
              <a:gdLst/>
              <a:ahLst/>
              <a:cxnLst/>
              <a:rect l="l" t="t" r="r" b="b"/>
              <a:pathLst>
                <a:path w="3170" h="9875" extrusionOk="0">
                  <a:moveTo>
                    <a:pt x="1" y="0"/>
                  </a:moveTo>
                  <a:lnTo>
                    <a:pt x="1" y="9874"/>
                  </a:lnTo>
                  <a:lnTo>
                    <a:pt x="1802" y="9874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6864422" y="3485574"/>
              <a:ext cx="69225" cy="71409"/>
            </a:xfrm>
            <a:custGeom>
              <a:avLst/>
              <a:gdLst/>
              <a:ahLst/>
              <a:cxnLst/>
              <a:rect l="l" t="t" r="r" b="b"/>
              <a:pathLst>
                <a:path w="3170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8246967" y="3485574"/>
              <a:ext cx="69946" cy="215645"/>
            </a:xfrm>
            <a:custGeom>
              <a:avLst/>
              <a:gdLst/>
              <a:ahLst/>
              <a:cxnLst/>
              <a:rect l="l" t="t" r="r" b="b"/>
              <a:pathLst>
                <a:path w="3203" h="9875" extrusionOk="0">
                  <a:moveTo>
                    <a:pt x="1" y="0"/>
                  </a:moveTo>
                  <a:lnTo>
                    <a:pt x="468" y="3269"/>
                  </a:lnTo>
                  <a:lnTo>
                    <a:pt x="1402" y="9874"/>
                  </a:lnTo>
                  <a:lnTo>
                    <a:pt x="3203" y="987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8246967" y="3485574"/>
              <a:ext cx="69946" cy="71409"/>
            </a:xfrm>
            <a:custGeom>
              <a:avLst/>
              <a:gdLst/>
              <a:ahLst/>
              <a:cxnLst/>
              <a:rect l="l" t="t" r="r" b="b"/>
              <a:pathLst>
                <a:path w="3203" h="3270" extrusionOk="0">
                  <a:moveTo>
                    <a:pt x="1" y="0"/>
                  </a:moveTo>
                  <a:lnTo>
                    <a:pt x="468" y="3269"/>
                  </a:lnTo>
                  <a:lnTo>
                    <a:pt x="3203" y="326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6831645" y="1296677"/>
              <a:ext cx="1517357" cy="66299"/>
            </a:xfrm>
            <a:custGeom>
              <a:avLst/>
              <a:gdLst/>
              <a:ahLst/>
              <a:cxnLst/>
              <a:rect l="l" t="t" r="r" b="b"/>
              <a:pathLst>
                <a:path w="69484" h="3036" extrusionOk="0">
                  <a:moveTo>
                    <a:pt x="1" y="0"/>
                  </a:moveTo>
                  <a:lnTo>
                    <a:pt x="1" y="3036"/>
                  </a:lnTo>
                  <a:lnTo>
                    <a:pt x="69484" y="3036"/>
                  </a:lnTo>
                  <a:lnTo>
                    <a:pt x="6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8197441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8197441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6916875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6916875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7959243" y="872733"/>
              <a:ext cx="106370" cy="423975"/>
            </a:xfrm>
            <a:custGeom>
              <a:avLst/>
              <a:gdLst/>
              <a:ahLst/>
              <a:cxnLst/>
              <a:rect l="l" t="t" r="r" b="b"/>
              <a:pathLst>
                <a:path w="4871" h="19415" extrusionOk="0">
                  <a:moveTo>
                    <a:pt x="0" y="0"/>
                  </a:moveTo>
                  <a:lnTo>
                    <a:pt x="0" y="19414"/>
                  </a:lnTo>
                  <a:lnTo>
                    <a:pt x="4871" y="19414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7959243" y="850154"/>
              <a:ext cx="106370" cy="46623"/>
            </a:xfrm>
            <a:custGeom>
              <a:avLst/>
              <a:gdLst/>
              <a:ahLst/>
              <a:cxnLst/>
              <a:rect l="l" t="t" r="r" b="b"/>
              <a:pathLst>
                <a:path w="4871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4871" y="2135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7959243" y="955758"/>
              <a:ext cx="106370" cy="17514"/>
            </a:xfrm>
            <a:custGeom>
              <a:avLst/>
              <a:gdLst/>
              <a:ahLst/>
              <a:cxnLst/>
              <a:rect l="l" t="t" r="r" b="b"/>
              <a:pathLst>
                <a:path w="4871" h="802" extrusionOk="0">
                  <a:moveTo>
                    <a:pt x="0" y="1"/>
                  </a:moveTo>
                  <a:lnTo>
                    <a:pt x="0" y="801"/>
                  </a:lnTo>
                  <a:lnTo>
                    <a:pt x="4871" y="801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7945398" y="1193956"/>
              <a:ext cx="120215" cy="46645"/>
            </a:xfrm>
            <a:custGeom>
              <a:avLst/>
              <a:gdLst/>
              <a:ahLst/>
              <a:cxnLst/>
              <a:rect l="l" t="t" r="r" b="b"/>
              <a:pathLst>
                <a:path w="5505" h="2136" extrusionOk="0">
                  <a:moveTo>
                    <a:pt x="1" y="1"/>
                  </a:moveTo>
                  <a:lnTo>
                    <a:pt x="1" y="2136"/>
                  </a:lnTo>
                  <a:lnTo>
                    <a:pt x="5505" y="2136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7884211" y="802069"/>
              <a:ext cx="75055" cy="494641"/>
            </a:xfrm>
            <a:custGeom>
              <a:avLst/>
              <a:gdLst/>
              <a:ahLst/>
              <a:cxnLst/>
              <a:rect l="l" t="t" r="r" b="b"/>
              <a:pathLst>
                <a:path w="3437" h="22651" extrusionOk="0">
                  <a:moveTo>
                    <a:pt x="1" y="0"/>
                  </a:moveTo>
                  <a:lnTo>
                    <a:pt x="1" y="22650"/>
                  </a:lnTo>
                  <a:lnTo>
                    <a:pt x="3436" y="22650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7899519" y="848691"/>
              <a:ext cx="45182" cy="190139"/>
            </a:xfrm>
            <a:custGeom>
              <a:avLst/>
              <a:gdLst/>
              <a:ahLst/>
              <a:cxnLst/>
              <a:rect l="l" t="t" r="r" b="b"/>
              <a:pathLst>
                <a:path w="2069" h="8707" extrusionOk="0">
                  <a:moveTo>
                    <a:pt x="0" y="0"/>
                  </a:moveTo>
                  <a:lnTo>
                    <a:pt x="0" y="8707"/>
                  </a:lnTo>
                  <a:lnTo>
                    <a:pt x="2068" y="870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7353200" y="896033"/>
              <a:ext cx="404299" cy="400674"/>
            </a:xfrm>
            <a:custGeom>
              <a:avLst/>
              <a:gdLst/>
              <a:ahLst/>
              <a:cxnLst/>
              <a:rect l="l" t="t" r="r" b="b"/>
              <a:pathLst>
                <a:path w="18514" h="18348" extrusionOk="0">
                  <a:moveTo>
                    <a:pt x="16112" y="1"/>
                  </a:moveTo>
                  <a:lnTo>
                    <a:pt x="0" y="15912"/>
                  </a:lnTo>
                  <a:lnTo>
                    <a:pt x="2402" y="18347"/>
                  </a:lnTo>
                  <a:lnTo>
                    <a:pt x="18514" y="2436"/>
                  </a:lnTo>
                  <a:lnTo>
                    <a:pt x="1611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7446444" y="1038804"/>
              <a:ext cx="166817" cy="165375"/>
            </a:xfrm>
            <a:custGeom>
              <a:avLst/>
              <a:gdLst/>
              <a:ahLst/>
              <a:cxnLst/>
              <a:rect l="l" t="t" r="r" b="b"/>
              <a:pathLst>
                <a:path w="7639" h="7573" extrusionOk="0">
                  <a:moveTo>
                    <a:pt x="6204" y="1"/>
                  </a:moveTo>
                  <a:lnTo>
                    <a:pt x="0" y="6138"/>
                  </a:lnTo>
                  <a:lnTo>
                    <a:pt x="1434" y="7573"/>
                  </a:lnTo>
                  <a:lnTo>
                    <a:pt x="7639" y="1468"/>
                  </a:lnTo>
                  <a:lnTo>
                    <a:pt x="620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7757469" y="920797"/>
              <a:ext cx="126767" cy="375911"/>
            </a:xfrm>
            <a:custGeom>
              <a:avLst/>
              <a:gdLst/>
              <a:ahLst/>
              <a:cxnLst/>
              <a:rect l="l" t="t" r="r" b="b"/>
              <a:pathLst>
                <a:path w="5805" h="17214" extrusionOk="0">
                  <a:moveTo>
                    <a:pt x="1" y="1"/>
                  </a:moveTo>
                  <a:lnTo>
                    <a:pt x="1" y="17213"/>
                  </a:lnTo>
                  <a:lnTo>
                    <a:pt x="5805" y="1721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7757469" y="1221645"/>
              <a:ext cx="126767" cy="34984"/>
            </a:xfrm>
            <a:custGeom>
              <a:avLst/>
              <a:gdLst/>
              <a:ahLst/>
              <a:cxnLst/>
              <a:rect l="l" t="t" r="r" b="b"/>
              <a:pathLst>
                <a:path w="5805" h="1602" extrusionOk="0">
                  <a:moveTo>
                    <a:pt x="1" y="0"/>
                  </a:moveTo>
                  <a:lnTo>
                    <a:pt x="1" y="1601"/>
                  </a:lnTo>
                  <a:lnTo>
                    <a:pt x="5805" y="1601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7757469" y="1185221"/>
              <a:ext cx="126767" cy="13867"/>
            </a:xfrm>
            <a:custGeom>
              <a:avLst/>
              <a:gdLst/>
              <a:ahLst/>
              <a:cxnLst/>
              <a:rect l="l" t="t" r="r" b="b"/>
              <a:pathLst>
                <a:path w="5805" h="635" extrusionOk="0">
                  <a:moveTo>
                    <a:pt x="1" y="0"/>
                  </a:moveTo>
                  <a:lnTo>
                    <a:pt x="1" y="634"/>
                  </a:lnTo>
                  <a:lnTo>
                    <a:pt x="5805" y="634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8065589" y="943376"/>
              <a:ext cx="87437" cy="353331"/>
            </a:xfrm>
            <a:custGeom>
              <a:avLst/>
              <a:gdLst/>
              <a:ahLst/>
              <a:cxnLst/>
              <a:rect l="l" t="t" r="r" b="b"/>
              <a:pathLst>
                <a:path w="4004" h="16180" extrusionOk="0">
                  <a:moveTo>
                    <a:pt x="1" y="1"/>
                  </a:moveTo>
                  <a:lnTo>
                    <a:pt x="1" y="16179"/>
                  </a:lnTo>
                  <a:lnTo>
                    <a:pt x="4003" y="16179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8065589" y="1226012"/>
              <a:ext cx="87437" cy="32800"/>
            </a:xfrm>
            <a:custGeom>
              <a:avLst/>
              <a:gdLst/>
              <a:ahLst/>
              <a:cxnLst/>
              <a:rect l="l" t="t" r="r" b="b"/>
              <a:pathLst>
                <a:path w="4004" h="1502" extrusionOk="0">
                  <a:moveTo>
                    <a:pt x="1" y="0"/>
                  </a:moveTo>
                  <a:lnTo>
                    <a:pt x="1" y="1501"/>
                  </a:lnTo>
                  <a:lnTo>
                    <a:pt x="4003" y="1501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8065589" y="1016224"/>
              <a:ext cx="88158" cy="32800"/>
            </a:xfrm>
            <a:custGeom>
              <a:avLst/>
              <a:gdLst/>
              <a:ahLst/>
              <a:cxnLst/>
              <a:rect l="l" t="t" r="r" b="b"/>
              <a:pathLst>
                <a:path w="4037" h="1502" extrusionOk="0">
                  <a:moveTo>
                    <a:pt x="1" y="1"/>
                  </a:moveTo>
                  <a:lnTo>
                    <a:pt x="1" y="1502"/>
                  </a:lnTo>
                  <a:lnTo>
                    <a:pt x="4037" y="1502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8065589" y="1071581"/>
              <a:ext cx="87437" cy="13146"/>
            </a:xfrm>
            <a:custGeom>
              <a:avLst/>
              <a:gdLst/>
              <a:ahLst/>
              <a:cxnLst/>
              <a:rect l="l" t="t" r="r" b="b"/>
              <a:pathLst>
                <a:path w="4004" h="602" extrusionOk="0">
                  <a:moveTo>
                    <a:pt x="1" y="1"/>
                  </a:moveTo>
                  <a:lnTo>
                    <a:pt x="1" y="601"/>
                  </a:lnTo>
                  <a:lnTo>
                    <a:pt x="4003" y="60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7129218" y="843843"/>
              <a:ext cx="96522" cy="287425"/>
            </a:xfrm>
            <a:custGeom>
              <a:avLst/>
              <a:gdLst/>
              <a:ahLst/>
              <a:cxnLst/>
              <a:rect l="l" t="t" r="r" b="b"/>
              <a:pathLst>
                <a:path w="4420" h="13162" extrusionOk="0">
                  <a:moveTo>
                    <a:pt x="368" y="0"/>
                  </a:moveTo>
                  <a:cubicBezTo>
                    <a:pt x="313" y="0"/>
                    <a:pt x="266" y="71"/>
                    <a:pt x="317" y="122"/>
                  </a:cubicBezTo>
                  <a:cubicBezTo>
                    <a:pt x="1785" y="1723"/>
                    <a:pt x="2752" y="3725"/>
                    <a:pt x="3152" y="5860"/>
                  </a:cubicBezTo>
                  <a:cubicBezTo>
                    <a:pt x="3386" y="6994"/>
                    <a:pt x="3519" y="8128"/>
                    <a:pt x="3519" y="9296"/>
                  </a:cubicBezTo>
                  <a:cubicBezTo>
                    <a:pt x="2919" y="7061"/>
                    <a:pt x="2285" y="5426"/>
                    <a:pt x="183" y="3892"/>
                  </a:cubicBezTo>
                  <a:cubicBezTo>
                    <a:pt x="150" y="3858"/>
                    <a:pt x="100" y="3833"/>
                    <a:pt x="63" y="3833"/>
                  </a:cubicBezTo>
                  <a:cubicBezTo>
                    <a:pt x="25" y="3833"/>
                    <a:pt x="0" y="3858"/>
                    <a:pt x="17" y="3925"/>
                  </a:cubicBezTo>
                  <a:cubicBezTo>
                    <a:pt x="484" y="5092"/>
                    <a:pt x="717" y="6360"/>
                    <a:pt x="1284" y="7494"/>
                  </a:cubicBezTo>
                  <a:cubicBezTo>
                    <a:pt x="1818" y="8428"/>
                    <a:pt x="2585" y="9262"/>
                    <a:pt x="3486" y="9863"/>
                  </a:cubicBezTo>
                  <a:lnTo>
                    <a:pt x="3553" y="9996"/>
                  </a:lnTo>
                  <a:cubicBezTo>
                    <a:pt x="3553" y="11030"/>
                    <a:pt x="3519" y="12064"/>
                    <a:pt x="3519" y="13098"/>
                  </a:cubicBezTo>
                  <a:cubicBezTo>
                    <a:pt x="3519" y="13135"/>
                    <a:pt x="3569" y="13161"/>
                    <a:pt x="3620" y="13161"/>
                  </a:cubicBezTo>
                  <a:cubicBezTo>
                    <a:pt x="3662" y="13161"/>
                    <a:pt x="3704" y="13143"/>
                    <a:pt x="3719" y="13098"/>
                  </a:cubicBezTo>
                  <a:cubicBezTo>
                    <a:pt x="4420" y="8562"/>
                    <a:pt x="3853" y="3358"/>
                    <a:pt x="417" y="22"/>
                  </a:cubicBezTo>
                  <a:cubicBezTo>
                    <a:pt x="401" y="7"/>
                    <a:pt x="384" y="0"/>
                    <a:pt x="36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7053094" y="786215"/>
              <a:ext cx="97635" cy="96085"/>
            </a:xfrm>
            <a:custGeom>
              <a:avLst/>
              <a:gdLst/>
              <a:ahLst/>
              <a:cxnLst/>
              <a:rect l="l" t="t" r="r" b="b"/>
              <a:pathLst>
                <a:path w="4471" h="4400" extrusionOk="0">
                  <a:moveTo>
                    <a:pt x="1262" y="1"/>
                  </a:moveTo>
                  <a:cubicBezTo>
                    <a:pt x="1166" y="1"/>
                    <a:pt x="1078" y="19"/>
                    <a:pt x="1001" y="59"/>
                  </a:cubicBezTo>
                  <a:cubicBezTo>
                    <a:pt x="434" y="393"/>
                    <a:pt x="1468" y="1060"/>
                    <a:pt x="1835" y="1327"/>
                  </a:cubicBezTo>
                  <a:cubicBezTo>
                    <a:pt x="1068" y="1327"/>
                    <a:pt x="0" y="1694"/>
                    <a:pt x="200" y="2561"/>
                  </a:cubicBezTo>
                  <a:cubicBezTo>
                    <a:pt x="227" y="2775"/>
                    <a:pt x="403" y="2924"/>
                    <a:pt x="592" y="2924"/>
                  </a:cubicBezTo>
                  <a:cubicBezTo>
                    <a:pt x="639" y="2924"/>
                    <a:pt x="687" y="2915"/>
                    <a:pt x="734" y="2895"/>
                  </a:cubicBezTo>
                  <a:cubicBezTo>
                    <a:pt x="1168" y="2761"/>
                    <a:pt x="1568" y="2561"/>
                    <a:pt x="1968" y="2328"/>
                  </a:cubicBezTo>
                  <a:lnTo>
                    <a:pt x="1968" y="2328"/>
                  </a:lnTo>
                  <a:cubicBezTo>
                    <a:pt x="1368" y="2761"/>
                    <a:pt x="767" y="3562"/>
                    <a:pt x="1201" y="4196"/>
                  </a:cubicBezTo>
                  <a:cubicBezTo>
                    <a:pt x="1279" y="4332"/>
                    <a:pt x="1425" y="4400"/>
                    <a:pt x="1573" y="4400"/>
                  </a:cubicBezTo>
                  <a:cubicBezTo>
                    <a:pt x="1678" y="4400"/>
                    <a:pt x="1785" y="4365"/>
                    <a:pt x="1868" y="4296"/>
                  </a:cubicBezTo>
                  <a:cubicBezTo>
                    <a:pt x="2302" y="3995"/>
                    <a:pt x="2669" y="3061"/>
                    <a:pt x="3269" y="3028"/>
                  </a:cubicBezTo>
                  <a:cubicBezTo>
                    <a:pt x="3545" y="3146"/>
                    <a:pt x="3915" y="3381"/>
                    <a:pt x="4170" y="3381"/>
                  </a:cubicBezTo>
                  <a:cubicBezTo>
                    <a:pt x="4347" y="3381"/>
                    <a:pt x="4470" y="3269"/>
                    <a:pt x="4470" y="2928"/>
                  </a:cubicBezTo>
                  <a:cubicBezTo>
                    <a:pt x="4437" y="2194"/>
                    <a:pt x="3736" y="1494"/>
                    <a:pt x="3169" y="1027"/>
                  </a:cubicBezTo>
                  <a:cubicBezTo>
                    <a:pt x="2823" y="738"/>
                    <a:pt x="1878" y="1"/>
                    <a:pt x="1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7072027" y="802484"/>
              <a:ext cx="80886" cy="57717"/>
            </a:xfrm>
            <a:custGeom>
              <a:avLst/>
              <a:gdLst/>
              <a:ahLst/>
              <a:cxnLst/>
              <a:rect l="l" t="t" r="r" b="b"/>
              <a:pathLst>
                <a:path w="3704" h="2643" extrusionOk="0">
                  <a:moveTo>
                    <a:pt x="598" y="1"/>
                  </a:moveTo>
                  <a:cubicBezTo>
                    <a:pt x="336" y="1"/>
                    <a:pt x="155" y="92"/>
                    <a:pt x="134" y="315"/>
                  </a:cubicBezTo>
                  <a:cubicBezTo>
                    <a:pt x="101" y="849"/>
                    <a:pt x="1201" y="1116"/>
                    <a:pt x="1768" y="1249"/>
                  </a:cubicBezTo>
                  <a:cubicBezTo>
                    <a:pt x="1168" y="1349"/>
                    <a:pt x="0" y="1716"/>
                    <a:pt x="267" y="2316"/>
                  </a:cubicBezTo>
                  <a:cubicBezTo>
                    <a:pt x="292" y="2382"/>
                    <a:pt x="398" y="2403"/>
                    <a:pt x="555" y="2403"/>
                  </a:cubicBezTo>
                  <a:cubicBezTo>
                    <a:pt x="855" y="2403"/>
                    <a:pt x="1344" y="2324"/>
                    <a:pt x="1804" y="2324"/>
                  </a:cubicBezTo>
                  <a:cubicBezTo>
                    <a:pt x="2086" y="2324"/>
                    <a:pt x="2358" y="2354"/>
                    <a:pt x="2569" y="2450"/>
                  </a:cubicBezTo>
                  <a:cubicBezTo>
                    <a:pt x="2669" y="2500"/>
                    <a:pt x="3046" y="2642"/>
                    <a:pt x="3301" y="2642"/>
                  </a:cubicBezTo>
                  <a:cubicBezTo>
                    <a:pt x="3388" y="2642"/>
                    <a:pt x="3461" y="2626"/>
                    <a:pt x="3503" y="2583"/>
                  </a:cubicBezTo>
                  <a:cubicBezTo>
                    <a:pt x="3703" y="2417"/>
                    <a:pt x="3703" y="1649"/>
                    <a:pt x="2636" y="849"/>
                  </a:cubicBezTo>
                  <a:cubicBezTo>
                    <a:pt x="2090" y="417"/>
                    <a:pt x="1158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7214076" y="836549"/>
              <a:ext cx="100169" cy="284324"/>
            </a:xfrm>
            <a:custGeom>
              <a:avLst/>
              <a:gdLst/>
              <a:ahLst/>
              <a:cxnLst/>
              <a:rect l="l" t="t" r="r" b="b"/>
              <a:pathLst>
                <a:path w="4587" h="13020" extrusionOk="0">
                  <a:moveTo>
                    <a:pt x="4382" y="1"/>
                  </a:moveTo>
                  <a:cubicBezTo>
                    <a:pt x="4368" y="1"/>
                    <a:pt x="4352" y="7"/>
                    <a:pt x="4337" y="23"/>
                  </a:cubicBezTo>
                  <a:cubicBezTo>
                    <a:pt x="767" y="3225"/>
                    <a:pt x="0" y="8395"/>
                    <a:pt x="567" y="12932"/>
                  </a:cubicBezTo>
                  <a:cubicBezTo>
                    <a:pt x="567" y="12994"/>
                    <a:pt x="603" y="13020"/>
                    <a:pt x="642" y="13020"/>
                  </a:cubicBezTo>
                  <a:cubicBezTo>
                    <a:pt x="686" y="13020"/>
                    <a:pt x="734" y="12985"/>
                    <a:pt x="734" y="12932"/>
                  </a:cubicBezTo>
                  <a:cubicBezTo>
                    <a:pt x="801" y="11898"/>
                    <a:pt x="801" y="10897"/>
                    <a:pt x="834" y="9863"/>
                  </a:cubicBezTo>
                  <a:lnTo>
                    <a:pt x="901" y="9730"/>
                  </a:lnTo>
                  <a:cubicBezTo>
                    <a:pt x="1835" y="9163"/>
                    <a:pt x="2635" y="8362"/>
                    <a:pt x="3202" y="7428"/>
                  </a:cubicBezTo>
                  <a:cubicBezTo>
                    <a:pt x="3803" y="6327"/>
                    <a:pt x="4103" y="5060"/>
                    <a:pt x="4570" y="3925"/>
                  </a:cubicBezTo>
                  <a:cubicBezTo>
                    <a:pt x="4587" y="3859"/>
                    <a:pt x="4570" y="3834"/>
                    <a:pt x="4537" y="3834"/>
                  </a:cubicBezTo>
                  <a:cubicBezTo>
                    <a:pt x="4503" y="3834"/>
                    <a:pt x="4453" y="3859"/>
                    <a:pt x="4403" y="3892"/>
                  </a:cubicBezTo>
                  <a:cubicBezTo>
                    <a:pt x="2268" y="5360"/>
                    <a:pt x="1535" y="6961"/>
                    <a:pt x="867" y="9163"/>
                  </a:cubicBezTo>
                  <a:cubicBezTo>
                    <a:pt x="934" y="7995"/>
                    <a:pt x="1101" y="6861"/>
                    <a:pt x="1368" y="5727"/>
                  </a:cubicBezTo>
                  <a:cubicBezTo>
                    <a:pt x="1835" y="3625"/>
                    <a:pt x="2902" y="1657"/>
                    <a:pt x="4437" y="123"/>
                  </a:cubicBezTo>
                  <a:cubicBezTo>
                    <a:pt x="4462" y="71"/>
                    <a:pt x="4429" y="1"/>
                    <a:pt x="4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7296467" y="779839"/>
              <a:ext cx="98269" cy="96696"/>
            </a:xfrm>
            <a:custGeom>
              <a:avLst/>
              <a:gdLst/>
              <a:ahLst/>
              <a:cxnLst/>
              <a:rect l="l" t="t" r="r" b="b"/>
              <a:pathLst>
                <a:path w="4500" h="4428" extrusionOk="0">
                  <a:moveTo>
                    <a:pt x="3293" y="0"/>
                  </a:moveTo>
                  <a:cubicBezTo>
                    <a:pt x="2682" y="0"/>
                    <a:pt x="1734" y="700"/>
                    <a:pt x="1397" y="952"/>
                  </a:cubicBezTo>
                  <a:cubicBezTo>
                    <a:pt x="797" y="1419"/>
                    <a:pt x="63" y="2086"/>
                    <a:pt x="30" y="2820"/>
                  </a:cubicBezTo>
                  <a:cubicBezTo>
                    <a:pt x="1" y="3197"/>
                    <a:pt x="129" y="3315"/>
                    <a:pt x="322" y="3315"/>
                  </a:cubicBezTo>
                  <a:cubicBezTo>
                    <a:pt x="573" y="3315"/>
                    <a:pt x="933" y="3114"/>
                    <a:pt x="1197" y="3020"/>
                  </a:cubicBezTo>
                  <a:cubicBezTo>
                    <a:pt x="1764" y="3053"/>
                    <a:pt x="2098" y="4021"/>
                    <a:pt x="2565" y="4321"/>
                  </a:cubicBezTo>
                  <a:cubicBezTo>
                    <a:pt x="2651" y="4393"/>
                    <a:pt x="2757" y="4428"/>
                    <a:pt x="2859" y="4428"/>
                  </a:cubicBezTo>
                  <a:cubicBezTo>
                    <a:pt x="2993" y="4428"/>
                    <a:pt x="3123" y="4368"/>
                    <a:pt x="3199" y="4254"/>
                  </a:cubicBezTo>
                  <a:cubicBezTo>
                    <a:pt x="3666" y="3620"/>
                    <a:pt x="3099" y="2820"/>
                    <a:pt x="2532" y="2353"/>
                  </a:cubicBezTo>
                  <a:lnTo>
                    <a:pt x="2532" y="2353"/>
                  </a:lnTo>
                  <a:cubicBezTo>
                    <a:pt x="2899" y="2586"/>
                    <a:pt x="3299" y="2820"/>
                    <a:pt x="3732" y="2953"/>
                  </a:cubicBezTo>
                  <a:cubicBezTo>
                    <a:pt x="3785" y="2976"/>
                    <a:pt x="3839" y="2986"/>
                    <a:pt x="3893" y="2986"/>
                  </a:cubicBezTo>
                  <a:cubicBezTo>
                    <a:pt x="4076" y="2986"/>
                    <a:pt x="4248" y="2860"/>
                    <a:pt x="4300" y="2653"/>
                  </a:cubicBezTo>
                  <a:cubicBezTo>
                    <a:pt x="4500" y="1786"/>
                    <a:pt x="3466" y="1385"/>
                    <a:pt x="2698" y="1319"/>
                  </a:cubicBezTo>
                  <a:cubicBezTo>
                    <a:pt x="3065" y="1085"/>
                    <a:pt x="4133" y="451"/>
                    <a:pt x="3599" y="84"/>
                  </a:cubicBezTo>
                  <a:cubicBezTo>
                    <a:pt x="3514" y="26"/>
                    <a:pt x="3409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7293476" y="797308"/>
              <a:ext cx="81607" cy="55140"/>
            </a:xfrm>
            <a:custGeom>
              <a:avLst/>
              <a:gdLst/>
              <a:ahLst/>
              <a:cxnLst/>
              <a:rect l="l" t="t" r="r" b="b"/>
              <a:pathLst>
                <a:path w="3737" h="2525" extrusionOk="0">
                  <a:moveTo>
                    <a:pt x="3160" y="1"/>
                  </a:moveTo>
                  <a:cubicBezTo>
                    <a:pt x="2600" y="1"/>
                    <a:pt x="1675" y="355"/>
                    <a:pt x="1101" y="752"/>
                  </a:cubicBezTo>
                  <a:cubicBezTo>
                    <a:pt x="33" y="1519"/>
                    <a:pt x="0" y="2320"/>
                    <a:pt x="167" y="2453"/>
                  </a:cubicBezTo>
                  <a:cubicBezTo>
                    <a:pt x="218" y="2504"/>
                    <a:pt x="319" y="2524"/>
                    <a:pt x="438" y="2524"/>
                  </a:cubicBezTo>
                  <a:cubicBezTo>
                    <a:pt x="706" y="2524"/>
                    <a:pt x="1065" y="2423"/>
                    <a:pt x="1134" y="2353"/>
                  </a:cubicBezTo>
                  <a:cubicBezTo>
                    <a:pt x="1313" y="2283"/>
                    <a:pt x="1529" y="2259"/>
                    <a:pt x="1755" y="2259"/>
                  </a:cubicBezTo>
                  <a:cubicBezTo>
                    <a:pt x="2293" y="2259"/>
                    <a:pt x="2895" y="2397"/>
                    <a:pt x="3226" y="2397"/>
                  </a:cubicBezTo>
                  <a:cubicBezTo>
                    <a:pt x="3353" y="2397"/>
                    <a:pt x="3441" y="2377"/>
                    <a:pt x="3469" y="2320"/>
                  </a:cubicBezTo>
                  <a:cubicBezTo>
                    <a:pt x="3736" y="1753"/>
                    <a:pt x="2602" y="1319"/>
                    <a:pt x="1968" y="1219"/>
                  </a:cubicBezTo>
                  <a:cubicBezTo>
                    <a:pt x="2569" y="1086"/>
                    <a:pt x="3669" y="886"/>
                    <a:pt x="3636" y="319"/>
                  </a:cubicBezTo>
                  <a:cubicBezTo>
                    <a:pt x="3636" y="93"/>
                    <a:pt x="3446" y="1"/>
                    <a:pt x="3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7168306" y="759618"/>
              <a:ext cx="130763" cy="376020"/>
            </a:xfrm>
            <a:custGeom>
              <a:avLst/>
              <a:gdLst/>
              <a:ahLst/>
              <a:cxnLst/>
              <a:rect l="l" t="t" r="r" b="b"/>
              <a:pathLst>
                <a:path w="5988" h="17219" extrusionOk="0">
                  <a:moveTo>
                    <a:pt x="73" y="1"/>
                  </a:moveTo>
                  <a:cubicBezTo>
                    <a:pt x="40" y="1"/>
                    <a:pt x="1" y="49"/>
                    <a:pt x="28" y="76"/>
                  </a:cubicBezTo>
                  <a:cubicBezTo>
                    <a:pt x="1763" y="2145"/>
                    <a:pt x="2463" y="4947"/>
                    <a:pt x="2630" y="7582"/>
                  </a:cubicBezTo>
                  <a:cubicBezTo>
                    <a:pt x="2697" y="9216"/>
                    <a:pt x="2596" y="10817"/>
                    <a:pt x="2330" y="12385"/>
                  </a:cubicBezTo>
                  <a:cubicBezTo>
                    <a:pt x="2096" y="13953"/>
                    <a:pt x="1696" y="15488"/>
                    <a:pt x="1462" y="17055"/>
                  </a:cubicBezTo>
                  <a:cubicBezTo>
                    <a:pt x="1442" y="17155"/>
                    <a:pt x="1517" y="17219"/>
                    <a:pt x="1588" y="17219"/>
                  </a:cubicBezTo>
                  <a:cubicBezTo>
                    <a:pt x="1636" y="17219"/>
                    <a:pt x="1682" y="17189"/>
                    <a:pt x="1696" y="17122"/>
                  </a:cubicBezTo>
                  <a:cubicBezTo>
                    <a:pt x="2196" y="15454"/>
                    <a:pt x="2563" y="13753"/>
                    <a:pt x="2797" y="12052"/>
                  </a:cubicBezTo>
                  <a:cubicBezTo>
                    <a:pt x="2897" y="11551"/>
                    <a:pt x="2930" y="11084"/>
                    <a:pt x="2997" y="10584"/>
                  </a:cubicBezTo>
                  <a:cubicBezTo>
                    <a:pt x="4798" y="8916"/>
                    <a:pt x="5632" y="7315"/>
                    <a:pt x="5966" y="4246"/>
                  </a:cubicBezTo>
                  <a:cubicBezTo>
                    <a:pt x="5988" y="4157"/>
                    <a:pt x="5966" y="4113"/>
                    <a:pt x="5919" y="4113"/>
                  </a:cubicBezTo>
                  <a:cubicBezTo>
                    <a:pt x="5895" y="4113"/>
                    <a:pt x="5865" y="4124"/>
                    <a:pt x="5832" y="4146"/>
                  </a:cubicBezTo>
                  <a:cubicBezTo>
                    <a:pt x="3997" y="5847"/>
                    <a:pt x="3497" y="7749"/>
                    <a:pt x="2997" y="9416"/>
                  </a:cubicBezTo>
                  <a:cubicBezTo>
                    <a:pt x="3030" y="8983"/>
                    <a:pt x="3564" y="4046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7101900" y="678188"/>
              <a:ext cx="102003" cy="111459"/>
            </a:xfrm>
            <a:custGeom>
              <a:avLst/>
              <a:gdLst/>
              <a:ahLst/>
              <a:cxnLst/>
              <a:rect l="l" t="t" r="r" b="b"/>
              <a:pathLst>
                <a:path w="4671" h="5104" extrusionOk="0">
                  <a:moveTo>
                    <a:pt x="2213" y="1"/>
                  </a:moveTo>
                  <a:cubicBezTo>
                    <a:pt x="2198" y="1"/>
                    <a:pt x="2183" y="1"/>
                    <a:pt x="2168" y="3"/>
                  </a:cubicBezTo>
                  <a:cubicBezTo>
                    <a:pt x="1434" y="69"/>
                    <a:pt x="2168" y="1304"/>
                    <a:pt x="2402" y="1737"/>
                  </a:cubicBezTo>
                  <a:cubicBezTo>
                    <a:pt x="2069" y="1592"/>
                    <a:pt x="1629" y="1479"/>
                    <a:pt x="1218" y="1479"/>
                  </a:cubicBezTo>
                  <a:cubicBezTo>
                    <a:pt x="683" y="1479"/>
                    <a:pt x="199" y="1672"/>
                    <a:pt x="67" y="2238"/>
                  </a:cubicBezTo>
                  <a:cubicBezTo>
                    <a:pt x="0" y="2538"/>
                    <a:pt x="200" y="2805"/>
                    <a:pt x="500" y="2838"/>
                  </a:cubicBezTo>
                  <a:cubicBezTo>
                    <a:pt x="673" y="2896"/>
                    <a:pt x="850" y="2914"/>
                    <a:pt x="1028" y="2914"/>
                  </a:cubicBezTo>
                  <a:cubicBezTo>
                    <a:pt x="1316" y="2914"/>
                    <a:pt x="1608" y="2867"/>
                    <a:pt x="1891" y="2867"/>
                  </a:cubicBezTo>
                  <a:cubicBezTo>
                    <a:pt x="1939" y="2867"/>
                    <a:pt x="1987" y="2868"/>
                    <a:pt x="2035" y="2871"/>
                  </a:cubicBezTo>
                  <a:cubicBezTo>
                    <a:pt x="1234" y="3038"/>
                    <a:pt x="167" y="3539"/>
                    <a:pt x="334" y="4439"/>
                  </a:cubicBezTo>
                  <a:cubicBezTo>
                    <a:pt x="363" y="4671"/>
                    <a:pt x="593" y="4852"/>
                    <a:pt x="850" y="4852"/>
                  </a:cubicBezTo>
                  <a:cubicBezTo>
                    <a:pt x="889" y="4852"/>
                    <a:pt x="928" y="4848"/>
                    <a:pt x="967" y="4840"/>
                  </a:cubicBezTo>
                  <a:cubicBezTo>
                    <a:pt x="1480" y="4783"/>
                    <a:pt x="2161" y="4216"/>
                    <a:pt x="2744" y="4216"/>
                  </a:cubicBezTo>
                  <a:cubicBezTo>
                    <a:pt x="2845" y="4216"/>
                    <a:pt x="2942" y="4233"/>
                    <a:pt x="3036" y="4272"/>
                  </a:cubicBezTo>
                  <a:cubicBezTo>
                    <a:pt x="3291" y="4575"/>
                    <a:pt x="3628" y="5103"/>
                    <a:pt x="3944" y="5103"/>
                  </a:cubicBezTo>
                  <a:cubicBezTo>
                    <a:pt x="4081" y="5103"/>
                    <a:pt x="4215" y="5003"/>
                    <a:pt x="4337" y="4739"/>
                  </a:cubicBezTo>
                  <a:cubicBezTo>
                    <a:pt x="4670" y="3939"/>
                    <a:pt x="4303" y="2871"/>
                    <a:pt x="3936" y="2071"/>
                  </a:cubicBezTo>
                  <a:cubicBezTo>
                    <a:pt x="3708" y="1548"/>
                    <a:pt x="2935" y="1"/>
                    <a:pt x="2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7119369" y="697491"/>
              <a:ext cx="85974" cy="93181"/>
            </a:xfrm>
            <a:custGeom>
              <a:avLst/>
              <a:gdLst/>
              <a:ahLst/>
              <a:cxnLst/>
              <a:rect l="l" t="t" r="r" b="b"/>
              <a:pathLst>
                <a:path w="3937" h="4267" extrusionOk="0">
                  <a:moveTo>
                    <a:pt x="1199" y="1"/>
                  </a:moveTo>
                  <a:cubicBezTo>
                    <a:pt x="1072" y="1"/>
                    <a:pt x="969" y="58"/>
                    <a:pt x="901" y="186"/>
                  </a:cubicBezTo>
                  <a:cubicBezTo>
                    <a:pt x="601" y="753"/>
                    <a:pt x="1602" y="1554"/>
                    <a:pt x="2136" y="1987"/>
                  </a:cubicBezTo>
                  <a:cubicBezTo>
                    <a:pt x="1817" y="1881"/>
                    <a:pt x="1353" y="1789"/>
                    <a:pt x="939" y="1789"/>
                  </a:cubicBezTo>
                  <a:cubicBezTo>
                    <a:pt x="443" y="1789"/>
                    <a:pt x="19" y="1921"/>
                    <a:pt x="1" y="2321"/>
                  </a:cubicBezTo>
                  <a:cubicBezTo>
                    <a:pt x="1" y="2688"/>
                    <a:pt x="1735" y="2888"/>
                    <a:pt x="2336" y="3622"/>
                  </a:cubicBezTo>
                  <a:cubicBezTo>
                    <a:pt x="2428" y="3745"/>
                    <a:pt x="2834" y="4267"/>
                    <a:pt x="3184" y="4267"/>
                  </a:cubicBezTo>
                  <a:cubicBezTo>
                    <a:pt x="3213" y="4267"/>
                    <a:pt x="3242" y="4263"/>
                    <a:pt x="3270" y="4256"/>
                  </a:cubicBezTo>
                  <a:cubicBezTo>
                    <a:pt x="3537" y="4189"/>
                    <a:pt x="3937" y="3388"/>
                    <a:pt x="3236" y="2021"/>
                  </a:cubicBezTo>
                  <a:cubicBezTo>
                    <a:pt x="2801" y="1122"/>
                    <a:pt x="1764" y="1"/>
                    <a:pt x="1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7109914" y="1042450"/>
              <a:ext cx="202521" cy="254254"/>
            </a:xfrm>
            <a:custGeom>
              <a:avLst/>
              <a:gdLst/>
              <a:ahLst/>
              <a:cxnLst/>
              <a:rect l="l" t="t" r="r" b="b"/>
              <a:pathLst>
                <a:path w="9274" h="11643" extrusionOk="0">
                  <a:moveTo>
                    <a:pt x="1935" y="0"/>
                  </a:moveTo>
                  <a:cubicBezTo>
                    <a:pt x="1935" y="0"/>
                    <a:pt x="200" y="10608"/>
                    <a:pt x="0" y="11642"/>
                  </a:cubicBezTo>
                  <a:lnTo>
                    <a:pt x="9273" y="11642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7929370" y="2789192"/>
              <a:ext cx="152994" cy="40094"/>
            </a:xfrm>
            <a:custGeom>
              <a:avLst/>
              <a:gdLst/>
              <a:ahLst/>
              <a:cxnLst/>
              <a:rect l="l" t="t" r="r" b="b"/>
              <a:pathLst>
                <a:path w="7006" h="1836" extrusionOk="0">
                  <a:moveTo>
                    <a:pt x="1" y="1"/>
                  </a:moveTo>
                  <a:lnTo>
                    <a:pt x="1" y="1836"/>
                  </a:lnTo>
                  <a:lnTo>
                    <a:pt x="7006" y="1836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7984727" y="2282224"/>
              <a:ext cx="42277" cy="507001"/>
            </a:xfrm>
            <a:custGeom>
              <a:avLst/>
              <a:gdLst/>
              <a:ahLst/>
              <a:cxnLst/>
              <a:rect l="l" t="t" r="r" b="b"/>
              <a:pathLst>
                <a:path w="1936" h="23217" extrusionOk="0">
                  <a:moveTo>
                    <a:pt x="1" y="0"/>
                  </a:moveTo>
                  <a:lnTo>
                    <a:pt x="1" y="23217"/>
                  </a:lnTo>
                  <a:lnTo>
                    <a:pt x="1936" y="2321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7984727" y="2282224"/>
              <a:ext cx="42277" cy="211998"/>
            </a:xfrm>
            <a:custGeom>
              <a:avLst/>
              <a:gdLst/>
              <a:ahLst/>
              <a:cxnLst/>
              <a:rect l="l" t="t" r="r" b="b"/>
              <a:pathLst>
                <a:path w="1936" h="9708" extrusionOk="0">
                  <a:moveTo>
                    <a:pt x="1" y="0"/>
                  </a:moveTo>
                  <a:lnTo>
                    <a:pt x="1" y="9707"/>
                  </a:lnTo>
                  <a:lnTo>
                    <a:pt x="1936" y="970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7784416" y="1987206"/>
              <a:ext cx="442908" cy="417424"/>
            </a:xfrm>
            <a:custGeom>
              <a:avLst/>
              <a:gdLst/>
              <a:ahLst/>
              <a:cxnLst/>
              <a:rect l="l" t="t" r="r" b="b"/>
              <a:pathLst>
                <a:path w="20282" h="19115" extrusionOk="0">
                  <a:moveTo>
                    <a:pt x="5805" y="1"/>
                  </a:moveTo>
                  <a:lnTo>
                    <a:pt x="1502" y="14111"/>
                  </a:lnTo>
                  <a:lnTo>
                    <a:pt x="1468" y="14278"/>
                  </a:lnTo>
                  <a:lnTo>
                    <a:pt x="1" y="19114"/>
                  </a:lnTo>
                  <a:lnTo>
                    <a:pt x="20282" y="19114"/>
                  </a:lnTo>
                  <a:lnTo>
                    <a:pt x="18814" y="14278"/>
                  </a:lnTo>
                  <a:lnTo>
                    <a:pt x="18747" y="14111"/>
                  </a:lnTo>
                  <a:lnTo>
                    <a:pt x="14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7920635" y="2055687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7975271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8029907" y="2055687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8084522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7948324" y="20170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8002939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8057575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7865999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0"/>
                  </a:moveTo>
                  <a:cubicBezTo>
                    <a:pt x="67" y="0"/>
                    <a:pt x="34" y="34"/>
                    <a:pt x="34" y="134"/>
                  </a:cubicBezTo>
                  <a:cubicBezTo>
                    <a:pt x="1" y="200"/>
                    <a:pt x="67" y="267"/>
                    <a:pt x="168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7920635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34"/>
                    <a:pt x="76" y="276"/>
                    <a:pt x="151" y="276"/>
                  </a:cubicBezTo>
                  <a:cubicBezTo>
                    <a:pt x="226" y="276"/>
                    <a:pt x="301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7975271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8029907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0" y="1"/>
                  </a:moveTo>
                  <a:cubicBezTo>
                    <a:pt x="75" y="1"/>
                    <a:pt x="0" y="51"/>
                    <a:pt x="0" y="151"/>
                  </a:cubicBezTo>
                  <a:cubicBezTo>
                    <a:pt x="0" y="234"/>
                    <a:pt x="67" y="276"/>
                    <a:pt x="138" y="276"/>
                  </a:cubicBezTo>
                  <a:cubicBezTo>
                    <a:pt x="209" y="276"/>
                    <a:pt x="284" y="234"/>
                    <a:pt x="300" y="151"/>
                  </a:cubicBezTo>
                  <a:cubicBezTo>
                    <a:pt x="300" y="51"/>
                    <a:pt x="225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8084522" y="2135086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8139158" y="2134715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1" y="51"/>
                    <a:pt x="1" y="151"/>
                  </a:cubicBezTo>
                  <a:cubicBezTo>
                    <a:pt x="1" y="234"/>
                    <a:pt x="67" y="276"/>
                    <a:pt x="134" y="276"/>
                  </a:cubicBezTo>
                  <a:cubicBezTo>
                    <a:pt x="201" y="276"/>
                    <a:pt x="268" y="23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7893273" y="2096479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7948324" y="20964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8002939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8057575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8112211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34"/>
                    <a:pt x="34" y="267"/>
                    <a:pt x="134" y="267"/>
                  </a:cubicBezTo>
                  <a:cubicBezTo>
                    <a:pt x="201" y="267"/>
                    <a:pt x="267" y="234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7865999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7920635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7975271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8029907" y="22137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8084522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8139158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7893688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6"/>
                  </a:cubicBezTo>
                  <a:cubicBezTo>
                    <a:pt x="267" y="42"/>
                    <a:pt x="200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7947953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1" y="1"/>
                  </a:moveTo>
                  <a:cubicBezTo>
                    <a:pt x="92" y="1"/>
                    <a:pt x="34" y="34"/>
                    <a:pt x="17" y="101"/>
                  </a:cubicBezTo>
                  <a:cubicBezTo>
                    <a:pt x="0" y="184"/>
                    <a:pt x="76" y="226"/>
                    <a:pt x="151" y="226"/>
                  </a:cubicBezTo>
                  <a:cubicBezTo>
                    <a:pt x="226" y="226"/>
                    <a:pt x="301" y="184"/>
                    <a:pt x="284" y="101"/>
                  </a:cubicBezTo>
                  <a:cubicBezTo>
                    <a:pt x="267" y="34"/>
                    <a:pt x="209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8002939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8" y="1"/>
                    <a:pt x="1" y="42"/>
                    <a:pt x="1" y="126"/>
                  </a:cubicBezTo>
                  <a:cubicBezTo>
                    <a:pt x="1" y="226"/>
                    <a:pt x="68" y="276"/>
                    <a:pt x="134" y="276"/>
                  </a:cubicBezTo>
                  <a:cubicBezTo>
                    <a:pt x="201" y="276"/>
                    <a:pt x="268" y="226"/>
                    <a:pt x="268" y="126"/>
                  </a:cubicBezTo>
                  <a:cubicBezTo>
                    <a:pt x="268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8057225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0" y="1"/>
                  </a:moveTo>
                  <a:cubicBezTo>
                    <a:pt x="92" y="1"/>
                    <a:pt x="33" y="34"/>
                    <a:pt x="17" y="101"/>
                  </a:cubicBezTo>
                  <a:cubicBezTo>
                    <a:pt x="0" y="184"/>
                    <a:pt x="75" y="226"/>
                    <a:pt x="150" y="226"/>
                  </a:cubicBezTo>
                  <a:cubicBezTo>
                    <a:pt x="225" y="226"/>
                    <a:pt x="300" y="184"/>
                    <a:pt x="284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8112211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1" y="276"/>
                    <a:pt x="267" y="226"/>
                    <a:pt x="267" y="126"/>
                  </a:cubicBezTo>
                  <a:cubicBezTo>
                    <a:pt x="267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7816472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34" y="1"/>
                  </a:moveTo>
                  <a:lnTo>
                    <a:pt x="0" y="168"/>
                  </a:lnTo>
                  <a:cubicBezTo>
                    <a:pt x="34" y="134"/>
                    <a:pt x="67" y="101"/>
                    <a:pt x="67" y="67"/>
                  </a:cubicBezTo>
                  <a:cubicBezTo>
                    <a:pt x="67" y="34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7865999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7920635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7975271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8029907" y="22931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8084522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8139158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8193794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0" y="1"/>
                  </a:moveTo>
                  <a:cubicBezTo>
                    <a:pt x="0" y="1"/>
                    <a:pt x="0" y="34"/>
                    <a:pt x="0" y="67"/>
                  </a:cubicBezTo>
                  <a:cubicBezTo>
                    <a:pt x="0" y="101"/>
                    <a:pt x="34" y="134"/>
                    <a:pt x="6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7839052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7893273" y="2255277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7948324" y="22552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8002939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8057575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8112211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8166847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7811100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3" y="0"/>
                    <a:pt x="192" y="3"/>
                    <a:pt x="180" y="9"/>
                  </a:cubicBezTo>
                  <a:cubicBezTo>
                    <a:pt x="0" y="9"/>
                    <a:pt x="176" y="206"/>
                    <a:pt x="266" y="206"/>
                  </a:cubicBezTo>
                  <a:cubicBezTo>
                    <a:pt x="294" y="206"/>
                    <a:pt x="313" y="189"/>
                    <a:pt x="313" y="142"/>
                  </a:cubicBezTo>
                  <a:cubicBezTo>
                    <a:pt x="313" y="60"/>
                    <a:pt x="26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7865999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1"/>
                  </a:moveTo>
                  <a:cubicBezTo>
                    <a:pt x="1" y="1"/>
                    <a:pt x="1" y="234"/>
                    <a:pt x="168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7920351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4" y="0"/>
                    <a:pt x="192" y="3"/>
                    <a:pt x="180" y="9"/>
                  </a:cubicBezTo>
                  <a:cubicBezTo>
                    <a:pt x="1" y="9"/>
                    <a:pt x="176" y="206"/>
                    <a:pt x="267" y="206"/>
                  </a:cubicBezTo>
                  <a:cubicBezTo>
                    <a:pt x="294" y="206"/>
                    <a:pt x="314" y="189"/>
                    <a:pt x="314" y="142"/>
                  </a:cubicBezTo>
                  <a:cubicBezTo>
                    <a:pt x="314" y="60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7975271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1"/>
                  </a:moveTo>
                  <a:cubicBezTo>
                    <a:pt x="0" y="1"/>
                    <a:pt x="0" y="234"/>
                    <a:pt x="134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8029449" y="2373088"/>
              <a:ext cx="7032" cy="4520"/>
            </a:xfrm>
            <a:custGeom>
              <a:avLst/>
              <a:gdLst/>
              <a:ahLst/>
              <a:cxnLst/>
              <a:rect l="l" t="t" r="r" b="b"/>
              <a:pathLst>
                <a:path w="322" h="207" extrusionOk="0">
                  <a:moveTo>
                    <a:pt x="204" y="0"/>
                  </a:moveTo>
                  <a:cubicBezTo>
                    <a:pt x="189" y="0"/>
                    <a:pt x="172" y="3"/>
                    <a:pt x="155" y="9"/>
                  </a:cubicBezTo>
                  <a:cubicBezTo>
                    <a:pt x="1" y="9"/>
                    <a:pt x="182" y="206"/>
                    <a:pt x="274" y="206"/>
                  </a:cubicBezTo>
                  <a:cubicBezTo>
                    <a:pt x="302" y="206"/>
                    <a:pt x="321" y="189"/>
                    <a:pt x="321" y="142"/>
                  </a:cubicBezTo>
                  <a:cubicBezTo>
                    <a:pt x="321" y="60"/>
                    <a:pt x="27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8084522" y="2373263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1" y="1"/>
                    <a:pt x="1" y="234"/>
                    <a:pt x="134" y="268"/>
                  </a:cubicBezTo>
                  <a:cubicBezTo>
                    <a:pt x="234" y="268"/>
                    <a:pt x="268" y="201"/>
                    <a:pt x="268" y="134"/>
                  </a:cubicBezTo>
                  <a:cubicBezTo>
                    <a:pt x="268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8138721" y="2373088"/>
              <a:ext cx="6289" cy="4520"/>
            </a:xfrm>
            <a:custGeom>
              <a:avLst/>
              <a:gdLst/>
              <a:ahLst/>
              <a:cxnLst/>
              <a:rect l="l" t="t" r="r" b="b"/>
              <a:pathLst>
                <a:path w="288" h="207" extrusionOk="0">
                  <a:moveTo>
                    <a:pt x="201" y="0"/>
                  </a:moveTo>
                  <a:cubicBezTo>
                    <a:pt x="187" y="0"/>
                    <a:pt x="172" y="3"/>
                    <a:pt x="154" y="9"/>
                  </a:cubicBezTo>
                  <a:cubicBezTo>
                    <a:pt x="0" y="9"/>
                    <a:pt x="162" y="206"/>
                    <a:pt x="245" y="206"/>
                  </a:cubicBezTo>
                  <a:cubicBezTo>
                    <a:pt x="270" y="206"/>
                    <a:pt x="288" y="189"/>
                    <a:pt x="288" y="142"/>
                  </a:cubicBezTo>
                  <a:cubicBezTo>
                    <a:pt x="288" y="60"/>
                    <a:pt x="265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8193794" y="2373088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69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0" y="9"/>
                    <a:pt x="0" y="242"/>
                    <a:pt x="134" y="276"/>
                  </a:cubicBezTo>
                  <a:cubicBezTo>
                    <a:pt x="201" y="276"/>
                    <a:pt x="267" y="209"/>
                    <a:pt x="267" y="142"/>
                  </a:cubicBezTo>
                  <a:cubicBezTo>
                    <a:pt x="267" y="60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7839052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7893688" y="2334851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0"/>
                  </a:moveTo>
                  <a:cubicBezTo>
                    <a:pt x="67" y="0"/>
                    <a:pt x="0" y="42"/>
                    <a:pt x="0" y="125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5"/>
                  </a:cubicBezTo>
                  <a:cubicBezTo>
                    <a:pt x="267" y="42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7948324" y="23346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8002939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3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8057575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8112211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8166847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4714131" y="2057871"/>
              <a:ext cx="450923" cy="938248"/>
            </a:xfrm>
            <a:custGeom>
              <a:avLst/>
              <a:gdLst/>
              <a:ahLst/>
              <a:cxnLst/>
              <a:rect l="l" t="t" r="r" b="b"/>
              <a:pathLst>
                <a:path w="20649" h="42965" extrusionOk="0">
                  <a:moveTo>
                    <a:pt x="12009" y="0"/>
                  </a:moveTo>
                  <a:lnTo>
                    <a:pt x="0" y="5504"/>
                  </a:lnTo>
                  <a:lnTo>
                    <a:pt x="7506" y="42964"/>
                  </a:lnTo>
                  <a:lnTo>
                    <a:pt x="20648" y="42964"/>
                  </a:lnTo>
                  <a:lnTo>
                    <a:pt x="1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4976350" y="2057871"/>
              <a:ext cx="1008914" cy="938248"/>
            </a:xfrm>
            <a:custGeom>
              <a:avLst/>
              <a:gdLst/>
              <a:ahLst/>
              <a:cxnLst/>
              <a:rect l="l" t="t" r="r" b="b"/>
              <a:pathLst>
                <a:path w="46201" h="42965" extrusionOk="0">
                  <a:moveTo>
                    <a:pt x="1" y="0"/>
                  </a:moveTo>
                  <a:lnTo>
                    <a:pt x="8640" y="42964"/>
                  </a:lnTo>
                  <a:lnTo>
                    <a:pt x="46201" y="42964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4577912" y="2557567"/>
              <a:ext cx="439261" cy="901823"/>
            </a:xfrm>
            <a:custGeom>
              <a:avLst/>
              <a:gdLst/>
              <a:ahLst/>
              <a:cxnLst/>
              <a:rect l="l" t="t" r="r" b="b"/>
              <a:pathLst>
                <a:path w="20115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20115" y="41297"/>
                  </a:lnTo>
                  <a:lnTo>
                    <a:pt x="20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5897086" y="2557567"/>
              <a:ext cx="299414" cy="901823"/>
            </a:xfrm>
            <a:custGeom>
              <a:avLst/>
              <a:gdLst/>
              <a:ahLst/>
              <a:cxnLst/>
              <a:rect l="l" t="t" r="r" b="b"/>
              <a:pathLst>
                <a:path w="13711" h="41297" extrusionOk="0">
                  <a:moveTo>
                    <a:pt x="0" y="0"/>
                  </a:moveTo>
                  <a:lnTo>
                    <a:pt x="8206" y="41297"/>
                  </a:lnTo>
                  <a:lnTo>
                    <a:pt x="13710" y="41297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5017141" y="2557567"/>
              <a:ext cx="241872" cy="901823"/>
            </a:xfrm>
            <a:custGeom>
              <a:avLst/>
              <a:gdLst/>
              <a:ahLst/>
              <a:cxnLst/>
              <a:rect l="l" t="t" r="r" b="b"/>
              <a:pathLst>
                <a:path w="11076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11076" y="41297"/>
                  </a:lnTo>
                  <a:lnTo>
                    <a:pt x="11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6196471" y="2557567"/>
              <a:ext cx="241130" cy="901823"/>
            </a:xfrm>
            <a:custGeom>
              <a:avLst/>
              <a:gdLst/>
              <a:ahLst/>
              <a:cxnLst/>
              <a:rect l="l" t="t" r="r" b="b"/>
              <a:pathLst>
                <a:path w="11042" h="41297" extrusionOk="0">
                  <a:moveTo>
                    <a:pt x="0" y="0"/>
                  </a:moveTo>
                  <a:lnTo>
                    <a:pt x="0" y="41297"/>
                  </a:lnTo>
                  <a:lnTo>
                    <a:pt x="11041" y="41297"/>
                  </a:lnTo>
                  <a:lnTo>
                    <a:pt x="110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5258986" y="2996076"/>
              <a:ext cx="937528" cy="463304"/>
            </a:xfrm>
            <a:custGeom>
              <a:avLst/>
              <a:gdLst/>
              <a:ahLst/>
              <a:cxnLst/>
              <a:rect l="l" t="t" r="r" b="b"/>
              <a:pathLst>
                <a:path w="42932" h="21216" extrusionOk="0">
                  <a:moveTo>
                    <a:pt x="1" y="0"/>
                  </a:moveTo>
                  <a:lnTo>
                    <a:pt x="1" y="21216"/>
                  </a:lnTo>
                  <a:lnTo>
                    <a:pt x="42931" y="21216"/>
                  </a:lnTo>
                  <a:lnTo>
                    <a:pt x="4293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5258986" y="2796485"/>
              <a:ext cx="937528" cy="201800"/>
            </a:xfrm>
            <a:custGeom>
              <a:avLst/>
              <a:gdLst/>
              <a:ahLst/>
              <a:cxnLst/>
              <a:rect l="l" t="t" r="r" b="b"/>
              <a:pathLst>
                <a:path w="42932" h="9241" extrusionOk="0">
                  <a:moveTo>
                    <a:pt x="1" y="1"/>
                  </a:moveTo>
                  <a:lnTo>
                    <a:pt x="1" y="9240"/>
                  </a:lnTo>
                  <a:lnTo>
                    <a:pt x="42931" y="9240"/>
                  </a:lnTo>
                  <a:lnTo>
                    <a:pt x="429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5076887" y="2554641"/>
              <a:ext cx="186492" cy="847208"/>
            </a:xfrm>
            <a:custGeom>
              <a:avLst/>
              <a:gdLst/>
              <a:ahLst/>
              <a:cxnLst/>
              <a:rect l="l" t="t" r="r" b="b"/>
              <a:pathLst>
                <a:path w="8540" h="38796" extrusionOk="0">
                  <a:moveTo>
                    <a:pt x="8340" y="1"/>
                  </a:moveTo>
                  <a:lnTo>
                    <a:pt x="4170" y="68"/>
                  </a:lnTo>
                  <a:lnTo>
                    <a:pt x="0" y="134"/>
                  </a:lnTo>
                  <a:lnTo>
                    <a:pt x="4103" y="201"/>
                  </a:lnTo>
                  <a:lnTo>
                    <a:pt x="8171" y="266"/>
                  </a:lnTo>
                  <a:lnTo>
                    <a:pt x="8171" y="266"/>
                  </a:lnTo>
                  <a:lnTo>
                    <a:pt x="8106" y="4971"/>
                  </a:lnTo>
                  <a:lnTo>
                    <a:pt x="8106" y="9808"/>
                  </a:lnTo>
                  <a:cubicBezTo>
                    <a:pt x="8106" y="13010"/>
                    <a:pt x="8106" y="16246"/>
                    <a:pt x="8106" y="19448"/>
                  </a:cubicBezTo>
                  <a:cubicBezTo>
                    <a:pt x="8139" y="22684"/>
                    <a:pt x="8139" y="25886"/>
                    <a:pt x="8173" y="29122"/>
                  </a:cubicBezTo>
                  <a:cubicBezTo>
                    <a:pt x="8206" y="32357"/>
                    <a:pt x="8239" y="35560"/>
                    <a:pt x="8306" y="38795"/>
                  </a:cubicBezTo>
                  <a:cubicBezTo>
                    <a:pt x="8373" y="35560"/>
                    <a:pt x="8406" y="32357"/>
                    <a:pt x="8440" y="29122"/>
                  </a:cubicBezTo>
                  <a:cubicBezTo>
                    <a:pt x="8506" y="25886"/>
                    <a:pt x="8473" y="22684"/>
                    <a:pt x="8506" y="19448"/>
                  </a:cubicBezTo>
                  <a:cubicBezTo>
                    <a:pt x="8540" y="16246"/>
                    <a:pt x="8506" y="13010"/>
                    <a:pt x="8506" y="9808"/>
                  </a:cubicBezTo>
                  <a:lnTo>
                    <a:pt x="8506" y="4971"/>
                  </a:lnTo>
                  <a:lnTo>
                    <a:pt x="8473" y="134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6191361" y="2557567"/>
              <a:ext cx="9499" cy="847186"/>
            </a:xfrm>
            <a:custGeom>
              <a:avLst/>
              <a:gdLst/>
              <a:ahLst/>
              <a:cxnLst/>
              <a:rect l="l" t="t" r="r" b="b"/>
              <a:pathLst>
                <a:path w="435" h="38795" extrusionOk="0">
                  <a:moveTo>
                    <a:pt x="234" y="0"/>
                  </a:moveTo>
                  <a:cubicBezTo>
                    <a:pt x="134" y="3236"/>
                    <a:pt x="101" y="6472"/>
                    <a:pt x="67" y="9707"/>
                  </a:cubicBezTo>
                  <a:lnTo>
                    <a:pt x="1" y="19414"/>
                  </a:lnTo>
                  <a:lnTo>
                    <a:pt x="67" y="29088"/>
                  </a:lnTo>
                  <a:lnTo>
                    <a:pt x="134" y="33958"/>
                  </a:lnTo>
                  <a:lnTo>
                    <a:pt x="234" y="38795"/>
                  </a:lnTo>
                  <a:lnTo>
                    <a:pt x="334" y="33958"/>
                  </a:lnTo>
                  <a:lnTo>
                    <a:pt x="368" y="29088"/>
                  </a:lnTo>
                  <a:lnTo>
                    <a:pt x="434" y="19381"/>
                  </a:lnTo>
                  <a:lnTo>
                    <a:pt x="368" y="9707"/>
                  </a:lnTo>
                  <a:cubicBezTo>
                    <a:pt x="334" y="6472"/>
                    <a:pt x="301" y="3236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258986" y="2991708"/>
              <a:ext cx="937528" cy="9477"/>
            </a:xfrm>
            <a:custGeom>
              <a:avLst/>
              <a:gdLst/>
              <a:ahLst/>
              <a:cxnLst/>
              <a:rect l="l" t="t" r="r" b="b"/>
              <a:pathLst>
                <a:path w="42932" h="434" extrusionOk="0">
                  <a:moveTo>
                    <a:pt x="21449" y="0"/>
                  </a:moveTo>
                  <a:lnTo>
                    <a:pt x="10708" y="67"/>
                  </a:lnTo>
                  <a:lnTo>
                    <a:pt x="5371" y="100"/>
                  </a:lnTo>
                  <a:lnTo>
                    <a:pt x="1" y="200"/>
                  </a:lnTo>
                  <a:lnTo>
                    <a:pt x="5371" y="300"/>
                  </a:lnTo>
                  <a:lnTo>
                    <a:pt x="10708" y="367"/>
                  </a:lnTo>
                  <a:lnTo>
                    <a:pt x="21449" y="434"/>
                  </a:lnTo>
                  <a:lnTo>
                    <a:pt x="32190" y="367"/>
                  </a:lnTo>
                  <a:cubicBezTo>
                    <a:pt x="35759" y="334"/>
                    <a:pt x="39329" y="300"/>
                    <a:pt x="42931" y="200"/>
                  </a:cubicBezTo>
                  <a:cubicBezTo>
                    <a:pt x="39329" y="134"/>
                    <a:pt x="35759" y="100"/>
                    <a:pt x="32190" y="67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5258986" y="2792118"/>
              <a:ext cx="937528" cy="8757"/>
            </a:xfrm>
            <a:custGeom>
              <a:avLst/>
              <a:gdLst/>
              <a:ahLst/>
              <a:cxnLst/>
              <a:rect l="l" t="t" r="r" b="b"/>
              <a:pathLst>
                <a:path w="42932" h="401" extrusionOk="0">
                  <a:moveTo>
                    <a:pt x="21449" y="0"/>
                  </a:moveTo>
                  <a:lnTo>
                    <a:pt x="10708" y="34"/>
                  </a:lnTo>
                  <a:lnTo>
                    <a:pt x="5371" y="100"/>
                  </a:lnTo>
                  <a:lnTo>
                    <a:pt x="1" y="201"/>
                  </a:lnTo>
                  <a:lnTo>
                    <a:pt x="5371" y="301"/>
                  </a:lnTo>
                  <a:lnTo>
                    <a:pt x="10708" y="367"/>
                  </a:lnTo>
                  <a:lnTo>
                    <a:pt x="21449" y="401"/>
                  </a:lnTo>
                  <a:lnTo>
                    <a:pt x="32190" y="367"/>
                  </a:lnTo>
                  <a:cubicBezTo>
                    <a:pt x="35759" y="334"/>
                    <a:pt x="39329" y="267"/>
                    <a:pt x="42931" y="201"/>
                  </a:cubicBezTo>
                  <a:cubicBezTo>
                    <a:pt x="39329" y="100"/>
                    <a:pt x="35759" y="67"/>
                    <a:pt x="32190" y="34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4642025" y="3459348"/>
              <a:ext cx="102724" cy="241872"/>
            </a:xfrm>
            <a:custGeom>
              <a:avLst/>
              <a:gdLst/>
              <a:ahLst/>
              <a:cxnLst/>
              <a:rect l="l" t="t" r="r" b="b"/>
              <a:pathLst>
                <a:path w="4704" h="11076" extrusionOk="0">
                  <a:moveTo>
                    <a:pt x="0" y="1"/>
                  </a:moveTo>
                  <a:lnTo>
                    <a:pt x="267" y="3336"/>
                  </a:lnTo>
                  <a:lnTo>
                    <a:pt x="901" y="11075"/>
                  </a:lnTo>
                  <a:lnTo>
                    <a:pt x="3803" y="11075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4642025" y="3459348"/>
              <a:ext cx="102724" cy="72872"/>
            </a:xfrm>
            <a:custGeom>
              <a:avLst/>
              <a:gdLst/>
              <a:ahLst/>
              <a:cxnLst/>
              <a:rect l="l" t="t" r="r" b="b"/>
              <a:pathLst>
                <a:path w="4704" h="3337" extrusionOk="0">
                  <a:moveTo>
                    <a:pt x="0" y="1"/>
                  </a:moveTo>
                  <a:lnTo>
                    <a:pt x="267" y="3336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5086343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5086343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582423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1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582423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626929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04" y="11075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626929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4470845" y="4136775"/>
              <a:ext cx="747388" cy="158104"/>
            </a:xfrm>
            <a:custGeom>
              <a:avLst/>
              <a:gdLst/>
              <a:ahLst/>
              <a:cxnLst/>
              <a:rect l="l" t="t" r="r" b="b"/>
              <a:pathLst>
                <a:path w="34225" h="7240" extrusionOk="0">
                  <a:moveTo>
                    <a:pt x="17112" y="1"/>
                  </a:moveTo>
                  <a:cubicBezTo>
                    <a:pt x="7672" y="1"/>
                    <a:pt x="0" y="1635"/>
                    <a:pt x="0" y="3637"/>
                  </a:cubicBezTo>
                  <a:cubicBezTo>
                    <a:pt x="0" y="5605"/>
                    <a:pt x="7672" y="7239"/>
                    <a:pt x="17112" y="7239"/>
                  </a:cubicBezTo>
                  <a:cubicBezTo>
                    <a:pt x="26586" y="7239"/>
                    <a:pt x="34225" y="5605"/>
                    <a:pt x="34225" y="3637"/>
                  </a:cubicBezTo>
                  <a:cubicBezTo>
                    <a:pt x="34225" y="1635"/>
                    <a:pt x="26586" y="1"/>
                    <a:pt x="17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4850350" y="3991100"/>
              <a:ext cx="3259050" cy="474223"/>
            </a:xfrm>
            <a:custGeom>
              <a:avLst/>
              <a:gdLst/>
              <a:ahLst/>
              <a:cxnLst/>
              <a:rect l="l" t="t" r="r" b="b"/>
              <a:pathLst>
                <a:path w="149241" h="21716" extrusionOk="0">
                  <a:moveTo>
                    <a:pt x="74620" y="0"/>
                  </a:moveTo>
                  <a:cubicBezTo>
                    <a:pt x="33391" y="0"/>
                    <a:pt x="0" y="4871"/>
                    <a:pt x="0" y="10875"/>
                  </a:cubicBezTo>
                  <a:cubicBezTo>
                    <a:pt x="0" y="16879"/>
                    <a:pt x="33391" y="21716"/>
                    <a:pt x="74620" y="21716"/>
                  </a:cubicBezTo>
                  <a:cubicBezTo>
                    <a:pt x="115850" y="21716"/>
                    <a:pt x="149240" y="16879"/>
                    <a:pt x="149240" y="10875"/>
                  </a:cubicBezTo>
                  <a:cubicBezTo>
                    <a:pt x="149240" y="4871"/>
                    <a:pt x="115850" y="0"/>
                    <a:pt x="74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4567714" y="3696082"/>
              <a:ext cx="3824314" cy="9499"/>
            </a:xfrm>
            <a:custGeom>
              <a:avLst/>
              <a:gdLst/>
              <a:ahLst/>
              <a:cxnLst/>
              <a:rect l="l" t="t" r="r" b="b"/>
              <a:pathLst>
                <a:path w="175126" h="435" extrusionOk="0">
                  <a:moveTo>
                    <a:pt x="87563" y="1"/>
                  </a:moveTo>
                  <a:lnTo>
                    <a:pt x="43799" y="67"/>
                  </a:lnTo>
                  <a:lnTo>
                    <a:pt x="21883" y="101"/>
                  </a:lnTo>
                  <a:lnTo>
                    <a:pt x="1" y="234"/>
                  </a:lnTo>
                  <a:lnTo>
                    <a:pt x="21883" y="334"/>
                  </a:lnTo>
                  <a:lnTo>
                    <a:pt x="43799" y="368"/>
                  </a:lnTo>
                  <a:lnTo>
                    <a:pt x="87563" y="434"/>
                  </a:lnTo>
                  <a:lnTo>
                    <a:pt x="131328" y="368"/>
                  </a:lnTo>
                  <a:lnTo>
                    <a:pt x="153243" y="334"/>
                  </a:lnTo>
                  <a:lnTo>
                    <a:pt x="175126" y="234"/>
                  </a:lnTo>
                  <a:lnTo>
                    <a:pt x="153243" y="101"/>
                  </a:lnTo>
                  <a:lnTo>
                    <a:pt x="131328" y="67"/>
                  </a:lnTo>
                  <a:lnTo>
                    <a:pt x="87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5873764" y="759094"/>
              <a:ext cx="1202678" cy="873413"/>
            </a:xfrm>
            <a:custGeom>
              <a:avLst/>
              <a:gdLst/>
              <a:ahLst/>
              <a:cxnLst/>
              <a:rect l="l" t="t" r="r" b="b"/>
              <a:pathLst>
                <a:path w="55074" h="39996" extrusionOk="0">
                  <a:moveTo>
                    <a:pt x="28021" y="0"/>
                  </a:moveTo>
                  <a:cubicBezTo>
                    <a:pt x="13077" y="0"/>
                    <a:pt x="935" y="8940"/>
                    <a:pt x="935" y="19981"/>
                  </a:cubicBezTo>
                  <a:cubicBezTo>
                    <a:pt x="968" y="23084"/>
                    <a:pt x="1902" y="26119"/>
                    <a:pt x="3637" y="28688"/>
                  </a:cubicBezTo>
                  <a:lnTo>
                    <a:pt x="1" y="36827"/>
                  </a:lnTo>
                  <a:lnTo>
                    <a:pt x="9341" y="34458"/>
                  </a:lnTo>
                  <a:cubicBezTo>
                    <a:pt x="14178" y="37928"/>
                    <a:pt x="20749" y="39996"/>
                    <a:pt x="28021" y="39996"/>
                  </a:cubicBezTo>
                  <a:cubicBezTo>
                    <a:pt x="42965" y="39996"/>
                    <a:pt x="55074" y="31023"/>
                    <a:pt x="55074" y="19981"/>
                  </a:cubicBezTo>
                  <a:cubicBezTo>
                    <a:pt x="55074" y="8940"/>
                    <a:pt x="42965" y="0"/>
                    <a:pt x="28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5872323" y="755840"/>
              <a:ext cx="1212855" cy="879855"/>
            </a:xfrm>
            <a:custGeom>
              <a:avLst/>
              <a:gdLst/>
              <a:ahLst/>
              <a:cxnLst/>
              <a:rect l="l" t="t" r="r" b="b"/>
              <a:pathLst>
                <a:path w="55540" h="40291" extrusionOk="0">
                  <a:moveTo>
                    <a:pt x="28111" y="0"/>
                  </a:moveTo>
                  <a:cubicBezTo>
                    <a:pt x="24326" y="0"/>
                    <a:pt x="20559" y="601"/>
                    <a:pt x="16946" y="1784"/>
                  </a:cubicBezTo>
                  <a:cubicBezTo>
                    <a:pt x="14144" y="2685"/>
                    <a:pt x="11475" y="4052"/>
                    <a:pt x="9107" y="5753"/>
                  </a:cubicBezTo>
                  <a:cubicBezTo>
                    <a:pt x="6672" y="7455"/>
                    <a:pt x="4637" y="9623"/>
                    <a:pt x="3136" y="12158"/>
                  </a:cubicBezTo>
                  <a:cubicBezTo>
                    <a:pt x="1635" y="14727"/>
                    <a:pt x="868" y="17629"/>
                    <a:pt x="968" y="20597"/>
                  </a:cubicBezTo>
                  <a:cubicBezTo>
                    <a:pt x="1101" y="23533"/>
                    <a:pt x="2035" y="26402"/>
                    <a:pt x="3703" y="28837"/>
                  </a:cubicBezTo>
                  <a:cubicBezTo>
                    <a:pt x="2068" y="26402"/>
                    <a:pt x="1168" y="23533"/>
                    <a:pt x="1068" y="20597"/>
                  </a:cubicBezTo>
                  <a:cubicBezTo>
                    <a:pt x="1001" y="17662"/>
                    <a:pt x="1768" y="14760"/>
                    <a:pt x="3303" y="12258"/>
                  </a:cubicBezTo>
                  <a:cubicBezTo>
                    <a:pt x="4837" y="9756"/>
                    <a:pt x="6838" y="7621"/>
                    <a:pt x="9240" y="5954"/>
                  </a:cubicBezTo>
                  <a:cubicBezTo>
                    <a:pt x="11609" y="4252"/>
                    <a:pt x="14244" y="2951"/>
                    <a:pt x="17012" y="2051"/>
                  </a:cubicBezTo>
                  <a:cubicBezTo>
                    <a:pt x="20615" y="893"/>
                    <a:pt x="24355" y="314"/>
                    <a:pt x="28092" y="314"/>
                  </a:cubicBezTo>
                  <a:cubicBezTo>
                    <a:pt x="30168" y="314"/>
                    <a:pt x="32242" y="493"/>
                    <a:pt x="34291" y="850"/>
                  </a:cubicBezTo>
                  <a:cubicBezTo>
                    <a:pt x="37193" y="1350"/>
                    <a:pt x="39962" y="2218"/>
                    <a:pt x="42597" y="3485"/>
                  </a:cubicBezTo>
                  <a:cubicBezTo>
                    <a:pt x="45266" y="4719"/>
                    <a:pt x="47668" y="6387"/>
                    <a:pt x="49736" y="8422"/>
                  </a:cubicBezTo>
                  <a:cubicBezTo>
                    <a:pt x="51804" y="10457"/>
                    <a:pt x="53372" y="12959"/>
                    <a:pt x="54272" y="15727"/>
                  </a:cubicBezTo>
                  <a:cubicBezTo>
                    <a:pt x="55140" y="18529"/>
                    <a:pt x="55173" y="21498"/>
                    <a:pt x="54372" y="24267"/>
                  </a:cubicBezTo>
                  <a:cubicBezTo>
                    <a:pt x="53538" y="27069"/>
                    <a:pt x="52004" y="29604"/>
                    <a:pt x="49969" y="31672"/>
                  </a:cubicBezTo>
                  <a:cubicBezTo>
                    <a:pt x="47901" y="33740"/>
                    <a:pt x="45499" y="35441"/>
                    <a:pt x="42864" y="36709"/>
                  </a:cubicBezTo>
                  <a:cubicBezTo>
                    <a:pt x="38225" y="38897"/>
                    <a:pt x="33178" y="40013"/>
                    <a:pt x="28080" y="40013"/>
                  </a:cubicBezTo>
                  <a:cubicBezTo>
                    <a:pt x="27349" y="40013"/>
                    <a:pt x="26617" y="39991"/>
                    <a:pt x="25885" y="39945"/>
                  </a:cubicBezTo>
                  <a:cubicBezTo>
                    <a:pt x="24418" y="39844"/>
                    <a:pt x="22983" y="39678"/>
                    <a:pt x="21516" y="39411"/>
                  </a:cubicBezTo>
                  <a:cubicBezTo>
                    <a:pt x="20081" y="39177"/>
                    <a:pt x="18680" y="38810"/>
                    <a:pt x="17279" y="38377"/>
                  </a:cubicBezTo>
                  <a:cubicBezTo>
                    <a:pt x="14511" y="37476"/>
                    <a:pt x="11875" y="36175"/>
                    <a:pt x="9474" y="34541"/>
                  </a:cubicBezTo>
                  <a:lnTo>
                    <a:pt x="9407" y="34507"/>
                  </a:lnTo>
                  <a:lnTo>
                    <a:pt x="9374" y="34507"/>
                  </a:lnTo>
                  <a:lnTo>
                    <a:pt x="175" y="36881"/>
                  </a:lnTo>
                  <a:lnTo>
                    <a:pt x="175" y="36881"/>
                  </a:lnTo>
                  <a:lnTo>
                    <a:pt x="3703" y="28837"/>
                  </a:lnTo>
                  <a:lnTo>
                    <a:pt x="34" y="36942"/>
                  </a:lnTo>
                  <a:lnTo>
                    <a:pt x="0" y="37042"/>
                  </a:lnTo>
                  <a:lnTo>
                    <a:pt x="100" y="37009"/>
                  </a:lnTo>
                  <a:lnTo>
                    <a:pt x="9366" y="34693"/>
                  </a:lnTo>
                  <a:lnTo>
                    <a:pt x="9366" y="34693"/>
                  </a:lnTo>
                  <a:cubicBezTo>
                    <a:pt x="11761" y="36385"/>
                    <a:pt x="14421" y="37680"/>
                    <a:pt x="17213" y="38577"/>
                  </a:cubicBezTo>
                  <a:cubicBezTo>
                    <a:pt x="18614" y="39044"/>
                    <a:pt x="20048" y="39377"/>
                    <a:pt x="21482" y="39678"/>
                  </a:cubicBezTo>
                  <a:cubicBezTo>
                    <a:pt x="22917" y="39911"/>
                    <a:pt x="24384" y="40111"/>
                    <a:pt x="25852" y="40211"/>
                  </a:cubicBezTo>
                  <a:cubicBezTo>
                    <a:pt x="26628" y="40264"/>
                    <a:pt x="27403" y="40290"/>
                    <a:pt x="28178" y="40290"/>
                  </a:cubicBezTo>
                  <a:cubicBezTo>
                    <a:pt x="33298" y="40290"/>
                    <a:pt x="38362" y="39149"/>
                    <a:pt x="42998" y="36976"/>
                  </a:cubicBezTo>
                  <a:cubicBezTo>
                    <a:pt x="45666" y="35675"/>
                    <a:pt x="48101" y="33974"/>
                    <a:pt x="50203" y="31872"/>
                  </a:cubicBezTo>
                  <a:cubicBezTo>
                    <a:pt x="52304" y="29771"/>
                    <a:pt x="53839" y="27202"/>
                    <a:pt x="54706" y="24367"/>
                  </a:cubicBezTo>
                  <a:cubicBezTo>
                    <a:pt x="55540" y="21498"/>
                    <a:pt x="55540" y="18429"/>
                    <a:pt x="54639" y="15594"/>
                  </a:cubicBezTo>
                  <a:cubicBezTo>
                    <a:pt x="53705" y="12758"/>
                    <a:pt x="52104" y="10223"/>
                    <a:pt x="50003" y="8155"/>
                  </a:cubicBezTo>
                  <a:cubicBezTo>
                    <a:pt x="47868" y="6087"/>
                    <a:pt x="45433" y="4386"/>
                    <a:pt x="42731" y="3152"/>
                  </a:cubicBezTo>
                  <a:cubicBezTo>
                    <a:pt x="40062" y="1884"/>
                    <a:pt x="37260" y="1017"/>
                    <a:pt x="34358" y="550"/>
                  </a:cubicBezTo>
                  <a:cubicBezTo>
                    <a:pt x="32285" y="182"/>
                    <a:pt x="30195" y="0"/>
                    <a:pt x="28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6726019" y="3790047"/>
              <a:ext cx="601710" cy="530673"/>
            </a:xfrm>
            <a:custGeom>
              <a:avLst/>
              <a:gdLst/>
              <a:ahLst/>
              <a:cxnLst/>
              <a:rect l="l" t="t" r="r" b="b"/>
              <a:pathLst>
                <a:path w="27554" h="24301" extrusionOk="0">
                  <a:moveTo>
                    <a:pt x="11776" y="1"/>
                  </a:moveTo>
                  <a:lnTo>
                    <a:pt x="11776" y="9508"/>
                  </a:lnTo>
                  <a:lnTo>
                    <a:pt x="11776" y="12943"/>
                  </a:lnTo>
                  <a:lnTo>
                    <a:pt x="11843" y="15779"/>
                  </a:lnTo>
                  <a:cubicBezTo>
                    <a:pt x="11843" y="15779"/>
                    <a:pt x="2603" y="19948"/>
                    <a:pt x="1669" y="20682"/>
                  </a:cubicBezTo>
                  <a:cubicBezTo>
                    <a:pt x="735" y="21416"/>
                    <a:pt x="1" y="23851"/>
                    <a:pt x="835" y="24151"/>
                  </a:cubicBezTo>
                  <a:cubicBezTo>
                    <a:pt x="1136" y="24248"/>
                    <a:pt x="4478" y="24301"/>
                    <a:pt x="8670" y="24301"/>
                  </a:cubicBezTo>
                  <a:cubicBezTo>
                    <a:pt x="16093" y="24301"/>
                    <a:pt x="26178" y="24135"/>
                    <a:pt x="26753" y="23751"/>
                  </a:cubicBezTo>
                  <a:cubicBezTo>
                    <a:pt x="27120" y="23551"/>
                    <a:pt x="27287" y="20015"/>
                    <a:pt x="27420" y="15779"/>
                  </a:cubicBezTo>
                  <a:cubicBezTo>
                    <a:pt x="27454" y="14845"/>
                    <a:pt x="27454" y="13911"/>
                    <a:pt x="27487" y="12943"/>
                  </a:cubicBezTo>
                  <a:cubicBezTo>
                    <a:pt x="27487" y="11776"/>
                    <a:pt x="27520" y="10642"/>
                    <a:pt x="27520" y="9508"/>
                  </a:cubicBezTo>
                  <a:cubicBezTo>
                    <a:pt x="27554" y="4471"/>
                    <a:pt x="27487" y="1"/>
                    <a:pt x="2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6726019" y="3997651"/>
              <a:ext cx="600990" cy="323064"/>
            </a:xfrm>
            <a:custGeom>
              <a:avLst/>
              <a:gdLst/>
              <a:ahLst/>
              <a:cxnLst/>
              <a:rect l="l" t="t" r="r" b="b"/>
              <a:pathLst>
                <a:path w="27521" h="14794" extrusionOk="0">
                  <a:moveTo>
                    <a:pt x="11776" y="1"/>
                  </a:moveTo>
                  <a:lnTo>
                    <a:pt x="11776" y="3436"/>
                  </a:lnTo>
                  <a:lnTo>
                    <a:pt x="11843" y="6272"/>
                  </a:lnTo>
                  <a:cubicBezTo>
                    <a:pt x="11843" y="6272"/>
                    <a:pt x="2603" y="10441"/>
                    <a:pt x="1669" y="11175"/>
                  </a:cubicBezTo>
                  <a:cubicBezTo>
                    <a:pt x="735" y="11909"/>
                    <a:pt x="1" y="14344"/>
                    <a:pt x="835" y="14644"/>
                  </a:cubicBezTo>
                  <a:cubicBezTo>
                    <a:pt x="1136" y="14741"/>
                    <a:pt x="4478" y="14794"/>
                    <a:pt x="8670" y="14794"/>
                  </a:cubicBezTo>
                  <a:cubicBezTo>
                    <a:pt x="16093" y="14794"/>
                    <a:pt x="26178" y="14628"/>
                    <a:pt x="26753" y="14244"/>
                  </a:cubicBezTo>
                  <a:cubicBezTo>
                    <a:pt x="27120" y="14044"/>
                    <a:pt x="27287" y="10508"/>
                    <a:pt x="27420" y="6272"/>
                  </a:cubicBezTo>
                  <a:cubicBezTo>
                    <a:pt x="27454" y="5338"/>
                    <a:pt x="27454" y="4404"/>
                    <a:pt x="27487" y="3436"/>
                  </a:cubicBezTo>
                  <a:cubicBezTo>
                    <a:pt x="27487" y="2269"/>
                    <a:pt x="27520" y="1135"/>
                    <a:pt x="27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6723835" y="4071963"/>
              <a:ext cx="603894" cy="249472"/>
            </a:xfrm>
            <a:custGeom>
              <a:avLst/>
              <a:gdLst/>
              <a:ahLst/>
              <a:cxnLst/>
              <a:rect l="l" t="t" r="r" b="b"/>
              <a:pathLst>
                <a:path w="27654" h="11424" extrusionOk="0">
                  <a:moveTo>
                    <a:pt x="11843" y="0"/>
                  </a:moveTo>
                  <a:lnTo>
                    <a:pt x="11943" y="2835"/>
                  </a:lnTo>
                  <a:cubicBezTo>
                    <a:pt x="11943" y="2835"/>
                    <a:pt x="2636" y="7038"/>
                    <a:pt x="1702" y="7772"/>
                  </a:cubicBezTo>
                  <a:cubicBezTo>
                    <a:pt x="735" y="8539"/>
                    <a:pt x="1" y="10975"/>
                    <a:pt x="868" y="11275"/>
                  </a:cubicBezTo>
                  <a:cubicBezTo>
                    <a:pt x="1179" y="11372"/>
                    <a:pt x="4807" y="11424"/>
                    <a:pt x="9266" y="11424"/>
                  </a:cubicBezTo>
                  <a:cubicBezTo>
                    <a:pt x="12460" y="11424"/>
                    <a:pt x="16082" y="11397"/>
                    <a:pt x="19214" y="11341"/>
                  </a:cubicBezTo>
                  <a:cubicBezTo>
                    <a:pt x="20949" y="11308"/>
                    <a:pt x="22550" y="11241"/>
                    <a:pt x="23784" y="11175"/>
                  </a:cubicBezTo>
                  <a:cubicBezTo>
                    <a:pt x="25552" y="11108"/>
                    <a:pt x="26753" y="11008"/>
                    <a:pt x="26920" y="10874"/>
                  </a:cubicBezTo>
                  <a:cubicBezTo>
                    <a:pt x="27354" y="10608"/>
                    <a:pt x="27554" y="5437"/>
                    <a:pt x="27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6748598" y="4294285"/>
              <a:ext cx="537617" cy="5590"/>
            </a:xfrm>
            <a:custGeom>
              <a:avLst/>
              <a:gdLst/>
              <a:ahLst/>
              <a:cxnLst/>
              <a:rect l="l" t="t" r="r" b="b"/>
              <a:pathLst>
                <a:path w="24619" h="256" extrusionOk="0">
                  <a:moveTo>
                    <a:pt x="13846" y="0"/>
                  </a:moveTo>
                  <a:cubicBezTo>
                    <a:pt x="8257" y="0"/>
                    <a:pt x="2300" y="53"/>
                    <a:pt x="68" y="126"/>
                  </a:cubicBezTo>
                  <a:cubicBezTo>
                    <a:pt x="1" y="126"/>
                    <a:pt x="1" y="160"/>
                    <a:pt x="68" y="160"/>
                  </a:cubicBezTo>
                  <a:cubicBezTo>
                    <a:pt x="2213" y="213"/>
                    <a:pt x="7798" y="256"/>
                    <a:pt x="13191" y="256"/>
                  </a:cubicBezTo>
                  <a:cubicBezTo>
                    <a:pt x="18028" y="256"/>
                    <a:pt x="22710" y="221"/>
                    <a:pt x="24618" y="126"/>
                  </a:cubicBezTo>
                  <a:cubicBezTo>
                    <a:pt x="22796" y="36"/>
                    <a:pt x="18446" y="0"/>
                    <a:pt x="1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6968585" y="4111597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6" y="0"/>
                    <a:pt x="548" y="42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36" y="787"/>
                    <a:pt x="4871" y="1287"/>
                  </a:cubicBezTo>
                  <a:cubicBezTo>
                    <a:pt x="4883" y="1293"/>
                    <a:pt x="4894" y="1296"/>
                    <a:pt x="4904" y="1296"/>
                  </a:cubicBezTo>
                  <a:cubicBezTo>
                    <a:pt x="4948" y="1296"/>
                    <a:pt x="4965" y="1242"/>
                    <a:pt x="4938" y="1187"/>
                  </a:cubicBezTo>
                  <a:cubicBezTo>
                    <a:pt x="4022" y="346"/>
                    <a:pt x="2703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6943821" y="4126883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1"/>
                  </a:moveTo>
                  <a:cubicBezTo>
                    <a:pt x="986" y="1"/>
                    <a:pt x="548" y="43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03" y="787"/>
                    <a:pt x="4837" y="1288"/>
                  </a:cubicBezTo>
                  <a:cubicBezTo>
                    <a:pt x="4856" y="1294"/>
                    <a:pt x="4872" y="1297"/>
                    <a:pt x="4886" y="1297"/>
                  </a:cubicBezTo>
                  <a:cubicBezTo>
                    <a:pt x="4947" y="1297"/>
                    <a:pt x="4965" y="1242"/>
                    <a:pt x="4937" y="1188"/>
                  </a:cubicBezTo>
                  <a:cubicBezTo>
                    <a:pt x="4022" y="346"/>
                    <a:pt x="270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6918338" y="4142190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5" y="0"/>
                    <a:pt x="547" y="42"/>
                    <a:pt x="134" y="120"/>
                  </a:cubicBezTo>
                  <a:cubicBezTo>
                    <a:pt x="0" y="120"/>
                    <a:pt x="0" y="320"/>
                    <a:pt x="134" y="320"/>
                  </a:cubicBezTo>
                  <a:cubicBezTo>
                    <a:pt x="1735" y="487"/>
                    <a:pt x="3336" y="787"/>
                    <a:pt x="4870" y="1287"/>
                  </a:cubicBezTo>
                  <a:cubicBezTo>
                    <a:pt x="4883" y="1293"/>
                    <a:pt x="4894" y="1296"/>
                    <a:pt x="4903" y="1296"/>
                  </a:cubicBezTo>
                  <a:cubicBezTo>
                    <a:pt x="4947" y="1296"/>
                    <a:pt x="4964" y="1242"/>
                    <a:pt x="4937" y="1187"/>
                  </a:cubicBezTo>
                  <a:cubicBezTo>
                    <a:pt x="4022" y="346"/>
                    <a:pt x="2702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6892832" y="4157476"/>
              <a:ext cx="109013" cy="28323"/>
            </a:xfrm>
            <a:custGeom>
              <a:avLst/>
              <a:gdLst/>
              <a:ahLst/>
              <a:cxnLst/>
              <a:rect l="l" t="t" r="r" b="b"/>
              <a:pathLst>
                <a:path w="4992" h="1297" extrusionOk="0">
                  <a:moveTo>
                    <a:pt x="1457" y="1"/>
                  </a:moveTo>
                  <a:cubicBezTo>
                    <a:pt x="1017" y="1"/>
                    <a:pt x="581" y="43"/>
                    <a:pt x="167" y="120"/>
                  </a:cubicBezTo>
                  <a:cubicBezTo>
                    <a:pt x="1" y="120"/>
                    <a:pt x="34" y="354"/>
                    <a:pt x="167" y="354"/>
                  </a:cubicBezTo>
                  <a:cubicBezTo>
                    <a:pt x="1769" y="487"/>
                    <a:pt x="3336" y="821"/>
                    <a:pt x="4871" y="1288"/>
                  </a:cubicBezTo>
                  <a:cubicBezTo>
                    <a:pt x="4883" y="1294"/>
                    <a:pt x="4895" y="1297"/>
                    <a:pt x="4907" y="1297"/>
                  </a:cubicBezTo>
                  <a:cubicBezTo>
                    <a:pt x="4957" y="1297"/>
                    <a:pt x="4992" y="1242"/>
                    <a:pt x="4937" y="1188"/>
                  </a:cubicBezTo>
                  <a:cubicBezTo>
                    <a:pt x="4022" y="346"/>
                    <a:pt x="2721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6893553" y="4022349"/>
              <a:ext cx="121679" cy="98574"/>
            </a:xfrm>
            <a:custGeom>
              <a:avLst/>
              <a:gdLst/>
              <a:ahLst/>
              <a:cxnLst/>
              <a:rect l="l" t="t" r="r" b="b"/>
              <a:pathLst>
                <a:path w="5572" h="4514" extrusionOk="0">
                  <a:moveTo>
                    <a:pt x="1526" y="465"/>
                  </a:moveTo>
                  <a:cubicBezTo>
                    <a:pt x="2047" y="465"/>
                    <a:pt x="2745" y="850"/>
                    <a:pt x="3003" y="1071"/>
                  </a:cubicBezTo>
                  <a:cubicBezTo>
                    <a:pt x="3303" y="1371"/>
                    <a:pt x="3604" y="1672"/>
                    <a:pt x="3870" y="2005"/>
                  </a:cubicBezTo>
                  <a:cubicBezTo>
                    <a:pt x="4404" y="2672"/>
                    <a:pt x="4871" y="3406"/>
                    <a:pt x="5338" y="4107"/>
                  </a:cubicBezTo>
                  <a:cubicBezTo>
                    <a:pt x="4704" y="3840"/>
                    <a:pt x="4071" y="3606"/>
                    <a:pt x="3437" y="3339"/>
                  </a:cubicBezTo>
                  <a:cubicBezTo>
                    <a:pt x="2636" y="3073"/>
                    <a:pt x="1068" y="2472"/>
                    <a:pt x="935" y="1538"/>
                  </a:cubicBezTo>
                  <a:lnTo>
                    <a:pt x="935" y="1505"/>
                  </a:lnTo>
                  <a:cubicBezTo>
                    <a:pt x="801" y="715"/>
                    <a:pt x="1106" y="465"/>
                    <a:pt x="1526" y="465"/>
                  </a:cubicBezTo>
                  <a:close/>
                  <a:moveTo>
                    <a:pt x="1600" y="1"/>
                  </a:moveTo>
                  <a:cubicBezTo>
                    <a:pt x="1224" y="1"/>
                    <a:pt x="866" y="142"/>
                    <a:pt x="601" y="504"/>
                  </a:cubicBezTo>
                  <a:cubicBezTo>
                    <a:pt x="1" y="1371"/>
                    <a:pt x="668" y="2272"/>
                    <a:pt x="1335" y="2806"/>
                  </a:cubicBezTo>
                  <a:cubicBezTo>
                    <a:pt x="2469" y="3673"/>
                    <a:pt x="3937" y="4040"/>
                    <a:pt x="5271" y="4507"/>
                  </a:cubicBezTo>
                  <a:cubicBezTo>
                    <a:pt x="5289" y="4511"/>
                    <a:pt x="5306" y="4513"/>
                    <a:pt x="5324" y="4513"/>
                  </a:cubicBezTo>
                  <a:cubicBezTo>
                    <a:pt x="5438" y="4513"/>
                    <a:pt x="5538" y="4423"/>
                    <a:pt x="5538" y="4307"/>
                  </a:cubicBezTo>
                  <a:cubicBezTo>
                    <a:pt x="5572" y="4307"/>
                    <a:pt x="5572" y="4273"/>
                    <a:pt x="5572" y="4240"/>
                  </a:cubicBezTo>
                  <a:cubicBezTo>
                    <a:pt x="5071" y="2839"/>
                    <a:pt x="4204" y="1572"/>
                    <a:pt x="3070" y="604"/>
                  </a:cubicBezTo>
                  <a:cubicBezTo>
                    <a:pt x="2682" y="274"/>
                    <a:pt x="2124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7006472" y="4044120"/>
              <a:ext cx="133318" cy="76650"/>
            </a:xfrm>
            <a:custGeom>
              <a:avLst/>
              <a:gdLst/>
              <a:ahLst/>
              <a:cxnLst/>
              <a:rect l="l" t="t" r="r" b="b"/>
              <a:pathLst>
                <a:path w="6105" h="3510" extrusionOk="0">
                  <a:moveTo>
                    <a:pt x="4507" y="488"/>
                  </a:moveTo>
                  <a:cubicBezTo>
                    <a:pt x="5105" y="488"/>
                    <a:pt x="5585" y="752"/>
                    <a:pt x="5171" y="1675"/>
                  </a:cubicBezTo>
                  <a:cubicBezTo>
                    <a:pt x="4804" y="2576"/>
                    <a:pt x="3136" y="2776"/>
                    <a:pt x="2302" y="2876"/>
                  </a:cubicBezTo>
                  <a:cubicBezTo>
                    <a:pt x="1635" y="2943"/>
                    <a:pt x="934" y="3010"/>
                    <a:pt x="234" y="3110"/>
                  </a:cubicBezTo>
                  <a:cubicBezTo>
                    <a:pt x="868" y="2509"/>
                    <a:pt x="1535" y="1976"/>
                    <a:pt x="2235" y="1442"/>
                  </a:cubicBezTo>
                  <a:cubicBezTo>
                    <a:pt x="2569" y="1208"/>
                    <a:pt x="2902" y="975"/>
                    <a:pt x="3269" y="775"/>
                  </a:cubicBezTo>
                  <a:cubicBezTo>
                    <a:pt x="3516" y="644"/>
                    <a:pt x="4046" y="488"/>
                    <a:pt x="4507" y="488"/>
                  </a:cubicBezTo>
                  <a:close/>
                  <a:moveTo>
                    <a:pt x="4433" y="1"/>
                  </a:moveTo>
                  <a:cubicBezTo>
                    <a:pt x="4049" y="1"/>
                    <a:pt x="3653" y="109"/>
                    <a:pt x="3336" y="274"/>
                  </a:cubicBezTo>
                  <a:cubicBezTo>
                    <a:pt x="1968" y="908"/>
                    <a:pt x="834" y="1942"/>
                    <a:pt x="0" y="3176"/>
                  </a:cubicBezTo>
                  <a:cubicBezTo>
                    <a:pt x="0" y="3210"/>
                    <a:pt x="0" y="3243"/>
                    <a:pt x="34" y="3243"/>
                  </a:cubicBezTo>
                  <a:cubicBezTo>
                    <a:pt x="0" y="3377"/>
                    <a:pt x="100" y="3510"/>
                    <a:pt x="234" y="3510"/>
                  </a:cubicBezTo>
                  <a:cubicBezTo>
                    <a:pt x="1635" y="3377"/>
                    <a:pt x="3136" y="3377"/>
                    <a:pt x="4470" y="2809"/>
                  </a:cubicBezTo>
                  <a:cubicBezTo>
                    <a:pt x="5237" y="2509"/>
                    <a:pt x="6105" y="1742"/>
                    <a:pt x="5738" y="808"/>
                  </a:cubicBezTo>
                  <a:cubicBezTo>
                    <a:pt x="5503" y="220"/>
                    <a:pt x="4980" y="1"/>
                    <a:pt x="4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6982429" y="2325920"/>
              <a:ext cx="458216" cy="1629536"/>
            </a:xfrm>
            <a:custGeom>
              <a:avLst/>
              <a:gdLst/>
              <a:ahLst/>
              <a:cxnLst/>
              <a:rect l="l" t="t" r="r" b="b"/>
              <a:pathLst>
                <a:path w="20983" h="74621" extrusionOk="0">
                  <a:moveTo>
                    <a:pt x="6238" y="1"/>
                  </a:moveTo>
                  <a:cubicBezTo>
                    <a:pt x="6238" y="1"/>
                    <a:pt x="1468" y="33958"/>
                    <a:pt x="634" y="41931"/>
                  </a:cubicBezTo>
                  <a:cubicBezTo>
                    <a:pt x="1" y="48169"/>
                    <a:pt x="34" y="74621"/>
                    <a:pt x="34" y="74621"/>
                  </a:cubicBezTo>
                  <a:lnTo>
                    <a:pt x="15778" y="74621"/>
                  </a:lnTo>
                  <a:cubicBezTo>
                    <a:pt x="15778" y="74621"/>
                    <a:pt x="16646" y="42665"/>
                    <a:pt x="16646" y="42598"/>
                  </a:cubicBezTo>
                  <a:cubicBezTo>
                    <a:pt x="16746" y="42064"/>
                    <a:pt x="20982" y="1"/>
                    <a:pt x="20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7015927" y="2325920"/>
              <a:ext cx="445834" cy="601710"/>
            </a:xfrm>
            <a:custGeom>
              <a:avLst/>
              <a:gdLst/>
              <a:ahLst/>
              <a:cxnLst/>
              <a:rect l="l" t="t" r="r" b="b"/>
              <a:pathLst>
                <a:path w="20416" h="27554" extrusionOk="0">
                  <a:moveTo>
                    <a:pt x="4704" y="1"/>
                  </a:moveTo>
                  <a:cubicBezTo>
                    <a:pt x="4704" y="1"/>
                    <a:pt x="1502" y="15012"/>
                    <a:pt x="1" y="27087"/>
                  </a:cubicBezTo>
                  <a:lnTo>
                    <a:pt x="17947" y="27554"/>
                  </a:lnTo>
                  <a:lnTo>
                    <a:pt x="20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7177652" y="2325920"/>
              <a:ext cx="284106" cy="601710"/>
            </a:xfrm>
            <a:custGeom>
              <a:avLst/>
              <a:gdLst/>
              <a:ahLst/>
              <a:cxnLst/>
              <a:rect l="l" t="t" r="r" b="b"/>
              <a:pathLst>
                <a:path w="13010" h="27554" extrusionOk="0">
                  <a:moveTo>
                    <a:pt x="0" y="1"/>
                  </a:moveTo>
                  <a:cubicBezTo>
                    <a:pt x="0" y="1"/>
                    <a:pt x="3870" y="15278"/>
                    <a:pt x="6672" y="27454"/>
                  </a:cubicBezTo>
                  <a:lnTo>
                    <a:pt x="10541" y="27554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7039249" y="2850794"/>
              <a:ext cx="340206" cy="14194"/>
            </a:xfrm>
            <a:custGeom>
              <a:avLst/>
              <a:gdLst/>
              <a:ahLst/>
              <a:cxnLst/>
              <a:rect l="l" t="t" r="r" b="b"/>
              <a:pathLst>
                <a:path w="15579" h="650" extrusionOk="0">
                  <a:moveTo>
                    <a:pt x="501" y="0"/>
                  </a:moveTo>
                  <a:cubicBezTo>
                    <a:pt x="345" y="0"/>
                    <a:pt x="189" y="4"/>
                    <a:pt x="34" y="15"/>
                  </a:cubicBezTo>
                  <a:cubicBezTo>
                    <a:pt x="0" y="49"/>
                    <a:pt x="0" y="49"/>
                    <a:pt x="34" y="82"/>
                  </a:cubicBezTo>
                  <a:cubicBezTo>
                    <a:pt x="301" y="149"/>
                    <a:pt x="567" y="149"/>
                    <a:pt x="801" y="149"/>
                  </a:cubicBezTo>
                  <a:lnTo>
                    <a:pt x="1702" y="215"/>
                  </a:lnTo>
                  <a:cubicBezTo>
                    <a:pt x="2269" y="249"/>
                    <a:pt x="2836" y="282"/>
                    <a:pt x="3369" y="316"/>
                  </a:cubicBezTo>
                  <a:cubicBezTo>
                    <a:pt x="5404" y="449"/>
                    <a:pt x="7439" y="549"/>
                    <a:pt x="9440" y="616"/>
                  </a:cubicBezTo>
                  <a:cubicBezTo>
                    <a:pt x="10475" y="616"/>
                    <a:pt x="11442" y="649"/>
                    <a:pt x="12476" y="649"/>
                  </a:cubicBezTo>
                  <a:cubicBezTo>
                    <a:pt x="13143" y="649"/>
                    <a:pt x="13825" y="634"/>
                    <a:pt x="14512" y="634"/>
                  </a:cubicBezTo>
                  <a:cubicBezTo>
                    <a:pt x="14855" y="634"/>
                    <a:pt x="15200" y="638"/>
                    <a:pt x="15545" y="649"/>
                  </a:cubicBezTo>
                  <a:cubicBezTo>
                    <a:pt x="15578" y="649"/>
                    <a:pt x="15578" y="616"/>
                    <a:pt x="15545" y="616"/>
                  </a:cubicBezTo>
                  <a:cubicBezTo>
                    <a:pt x="14944" y="582"/>
                    <a:pt x="14344" y="516"/>
                    <a:pt x="13777" y="449"/>
                  </a:cubicBezTo>
                  <a:lnTo>
                    <a:pt x="12109" y="349"/>
                  </a:lnTo>
                  <a:cubicBezTo>
                    <a:pt x="10074" y="182"/>
                    <a:pt x="8039" y="115"/>
                    <a:pt x="6038" y="49"/>
                  </a:cubicBezTo>
                  <a:cubicBezTo>
                    <a:pt x="5004" y="49"/>
                    <a:pt x="4003" y="15"/>
                    <a:pt x="3003" y="15"/>
                  </a:cubicBezTo>
                  <a:lnTo>
                    <a:pt x="1435" y="15"/>
                  </a:lnTo>
                  <a:cubicBezTo>
                    <a:pt x="1123" y="15"/>
                    <a:pt x="812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7459546" y="3889427"/>
              <a:ext cx="569653" cy="445529"/>
            </a:xfrm>
            <a:custGeom>
              <a:avLst/>
              <a:gdLst/>
              <a:ahLst/>
              <a:cxnLst/>
              <a:rect l="l" t="t" r="r" b="b"/>
              <a:pathLst>
                <a:path w="26086" h="20402" extrusionOk="0">
                  <a:moveTo>
                    <a:pt x="19610" y="1"/>
                  </a:moveTo>
                  <a:cubicBezTo>
                    <a:pt x="16250" y="1"/>
                    <a:pt x="11361" y="1186"/>
                    <a:pt x="9340" y="3289"/>
                  </a:cubicBezTo>
                  <a:cubicBezTo>
                    <a:pt x="8740" y="3922"/>
                    <a:pt x="8640" y="6791"/>
                    <a:pt x="8640" y="6791"/>
                  </a:cubicBezTo>
                  <a:lnTo>
                    <a:pt x="9441" y="9527"/>
                  </a:lnTo>
                  <a:cubicBezTo>
                    <a:pt x="9441" y="9527"/>
                    <a:pt x="1535" y="15864"/>
                    <a:pt x="834" y="16832"/>
                  </a:cubicBezTo>
                  <a:cubicBezTo>
                    <a:pt x="101" y="17799"/>
                    <a:pt x="0" y="20334"/>
                    <a:pt x="901" y="20401"/>
                  </a:cubicBezTo>
                  <a:cubicBezTo>
                    <a:pt x="906" y="20401"/>
                    <a:pt x="911" y="20401"/>
                    <a:pt x="917" y="20401"/>
                  </a:cubicBezTo>
                  <a:cubicBezTo>
                    <a:pt x="2019" y="20401"/>
                    <a:pt x="25156" y="14292"/>
                    <a:pt x="25886" y="13496"/>
                  </a:cubicBezTo>
                  <a:cubicBezTo>
                    <a:pt x="26086" y="13263"/>
                    <a:pt x="24651" y="6491"/>
                    <a:pt x="23717" y="2622"/>
                  </a:cubicBezTo>
                  <a:cubicBezTo>
                    <a:pt x="23517" y="1421"/>
                    <a:pt x="22617" y="487"/>
                    <a:pt x="21449" y="153"/>
                  </a:cubicBezTo>
                  <a:cubicBezTo>
                    <a:pt x="20926" y="51"/>
                    <a:pt x="20300" y="1"/>
                    <a:pt x="1961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7458083" y="3949566"/>
              <a:ext cx="576226" cy="386109"/>
            </a:xfrm>
            <a:custGeom>
              <a:avLst/>
              <a:gdLst/>
              <a:ahLst/>
              <a:cxnLst/>
              <a:rect l="l" t="t" r="r" b="b"/>
              <a:pathLst>
                <a:path w="26387" h="17681" extrusionOk="0">
                  <a:moveTo>
                    <a:pt x="23985" y="1"/>
                  </a:moveTo>
                  <a:lnTo>
                    <a:pt x="8674" y="4037"/>
                  </a:lnTo>
                  <a:lnTo>
                    <a:pt x="9474" y="6773"/>
                  </a:lnTo>
                  <a:cubicBezTo>
                    <a:pt x="9474" y="6773"/>
                    <a:pt x="1569" y="13177"/>
                    <a:pt x="835" y="14144"/>
                  </a:cubicBezTo>
                  <a:cubicBezTo>
                    <a:pt x="101" y="15112"/>
                    <a:pt x="1" y="17647"/>
                    <a:pt x="901" y="17680"/>
                  </a:cubicBezTo>
                  <a:cubicBezTo>
                    <a:pt x="906" y="17681"/>
                    <a:pt x="912" y="17681"/>
                    <a:pt x="918" y="17681"/>
                  </a:cubicBezTo>
                  <a:cubicBezTo>
                    <a:pt x="2052" y="17681"/>
                    <a:pt x="25289" y="11538"/>
                    <a:pt x="26019" y="10742"/>
                  </a:cubicBezTo>
                  <a:cubicBezTo>
                    <a:pt x="26386" y="10375"/>
                    <a:pt x="25252" y="5338"/>
                    <a:pt x="23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7477758" y="4178309"/>
              <a:ext cx="521589" cy="136965"/>
            </a:xfrm>
            <a:custGeom>
              <a:avLst/>
              <a:gdLst/>
              <a:ahLst/>
              <a:cxnLst/>
              <a:rect l="l" t="t" r="r" b="b"/>
              <a:pathLst>
                <a:path w="23885" h="6272" extrusionOk="0">
                  <a:moveTo>
                    <a:pt x="23851" y="0"/>
                  </a:moveTo>
                  <a:cubicBezTo>
                    <a:pt x="19881" y="834"/>
                    <a:pt x="4003" y="5070"/>
                    <a:pt x="67" y="6205"/>
                  </a:cubicBezTo>
                  <a:cubicBezTo>
                    <a:pt x="0" y="6205"/>
                    <a:pt x="0" y="6271"/>
                    <a:pt x="67" y="6271"/>
                  </a:cubicBezTo>
                  <a:cubicBezTo>
                    <a:pt x="4070" y="5337"/>
                    <a:pt x="19981" y="1234"/>
                    <a:pt x="23851" y="34"/>
                  </a:cubicBezTo>
                  <a:cubicBezTo>
                    <a:pt x="23884" y="0"/>
                    <a:pt x="23884" y="0"/>
                    <a:pt x="23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7645554" y="4066853"/>
              <a:ext cx="110476" cy="18322"/>
            </a:xfrm>
            <a:custGeom>
              <a:avLst/>
              <a:gdLst/>
              <a:ahLst/>
              <a:cxnLst/>
              <a:rect l="l" t="t" r="r" b="b"/>
              <a:pathLst>
                <a:path w="5059" h="839" extrusionOk="0">
                  <a:moveTo>
                    <a:pt x="2951" y="1"/>
                  </a:moveTo>
                  <a:cubicBezTo>
                    <a:pt x="1969" y="1"/>
                    <a:pt x="963" y="252"/>
                    <a:pt x="122" y="634"/>
                  </a:cubicBezTo>
                  <a:cubicBezTo>
                    <a:pt x="0" y="695"/>
                    <a:pt x="45" y="839"/>
                    <a:pt x="129" y="839"/>
                  </a:cubicBezTo>
                  <a:cubicBezTo>
                    <a:pt x="138" y="839"/>
                    <a:pt x="146" y="837"/>
                    <a:pt x="155" y="834"/>
                  </a:cubicBezTo>
                  <a:cubicBezTo>
                    <a:pt x="1338" y="662"/>
                    <a:pt x="2521" y="562"/>
                    <a:pt x="3703" y="562"/>
                  </a:cubicBezTo>
                  <a:cubicBezTo>
                    <a:pt x="4122" y="562"/>
                    <a:pt x="4540" y="575"/>
                    <a:pt x="4959" y="601"/>
                  </a:cubicBezTo>
                  <a:cubicBezTo>
                    <a:pt x="5025" y="601"/>
                    <a:pt x="5059" y="501"/>
                    <a:pt x="5025" y="468"/>
                  </a:cubicBezTo>
                  <a:cubicBezTo>
                    <a:pt x="4399" y="140"/>
                    <a:pt x="3682" y="1"/>
                    <a:pt x="2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7624438" y="4088035"/>
              <a:ext cx="111197" cy="18278"/>
            </a:xfrm>
            <a:custGeom>
              <a:avLst/>
              <a:gdLst/>
              <a:ahLst/>
              <a:cxnLst/>
              <a:rect l="l" t="t" r="r" b="b"/>
              <a:pathLst>
                <a:path w="5092" h="837" extrusionOk="0">
                  <a:moveTo>
                    <a:pt x="2970" y="1"/>
                  </a:moveTo>
                  <a:cubicBezTo>
                    <a:pt x="1982" y="1"/>
                    <a:pt x="969" y="261"/>
                    <a:pt x="122" y="665"/>
                  </a:cubicBezTo>
                  <a:cubicBezTo>
                    <a:pt x="0" y="695"/>
                    <a:pt x="45" y="836"/>
                    <a:pt x="154" y="836"/>
                  </a:cubicBezTo>
                  <a:cubicBezTo>
                    <a:pt x="165" y="836"/>
                    <a:pt x="176" y="835"/>
                    <a:pt x="188" y="832"/>
                  </a:cubicBezTo>
                  <a:cubicBezTo>
                    <a:pt x="1346" y="659"/>
                    <a:pt x="2541" y="560"/>
                    <a:pt x="3731" y="560"/>
                  </a:cubicBezTo>
                  <a:cubicBezTo>
                    <a:pt x="4152" y="560"/>
                    <a:pt x="4573" y="572"/>
                    <a:pt x="4992" y="598"/>
                  </a:cubicBezTo>
                  <a:cubicBezTo>
                    <a:pt x="5025" y="598"/>
                    <a:pt x="5092" y="498"/>
                    <a:pt x="5025" y="465"/>
                  </a:cubicBezTo>
                  <a:cubicBezTo>
                    <a:pt x="4404" y="140"/>
                    <a:pt x="3694" y="1"/>
                    <a:pt x="2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7604697" y="4109304"/>
              <a:ext cx="110541" cy="18125"/>
            </a:xfrm>
            <a:custGeom>
              <a:avLst/>
              <a:gdLst/>
              <a:ahLst/>
              <a:cxnLst/>
              <a:rect l="l" t="t" r="r" b="b"/>
              <a:pathLst>
                <a:path w="5062" h="830" extrusionOk="0">
                  <a:moveTo>
                    <a:pt x="2905" y="1"/>
                  </a:moveTo>
                  <a:cubicBezTo>
                    <a:pt x="1928" y="1"/>
                    <a:pt x="928" y="259"/>
                    <a:pt x="92" y="658"/>
                  </a:cubicBezTo>
                  <a:cubicBezTo>
                    <a:pt x="1" y="689"/>
                    <a:pt x="20" y="830"/>
                    <a:pt x="125" y="830"/>
                  </a:cubicBezTo>
                  <a:cubicBezTo>
                    <a:pt x="135" y="830"/>
                    <a:pt x="146" y="828"/>
                    <a:pt x="158" y="825"/>
                  </a:cubicBezTo>
                  <a:cubicBezTo>
                    <a:pt x="1341" y="653"/>
                    <a:pt x="2524" y="553"/>
                    <a:pt x="3706" y="553"/>
                  </a:cubicBezTo>
                  <a:cubicBezTo>
                    <a:pt x="4125" y="553"/>
                    <a:pt x="4543" y="565"/>
                    <a:pt x="4962" y="592"/>
                  </a:cubicBezTo>
                  <a:cubicBezTo>
                    <a:pt x="4995" y="592"/>
                    <a:pt x="5062" y="492"/>
                    <a:pt x="4995" y="492"/>
                  </a:cubicBezTo>
                  <a:cubicBezTo>
                    <a:pt x="4364" y="147"/>
                    <a:pt x="3641" y="1"/>
                    <a:pt x="2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7583799" y="4130289"/>
              <a:ext cx="111044" cy="18475"/>
            </a:xfrm>
            <a:custGeom>
              <a:avLst/>
              <a:gdLst/>
              <a:ahLst/>
              <a:cxnLst/>
              <a:rect l="l" t="t" r="r" b="b"/>
              <a:pathLst>
                <a:path w="5085" h="846" extrusionOk="0">
                  <a:moveTo>
                    <a:pt x="2963" y="1"/>
                  </a:moveTo>
                  <a:cubicBezTo>
                    <a:pt x="1975" y="1"/>
                    <a:pt x="962" y="260"/>
                    <a:pt x="115" y="665"/>
                  </a:cubicBezTo>
                  <a:cubicBezTo>
                    <a:pt x="0" y="693"/>
                    <a:pt x="33" y="845"/>
                    <a:pt x="129" y="845"/>
                  </a:cubicBezTo>
                  <a:cubicBezTo>
                    <a:pt x="145" y="845"/>
                    <a:pt x="163" y="841"/>
                    <a:pt x="181" y="832"/>
                  </a:cubicBezTo>
                  <a:cubicBezTo>
                    <a:pt x="1339" y="659"/>
                    <a:pt x="2534" y="559"/>
                    <a:pt x="3724" y="559"/>
                  </a:cubicBezTo>
                  <a:cubicBezTo>
                    <a:pt x="4145" y="559"/>
                    <a:pt x="4566" y="572"/>
                    <a:pt x="4985" y="598"/>
                  </a:cubicBezTo>
                  <a:cubicBezTo>
                    <a:pt x="5018" y="598"/>
                    <a:pt x="5085" y="498"/>
                    <a:pt x="5018" y="465"/>
                  </a:cubicBezTo>
                  <a:cubicBezTo>
                    <a:pt x="4397" y="140"/>
                    <a:pt x="3687" y="1"/>
                    <a:pt x="2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7556415" y="4001735"/>
              <a:ext cx="134060" cy="76060"/>
            </a:xfrm>
            <a:custGeom>
              <a:avLst/>
              <a:gdLst/>
              <a:ahLst/>
              <a:cxnLst/>
              <a:rect l="l" t="t" r="r" b="b"/>
              <a:pathLst>
                <a:path w="6139" h="3483" extrusionOk="0">
                  <a:moveTo>
                    <a:pt x="1620" y="488"/>
                  </a:moveTo>
                  <a:cubicBezTo>
                    <a:pt x="2076" y="488"/>
                    <a:pt x="2594" y="633"/>
                    <a:pt x="2836" y="748"/>
                  </a:cubicBezTo>
                  <a:cubicBezTo>
                    <a:pt x="3203" y="948"/>
                    <a:pt x="3570" y="1181"/>
                    <a:pt x="3904" y="1448"/>
                  </a:cubicBezTo>
                  <a:cubicBezTo>
                    <a:pt x="4604" y="1948"/>
                    <a:pt x="5238" y="2516"/>
                    <a:pt x="5872" y="3116"/>
                  </a:cubicBezTo>
                  <a:cubicBezTo>
                    <a:pt x="5205" y="2983"/>
                    <a:pt x="4504" y="2949"/>
                    <a:pt x="3804" y="2849"/>
                  </a:cubicBezTo>
                  <a:cubicBezTo>
                    <a:pt x="3003" y="2749"/>
                    <a:pt x="1335" y="2582"/>
                    <a:pt x="935" y="1682"/>
                  </a:cubicBezTo>
                  <a:cubicBezTo>
                    <a:pt x="515" y="747"/>
                    <a:pt x="1012" y="488"/>
                    <a:pt x="1620" y="488"/>
                  </a:cubicBezTo>
                  <a:close/>
                  <a:moveTo>
                    <a:pt x="1699" y="0"/>
                  </a:moveTo>
                  <a:cubicBezTo>
                    <a:pt x="1143" y="0"/>
                    <a:pt x="607" y="217"/>
                    <a:pt x="368" y="814"/>
                  </a:cubicBezTo>
                  <a:cubicBezTo>
                    <a:pt x="1" y="1815"/>
                    <a:pt x="902" y="2482"/>
                    <a:pt x="1669" y="2816"/>
                  </a:cubicBezTo>
                  <a:cubicBezTo>
                    <a:pt x="2970" y="3383"/>
                    <a:pt x="4504" y="3349"/>
                    <a:pt x="5905" y="3483"/>
                  </a:cubicBezTo>
                  <a:cubicBezTo>
                    <a:pt x="6039" y="3483"/>
                    <a:pt x="6139" y="3349"/>
                    <a:pt x="6105" y="3249"/>
                  </a:cubicBezTo>
                  <a:cubicBezTo>
                    <a:pt x="6139" y="3216"/>
                    <a:pt x="6139" y="3183"/>
                    <a:pt x="6105" y="3183"/>
                  </a:cubicBezTo>
                  <a:cubicBezTo>
                    <a:pt x="5271" y="1915"/>
                    <a:pt x="4137" y="914"/>
                    <a:pt x="2770" y="247"/>
                  </a:cubicBezTo>
                  <a:cubicBezTo>
                    <a:pt x="2460" y="99"/>
                    <a:pt x="2075" y="0"/>
                    <a:pt x="1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7680995" y="3978653"/>
              <a:ext cx="121657" cy="98553"/>
            </a:xfrm>
            <a:custGeom>
              <a:avLst/>
              <a:gdLst/>
              <a:ahLst/>
              <a:cxnLst/>
              <a:rect l="l" t="t" r="r" b="b"/>
              <a:pathLst>
                <a:path w="5571" h="4513" extrusionOk="0">
                  <a:moveTo>
                    <a:pt x="4053" y="467"/>
                  </a:moveTo>
                  <a:cubicBezTo>
                    <a:pt x="4469" y="467"/>
                    <a:pt x="4770" y="719"/>
                    <a:pt x="4637" y="1504"/>
                  </a:cubicBezTo>
                  <a:cubicBezTo>
                    <a:pt x="4503" y="2472"/>
                    <a:pt x="2969" y="3072"/>
                    <a:pt x="2168" y="3372"/>
                  </a:cubicBezTo>
                  <a:cubicBezTo>
                    <a:pt x="1534" y="3606"/>
                    <a:pt x="867" y="3839"/>
                    <a:pt x="234" y="4140"/>
                  </a:cubicBezTo>
                  <a:cubicBezTo>
                    <a:pt x="701" y="3406"/>
                    <a:pt x="1201" y="2672"/>
                    <a:pt x="1735" y="2005"/>
                  </a:cubicBezTo>
                  <a:cubicBezTo>
                    <a:pt x="1968" y="1671"/>
                    <a:pt x="2268" y="1371"/>
                    <a:pt x="2569" y="1104"/>
                  </a:cubicBezTo>
                  <a:cubicBezTo>
                    <a:pt x="2828" y="863"/>
                    <a:pt x="3531" y="467"/>
                    <a:pt x="4053" y="467"/>
                  </a:cubicBezTo>
                  <a:close/>
                  <a:moveTo>
                    <a:pt x="3971" y="0"/>
                  </a:moveTo>
                  <a:cubicBezTo>
                    <a:pt x="3448" y="0"/>
                    <a:pt x="2890" y="274"/>
                    <a:pt x="2502" y="604"/>
                  </a:cubicBezTo>
                  <a:cubicBezTo>
                    <a:pt x="1368" y="1571"/>
                    <a:pt x="500" y="2839"/>
                    <a:pt x="33" y="4273"/>
                  </a:cubicBezTo>
                  <a:cubicBezTo>
                    <a:pt x="0" y="4273"/>
                    <a:pt x="33" y="4306"/>
                    <a:pt x="67" y="4306"/>
                  </a:cubicBezTo>
                  <a:cubicBezTo>
                    <a:pt x="67" y="4422"/>
                    <a:pt x="142" y="4513"/>
                    <a:pt x="250" y="4513"/>
                  </a:cubicBezTo>
                  <a:cubicBezTo>
                    <a:pt x="266" y="4513"/>
                    <a:pt x="283" y="4511"/>
                    <a:pt x="300" y="4507"/>
                  </a:cubicBezTo>
                  <a:cubicBezTo>
                    <a:pt x="1635" y="4040"/>
                    <a:pt x="3102" y="3673"/>
                    <a:pt x="4236" y="2772"/>
                  </a:cubicBezTo>
                  <a:cubicBezTo>
                    <a:pt x="4904" y="2272"/>
                    <a:pt x="5571" y="1338"/>
                    <a:pt x="4970" y="504"/>
                  </a:cubicBezTo>
                  <a:cubicBezTo>
                    <a:pt x="4705" y="141"/>
                    <a:pt x="4347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7140507" y="2325920"/>
              <a:ext cx="668708" cy="1107991"/>
            </a:xfrm>
            <a:custGeom>
              <a:avLst/>
              <a:gdLst/>
              <a:ahLst/>
              <a:cxnLst/>
              <a:rect l="l" t="t" r="r" b="b"/>
              <a:pathLst>
                <a:path w="30622" h="50738" extrusionOk="0">
                  <a:moveTo>
                    <a:pt x="21315" y="1"/>
                  </a:moveTo>
                  <a:lnTo>
                    <a:pt x="0" y="34"/>
                  </a:lnTo>
                  <a:cubicBezTo>
                    <a:pt x="0" y="34"/>
                    <a:pt x="901" y="4404"/>
                    <a:pt x="3036" y="7806"/>
                  </a:cubicBezTo>
                  <a:cubicBezTo>
                    <a:pt x="3036" y="7806"/>
                    <a:pt x="6104" y="9641"/>
                    <a:pt x="6938" y="10241"/>
                  </a:cubicBezTo>
                  <a:cubicBezTo>
                    <a:pt x="6938" y="10241"/>
                    <a:pt x="10474" y="38462"/>
                    <a:pt x="11241" y="41531"/>
                  </a:cubicBezTo>
                  <a:cubicBezTo>
                    <a:pt x="12009" y="44633"/>
                    <a:pt x="12943" y="47735"/>
                    <a:pt x="14010" y="50737"/>
                  </a:cubicBezTo>
                  <a:lnTo>
                    <a:pt x="30622" y="46234"/>
                  </a:lnTo>
                  <a:cubicBezTo>
                    <a:pt x="30622" y="46234"/>
                    <a:pt x="28787" y="40230"/>
                    <a:pt x="27653" y="36694"/>
                  </a:cubicBezTo>
                  <a:cubicBezTo>
                    <a:pt x="27186" y="35226"/>
                    <a:pt x="23483" y="12043"/>
                    <a:pt x="23550" y="11376"/>
                  </a:cubicBezTo>
                  <a:cubicBezTo>
                    <a:pt x="24584" y="3603"/>
                    <a:pt x="21315" y="1"/>
                    <a:pt x="21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7330621" y="2827254"/>
              <a:ext cx="32057" cy="258774"/>
            </a:xfrm>
            <a:custGeom>
              <a:avLst/>
              <a:gdLst/>
              <a:ahLst/>
              <a:cxnLst/>
              <a:rect l="l" t="t" r="r" b="b"/>
              <a:pathLst>
                <a:path w="1468" h="11850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67" y="1994"/>
                    <a:pt x="267" y="3995"/>
                    <a:pt x="501" y="5997"/>
                  </a:cubicBezTo>
                  <a:cubicBezTo>
                    <a:pt x="601" y="6931"/>
                    <a:pt x="734" y="7898"/>
                    <a:pt x="868" y="8866"/>
                  </a:cubicBezTo>
                  <a:cubicBezTo>
                    <a:pt x="1034" y="9866"/>
                    <a:pt x="1234" y="10834"/>
                    <a:pt x="1401" y="11834"/>
                  </a:cubicBezTo>
                  <a:cubicBezTo>
                    <a:pt x="1401" y="11845"/>
                    <a:pt x="1409" y="11849"/>
                    <a:pt x="1419" y="11849"/>
                  </a:cubicBezTo>
                  <a:cubicBezTo>
                    <a:pt x="1438" y="11849"/>
                    <a:pt x="1468" y="11834"/>
                    <a:pt x="1468" y="11834"/>
                  </a:cubicBezTo>
                  <a:cubicBezTo>
                    <a:pt x="1335" y="10834"/>
                    <a:pt x="1268" y="9800"/>
                    <a:pt x="1168" y="8799"/>
                  </a:cubicBezTo>
                  <a:cubicBezTo>
                    <a:pt x="1034" y="7798"/>
                    <a:pt x="901" y="6831"/>
                    <a:pt x="801" y="5863"/>
                  </a:cubicBezTo>
                  <a:cubicBezTo>
                    <a:pt x="567" y="3895"/>
                    <a:pt x="334" y="1961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7621249" y="3464457"/>
              <a:ext cx="195970" cy="456753"/>
            </a:xfrm>
            <a:custGeom>
              <a:avLst/>
              <a:gdLst/>
              <a:ahLst/>
              <a:cxnLst/>
              <a:rect l="l" t="t" r="r" b="b"/>
              <a:pathLst>
                <a:path w="8974" h="20916" extrusionOk="0">
                  <a:moveTo>
                    <a:pt x="3136" y="0"/>
                  </a:moveTo>
                  <a:lnTo>
                    <a:pt x="1" y="934"/>
                  </a:lnTo>
                  <a:lnTo>
                    <a:pt x="5838" y="20915"/>
                  </a:lnTo>
                  <a:lnTo>
                    <a:pt x="8974" y="2001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7616882" y="3547547"/>
              <a:ext cx="128230" cy="75165"/>
            </a:xfrm>
            <a:custGeom>
              <a:avLst/>
              <a:gdLst/>
              <a:ahLst/>
              <a:cxnLst/>
              <a:rect l="l" t="t" r="r" b="b"/>
              <a:pathLst>
                <a:path w="5872" h="3442" extrusionOk="0">
                  <a:moveTo>
                    <a:pt x="5533" y="1"/>
                  </a:moveTo>
                  <a:cubicBezTo>
                    <a:pt x="4555" y="1"/>
                    <a:pt x="1220" y="370"/>
                    <a:pt x="167" y="1566"/>
                  </a:cubicBezTo>
                  <a:cubicBezTo>
                    <a:pt x="1" y="1699"/>
                    <a:pt x="1568" y="3367"/>
                    <a:pt x="2035" y="3434"/>
                  </a:cubicBezTo>
                  <a:cubicBezTo>
                    <a:pt x="2072" y="3439"/>
                    <a:pt x="2119" y="3441"/>
                    <a:pt x="2173" y="3441"/>
                  </a:cubicBezTo>
                  <a:cubicBezTo>
                    <a:pt x="2810" y="3441"/>
                    <a:pt x="4559" y="3091"/>
                    <a:pt x="5204" y="2600"/>
                  </a:cubicBezTo>
                  <a:cubicBezTo>
                    <a:pt x="5538" y="2333"/>
                    <a:pt x="5871" y="165"/>
                    <a:pt x="5805" y="31"/>
                  </a:cubicBezTo>
                  <a:cubicBezTo>
                    <a:pt x="5800" y="12"/>
                    <a:pt x="5701" y="1"/>
                    <a:pt x="553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7722508" y="3860384"/>
              <a:ext cx="127487" cy="75994"/>
            </a:xfrm>
            <a:custGeom>
              <a:avLst/>
              <a:gdLst/>
              <a:ahLst/>
              <a:cxnLst/>
              <a:rect l="l" t="t" r="r" b="b"/>
              <a:pathLst>
                <a:path w="5838" h="3480" extrusionOk="0">
                  <a:moveTo>
                    <a:pt x="3612" y="0"/>
                  </a:moveTo>
                  <a:cubicBezTo>
                    <a:pt x="2936" y="0"/>
                    <a:pt x="1266" y="374"/>
                    <a:pt x="668" y="883"/>
                  </a:cubicBezTo>
                  <a:cubicBezTo>
                    <a:pt x="334" y="1116"/>
                    <a:pt x="0" y="3284"/>
                    <a:pt x="67" y="3451"/>
                  </a:cubicBezTo>
                  <a:cubicBezTo>
                    <a:pt x="72" y="3470"/>
                    <a:pt x="160" y="3480"/>
                    <a:pt x="312" y="3480"/>
                  </a:cubicBezTo>
                  <a:cubicBezTo>
                    <a:pt x="1258" y="3480"/>
                    <a:pt x="4670" y="3086"/>
                    <a:pt x="5704" y="1850"/>
                  </a:cubicBezTo>
                  <a:cubicBezTo>
                    <a:pt x="5838" y="1683"/>
                    <a:pt x="4270" y="82"/>
                    <a:pt x="3803" y="15"/>
                  </a:cubicBezTo>
                  <a:cubicBezTo>
                    <a:pt x="3755" y="5"/>
                    <a:pt x="3690" y="0"/>
                    <a:pt x="3612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7408557" y="3274192"/>
              <a:ext cx="435331" cy="307428"/>
            </a:xfrm>
            <a:custGeom>
              <a:avLst/>
              <a:gdLst/>
              <a:ahLst/>
              <a:cxnLst/>
              <a:rect l="l" t="t" r="r" b="b"/>
              <a:pathLst>
                <a:path w="19935" h="14078" extrusionOk="0">
                  <a:moveTo>
                    <a:pt x="17830" y="1"/>
                  </a:moveTo>
                  <a:cubicBezTo>
                    <a:pt x="17824" y="1"/>
                    <a:pt x="17818" y="3"/>
                    <a:pt x="17813" y="7"/>
                  </a:cubicBezTo>
                  <a:cubicBezTo>
                    <a:pt x="16345" y="1141"/>
                    <a:pt x="11976" y="4877"/>
                    <a:pt x="901" y="5044"/>
                  </a:cubicBezTo>
                  <a:cubicBezTo>
                    <a:pt x="0" y="5044"/>
                    <a:pt x="3103" y="11982"/>
                    <a:pt x="4370" y="12916"/>
                  </a:cubicBezTo>
                  <a:cubicBezTo>
                    <a:pt x="5360" y="13620"/>
                    <a:pt x="7250" y="14078"/>
                    <a:pt x="9380" y="14078"/>
                  </a:cubicBezTo>
                  <a:cubicBezTo>
                    <a:pt x="10478" y="14078"/>
                    <a:pt x="11641" y="13956"/>
                    <a:pt x="12776" y="13683"/>
                  </a:cubicBezTo>
                  <a:cubicBezTo>
                    <a:pt x="15678" y="12983"/>
                    <a:pt x="18213" y="10648"/>
                    <a:pt x="19081" y="9380"/>
                  </a:cubicBezTo>
                  <a:cubicBezTo>
                    <a:pt x="19935" y="8165"/>
                    <a:pt x="18202" y="1"/>
                    <a:pt x="1783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7130310" y="2325920"/>
              <a:ext cx="594417" cy="609725"/>
            </a:xfrm>
            <a:custGeom>
              <a:avLst/>
              <a:gdLst/>
              <a:ahLst/>
              <a:cxnLst/>
              <a:rect l="l" t="t" r="r" b="b"/>
              <a:pathLst>
                <a:path w="27220" h="27921" extrusionOk="0">
                  <a:moveTo>
                    <a:pt x="0" y="1"/>
                  </a:moveTo>
                  <a:lnTo>
                    <a:pt x="3069" y="7640"/>
                  </a:lnTo>
                  <a:lnTo>
                    <a:pt x="6838" y="9841"/>
                  </a:lnTo>
                  <a:lnTo>
                    <a:pt x="8906" y="27921"/>
                  </a:lnTo>
                  <a:lnTo>
                    <a:pt x="27219" y="25753"/>
                  </a:lnTo>
                  <a:cubicBezTo>
                    <a:pt x="25485" y="19081"/>
                    <a:pt x="24417" y="11442"/>
                    <a:pt x="24417" y="11442"/>
                  </a:cubicBezTo>
                  <a:cubicBezTo>
                    <a:pt x="25118" y="7473"/>
                    <a:pt x="24351" y="3403"/>
                    <a:pt x="2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7412204" y="2359374"/>
              <a:ext cx="165375" cy="124648"/>
            </a:xfrm>
            <a:custGeom>
              <a:avLst/>
              <a:gdLst/>
              <a:ahLst/>
              <a:cxnLst/>
              <a:rect l="l" t="t" r="r" b="b"/>
              <a:pathLst>
                <a:path w="7573" h="5708" extrusionOk="0">
                  <a:moveTo>
                    <a:pt x="98" y="0"/>
                  </a:moveTo>
                  <a:cubicBezTo>
                    <a:pt x="51" y="0"/>
                    <a:pt x="0" y="29"/>
                    <a:pt x="0" y="70"/>
                  </a:cubicBezTo>
                  <a:cubicBezTo>
                    <a:pt x="501" y="3572"/>
                    <a:pt x="3903" y="5707"/>
                    <a:pt x="7272" y="5707"/>
                  </a:cubicBezTo>
                  <a:cubicBezTo>
                    <a:pt x="7572" y="5707"/>
                    <a:pt x="7572" y="5240"/>
                    <a:pt x="7272" y="5240"/>
                  </a:cubicBezTo>
                  <a:cubicBezTo>
                    <a:pt x="5638" y="5174"/>
                    <a:pt x="4036" y="4640"/>
                    <a:pt x="2702" y="3672"/>
                  </a:cubicBezTo>
                  <a:cubicBezTo>
                    <a:pt x="1468" y="2772"/>
                    <a:pt x="567" y="1504"/>
                    <a:pt x="167" y="37"/>
                  </a:cubicBezTo>
                  <a:cubicBezTo>
                    <a:pt x="154" y="11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7188571" y="2483998"/>
              <a:ext cx="126767" cy="77960"/>
            </a:xfrm>
            <a:custGeom>
              <a:avLst/>
              <a:gdLst/>
              <a:ahLst/>
              <a:cxnLst/>
              <a:rect l="l" t="t" r="r" b="b"/>
              <a:pathLst>
                <a:path w="5805" h="3570" extrusionOk="0">
                  <a:moveTo>
                    <a:pt x="67" y="0"/>
                  </a:moveTo>
                  <a:cubicBezTo>
                    <a:pt x="34" y="0"/>
                    <a:pt x="1" y="34"/>
                    <a:pt x="34" y="100"/>
                  </a:cubicBezTo>
                  <a:cubicBezTo>
                    <a:pt x="868" y="767"/>
                    <a:pt x="1802" y="1401"/>
                    <a:pt x="2769" y="1935"/>
                  </a:cubicBezTo>
                  <a:cubicBezTo>
                    <a:pt x="3737" y="2502"/>
                    <a:pt x="4771" y="3002"/>
                    <a:pt x="5771" y="3570"/>
                  </a:cubicBezTo>
                  <a:cubicBezTo>
                    <a:pt x="5805" y="3570"/>
                    <a:pt x="5805" y="3536"/>
                    <a:pt x="5805" y="3503"/>
                  </a:cubicBezTo>
                  <a:cubicBezTo>
                    <a:pt x="4871" y="2869"/>
                    <a:pt x="3970" y="2169"/>
                    <a:pt x="3003" y="1568"/>
                  </a:cubicBezTo>
                  <a:cubicBezTo>
                    <a:pt x="2069" y="934"/>
                    <a:pt x="1101" y="4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7179312" y="2354767"/>
              <a:ext cx="82851" cy="172778"/>
            </a:xfrm>
            <a:custGeom>
              <a:avLst/>
              <a:gdLst/>
              <a:ahLst/>
              <a:cxnLst/>
              <a:rect l="l" t="t" r="r" b="b"/>
              <a:pathLst>
                <a:path w="3794" h="7912" extrusionOk="0">
                  <a:moveTo>
                    <a:pt x="71" y="0"/>
                  </a:moveTo>
                  <a:cubicBezTo>
                    <a:pt x="44" y="0"/>
                    <a:pt x="1" y="24"/>
                    <a:pt x="24" y="47"/>
                  </a:cubicBezTo>
                  <a:cubicBezTo>
                    <a:pt x="158" y="781"/>
                    <a:pt x="258" y="1515"/>
                    <a:pt x="358" y="2249"/>
                  </a:cubicBezTo>
                  <a:cubicBezTo>
                    <a:pt x="425" y="2883"/>
                    <a:pt x="558" y="3517"/>
                    <a:pt x="758" y="4117"/>
                  </a:cubicBezTo>
                  <a:cubicBezTo>
                    <a:pt x="925" y="4684"/>
                    <a:pt x="1292" y="5151"/>
                    <a:pt x="1759" y="5518"/>
                  </a:cubicBezTo>
                  <a:cubicBezTo>
                    <a:pt x="1992" y="5718"/>
                    <a:pt x="2293" y="5918"/>
                    <a:pt x="2526" y="6085"/>
                  </a:cubicBezTo>
                  <a:cubicBezTo>
                    <a:pt x="2793" y="6218"/>
                    <a:pt x="3026" y="6419"/>
                    <a:pt x="3293" y="6552"/>
                  </a:cubicBezTo>
                  <a:cubicBezTo>
                    <a:pt x="3327" y="6619"/>
                    <a:pt x="3327" y="6719"/>
                    <a:pt x="3327" y="6786"/>
                  </a:cubicBezTo>
                  <a:cubicBezTo>
                    <a:pt x="3393" y="6952"/>
                    <a:pt x="3427" y="7153"/>
                    <a:pt x="3493" y="7319"/>
                  </a:cubicBezTo>
                  <a:cubicBezTo>
                    <a:pt x="3527" y="7519"/>
                    <a:pt x="3594" y="7720"/>
                    <a:pt x="3694" y="7886"/>
                  </a:cubicBezTo>
                  <a:cubicBezTo>
                    <a:pt x="3694" y="7903"/>
                    <a:pt x="3710" y="7911"/>
                    <a:pt x="3727" y="7911"/>
                  </a:cubicBezTo>
                  <a:cubicBezTo>
                    <a:pt x="3744" y="7911"/>
                    <a:pt x="3760" y="7903"/>
                    <a:pt x="3760" y="7886"/>
                  </a:cubicBezTo>
                  <a:cubicBezTo>
                    <a:pt x="3794" y="7686"/>
                    <a:pt x="3760" y="7486"/>
                    <a:pt x="3727" y="7319"/>
                  </a:cubicBezTo>
                  <a:cubicBezTo>
                    <a:pt x="3727" y="7119"/>
                    <a:pt x="3694" y="6919"/>
                    <a:pt x="3660" y="6719"/>
                  </a:cubicBezTo>
                  <a:cubicBezTo>
                    <a:pt x="3660" y="6552"/>
                    <a:pt x="3127" y="3984"/>
                    <a:pt x="2960" y="3450"/>
                  </a:cubicBezTo>
                  <a:cubicBezTo>
                    <a:pt x="2693" y="2382"/>
                    <a:pt x="2359" y="1348"/>
                    <a:pt x="2026" y="314"/>
                  </a:cubicBezTo>
                  <a:cubicBezTo>
                    <a:pt x="2026" y="281"/>
                    <a:pt x="2009" y="264"/>
                    <a:pt x="1992" y="264"/>
                  </a:cubicBezTo>
                  <a:cubicBezTo>
                    <a:pt x="1976" y="264"/>
                    <a:pt x="1959" y="281"/>
                    <a:pt x="1959" y="314"/>
                  </a:cubicBezTo>
                  <a:cubicBezTo>
                    <a:pt x="2226" y="1348"/>
                    <a:pt x="2426" y="2449"/>
                    <a:pt x="2660" y="3517"/>
                  </a:cubicBezTo>
                  <a:cubicBezTo>
                    <a:pt x="2760" y="4084"/>
                    <a:pt x="2860" y="4617"/>
                    <a:pt x="2993" y="5184"/>
                  </a:cubicBezTo>
                  <a:cubicBezTo>
                    <a:pt x="3060" y="5418"/>
                    <a:pt x="3093" y="5651"/>
                    <a:pt x="3160" y="5918"/>
                  </a:cubicBezTo>
                  <a:cubicBezTo>
                    <a:pt x="3160" y="5985"/>
                    <a:pt x="3193" y="6085"/>
                    <a:pt x="3227" y="6152"/>
                  </a:cubicBezTo>
                  <a:cubicBezTo>
                    <a:pt x="3060" y="6052"/>
                    <a:pt x="2926" y="5952"/>
                    <a:pt x="2760" y="5852"/>
                  </a:cubicBezTo>
                  <a:cubicBezTo>
                    <a:pt x="2493" y="5685"/>
                    <a:pt x="2226" y="5485"/>
                    <a:pt x="1992" y="5284"/>
                  </a:cubicBezTo>
                  <a:cubicBezTo>
                    <a:pt x="1525" y="4884"/>
                    <a:pt x="1225" y="4350"/>
                    <a:pt x="1058" y="3783"/>
                  </a:cubicBezTo>
                  <a:cubicBezTo>
                    <a:pt x="858" y="3183"/>
                    <a:pt x="758" y="2616"/>
                    <a:pt x="591" y="1949"/>
                  </a:cubicBezTo>
                  <a:cubicBezTo>
                    <a:pt x="425" y="1315"/>
                    <a:pt x="224" y="681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7348090" y="2832189"/>
              <a:ext cx="338743" cy="41535"/>
            </a:xfrm>
            <a:custGeom>
              <a:avLst/>
              <a:gdLst/>
              <a:ahLst/>
              <a:cxnLst/>
              <a:rect l="l" t="t" r="r" b="b"/>
              <a:pathLst>
                <a:path w="15512" h="1902" extrusionOk="0">
                  <a:moveTo>
                    <a:pt x="15445" y="0"/>
                  </a:moveTo>
                  <a:cubicBezTo>
                    <a:pt x="14878" y="100"/>
                    <a:pt x="14278" y="100"/>
                    <a:pt x="13677" y="133"/>
                  </a:cubicBezTo>
                  <a:lnTo>
                    <a:pt x="12009" y="300"/>
                  </a:lnTo>
                  <a:cubicBezTo>
                    <a:pt x="9975" y="467"/>
                    <a:pt x="7973" y="701"/>
                    <a:pt x="5972" y="967"/>
                  </a:cubicBezTo>
                  <a:cubicBezTo>
                    <a:pt x="4971" y="1067"/>
                    <a:pt x="3970" y="1201"/>
                    <a:pt x="2970" y="1368"/>
                  </a:cubicBezTo>
                  <a:cubicBezTo>
                    <a:pt x="2469" y="1468"/>
                    <a:pt x="1869" y="1534"/>
                    <a:pt x="1435" y="1601"/>
                  </a:cubicBezTo>
                  <a:cubicBezTo>
                    <a:pt x="968" y="1668"/>
                    <a:pt x="468" y="1701"/>
                    <a:pt x="34" y="1835"/>
                  </a:cubicBezTo>
                  <a:cubicBezTo>
                    <a:pt x="1" y="1835"/>
                    <a:pt x="1" y="1868"/>
                    <a:pt x="34" y="1901"/>
                  </a:cubicBezTo>
                  <a:cubicBezTo>
                    <a:pt x="301" y="1901"/>
                    <a:pt x="568" y="1835"/>
                    <a:pt x="835" y="1835"/>
                  </a:cubicBezTo>
                  <a:lnTo>
                    <a:pt x="1702" y="1768"/>
                  </a:lnTo>
                  <a:cubicBezTo>
                    <a:pt x="2269" y="1735"/>
                    <a:pt x="2836" y="1668"/>
                    <a:pt x="3370" y="1601"/>
                  </a:cubicBezTo>
                  <a:cubicBezTo>
                    <a:pt x="5405" y="1468"/>
                    <a:pt x="7439" y="1234"/>
                    <a:pt x="9441" y="967"/>
                  </a:cubicBezTo>
                  <a:cubicBezTo>
                    <a:pt x="10442" y="834"/>
                    <a:pt x="11409" y="701"/>
                    <a:pt x="12410" y="567"/>
                  </a:cubicBezTo>
                  <a:cubicBezTo>
                    <a:pt x="13410" y="400"/>
                    <a:pt x="14444" y="167"/>
                    <a:pt x="15445" y="67"/>
                  </a:cubicBezTo>
                  <a:cubicBezTo>
                    <a:pt x="15512" y="67"/>
                    <a:pt x="15512" y="0"/>
                    <a:pt x="15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7005009" y="1339434"/>
              <a:ext cx="495886" cy="623330"/>
            </a:xfrm>
            <a:custGeom>
              <a:avLst/>
              <a:gdLst/>
              <a:ahLst/>
              <a:cxnLst/>
              <a:rect l="l" t="t" r="r" b="b"/>
              <a:pathLst>
                <a:path w="22708" h="28544" extrusionOk="0">
                  <a:moveTo>
                    <a:pt x="12247" y="1"/>
                  </a:moveTo>
                  <a:cubicBezTo>
                    <a:pt x="11723" y="1"/>
                    <a:pt x="11195" y="69"/>
                    <a:pt x="10675" y="210"/>
                  </a:cubicBezTo>
                  <a:cubicBezTo>
                    <a:pt x="5505" y="1411"/>
                    <a:pt x="6405" y="9283"/>
                    <a:pt x="5871" y="10751"/>
                  </a:cubicBezTo>
                  <a:cubicBezTo>
                    <a:pt x="5104" y="12919"/>
                    <a:pt x="3937" y="13553"/>
                    <a:pt x="2803" y="15955"/>
                  </a:cubicBezTo>
                  <a:cubicBezTo>
                    <a:pt x="1702" y="18357"/>
                    <a:pt x="2602" y="20225"/>
                    <a:pt x="2502" y="21993"/>
                  </a:cubicBezTo>
                  <a:cubicBezTo>
                    <a:pt x="2402" y="23727"/>
                    <a:pt x="1" y="25195"/>
                    <a:pt x="568" y="25262"/>
                  </a:cubicBezTo>
                  <a:cubicBezTo>
                    <a:pt x="768" y="25295"/>
                    <a:pt x="1802" y="25462"/>
                    <a:pt x="3303" y="25695"/>
                  </a:cubicBezTo>
                  <a:cubicBezTo>
                    <a:pt x="4337" y="24261"/>
                    <a:pt x="4871" y="22526"/>
                    <a:pt x="4871" y="20758"/>
                  </a:cubicBezTo>
                  <a:cubicBezTo>
                    <a:pt x="4871" y="20725"/>
                    <a:pt x="4875" y="20708"/>
                    <a:pt x="4881" y="20708"/>
                  </a:cubicBezTo>
                  <a:cubicBezTo>
                    <a:pt x="4961" y="20708"/>
                    <a:pt x="5442" y="23006"/>
                    <a:pt x="4704" y="25929"/>
                  </a:cubicBezTo>
                  <a:cubicBezTo>
                    <a:pt x="7606" y="26396"/>
                    <a:pt x="11576" y="27029"/>
                    <a:pt x="15011" y="27563"/>
                  </a:cubicBezTo>
                  <a:cubicBezTo>
                    <a:pt x="15278" y="26196"/>
                    <a:pt x="15578" y="24962"/>
                    <a:pt x="15578" y="24961"/>
                  </a:cubicBezTo>
                  <a:lnTo>
                    <a:pt x="15578" y="24961"/>
                  </a:lnTo>
                  <a:cubicBezTo>
                    <a:pt x="15545" y="25862"/>
                    <a:pt x="15612" y="26763"/>
                    <a:pt x="15779" y="27663"/>
                  </a:cubicBezTo>
                  <a:lnTo>
                    <a:pt x="17146" y="27863"/>
                  </a:lnTo>
                  <a:cubicBezTo>
                    <a:pt x="17380" y="25929"/>
                    <a:pt x="17747" y="24027"/>
                    <a:pt x="18180" y="22159"/>
                  </a:cubicBezTo>
                  <a:cubicBezTo>
                    <a:pt x="18180" y="24194"/>
                    <a:pt x="18480" y="26229"/>
                    <a:pt x="19114" y="28164"/>
                  </a:cubicBezTo>
                  <a:cubicBezTo>
                    <a:pt x="20792" y="28392"/>
                    <a:pt x="22044" y="28544"/>
                    <a:pt x="22500" y="28544"/>
                  </a:cubicBezTo>
                  <a:cubicBezTo>
                    <a:pt x="22642" y="28544"/>
                    <a:pt x="22707" y="28529"/>
                    <a:pt x="22683" y="28497"/>
                  </a:cubicBezTo>
                  <a:cubicBezTo>
                    <a:pt x="19881" y="24227"/>
                    <a:pt x="22617" y="22359"/>
                    <a:pt x="22116" y="18890"/>
                  </a:cubicBezTo>
                  <a:cubicBezTo>
                    <a:pt x="21549" y="14721"/>
                    <a:pt x="18147" y="13586"/>
                    <a:pt x="18681" y="10584"/>
                  </a:cubicBezTo>
                  <a:cubicBezTo>
                    <a:pt x="19081" y="8116"/>
                    <a:pt x="19982" y="3713"/>
                    <a:pt x="17013" y="2312"/>
                  </a:cubicBezTo>
                  <a:cubicBezTo>
                    <a:pt x="15846" y="834"/>
                    <a:pt x="14074" y="1"/>
                    <a:pt x="12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7404910" y="1558175"/>
              <a:ext cx="110738" cy="391918"/>
            </a:xfrm>
            <a:custGeom>
              <a:avLst/>
              <a:gdLst/>
              <a:ahLst/>
              <a:cxnLst/>
              <a:rect l="l" t="t" r="r" b="b"/>
              <a:pathLst>
                <a:path w="5071" h="17947" extrusionOk="0">
                  <a:moveTo>
                    <a:pt x="134" y="0"/>
                  </a:moveTo>
                  <a:cubicBezTo>
                    <a:pt x="1" y="834"/>
                    <a:pt x="101" y="1701"/>
                    <a:pt x="468" y="2469"/>
                  </a:cubicBezTo>
                  <a:cubicBezTo>
                    <a:pt x="835" y="3203"/>
                    <a:pt x="1302" y="3903"/>
                    <a:pt x="1902" y="4503"/>
                  </a:cubicBezTo>
                  <a:cubicBezTo>
                    <a:pt x="2436" y="5104"/>
                    <a:pt x="2969" y="5704"/>
                    <a:pt x="3436" y="6371"/>
                  </a:cubicBezTo>
                  <a:cubicBezTo>
                    <a:pt x="3870" y="7005"/>
                    <a:pt x="4170" y="7739"/>
                    <a:pt x="4304" y="8506"/>
                  </a:cubicBezTo>
                  <a:cubicBezTo>
                    <a:pt x="4404" y="9274"/>
                    <a:pt x="4404" y="10074"/>
                    <a:pt x="4237" y="10841"/>
                  </a:cubicBezTo>
                  <a:cubicBezTo>
                    <a:pt x="4070" y="11609"/>
                    <a:pt x="3803" y="12376"/>
                    <a:pt x="3603" y="13176"/>
                  </a:cubicBezTo>
                  <a:cubicBezTo>
                    <a:pt x="3470" y="13577"/>
                    <a:pt x="3403" y="14010"/>
                    <a:pt x="3336" y="14444"/>
                  </a:cubicBezTo>
                  <a:cubicBezTo>
                    <a:pt x="3303" y="14878"/>
                    <a:pt x="3336" y="15311"/>
                    <a:pt x="3470" y="15712"/>
                  </a:cubicBezTo>
                  <a:cubicBezTo>
                    <a:pt x="3703" y="16512"/>
                    <a:pt x="4070" y="17279"/>
                    <a:pt x="4571" y="17946"/>
                  </a:cubicBezTo>
                  <a:cubicBezTo>
                    <a:pt x="4204" y="17213"/>
                    <a:pt x="3937" y="16445"/>
                    <a:pt x="3803" y="15645"/>
                  </a:cubicBezTo>
                  <a:cubicBezTo>
                    <a:pt x="3703" y="14878"/>
                    <a:pt x="3803" y="14077"/>
                    <a:pt x="4104" y="13343"/>
                  </a:cubicBezTo>
                  <a:cubicBezTo>
                    <a:pt x="4404" y="12576"/>
                    <a:pt x="4637" y="11775"/>
                    <a:pt x="4837" y="10975"/>
                  </a:cubicBezTo>
                  <a:cubicBezTo>
                    <a:pt x="5038" y="10141"/>
                    <a:pt x="5071" y="9240"/>
                    <a:pt x="4938" y="8406"/>
                  </a:cubicBezTo>
                  <a:cubicBezTo>
                    <a:pt x="4771" y="7539"/>
                    <a:pt x="4437" y="6738"/>
                    <a:pt x="3937" y="6038"/>
                  </a:cubicBezTo>
                  <a:cubicBezTo>
                    <a:pt x="3403" y="5371"/>
                    <a:pt x="2869" y="4737"/>
                    <a:pt x="2269" y="4170"/>
                  </a:cubicBezTo>
                  <a:cubicBezTo>
                    <a:pt x="1669" y="3636"/>
                    <a:pt x="1135" y="3002"/>
                    <a:pt x="735" y="2335"/>
                  </a:cubicBezTo>
                  <a:cubicBezTo>
                    <a:pt x="334" y="1601"/>
                    <a:pt x="101" y="801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6999178" y="1397192"/>
              <a:ext cx="170485" cy="482238"/>
            </a:xfrm>
            <a:custGeom>
              <a:avLst/>
              <a:gdLst/>
              <a:ahLst/>
              <a:cxnLst/>
              <a:rect l="l" t="t" r="r" b="b"/>
              <a:pathLst>
                <a:path w="7807" h="2208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339" y="901"/>
                    <a:pt x="6972" y="1835"/>
                    <a:pt x="6739" y="2836"/>
                  </a:cubicBezTo>
                  <a:cubicBezTo>
                    <a:pt x="6472" y="3803"/>
                    <a:pt x="6272" y="4804"/>
                    <a:pt x="6072" y="5804"/>
                  </a:cubicBezTo>
                  <a:lnTo>
                    <a:pt x="5738" y="7272"/>
                  </a:lnTo>
                  <a:cubicBezTo>
                    <a:pt x="5638" y="7739"/>
                    <a:pt x="5505" y="8206"/>
                    <a:pt x="5338" y="8673"/>
                  </a:cubicBezTo>
                  <a:cubicBezTo>
                    <a:pt x="4938" y="9540"/>
                    <a:pt x="4371" y="10341"/>
                    <a:pt x="3670" y="11008"/>
                  </a:cubicBezTo>
                  <a:cubicBezTo>
                    <a:pt x="3303" y="11408"/>
                    <a:pt x="2970" y="11809"/>
                    <a:pt x="2669" y="12209"/>
                  </a:cubicBezTo>
                  <a:cubicBezTo>
                    <a:pt x="2369" y="12676"/>
                    <a:pt x="2136" y="13143"/>
                    <a:pt x="1935" y="13610"/>
                  </a:cubicBezTo>
                  <a:cubicBezTo>
                    <a:pt x="1769" y="14110"/>
                    <a:pt x="1602" y="14611"/>
                    <a:pt x="1502" y="15144"/>
                  </a:cubicBezTo>
                  <a:cubicBezTo>
                    <a:pt x="1402" y="15645"/>
                    <a:pt x="1368" y="16179"/>
                    <a:pt x="1402" y="16679"/>
                  </a:cubicBezTo>
                  <a:cubicBezTo>
                    <a:pt x="1402" y="17213"/>
                    <a:pt x="1502" y="17713"/>
                    <a:pt x="1535" y="18213"/>
                  </a:cubicBezTo>
                  <a:cubicBezTo>
                    <a:pt x="1602" y="18714"/>
                    <a:pt x="1602" y="19214"/>
                    <a:pt x="1569" y="19681"/>
                  </a:cubicBezTo>
                  <a:cubicBezTo>
                    <a:pt x="1468" y="20715"/>
                    <a:pt x="868" y="21582"/>
                    <a:pt x="1" y="22083"/>
                  </a:cubicBezTo>
                  <a:cubicBezTo>
                    <a:pt x="968" y="21683"/>
                    <a:pt x="1669" y="20782"/>
                    <a:pt x="1835" y="19748"/>
                  </a:cubicBezTo>
                  <a:cubicBezTo>
                    <a:pt x="1935" y="19247"/>
                    <a:pt x="1969" y="18714"/>
                    <a:pt x="1935" y="18213"/>
                  </a:cubicBezTo>
                  <a:cubicBezTo>
                    <a:pt x="1902" y="17680"/>
                    <a:pt x="1835" y="17179"/>
                    <a:pt x="1869" y="16712"/>
                  </a:cubicBezTo>
                  <a:cubicBezTo>
                    <a:pt x="1902" y="15745"/>
                    <a:pt x="2102" y="14778"/>
                    <a:pt x="2469" y="13877"/>
                  </a:cubicBezTo>
                  <a:cubicBezTo>
                    <a:pt x="2669" y="13443"/>
                    <a:pt x="2903" y="13010"/>
                    <a:pt x="3170" y="12609"/>
                  </a:cubicBezTo>
                  <a:cubicBezTo>
                    <a:pt x="3470" y="12209"/>
                    <a:pt x="3770" y="11842"/>
                    <a:pt x="4104" y="11475"/>
                  </a:cubicBezTo>
                  <a:cubicBezTo>
                    <a:pt x="4437" y="11108"/>
                    <a:pt x="4804" y="10741"/>
                    <a:pt x="5104" y="10308"/>
                  </a:cubicBezTo>
                  <a:cubicBezTo>
                    <a:pt x="5438" y="9874"/>
                    <a:pt x="5671" y="9407"/>
                    <a:pt x="5905" y="8907"/>
                  </a:cubicBezTo>
                  <a:cubicBezTo>
                    <a:pt x="6072" y="8440"/>
                    <a:pt x="6205" y="7939"/>
                    <a:pt x="6305" y="7406"/>
                  </a:cubicBezTo>
                  <a:cubicBezTo>
                    <a:pt x="6405" y="6905"/>
                    <a:pt x="6472" y="6405"/>
                    <a:pt x="6572" y="5905"/>
                  </a:cubicBezTo>
                  <a:cubicBezTo>
                    <a:pt x="6706" y="4904"/>
                    <a:pt x="6872" y="3903"/>
                    <a:pt x="7039" y="2936"/>
                  </a:cubicBezTo>
                  <a:cubicBezTo>
                    <a:pt x="7173" y="1935"/>
                    <a:pt x="7439" y="934"/>
                    <a:pt x="7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6507780" y="1360921"/>
              <a:ext cx="826528" cy="455770"/>
            </a:xfrm>
            <a:custGeom>
              <a:avLst/>
              <a:gdLst/>
              <a:ahLst/>
              <a:cxnLst/>
              <a:rect l="l" t="t" r="r" b="b"/>
              <a:pathLst>
                <a:path w="37849" h="20871" extrusionOk="0">
                  <a:moveTo>
                    <a:pt x="10317" y="1"/>
                  </a:moveTo>
                  <a:cubicBezTo>
                    <a:pt x="7869" y="1"/>
                    <a:pt x="1" y="3636"/>
                    <a:pt x="621" y="4730"/>
                  </a:cubicBezTo>
                  <a:cubicBezTo>
                    <a:pt x="2189" y="7532"/>
                    <a:pt x="7193" y="14771"/>
                    <a:pt x="12363" y="18273"/>
                  </a:cubicBezTo>
                  <a:cubicBezTo>
                    <a:pt x="14662" y="19843"/>
                    <a:pt x="22352" y="20870"/>
                    <a:pt x="28492" y="20870"/>
                  </a:cubicBezTo>
                  <a:cubicBezTo>
                    <a:pt x="31617" y="20870"/>
                    <a:pt x="34340" y="20604"/>
                    <a:pt x="35747" y="20008"/>
                  </a:cubicBezTo>
                  <a:cubicBezTo>
                    <a:pt x="37848" y="19107"/>
                    <a:pt x="37848" y="16672"/>
                    <a:pt x="31477" y="14971"/>
                  </a:cubicBezTo>
                  <a:cubicBezTo>
                    <a:pt x="26707" y="13737"/>
                    <a:pt x="18201" y="10434"/>
                    <a:pt x="17300" y="9767"/>
                  </a:cubicBezTo>
                  <a:cubicBezTo>
                    <a:pt x="16366" y="9100"/>
                    <a:pt x="12930" y="2695"/>
                    <a:pt x="10962" y="194"/>
                  </a:cubicBezTo>
                  <a:cubicBezTo>
                    <a:pt x="10856" y="61"/>
                    <a:pt x="10631" y="1"/>
                    <a:pt x="10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6398245" y="1169913"/>
              <a:ext cx="349662" cy="369338"/>
            </a:xfrm>
            <a:custGeom>
              <a:avLst/>
              <a:gdLst/>
              <a:ahLst/>
              <a:cxnLst/>
              <a:rect l="l" t="t" r="r" b="b"/>
              <a:pathLst>
                <a:path w="16012" h="16913" extrusionOk="0">
                  <a:moveTo>
                    <a:pt x="8192" y="1"/>
                  </a:moveTo>
                  <a:cubicBezTo>
                    <a:pt x="8186" y="1"/>
                    <a:pt x="8179" y="1"/>
                    <a:pt x="8173" y="1"/>
                  </a:cubicBezTo>
                  <a:cubicBezTo>
                    <a:pt x="7038" y="68"/>
                    <a:pt x="7505" y="1902"/>
                    <a:pt x="7505" y="1902"/>
                  </a:cubicBezTo>
                  <a:cubicBezTo>
                    <a:pt x="7505" y="1902"/>
                    <a:pt x="6988" y="271"/>
                    <a:pt x="6066" y="271"/>
                  </a:cubicBezTo>
                  <a:cubicBezTo>
                    <a:pt x="5941" y="271"/>
                    <a:pt x="5810" y="300"/>
                    <a:pt x="5671" y="368"/>
                  </a:cubicBezTo>
                  <a:cubicBezTo>
                    <a:pt x="4537" y="902"/>
                    <a:pt x="4937" y="2936"/>
                    <a:pt x="4937" y="2936"/>
                  </a:cubicBezTo>
                  <a:cubicBezTo>
                    <a:pt x="4937" y="2936"/>
                    <a:pt x="4223" y="1508"/>
                    <a:pt x="3323" y="1508"/>
                  </a:cubicBezTo>
                  <a:cubicBezTo>
                    <a:pt x="3176" y="1508"/>
                    <a:pt x="3024" y="1546"/>
                    <a:pt x="2869" y="1635"/>
                  </a:cubicBezTo>
                  <a:cubicBezTo>
                    <a:pt x="1768" y="2269"/>
                    <a:pt x="2302" y="4204"/>
                    <a:pt x="2302" y="4204"/>
                  </a:cubicBezTo>
                  <a:cubicBezTo>
                    <a:pt x="2302" y="4204"/>
                    <a:pt x="1870" y="3455"/>
                    <a:pt x="1270" y="3455"/>
                  </a:cubicBezTo>
                  <a:cubicBezTo>
                    <a:pt x="1142" y="3455"/>
                    <a:pt x="1007" y="3488"/>
                    <a:pt x="867" y="3570"/>
                  </a:cubicBezTo>
                  <a:cubicBezTo>
                    <a:pt x="0" y="4037"/>
                    <a:pt x="1268" y="8374"/>
                    <a:pt x="1901" y="9875"/>
                  </a:cubicBezTo>
                  <a:cubicBezTo>
                    <a:pt x="3102" y="12743"/>
                    <a:pt x="7339" y="16379"/>
                    <a:pt x="7839" y="16913"/>
                  </a:cubicBezTo>
                  <a:lnTo>
                    <a:pt x="16012" y="11609"/>
                  </a:lnTo>
                  <a:cubicBezTo>
                    <a:pt x="16012" y="11609"/>
                    <a:pt x="11208" y="5305"/>
                    <a:pt x="10975" y="4971"/>
                  </a:cubicBezTo>
                  <a:cubicBezTo>
                    <a:pt x="10012" y="3444"/>
                    <a:pt x="9545" y="1"/>
                    <a:pt x="8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559948" y="1209875"/>
              <a:ext cx="61014" cy="124976"/>
            </a:xfrm>
            <a:custGeom>
              <a:avLst/>
              <a:gdLst/>
              <a:ahLst/>
              <a:cxnLst/>
              <a:rect l="l" t="t" r="r" b="b"/>
              <a:pathLst>
                <a:path w="2794" h="5723" extrusionOk="0">
                  <a:moveTo>
                    <a:pt x="123" y="1"/>
                  </a:moveTo>
                  <a:cubicBezTo>
                    <a:pt x="96" y="1"/>
                    <a:pt x="67" y="34"/>
                    <a:pt x="67" y="106"/>
                  </a:cubicBezTo>
                  <a:cubicBezTo>
                    <a:pt x="0" y="2741"/>
                    <a:pt x="934" y="3942"/>
                    <a:pt x="2702" y="5710"/>
                  </a:cubicBezTo>
                  <a:cubicBezTo>
                    <a:pt x="2720" y="5719"/>
                    <a:pt x="2736" y="5723"/>
                    <a:pt x="2748" y="5723"/>
                  </a:cubicBezTo>
                  <a:cubicBezTo>
                    <a:pt x="2782" y="5723"/>
                    <a:pt x="2793" y="5692"/>
                    <a:pt x="2769" y="5643"/>
                  </a:cubicBezTo>
                  <a:cubicBezTo>
                    <a:pt x="1135" y="3708"/>
                    <a:pt x="534" y="2641"/>
                    <a:pt x="167" y="72"/>
                  </a:cubicBezTo>
                  <a:cubicBezTo>
                    <a:pt x="167" y="26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6505312" y="1232389"/>
              <a:ext cx="64137" cy="132357"/>
            </a:xfrm>
            <a:custGeom>
              <a:avLst/>
              <a:gdLst/>
              <a:ahLst/>
              <a:cxnLst/>
              <a:rect l="l" t="t" r="r" b="b"/>
              <a:pathLst>
                <a:path w="2937" h="6061" extrusionOk="0">
                  <a:moveTo>
                    <a:pt x="73" y="1"/>
                  </a:moveTo>
                  <a:cubicBezTo>
                    <a:pt x="37" y="1"/>
                    <a:pt x="1" y="49"/>
                    <a:pt x="1" y="109"/>
                  </a:cubicBezTo>
                  <a:cubicBezTo>
                    <a:pt x="234" y="2811"/>
                    <a:pt x="1168" y="4078"/>
                    <a:pt x="2869" y="6046"/>
                  </a:cubicBezTo>
                  <a:cubicBezTo>
                    <a:pt x="2879" y="6056"/>
                    <a:pt x="2889" y="6060"/>
                    <a:pt x="2898" y="6060"/>
                  </a:cubicBezTo>
                  <a:cubicBezTo>
                    <a:pt x="2919" y="6060"/>
                    <a:pt x="2936" y="6036"/>
                    <a:pt x="2936" y="6013"/>
                  </a:cubicBezTo>
                  <a:cubicBezTo>
                    <a:pt x="1368" y="3845"/>
                    <a:pt x="734" y="2711"/>
                    <a:pt x="134" y="75"/>
                  </a:cubicBezTo>
                  <a:cubicBezTo>
                    <a:pt x="121" y="22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6448099" y="1261497"/>
              <a:ext cx="72391" cy="128623"/>
            </a:xfrm>
            <a:custGeom>
              <a:avLst/>
              <a:gdLst/>
              <a:ahLst/>
              <a:cxnLst/>
              <a:rect l="l" t="t" r="r" b="b"/>
              <a:pathLst>
                <a:path w="3315" h="5890" extrusionOk="0">
                  <a:moveTo>
                    <a:pt x="32" y="0"/>
                  </a:moveTo>
                  <a:cubicBezTo>
                    <a:pt x="12" y="0"/>
                    <a:pt x="0" y="52"/>
                    <a:pt x="19" y="143"/>
                  </a:cubicBezTo>
                  <a:cubicBezTo>
                    <a:pt x="386" y="2512"/>
                    <a:pt x="1220" y="4113"/>
                    <a:pt x="3221" y="5881"/>
                  </a:cubicBezTo>
                  <a:cubicBezTo>
                    <a:pt x="3234" y="5887"/>
                    <a:pt x="3245" y="5890"/>
                    <a:pt x="3255" y="5890"/>
                  </a:cubicBezTo>
                  <a:cubicBezTo>
                    <a:pt x="3298" y="5890"/>
                    <a:pt x="3315" y="5841"/>
                    <a:pt x="3288" y="5814"/>
                  </a:cubicBezTo>
                  <a:cubicBezTo>
                    <a:pt x="1486" y="3913"/>
                    <a:pt x="853" y="2612"/>
                    <a:pt x="85" y="110"/>
                  </a:cubicBezTo>
                  <a:cubicBezTo>
                    <a:pt x="70" y="35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6212500" y="854936"/>
              <a:ext cx="540522" cy="605663"/>
            </a:xfrm>
            <a:custGeom>
              <a:avLst/>
              <a:gdLst/>
              <a:ahLst/>
              <a:cxnLst/>
              <a:rect l="l" t="t" r="r" b="b"/>
              <a:pathLst>
                <a:path w="24752" h="27735" extrusionOk="0">
                  <a:moveTo>
                    <a:pt x="12231" y="0"/>
                  </a:moveTo>
                  <a:cubicBezTo>
                    <a:pt x="5870" y="0"/>
                    <a:pt x="1616" y="5515"/>
                    <a:pt x="1034" y="9788"/>
                  </a:cubicBezTo>
                  <a:cubicBezTo>
                    <a:pt x="0" y="17227"/>
                    <a:pt x="4303" y="19729"/>
                    <a:pt x="4570" y="21864"/>
                  </a:cubicBezTo>
                  <a:cubicBezTo>
                    <a:pt x="4637" y="23164"/>
                    <a:pt x="4637" y="24499"/>
                    <a:pt x="4570" y="25800"/>
                  </a:cubicBezTo>
                  <a:lnTo>
                    <a:pt x="12109" y="27734"/>
                  </a:lnTo>
                  <a:cubicBezTo>
                    <a:pt x="12676" y="26567"/>
                    <a:pt x="13310" y="25399"/>
                    <a:pt x="14010" y="24299"/>
                  </a:cubicBezTo>
                  <a:cubicBezTo>
                    <a:pt x="15311" y="22597"/>
                    <a:pt x="20281" y="22464"/>
                    <a:pt x="22983" y="15459"/>
                  </a:cubicBezTo>
                  <a:cubicBezTo>
                    <a:pt x="24751" y="10856"/>
                    <a:pt x="23150" y="2450"/>
                    <a:pt x="15178" y="381"/>
                  </a:cubicBezTo>
                  <a:cubicBezTo>
                    <a:pt x="14153" y="120"/>
                    <a:pt x="13169" y="0"/>
                    <a:pt x="12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6347256" y="1165546"/>
              <a:ext cx="27690" cy="274650"/>
            </a:xfrm>
            <a:custGeom>
              <a:avLst/>
              <a:gdLst/>
              <a:ahLst/>
              <a:cxnLst/>
              <a:rect l="l" t="t" r="r" b="b"/>
              <a:pathLst>
                <a:path w="1268" h="12577" extrusionOk="0">
                  <a:moveTo>
                    <a:pt x="834" y="1"/>
                  </a:moveTo>
                  <a:lnTo>
                    <a:pt x="0" y="12543"/>
                  </a:lnTo>
                  <a:lnTo>
                    <a:pt x="400" y="12576"/>
                  </a:lnTo>
                  <a:lnTo>
                    <a:pt x="1268" y="34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6428097" y="1209263"/>
              <a:ext cx="124583" cy="253512"/>
            </a:xfrm>
            <a:custGeom>
              <a:avLst/>
              <a:gdLst/>
              <a:ahLst/>
              <a:cxnLst/>
              <a:rect l="l" t="t" r="r" b="b"/>
              <a:pathLst>
                <a:path w="5705" h="11609" extrusionOk="0">
                  <a:moveTo>
                    <a:pt x="5338" y="0"/>
                  </a:moveTo>
                  <a:lnTo>
                    <a:pt x="1" y="11408"/>
                  </a:lnTo>
                  <a:lnTo>
                    <a:pt x="368" y="11608"/>
                  </a:lnTo>
                  <a:lnTo>
                    <a:pt x="5705" y="200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6366189" y="1160763"/>
              <a:ext cx="179220" cy="115542"/>
            </a:xfrm>
            <a:custGeom>
              <a:avLst/>
              <a:gdLst/>
              <a:ahLst/>
              <a:cxnLst/>
              <a:rect l="l" t="t" r="r" b="b"/>
              <a:pathLst>
                <a:path w="8207" h="5291" extrusionOk="0">
                  <a:moveTo>
                    <a:pt x="2602" y="220"/>
                  </a:moveTo>
                  <a:cubicBezTo>
                    <a:pt x="2636" y="220"/>
                    <a:pt x="2669" y="253"/>
                    <a:pt x="2702" y="253"/>
                  </a:cubicBezTo>
                  <a:cubicBezTo>
                    <a:pt x="3203" y="387"/>
                    <a:pt x="3169" y="887"/>
                    <a:pt x="3069" y="1321"/>
                  </a:cubicBezTo>
                  <a:cubicBezTo>
                    <a:pt x="2869" y="1954"/>
                    <a:pt x="2502" y="2555"/>
                    <a:pt x="2002" y="3055"/>
                  </a:cubicBezTo>
                  <a:cubicBezTo>
                    <a:pt x="1868" y="2355"/>
                    <a:pt x="1868" y="1654"/>
                    <a:pt x="2002" y="954"/>
                  </a:cubicBezTo>
                  <a:cubicBezTo>
                    <a:pt x="2069" y="687"/>
                    <a:pt x="2235" y="220"/>
                    <a:pt x="2569" y="220"/>
                  </a:cubicBezTo>
                  <a:close/>
                  <a:moveTo>
                    <a:pt x="5871" y="1054"/>
                  </a:moveTo>
                  <a:cubicBezTo>
                    <a:pt x="5905" y="1054"/>
                    <a:pt x="5938" y="1087"/>
                    <a:pt x="5971" y="1087"/>
                  </a:cubicBezTo>
                  <a:cubicBezTo>
                    <a:pt x="6105" y="1120"/>
                    <a:pt x="6205" y="1220"/>
                    <a:pt x="6238" y="1354"/>
                  </a:cubicBezTo>
                  <a:cubicBezTo>
                    <a:pt x="6372" y="1954"/>
                    <a:pt x="5871" y="3155"/>
                    <a:pt x="5171" y="4056"/>
                  </a:cubicBezTo>
                  <a:cubicBezTo>
                    <a:pt x="4904" y="3422"/>
                    <a:pt x="4871" y="2722"/>
                    <a:pt x="5037" y="2088"/>
                  </a:cubicBezTo>
                  <a:cubicBezTo>
                    <a:pt x="5171" y="1587"/>
                    <a:pt x="5438" y="1054"/>
                    <a:pt x="5838" y="1054"/>
                  </a:cubicBezTo>
                  <a:close/>
                  <a:moveTo>
                    <a:pt x="2610" y="1"/>
                  </a:moveTo>
                  <a:cubicBezTo>
                    <a:pt x="2254" y="1"/>
                    <a:pt x="1981" y="304"/>
                    <a:pt x="1835" y="887"/>
                  </a:cubicBezTo>
                  <a:cubicBezTo>
                    <a:pt x="1668" y="1621"/>
                    <a:pt x="1668" y="2388"/>
                    <a:pt x="1835" y="3155"/>
                  </a:cubicBezTo>
                  <a:cubicBezTo>
                    <a:pt x="1661" y="3271"/>
                    <a:pt x="1462" y="3362"/>
                    <a:pt x="1282" y="3362"/>
                  </a:cubicBezTo>
                  <a:cubicBezTo>
                    <a:pt x="1254" y="3362"/>
                    <a:pt x="1228" y="3360"/>
                    <a:pt x="1201" y="3355"/>
                  </a:cubicBezTo>
                  <a:cubicBezTo>
                    <a:pt x="201" y="3088"/>
                    <a:pt x="367" y="753"/>
                    <a:pt x="367" y="720"/>
                  </a:cubicBezTo>
                  <a:lnTo>
                    <a:pt x="134" y="720"/>
                  </a:lnTo>
                  <a:cubicBezTo>
                    <a:pt x="134" y="820"/>
                    <a:pt x="0" y="3255"/>
                    <a:pt x="1135" y="3555"/>
                  </a:cubicBezTo>
                  <a:cubicBezTo>
                    <a:pt x="1195" y="3573"/>
                    <a:pt x="1257" y="3581"/>
                    <a:pt x="1321" y="3581"/>
                  </a:cubicBezTo>
                  <a:cubicBezTo>
                    <a:pt x="1504" y="3581"/>
                    <a:pt x="1695" y="3512"/>
                    <a:pt x="1868" y="3389"/>
                  </a:cubicBezTo>
                  <a:cubicBezTo>
                    <a:pt x="2102" y="4289"/>
                    <a:pt x="2569" y="5090"/>
                    <a:pt x="3236" y="5257"/>
                  </a:cubicBezTo>
                  <a:cubicBezTo>
                    <a:pt x="3336" y="5290"/>
                    <a:pt x="3436" y="5290"/>
                    <a:pt x="3536" y="5290"/>
                  </a:cubicBezTo>
                  <a:cubicBezTo>
                    <a:pt x="4137" y="5257"/>
                    <a:pt x="4670" y="4956"/>
                    <a:pt x="5071" y="4489"/>
                  </a:cubicBezTo>
                  <a:lnTo>
                    <a:pt x="5171" y="4389"/>
                  </a:lnTo>
                  <a:cubicBezTo>
                    <a:pt x="5338" y="4656"/>
                    <a:pt x="5604" y="4856"/>
                    <a:pt x="5905" y="4956"/>
                  </a:cubicBezTo>
                  <a:cubicBezTo>
                    <a:pt x="5956" y="4968"/>
                    <a:pt x="6007" y="4974"/>
                    <a:pt x="6060" y="4974"/>
                  </a:cubicBezTo>
                  <a:cubicBezTo>
                    <a:pt x="7032" y="4974"/>
                    <a:pt x="8175" y="3018"/>
                    <a:pt x="8206" y="2955"/>
                  </a:cubicBezTo>
                  <a:lnTo>
                    <a:pt x="8039" y="2855"/>
                  </a:lnTo>
                  <a:cubicBezTo>
                    <a:pt x="7727" y="3387"/>
                    <a:pt x="6797" y="4741"/>
                    <a:pt x="6105" y="4741"/>
                  </a:cubicBezTo>
                  <a:cubicBezTo>
                    <a:pt x="6059" y="4741"/>
                    <a:pt x="6015" y="4735"/>
                    <a:pt x="5971" y="4723"/>
                  </a:cubicBezTo>
                  <a:cubicBezTo>
                    <a:pt x="5704" y="4656"/>
                    <a:pt x="5438" y="4489"/>
                    <a:pt x="5304" y="4223"/>
                  </a:cubicBezTo>
                  <a:cubicBezTo>
                    <a:pt x="6105" y="3289"/>
                    <a:pt x="6638" y="1954"/>
                    <a:pt x="6472" y="1287"/>
                  </a:cubicBezTo>
                  <a:cubicBezTo>
                    <a:pt x="6405" y="1087"/>
                    <a:pt x="6238" y="920"/>
                    <a:pt x="6038" y="854"/>
                  </a:cubicBezTo>
                  <a:cubicBezTo>
                    <a:pt x="5991" y="844"/>
                    <a:pt x="5943" y="839"/>
                    <a:pt x="5897" y="839"/>
                  </a:cubicBezTo>
                  <a:cubicBezTo>
                    <a:pt x="5451" y="839"/>
                    <a:pt x="5052" y="1266"/>
                    <a:pt x="4871" y="2021"/>
                  </a:cubicBezTo>
                  <a:cubicBezTo>
                    <a:pt x="4670" y="2755"/>
                    <a:pt x="4737" y="3522"/>
                    <a:pt x="5037" y="4223"/>
                  </a:cubicBezTo>
                  <a:lnTo>
                    <a:pt x="4904" y="4356"/>
                  </a:lnTo>
                  <a:cubicBezTo>
                    <a:pt x="4422" y="4838"/>
                    <a:pt x="3940" y="5079"/>
                    <a:pt x="3519" y="5079"/>
                  </a:cubicBezTo>
                  <a:cubicBezTo>
                    <a:pt x="3445" y="5079"/>
                    <a:pt x="3373" y="5072"/>
                    <a:pt x="3303" y="5057"/>
                  </a:cubicBezTo>
                  <a:cubicBezTo>
                    <a:pt x="2702" y="4923"/>
                    <a:pt x="2269" y="4123"/>
                    <a:pt x="2069" y="3255"/>
                  </a:cubicBezTo>
                  <a:cubicBezTo>
                    <a:pt x="2636" y="2722"/>
                    <a:pt x="3069" y="2054"/>
                    <a:pt x="3269" y="1321"/>
                  </a:cubicBezTo>
                  <a:cubicBezTo>
                    <a:pt x="3436" y="620"/>
                    <a:pt x="3269" y="153"/>
                    <a:pt x="2769" y="20"/>
                  </a:cubicBezTo>
                  <a:cubicBezTo>
                    <a:pt x="2715" y="7"/>
                    <a:pt x="2662" y="1"/>
                    <a:pt x="2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6284606" y="1406648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7" y="1"/>
                  </a:moveTo>
                  <a:lnTo>
                    <a:pt x="0" y="1802"/>
                  </a:lnTo>
                  <a:lnTo>
                    <a:pt x="9307" y="4204"/>
                  </a:lnTo>
                  <a:lnTo>
                    <a:pt x="9774" y="2369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6272945" y="1452549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8" y="0"/>
                  </a:moveTo>
                  <a:lnTo>
                    <a:pt x="1" y="1802"/>
                  </a:lnTo>
                  <a:lnTo>
                    <a:pt x="9274" y="4203"/>
                  </a:lnTo>
                  <a:lnTo>
                    <a:pt x="9774" y="240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6260563" y="1498429"/>
              <a:ext cx="213462" cy="92547"/>
            </a:xfrm>
            <a:custGeom>
              <a:avLst/>
              <a:gdLst/>
              <a:ahLst/>
              <a:cxnLst/>
              <a:rect l="l" t="t" r="r" b="b"/>
              <a:pathLst>
                <a:path w="9775" h="4238" extrusionOk="0">
                  <a:moveTo>
                    <a:pt x="468" y="1"/>
                  </a:moveTo>
                  <a:lnTo>
                    <a:pt x="1" y="1836"/>
                  </a:lnTo>
                  <a:lnTo>
                    <a:pt x="9307" y="4237"/>
                  </a:lnTo>
                  <a:lnTo>
                    <a:pt x="9774" y="240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6605828" y="1240752"/>
              <a:ext cx="187235" cy="237155"/>
            </a:xfrm>
            <a:custGeom>
              <a:avLst/>
              <a:gdLst/>
              <a:ahLst/>
              <a:cxnLst/>
              <a:rect l="l" t="t" r="r" b="b"/>
              <a:pathLst>
                <a:path w="8574" h="10860" extrusionOk="0">
                  <a:moveTo>
                    <a:pt x="1488" y="1"/>
                  </a:moveTo>
                  <a:cubicBezTo>
                    <a:pt x="1341" y="1"/>
                    <a:pt x="1221" y="40"/>
                    <a:pt x="1135" y="126"/>
                  </a:cubicBezTo>
                  <a:cubicBezTo>
                    <a:pt x="1" y="1260"/>
                    <a:pt x="2036" y="3995"/>
                    <a:pt x="3203" y="5196"/>
                  </a:cubicBezTo>
                  <a:cubicBezTo>
                    <a:pt x="3203" y="5196"/>
                    <a:pt x="568" y="7831"/>
                    <a:pt x="1602" y="10100"/>
                  </a:cubicBezTo>
                  <a:cubicBezTo>
                    <a:pt x="1861" y="10651"/>
                    <a:pt x="2406" y="10859"/>
                    <a:pt x="3082" y="10859"/>
                  </a:cubicBezTo>
                  <a:cubicBezTo>
                    <a:pt x="5189" y="10859"/>
                    <a:pt x="8574" y="8832"/>
                    <a:pt x="8574" y="8832"/>
                  </a:cubicBezTo>
                  <a:cubicBezTo>
                    <a:pt x="8574" y="8832"/>
                    <a:pt x="7706" y="5697"/>
                    <a:pt x="7006" y="4396"/>
                  </a:cubicBezTo>
                  <a:cubicBezTo>
                    <a:pt x="6405" y="3254"/>
                    <a:pt x="2826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610938" y="1252238"/>
              <a:ext cx="68482" cy="209378"/>
            </a:xfrm>
            <a:custGeom>
              <a:avLst/>
              <a:gdLst/>
              <a:ahLst/>
              <a:cxnLst/>
              <a:rect l="l" t="t" r="r" b="b"/>
              <a:pathLst>
                <a:path w="3136" h="9588" extrusionOk="0">
                  <a:moveTo>
                    <a:pt x="634" y="0"/>
                  </a:moveTo>
                  <a:cubicBezTo>
                    <a:pt x="0" y="1835"/>
                    <a:pt x="1602" y="3403"/>
                    <a:pt x="2702" y="4637"/>
                  </a:cubicBezTo>
                  <a:cubicBezTo>
                    <a:pt x="1468" y="5871"/>
                    <a:pt x="534" y="7906"/>
                    <a:pt x="1168" y="9574"/>
                  </a:cubicBezTo>
                  <a:cubicBezTo>
                    <a:pt x="1178" y="9584"/>
                    <a:pt x="1190" y="9588"/>
                    <a:pt x="1202" y="9588"/>
                  </a:cubicBezTo>
                  <a:cubicBezTo>
                    <a:pt x="1232" y="9588"/>
                    <a:pt x="1258" y="9564"/>
                    <a:pt x="1235" y="9540"/>
                  </a:cubicBezTo>
                  <a:cubicBezTo>
                    <a:pt x="868" y="7939"/>
                    <a:pt x="1968" y="5971"/>
                    <a:pt x="3036" y="4770"/>
                  </a:cubicBezTo>
                  <a:cubicBezTo>
                    <a:pt x="3103" y="4737"/>
                    <a:pt x="3136" y="4604"/>
                    <a:pt x="3069" y="4537"/>
                  </a:cubicBezTo>
                  <a:cubicBezTo>
                    <a:pt x="2035" y="3303"/>
                    <a:pt x="367" y="1802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6476182" y="724133"/>
              <a:ext cx="12404" cy="67762"/>
            </a:xfrm>
            <a:custGeom>
              <a:avLst/>
              <a:gdLst/>
              <a:ahLst/>
              <a:cxnLst/>
              <a:rect l="l" t="t" r="r" b="b"/>
              <a:pathLst>
                <a:path w="568" h="3103" extrusionOk="0">
                  <a:moveTo>
                    <a:pt x="301" y="0"/>
                  </a:moveTo>
                  <a:cubicBezTo>
                    <a:pt x="0" y="1001"/>
                    <a:pt x="0" y="2068"/>
                    <a:pt x="301" y="3102"/>
                  </a:cubicBezTo>
                  <a:cubicBezTo>
                    <a:pt x="567" y="2068"/>
                    <a:pt x="567" y="10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293340" y="773659"/>
              <a:ext cx="33542" cy="59027"/>
            </a:xfrm>
            <a:custGeom>
              <a:avLst/>
              <a:gdLst/>
              <a:ahLst/>
              <a:cxnLst/>
              <a:rect l="l" t="t" r="r" b="b"/>
              <a:pathLst>
                <a:path w="1536" h="2703" extrusionOk="0">
                  <a:moveTo>
                    <a:pt x="1" y="1"/>
                  </a:moveTo>
                  <a:cubicBezTo>
                    <a:pt x="101" y="501"/>
                    <a:pt x="301" y="1001"/>
                    <a:pt x="601" y="1435"/>
                  </a:cubicBezTo>
                  <a:cubicBezTo>
                    <a:pt x="835" y="1902"/>
                    <a:pt x="1168" y="2336"/>
                    <a:pt x="1535" y="2702"/>
                  </a:cubicBezTo>
                  <a:cubicBezTo>
                    <a:pt x="1402" y="2169"/>
                    <a:pt x="1202" y="1702"/>
                    <a:pt x="935" y="1235"/>
                  </a:cubicBezTo>
                  <a:cubicBezTo>
                    <a:pt x="701" y="768"/>
                    <a:pt x="368" y="36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153496" y="910599"/>
              <a:ext cx="59027" cy="33542"/>
            </a:xfrm>
            <a:custGeom>
              <a:avLst/>
              <a:gdLst/>
              <a:ahLst/>
              <a:cxnLst/>
              <a:rect l="l" t="t" r="r" b="b"/>
              <a:pathLst>
                <a:path w="2703" h="1536" extrusionOk="0">
                  <a:moveTo>
                    <a:pt x="0" y="1"/>
                  </a:moveTo>
                  <a:cubicBezTo>
                    <a:pt x="367" y="368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35"/>
                  </a:cubicBezTo>
                  <a:cubicBezTo>
                    <a:pt x="2335" y="1168"/>
                    <a:pt x="1935" y="835"/>
                    <a:pt x="1468" y="601"/>
                  </a:cubicBezTo>
                  <a:cubicBezTo>
                    <a:pt x="1001" y="301"/>
                    <a:pt x="534" y="1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101764" y="1094903"/>
              <a:ext cx="67762" cy="8757"/>
            </a:xfrm>
            <a:custGeom>
              <a:avLst/>
              <a:gdLst/>
              <a:ahLst/>
              <a:cxnLst/>
              <a:rect l="l" t="t" r="r" b="b"/>
              <a:pathLst>
                <a:path w="3103" h="401" extrusionOk="0">
                  <a:moveTo>
                    <a:pt x="1564" y="0"/>
                  </a:moveTo>
                  <a:cubicBezTo>
                    <a:pt x="1043" y="0"/>
                    <a:pt x="518" y="67"/>
                    <a:pt x="1" y="200"/>
                  </a:cubicBezTo>
                  <a:cubicBezTo>
                    <a:pt x="501" y="334"/>
                    <a:pt x="1035" y="400"/>
                    <a:pt x="1569" y="400"/>
                  </a:cubicBezTo>
                  <a:cubicBezTo>
                    <a:pt x="2069" y="400"/>
                    <a:pt x="2603" y="334"/>
                    <a:pt x="3103" y="200"/>
                  </a:cubicBezTo>
                  <a:cubicBezTo>
                    <a:pt x="2603" y="67"/>
                    <a:pt x="2086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151312" y="1254422"/>
              <a:ext cx="59005" cy="34263"/>
            </a:xfrm>
            <a:custGeom>
              <a:avLst/>
              <a:gdLst/>
              <a:ahLst/>
              <a:cxnLst/>
              <a:rect l="l" t="t" r="r" b="b"/>
              <a:pathLst>
                <a:path w="2702" h="1569" extrusionOk="0">
                  <a:moveTo>
                    <a:pt x="2702" y="0"/>
                  </a:moveTo>
                  <a:cubicBezTo>
                    <a:pt x="2168" y="134"/>
                    <a:pt x="1701" y="334"/>
                    <a:pt x="1234" y="601"/>
                  </a:cubicBezTo>
                  <a:cubicBezTo>
                    <a:pt x="767" y="868"/>
                    <a:pt x="367" y="1168"/>
                    <a:pt x="0" y="1568"/>
                  </a:cubicBezTo>
                  <a:cubicBezTo>
                    <a:pt x="500" y="1435"/>
                    <a:pt x="1001" y="1235"/>
                    <a:pt x="1434" y="968"/>
                  </a:cubicBezTo>
                  <a:cubicBezTo>
                    <a:pt x="1901" y="701"/>
                    <a:pt x="2335" y="401"/>
                    <a:pt x="2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47157" y="1258790"/>
              <a:ext cx="59027" cy="34263"/>
            </a:xfrm>
            <a:custGeom>
              <a:avLst/>
              <a:gdLst/>
              <a:ahLst/>
              <a:cxnLst/>
              <a:rect l="l" t="t" r="r" b="b"/>
              <a:pathLst>
                <a:path w="2703" h="1569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401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68"/>
                  </a:cubicBezTo>
                  <a:cubicBezTo>
                    <a:pt x="2335" y="1168"/>
                    <a:pt x="1902" y="868"/>
                    <a:pt x="1435" y="601"/>
                  </a:cubicBezTo>
                  <a:cubicBezTo>
                    <a:pt x="1001" y="334"/>
                    <a:pt x="501" y="1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6790132" y="1099445"/>
              <a:ext cx="67762" cy="9303"/>
            </a:xfrm>
            <a:custGeom>
              <a:avLst/>
              <a:gdLst/>
              <a:ahLst/>
              <a:cxnLst/>
              <a:rect l="l" t="t" r="r" b="b"/>
              <a:pathLst>
                <a:path w="3103" h="426" extrusionOk="0">
                  <a:moveTo>
                    <a:pt x="1539" y="1"/>
                  </a:moveTo>
                  <a:cubicBezTo>
                    <a:pt x="1018" y="1"/>
                    <a:pt x="501" y="76"/>
                    <a:pt x="0" y="226"/>
                  </a:cubicBezTo>
                  <a:cubicBezTo>
                    <a:pt x="501" y="359"/>
                    <a:pt x="1018" y="426"/>
                    <a:pt x="1539" y="426"/>
                  </a:cubicBezTo>
                  <a:cubicBezTo>
                    <a:pt x="2060" y="426"/>
                    <a:pt x="2585" y="359"/>
                    <a:pt x="3102" y="226"/>
                  </a:cubicBezTo>
                  <a:cubicBezTo>
                    <a:pt x="2585" y="76"/>
                    <a:pt x="2060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6750062" y="914966"/>
              <a:ext cx="58306" cy="34263"/>
            </a:xfrm>
            <a:custGeom>
              <a:avLst/>
              <a:gdLst/>
              <a:ahLst/>
              <a:cxnLst/>
              <a:rect l="l" t="t" r="r" b="b"/>
              <a:pathLst>
                <a:path w="2670" h="1569" extrusionOk="0">
                  <a:moveTo>
                    <a:pt x="2669" y="1"/>
                  </a:moveTo>
                  <a:cubicBezTo>
                    <a:pt x="1635" y="268"/>
                    <a:pt x="734" y="801"/>
                    <a:pt x="1" y="1569"/>
                  </a:cubicBezTo>
                  <a:cubicBezTo>
                    <a:pt x="501" y="1435"/>
                    <a:pt x="968" y="1235"/>
                    <a:pt x="1435" y="968"/>
                  </a:cubicBezTo>
                  <a:cubicBezTo>
                    <a:pt x="1869" y="701"/>
                    <a:pt x="2302" y="368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6637164" y="775843"/>
              <a:ext cx="33521" cy="58306"/>
            </a:xfrm>
            <a:custGeom>
              <a:avLst/>
              <a:gdLst/>
              <a:ahLst/>
              <a:cxnLst/>
              <a:rect l="l" t="t" r="r" b="b"/>
              <a:pathLst>
                <a:path w="1535" h="2670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168" y="334"/>
                    <a:pt x="834" y="768"/>
                    <a:pt x="601" y="1235"/>
                  </a:cubicBezTo>
                  <a:cubicBezTo>
                    <a:pt x="334" y="1668"/>
                    <a:pt x="134" y="2169"/>
                    <a:pt x="0" y="2669"/>
                  </a:cubicBezTo>
                  <a:cubicBezTo>
                    <a:pt x="367" y="2302"/>
                    <a:pt x="701" y="1902"/>
                    <a:pt x="968" y="1435"/>
                  </a:cubicBezTo>
                  <a:cubicBezTo>
                    <a:pt x="1234" y="968"/>
                    <a:pt x="1435" y="50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6592005" y="1432874"/>
              <a:ext cx="769968" cy="389428"/>
            </a:xfrm>
            <a:custGeom>
              <a:avLst/>
              <a:gdLst/>
              <a:ahLst/>
              <a:cxnLst/>
              <a:rect l="l" t="t" r="r" b="b"/>
              <a:pathLst>
                <a:path w="35259" h="17833" extrusionOk="0">
                  <a:moveTo>
                    <a:pt x="9674" y="1"/>
                  </a:moveTo>
                  <a:cubicBezTo>
                    <a:pt x="9674" y="1"/>
                    <a:pt x="134" y="7840"/>
                    <a:pt x="0" y="8040"/>
                  </a:cubicBezTo>
                  <a:cubicBezTo>
                    <a:pt x="0" y="8040"/>
                    <a:pt x="5838" y="14044"/>
                    <a:pt x="8873" y="15645"/>
                  </a:cubicBezTo>
                  <a:cubicBezTo>
                    <a:pt x="11600" y="17067"/>
                    <a:pt x="18362" y="17832"/>
                    <a:pt x="24818" y="17832"/>
                  </a:cubicBezTo>
                  <a:cubicBezTo>
                    <a:pt x="25786" y="17832"/>
                    <a:pt x="26747" y="17815"/>
                    <a:pt x="27687" y="17780"/>
                  </a:cubicBezTo>
                  <a:cubicBezTo>
                    <a:pt x="34892" y="17547"/>
                    <a:pt x="35259" y="13877"/>
                    <a:pt x="30822" y="12543"/>
                  </a:cubicBezTo>
                  <a:cubicBezTo>
                    <a:pt x="26652" y="11276"/>
                    <a:pt x="14510" y="7039"/>
                    <a:pt x="13510" y="6105"/>
                  </a:cubicBezTo>
                  <a:cubicBezTo>
                    <a:pt x="12509" y="5205"/>
                    <a:pt x="9674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6637361" y="1485763"/>
              <a:ext cx="175159" cy="137554"/>
            </a:xfrm>
            <a:custGeom>
              <a:avLst/>
              <a:gdLst/>
              <a:ahLst/>
              <a:cxnLst/>
              <a:rect l="l" t="t" r="r" b="b"/>
              <a:pathLst>
                <a:path w="8021" h="6299" extrusionOk="0">
                  <a:moveTo>
                    <a:pt x="7991" y="0"/>
                  </a:moveTo>
                  <a:cubicBezTo>
                    <a:pt x="7983" y="0"/>
                    <a:pt x="7973" y="4"/>
                    <a:pt x="7964" y="14"/>
                  </a:cubicBezTo>
                  <a:cubicBezTo>
                    <a:pt x="7330" y="548"/>
                    <a:pt x="2893" y="3750"/>
                    <a:pt x="25" y="6218"/>
                  </a:cubicBezTo>
                  <a:cubicBezTo>
                    <a:pt x="0" y="6267"/>
                    <a:pt x="12" y="6298"/>
                    <a:pt x="32" y="6298"/>
                  </a:cubicBezTo>
                  <a:cubicBezTo>
                    <a:pt x="40" y="6298"/>
                    <a:pt x="49" y="6294"/>
                    <a:pt x="58" y="6285"/>
                  </a:cubicBezTo>
                  <a:cubicBezTo>
                    <a:pt x="3794" y="3783"/>
                    <a:pt x="7330" y="581"/>
                    <a:pt x="7997" y="47"/>
                  </a:cubicBezTo>
                  <a:cubicBezTo>
                    <a:pt x="8021" y="24"/>
                    <a:pt x="8011" y="0"/>
                    <a:pt x="7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7073490" y="1696294"/>
              <a:ext cx="552161" cy="679212"/>
            </a:xfrm>
            <a:custGeom>
              <a:avLst/>
              <a:gdLst/>
              <a:ahLst/>
              <a:cxnLst/>
              <a:rect l="l" t="t" r="r" b="b"/>
              <a:pathLst>
                <a:path w="25285" h="31103" extrusionOk="0">
                  <a:moveTo>
                    <a:pt x="10563" y="1"/>
                  </a:moveTo>
                  <a:cubicBezTo>
                    <a:pt x="9207" y="1"/>
                    <a:pt x="7959" y="610"/>
                    <a:pt x="7005" y="1648"/>
                  </a:cubicBezTo>
                  <a:cubicBezTo>
                    <a:pt x="6538" y="2181"/>
                    <a:pt x="934" y="10321"/>
                    <a:pt x="434" y="13356"/>
                  </a:cubicBezTo>
                  <a:cubicBezTo>
                    <a:pt x="0" y="16058"/>
                    <a:pt x="1835" y="18893"/>
                    <a:pt x="1835" y="18893"/>
                  </a:cubicBezTo>
                  <a:lnTo>
                    <a:pt x="634" y="31102"/>
                  </a:lnTo>
                  <a:cubicBezTo>
                    <a:pt x="634" y="31102"/>
                    <a:pt x="20381" y="30502"/>
                    <a:pt x="25285" y="29968"/>
                  </a:cubicBezTo>
                  <a:cubicBezTo>
                    <a:pt x="25285" y="29968"/>
                    <a:pt x="20281" y="7452"/>
                    <a:pt x="14744" y="1981"/>
                  </a:cubicBezTo>
                  <a:cubicBezTo>
                    <a:pt x="13365" y="602"/>
                    <a:pt x="11910" y="1"/>
                    <a:pt x="10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7196454" y="1720074"/>
              <a:ext cx="497677" cy="654776"/>
            </a:xfrm>
            <a:custGeom>
              <a:avLst/>
              <a:gdLst/>
              <a:ahLst/>
              <a:cxnLst/>
              <a:rect l="l" t="t" r="r" b="b"/>
              <a:pathLst>
                <a:path w="22790" h="29984" extrusionOk="0">
                  <a:moveTo>
                    <a:pt x="7551" y="0"/>
                  </a:moveTo>
                  <a:cubicBezTo>
                    <a:pt x="6813" y="0"/>
                    <a:pt x="6506" y="1036"/>
                    <a:pt x="7045" y="3794"/>
                  </a:cubicBezTo>
                  <a:cubicBezTo>
                    <a:pt x="7912" y="8064"/>
                    <a:pt x="10848" y="19239"/>
                    <a:pt x="10481" y="19239"/>
                  </a:cubicBezTo>
                  <a:cubicBezTo>
                    <a:pt x="10314" y="19239"/>
                    <a:pt x="6211" y="18305"/>
                    <a:pt x="4643" y="17771"/>
                  </a:cubicBezTo>
                  <a:cubicBezTo>
                    <a:pt x="4613" y="17761"/>
                    <a:pt x="4583" y="17757"/>
                    <a:pt x="4551" y="17757"/>
                  </a:cubicBezTo>
                  <a:cubicBezTo>
                    <a:pt x="3162" y="17757"/>
                    <a:pt x="1" y="26853"/>
                    <a:pt x="1207" y="27244"/>
                  </a:cubicBezTo>
                  <a:cubicBezTo>
                    <a:pt x="4600" y="28375"/>
                    <a:pt x="11924" y="29984"/>
                    <a:pt x="16413" y="29984"/>
                  </a:cubicBezTo>
                  <a:cubicBezTo>
                    <a:pt x="17486" y="29984"/>
                    <a:pt x="18397" y="29892"/>
                    <a:pt x="19053" y="29679"/>
                  </a:cubicBezTo>
                  <a:cubicBezTo>
                    <a:pt x="22789" y="28445"/>
                    <a:pt x="18019" y="11600"/>
                    <a:pt x="11215" y="3127"/>
                  </a:cubicBezTo>
                  <a:cubicBezTo>
                    <a:pt x="9851" y="1404"/>
                    <a:pt x="8410" y="0"/>
                    <a:pt x="7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978782" y="2016293"/>
              <a:ext cx="327825" cy="302384"/>
            </a:xfrm>
            <a:custGeom>
              <a:avLst/>
              <a:gdLst/>
              <a:ahLst/>
              <a:cxnLst/>
              <a:rect l="l" t="t" r="r" b="b"/>
              <a:pathLst>
                <a:path w="15012" h="13847" extrusionOk="0">
                  <a:moveTo>
                    <a:pt x="5447" y="0"/>
                  </a:moveTo>
                  <a:cubicBezTo>
                    <a:pt x="3983" y="0"/>
                    <a:pt x="2369" y="234"/>
                    <a:pt x="1869" y="870"/>
                  </a:cubicBezTo>
                  <a:cubicBezTo>
                    <a:pt x="1502" y="1404"/>
                    <a:pt x="1502" y="2104"/>
                    <a:pt x="1869" y="2638"/>
                  </a:cubicBezTo>
                  <a:cubicBezTo>
                    <a:pt x="1368" y="2838"/>
                    <a:pt x="968" y="3172"/>
                    <a:pt x="701" y="3639"/>
                  </a:cubicBezTo>
                  <a:cubicBezTo>
                    <a:pt x="268" y="4473"/>
                    <a:pt x="1402" y="5540"/>
                    <a:pt x="1402" y="5540"/>
                  </a:cubicBezTo>
                  <a:cubicBezTo>
                    <a:pt x="901" y="5840"/>
                    <a:pt x="534" y="6274"/>
                    <a:pt x="301" y="6774"/>
                  </a:cubicBezTo>
                  <a:cubicBezTo>
                    <a:pt x="1" y="7608"/>
                    <a:pt x="968" y="8843"/>
                    <a:pt x="968" y="8843"/>
                  </a:cubicBezTo>
                  <a:cubicBezTo>
                    <a:pt x="701" y="9343"/>
                    <a:pt x="601" y="9943"/>
                    <a:pt x="735" y="10544"/>
                  </a:cubicBezTo>
                  <a:cubicBezTo>
                    <a:pt x="1135" y="12078"/>
                    <a:pt x="3437" y="12812"/>
                    <a:pt x="4904" y="13279"/>
                  </a:cubicBezTo>
                  <a:cubicBezTo>
                    <a:pt x="6372" y="13779"/>
                    <a:pt x="10975" y="13746"/>
                    <a:pt x="11843" y="13846"/>
                  </a:cubicBezTo>
                  <a:lnTo>
                    <a:pt x="15011" y="4473"/>
                  </a:lnTo>
                  <a:cubicBezTo>
                    <a:pt x="15011" y="4473"/>
                    <a:pt x="9074" y="470"/>
                    <a:pt x="7273" y="136"/>
                  </a:cubicBezTo>
                  <a:cubicBezTo>
                    <a:pt x="6784" y="51"/>
                    <a:pt x="6132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7021037" y="2070645"/>
              <a:ext cx="109733" cy="15133"/>
            </a:xfrm>
            <a:custGeom>
              <a:avLst/>
              <a:gdLst/>
              <a:ahLst/>
              <a:cxnLst/>
              <a:rect l="l" t="t" r="r" b="b"/>
              <a:pathLst>
                <a:path w="5025" h="693" extrusionOk="0">
                  <a:moveTo>
                    <a:pt x="565" y="0"/>
                  </a:moveTo>
                  <a:cubicBezTo>
                    <a:pt x="388" y="0"/>
                    <a:pt x="211" y="5"/>
                    <a:pt x="34" y="16"/>
                  </a:cubicBezTo>
                  <a:cubicBezTo>
                    <a:pt x="0" y="16"/>
                    <a:pt x="0" y="116"/>
                    <a:pt x="34" y="116"/>
                  </a:cubicBezTo>
                  <a:cubicBezTo>
                    <a:pt x="1702" y="383"/>
                    <a:pt x="3370" y="383"/>
                    <a:pt x="4971" y="683"/>
                  </a:cubicBezTo>
                  <a:cubicBezTo>
                    <a:pt x="4977" y="690"/>
                    <a:pt x="4984" y="692"/>
                    <a:pt x="4990" y="692"/>
                  </a:cubicBezTo>
                  <a:cubicBezTo>
                    <a:pt x="5013" y="692"/>
                    <a:pt x="5024" y="650"/>
                    <a:pt x="4971" y="650"/>
                  </a:cubicBezTo>
                  <a:cubicBezTo>
                    <a:pt x="3510" y="351"/>
                    <a:pt x="205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7009376" y="2134344"/>
              <a:ext cx="103466" cy="27712"/>
            </a:xfrm>
            <a:custGeom>
              <a:avLst/>
              <a:gdLst/>
              <a:ahLst/>
              <a:cxnLst/>
              <a:rect l="l" t="t" r="r" b="b"/>
              <a:pathLst>
                <a:path w="4738" h="1269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401" y="234"/>
                    <a:pt x="768" y="334"/>
                    <a:pt x="1135" y="401"/>
                  </a:cubicBezTo>
                  <a:lnTo>
                    <a:pt x="2336" y="668"/>
                  </a:lnTo>
                  <a:cubicBezTo>
                    <a:pt x="3136" y="868"/>
                    <a:pt x="3937" y="1068"/>
                    <a:pt x="4704" y="1268"/>
                  </a:cubicBezTo>
                  <a:cubicBezTo>
                    <a:pt x="4737" y="1268"/>
                    <a:pt x="4737" y="1202"/>
                    <a:pt x="4704" y="1202"/>
                  </a:cubicBezTo>
                  <a:cubicBezTo>
                    <a:pt x="3937" y="968"/>
                    <a:pt x="3136" y="735"/>
                    <a:pt x="2369" y="501"/>
                  </a:cubicBezTo>
                  <a:cubicBezTo>
                    <a:pt x="1969" y="401"/>
                    <a:pt x="1569" y="301"/>
                    <a:pt x="1168" y="201"/>
                  </a:cubicBezTo>
                  <a:cubicBezTo>
                    <a:pt x="801" y="68"/>
                    <a:pt x="43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999921" y="2209376"/>
              <a:ext cx="93989" cy="26249"/>
            </a:xfrm>
            <a:custGeom>
              <a:avLst/>
              <a:gdLst/>
              <a:ahLst/>
              <a:cxnLst/>
              <a:rect l="l" t="t" r="r" b="b"/>
              <a:pathLst>
                <a:path w="4304" h="1202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334" y="201"/>
                    <a:pt x="634" y="334"/>
                    <a:pt x="967" y="401"/>
                  </a:cubicBezTo>
                  <a:lnTo>
                    <a:pt x="2068" y="668"/>
                  </a:lnTo>
                  <a:cubicBezTo>
                    <a:pt x="2802" y="835"/>
                    <a:pt x="3536" y="1001"/>
                    <a:pt x="4270" y="1201"/>
                  </a:cubicBezTo>
                  <a:cubicBezTo>
                    <a:pt x="4303" y="1201"/>
                    <a:pt x="4303" y="1135"/>
                    <a:pt x="4270" y="1135"/>
                  </a:cubicBezTo>
                  <a:cubicBezTo>
                    <a:pt x="3536" y="968"/>
                    <a:pt x="2835" y="768"/>
                    <a:pt x="2102" y="568"/>
                  </a:cubicBezTo>
                  <a:lnTo>
                    <a:pt x="1034" y="234"/>
                  </a:lnTo>
                  <a:cubicBezTo>
                    <a:pt x="701" y="101"/>
                    <a:pt x="367" y="34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7264323" y="1714309"/>
              <a:ext cx="391088" cy="668271"/>
            </a:xfrm>
            <a:custGeom>
              <a:avLst/>
              <a:gdLst/>
              <a:ahLst/>
              <a:cxnLst/>
              <a:rect l="l" t="t" r="r" b="b"/>
              <a:pathLst>
                <a:path w="17909" h="30602" extrusionOk="0">
                  <a:moveTo>
                    <a:pt x="4439" y="1"/>
                  </a:moveTo>
                  <a:cubicBezTo>
                    <a:pt x="3630" y="1"/>
                    <a:pt x="3290" y="1079"/>
                    <a:pt x="3637" y="3425"/>
                  </a:cubicBezTo>
                  <a:cubicBezTo>
                    <a:pt x="4371" y="8195"/>
                    <a:pt x="7573" y="18769"/>
                    <a:pt x="7039" y="19136"/>
                  </a:cubicBezTo>
                  <a:cubicBezTo>
                    <a:pt x="7030" y="19143"/>
                    <a:pt x="7006" y="19147"/>
                    <a:pt x="6969" y="19147"/>
                  </a:cubicBezTo>
                  <a:cubicBezTo>
                    <a:pt x="6369" y="19147"/>
                    <a:pt x="2336" y="18168"/>
                    <a:pt x="2336" y="18168"/>
                  </a:cubicBezTo>
                  <a:lnTo>
                    <a:pt x="1" y="28509"/>
                  </a:lnTo>
                  <a:cubicBezTo>
                    <a:pt x="3770" y="29443"/>
                    <a:pt x="7573" y="30110"/>
                    <a:pt x="11409" y="30477"/>
                  </a:cubicBezTo>
                  <a:cubicBezTo>
                    <a:pt x="12242" y="30561"/>
                    <a:pt x="12963" y="30601"/>
                    <a:pt x="13587" y="30601"/>
                  </a:cubicBezTo>
                  <a:cubicBezTo>
                    <a:pt x="17908" y="30601"/>
                    <a:pt x="17559" y="28677"/>
                    <a:pt x="17413" y="26141"/>
                  </a:cubicBezTo>
                  <a:cubicBezTo>
                    <a:pt x="16779" y="16867"/>
                    <a:pt x="11476" y="7494"/>
                    <a:pt x="8140" y="3158"/>
                  </a:cubicBezTo>
                  <a:cubicBezTo>
                    <a:pt x="6574" y="1120"/>
                    <a:pt x="5263" y="1"/>
                    <a:pt x="4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7314221" y="2135436"/>
              <a:ext cx="44832" cy="204181"/>
            </a:xfrm>
            <a:custGeom>
              <a:avLst/>
              <a:gdLst/>
              <a:ahLst/>
              <a:cxnLst/>
              <a:rect l="l" t="t" r="r" b="b"/>
              <a:pathLst>
                <a:path w="2053" h="9350" extrusionOk="0">
                  <a:moveTo>
                    <a:pt x="2036" y="1"/>
                  </a:moveTo>
                  <a:cubicBezTo>
                    <a:pt x="2027" y="1"/>
                    <a:pt x="2019" y="18"/>
                    <a:pt x="2019" y="51"/>
                  </a:cubicBezTo>
                  <a:cubicBezTo>
                    <a:pt x="1885" y="818"/>
                    <a:pt x="618" y="5822"/>
                    <a:pt x="17" y="9324"/>
                  </a:cubicBezTo>
                  <a:cubicBezTo>
                    <a:pt x="1" y="9341"/>
                    <a:pt x="17" y="9349"/>
                    <a:pt x="38" y="9349"/>
                  </a:cubicBezTo>
                  <a:cubicBezTo>
                    <a:pt x="59" y="9349"/>
                    <a:pt x="84" y="9341"/>
                    <a:pt x="84" y="9324"/>
                  </a:cubicBezTo>
                  <a:cubicBezTo>
                    <a:pt x="1252" y="5255"/>
                    <a:pt x="1885" y="818"/>
                    <a:pt x="2052" y="51"/>
                  </a:cubicBezTo>
                  <a:cubicBezTo>
                    <a:pt x="2052" y="18"/>
                    <a:pt x="2044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7313872" y="1911345"/>
              <a:ext cx="211977" cy="248533"/>
            </a:xfrm>
            <a:custGeom>
              <a:avLst/>
              <a:gdLst/>
              <a:ahLst/>
              <a:cxnLst/>
              <a:rect l="l" t="t" r="r" b="b"/>
              <a:pathLst>
                <a:path w="9707" h="11381" extrusionOk="0">
                  <a:moveTo>
                    <a:pt x="2579" y="0"/>
                  </a:moveTo>
                  <a:cubicBezTo>
                    <a:pt x="2563" y="0"/>
                    <a:pt x="2549" y="20"/>
                    <a:pt x="2569" y="39"/>
                  </a:cubicBezTo>
                  <a:cubicBezTo>
                    <a:pt x="2669" y="639"/>
                    <a:pt x="3236" y="3008"/>
                    <a:pt x="3302" y="3375"/>
                  </a:cubicBezTo>
                  <a:cubicBezTo>
                    <a:pt x="3369" y="3675"/>
                    <a:pt x="3436" y="3942"/>
                    <a:pt x="3503" y="4209"/>
                  </a:cubicBezTo>
                  <a:lnTo>
                    <a:pt x="3469" y="4175"/>
                  </a:lnTo>
                  <a:cubicBezTo>
                    <a:pt x="3336" y="3942"/>
                    <a:pt x="3202" y="3742"/>
                    <a:pt x="3069" y="3541"/>
                  </a:cubicBezTo>
                  <a:cubicBezTo>
                    <a:pt x="2802" y="3108"/>
                    <a:pt x="2502" y="2641"/>
                    <a:pt x="2302" y="2207"/>
                  </a:cubicBezTo>
                  <a:cubicBezTo>
                    <a:pt x="2288" y="2193"/>
                    <a:pt x="2268" y="2185"/>
                    <a:pt x="2253" y="2185"/>
                  </a:cubicBezTo>
                  <a:cubicBezTo>
                    <a:pt x="2230" y="2185"/>
                    <a:pt x="2215" y="2201"/>
                    <a:pt x="2235" y="2240"/>
                  </a:cubicBezTo>
                  <a:cubicBezTo>
                    <a:pt x="2435" y="2707"/>
                    <a:pt x="2635" y="3174"/>
                    <a:pt x="2869" y="3641"/>
                  </a:cubicBezTo>
                  <a:cubicBezTo>
                    <a:pt x="2969" y="3875"/>
                    <a:pt x="3102" y="4108"/>
                    <a:pt x="3236" y="4342"/>
                  </a:cubicBezTo>
                  <a:cubicBezTo>
                    <a:pt x="3336" y="4575"/>
                    <a:pt x="3503" y="4776"/>
                    <a:pt x="3636" y="4976"/>
                  </a:cubicBezTo>
                  <a:lnTo>
                    <a:pt x="3803" y="5676"/>
                  </a:lnTo>
                  <a:cubicBezTo>
                    <a:pt x="3970" y="6443"/>
                    <a:pt x="4136" y="7177"/>
                    <a:pt x="4303" y="7945"/>
                  </a:cubicBezTo>
                  <a:cubicBezTo>
                    <a:pt x="4470" y="8645"/>
                    <a:pt x="4603" y="9379"/>
                    <a:pt x="4770" y="10046"/>
                  </a:cubicBezTo>
                  <a:cubicBezTo>
                    <a:pt x="4003" y="9879"/>
                    <a:pt x="3269" y="9712"/>
                    <a:pt x="2502" y="9546"/>
                  </a:cubicBezTo>
                  <a:lnTo>
                    <a:pt x="1334" y="9312"/>
                  </a:lnTo>
                  <a:cubicBezTo>
                    <a:pt x="901" y="9245"/>
                    <a:pt x="467" y="9212"/>
                    <a:pt x="33" y="9079"/>
                  </a:cubicBezTo>
                  <a:cubicBezTo>
                    <a:pt x="0" y="9079"/>
                    <a:pt x="0" y="9145"/>
                    <a:pt x="33" y="9145"/>
                  </a:cubicBezTo>
                  <a:cubicBezTo>
                    <a:pt x="467" y="9212"/>
                    <a:pt x="867" y="9379"/>
                    <a:pt x="1268" y="9512"/>
                  </a:cubicBezTo>
                  <a:lnTo>
                    <a:pt x="2435" y="9813"/>
                  </a:lnTo>
                  <a:cubicBezTo>
                    <a:pt x="3236" y="10013"/>
                    <a:pt x="4036" y="10213"/>
                    <a:pt x="4870" y="10413"/>
                  </a:cubicBezTo>
                  <a:cubicBezTo>
                    <a:pt x="5671" y="10613"/>
                    <a:pt x="6471" y="10780"/>
                    <a:pt x="7272" y="10947"/>
                  </a:cubicBezTo>
                  <a:lnTo>
                    <a:pt x="8506" y="11180"/>
                  </a:lnTo>
                  <a:cubicBezTo>
                    <a:pt x="8906" y="11280"/>
                    <a:pt x="9273" y="11347"/>
                    <a:pt x="9707" y="11380"/>
                  </a:cubicBezTo>
                  <a:cubicBezTo>
                    <a:pt x="9307" y="11214"/>
                    <a:pt x="8906" y="11080"/>
                    <a:pt x="8473" y="11013"/>
                  </a:cubicBezTo>
                  <a:lnTo>
                    <a:pt x="7339" y="10680"/>
                  </a:lnTo>
                  <a:lnTo>
                    <a:pt x="6838" y="10546"/>
                  </a:lnTo>
                  <a:lnTo>
                    <a:pt x="6905" y="10546"/>
                  </a:lnTo>
                  <a:lnTo>
                    <a:pt x="7572" y="10513"/>
                  </a:lnTo>
                  <a:cubicBezTo>
                    <a:pt x="7806" y="10513"/>
                    <a:pt x="8039" y="10480"/>
                    <a:pt x="8273" y="10480"/>
                  </a:cubicBezTo>
                  <a:cubicBezTo>
                    <a:pt x="8306" y="10480"/>
                    <a:pt x="8306" y="10413"/>
                    <a:pt x="8273" y="10413"/>
                  </a:cubicBezTo>
                  <a:lnTo>
                    <a:pt x="6238" y="10413"/>
                  </a:lnTo>
                  <a:cubicBezTo>
                    <a:pt x="5871" y="10313"/>
                    <a:pt x="5504" y="10246"/>
                    <a:pt x="5137" y="10146"/>
                  </a:cubicBezTo>
                  <a:cubicBezTo>
                    <a:pt x="5037" y="9379"/>
                    <a:pt x="4837" y="8645"/>
                    <a:pt x="4670" y="7878"/>
                  </a:cubicBezTo>
                  <a:cubicBezTo>
                    <a:pt x="4503" y="7144"/>
                    <a:pt x="4303" y="6343"/>
                    <a:pt x="4103" y="5576"/>
                  </a:cubicBezTo>
                  <a:cubicBezTo>
                    <a:pt x="3936" y="4809"/>
                    <a:pt x="3703" y="4042"/>
                    <a:pt x="3503" y="3308"/>
                  </a:cubicBezTo>
                  <a:cubicBezTo>
                    <a:pt x="3369" y="2941"/>
                    <a:pt x="2802" y="639"/>
                    <a:pt x="2602" y="39"/>
                  </a:cubicBezTo>
                  <a:cubicBezTo>
                    <a:pt x="2602" y="11"/>
                    <a:pt x="2590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7265066" y="2336860"/>
              <a:ext cx="284106" cy="48829"/>
            </a:xfrm>
            <a:custGeom>
              <a:avLst/>
              <a:gdLst/>
              <a:ahLst/>
              <a:cxnLst/>
              <a:rect l="l" t="t" r="r" b="b"/>
              <a:pathLst>
                <a:path w="13010" h="2236" extrusionOk="0">
                  <a:moveTo>
                    <a:pt x="67" y="0"/>
                  </a:moveTo>
                  <a:cubicBezTo>
                    <a:pt x="33" y="0"/>
                    <a:pt x="0" y="67"/>
                    <a:pt x="67" y="67"/>
                  </a:cubicBezTo>
                  <a:cubicBezTo>
                    <a:pt x="4236" y="1334"/>
                    <a:pt x="8573" y="2068"/>
                    <a:pt x="12943" y="2235"/>
                  </a:cubicBezTo>
                  <a:cubicBezTo>
                    <a:pt x="13009" y="2235"/>
                    <a:pt x="13009" y="2102"/>
                    <a:pt x="12943" y="2102"/>
                  </a:cubicBezTo>
                  <a:cubicBezTo>
                    <a:pt x="9373" y="1668"/>
                    <a:pt x="3002" y="6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7196585" y="1695551"/>
              <a:ext cx="161903" cy="122443"/>
            </a:xfrm>
            <a:custGeom>
              <a:avLst/>
              <a:gdLst/>
              <a:ahLst/>
              <a:cxnLst/>
              <a:rect l="l" t="t" r="r" b="b"/>
              <a:pathLst>
                <a:path w="7414" h="5607" extrusionOk="0">
                  <a:moveTo>
                    <a:pt x="5701" y="1"/>
                  </a:moveTo>
                  <a:cubicBezTo>
                    <a:pt x="5492" y="1"/>
                    <a:pt x="5260" y="27"/>
                    <a:pt x="5004" y="80"/>
                  </a:cubicBezTo>
                  <a:cubicBezTo>
                    <a:pt x="2769" y="547"/>
                    <a:pt x="1" y="3683"/>
                    <a:pt x="334" y="4250"/>
                  </a:cubicBezTo>
                  <a:cubicBezTo>
                    <a:pt x="402" y="4379"/>
                    <a:pt x="549" y="4428"/>
                    <a:pt x="736" y="4428"/>
                  </a:cubicBezTo>
                  <a:cubicBezTo>
                    <a:pt x="1372" y="4428"/>
                    <a:pt x="2469" y="3850"/>
                    <a:pt x="2469" y="3850"/>
                  </a:cubicBezTo>
                  <a:lnTo>
                    <a:pt x="2469" y="3850"/>
                  </a:lnTo>
                  <a:cubicBezTo>
                    <a:pt x="2469" y="3850"/>
                    <a:pt x="2302" y="5351"/>
                    <a:pt x="3203" y="5584"/>
                  </a:cubicBezTo>
                  <a:cubicBezTo>
                    <a:pt x="3262" y="5599"/>
                    <a:pt x="3326" y="5606"/>
                    <a:pt x="3392" y="5606"/>
                  </a:cubicBezTo>
                  <a:cubicBezTo>
                    <a:pt x="4366" y="5606"/>
                    <a:pt x="6012" y="4065"/>
                    <a:pt x="6605" y="2816"/>
                  </a:cubicBezTo>
                  <a:cubicBezTo>
                    <a:pt x="7414" y="1083"/>
                    <a:pt x="7047" y="1"/>
                    <a:pt x="5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7241023" y="1575644"/>
              <a:ext cx="110017" cy="195992"/>
            </a:xfrm>
            <a:custGeom>
              <a:avLst/>
              <a:gdLst/>
              <a:ahLst/>
              <a:cxnLst/>
              <a:rect l="l" t="t" r="r" b="b"/>
              <a:pathLst>
                <a:path w="5038" h="8975" extrusionOk="0">
                  <a:moveTo>
                    <a:pt x="5037" y="1"/>
                  </a:moveTo>
                  <a:lnTo>
                    <a:pt x="4437" y="234"/>
                  </a:lnTo>
                  <a:lnTo>
                    <a:pt x="267" y="2102"/>
                  </a:lnTo>
                  <a:lnTo>
                    <a:pt x="501" y="5438"/>
                  </a:lnTo>
                  <a:lnTo>
                    <a:pt x="501" y="5672"/>
                  </a:lnTo>
                  <a:cubicBezTo>
                    <a:pt x="501" y="5672"/>
                    <a:pt x="0" y="8807"/>
                    <a:pt x="567" y="8941"/>
                  </a:cubicBezTo>
                  <a:cubicBezTo>
                    <a:pt x="689" y="8964"/>
                    <a:pt x="814" y="8974"/>
                    <a:pt x="939" y="8974"/>
                  </a:cubicBezTo>
                  <a:cubicBezTo>
                    <a:pt x="2630" y="8974"/>
                    <a:pt x="4546" y="7014"/>
                    <a:pt x="4670" y="6672"/>
                  </a:cubicBezTo>
                  <a:cubicBezTo>
                    <a:pt x="4870" y="5738"/>
                    <a:pt x="4971" y="4738"/>
                    <a:pt x="5037" y="3770"/>
                  </a:cubicBezTo>
                  <a:lnTo>
                    <a:pt x="5037" y="3370"/>
                  </a:lnTo>
                  <a:lnTo>
                    <a:pt x="5037" y="2936"/>
                  </a:lnTo>
                  <a:lnTo>
                    <a:pt x="5037" y="2436"/>
                  </a:lnTo>
                  <a:lnTo>
                    <a:pt x="5037" y="2236"/>
                  </a:lnTo>
                  <a:lnTo>
                    <a:pt x="5037" y="2069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7246111" y="1575644"/>
              <a:ext cx="104929" cy="118774"/>
            </a:xfrm>
            <a:custGeom>
              <a:avLst/>
              <a:gdLst/>
              <a:ahLst/>
              <a:cxnLst/>
              <a:rect l="l" t="t" r="r" b="b"/>
              <a:pathLst>
                <a:path w="4805" h="5439" extrusionOk="0">
                  <a:moveTo>
                    <a:pt x="4771" y="1"/>
                  </a:moveTo>
                  <a:lnTo>
                    <a:pt x="4170" y="234"/>
                  </a:lnTo>
                  <a:lnTo>
                    <a:pt x="1" y="2102"/>
                  </a:lnTo>
                  <a:lnTo>
                    <a:pt x="234" y="5438"/>
                  </a:lnTo>
                  <a:cubicBezTo>
                    <a:pt x="2169" y="5038"/>
                    <a:pt x="3837" y="3804"/>
                    <a:pt x="4771" y="2069"/>
                  </a:cubicBezTo>
                  <a:cubicBezTo>
                    <a:pt x="4804" y="901"/>
                    <a:pt x="4771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7142691" y="1363651"/>
              <a:ext cx="265173" cy="301925"/>
            </a:xfrm>
            <a:custGeom>
              <a:avLst/>
              <a:gdLst/>
              <a:ahLst/>
              <a:cxnLst/>
              <a:rect l="l" t="t" r="r" b="b"/>
              <a:pathLst>
                <a:path w="12143" h="13826" extrusionOk="0">
                  <a:moveTo>
                    <a:pt x="6133" y="1"/>
                  </a:moveTo>
                  <a:cubicBezTo>
                    <a:pt x="3733" y="1"/>
                    <a:pt x="1135" y="1575"/>
                    <a:pt x="601" y="6773"/>
                  </a:cubicBezTo>
                  <a:cubicBezTo>
                    <a:pt x="0" y="12644"/>
                    <a:pt x="3469" y="13678"/>
                    <a:pt x="4703" y="13778"/>
                  </a:cubicBezTo>
                  <a:cubicBezTo>
                    <a:pt x="4896" y="13800"/>
                    <a:pt x="5164" y="13825"/>
                    <a:pt x="5481" y="13825"/>
                  </a:cubicBezTo>
                  <a:cubicBezTo>
                    <a:pt x="7086" y="13825"/>
                    <a:pt x="9972" y="13192"/>
                    <a:pt x="10975" y="8375"/>
                  </a:cubicBezTo>
                  <a:cubicBezTo>
                    <a:pt x="12142" y="2604"/>
                    <a:pt x="9640" y="469"/>
                    <a:pt x="7005" y="69"/>
                  </a:cubicBezTo>
                  <a:cubicBezTo>
                    <a:pt x="6720" y="25"/>
                    <a:pt x="6428" y="1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7172542" y="1465477"/>
              <a:ext cx="25528" cy="13321"/>
            </a:xfrm>
            <a:custGeom>
              <a:avLst/>
              <a:gdLst/>
              <a:ahLst/>
              <a:cxnLst/>
              <a:rect l="l" t="t" r="r" b="b"/>
              <a:pathLst>
                <a:path w="1169" h="610" extrusionOk="0">
                  <a:moveTo>
                    <a:pt x="720" y="1"/>
                  </a:moveTo>
                  <a:cubicBezTo>
                    <a:pt x="691" y="1"/>
                    <a:pt x="662" y="3"/>
                    <a:pt x="635" y="9"/>
                  </a:cubicBezTo>
                  <a:cubicBezTo>
                    <a:pt x="434" y="42"/>
                    <a:pt x="268" y="109"/>
                    <a:pt x="134" y="242"/>
                  </a:cubicBezTo>
                  <a:cubicBezTo>
                    <a:pt x="1" y="376"/>
                    <a:pt x="101" y="576"/>
                    <a:pt x="268" y="609"/>
                  </a:cubicBezTo>
                  <a:cubicBezTo>
                    <a:pt x="401" y="609"/>
                    <a:pt x="534" y="576"/>
                    <a:pt x="701" y="576"/>
                  </a:cubicBezTo>
                  <a:cubicBezTo>
                    <a:pt x="835" y="576"/>
                    <a:pt x="968" y="543"/>
                    <a:pt x="1102" y="443"/>
                  </a:cubicBezTo>
                  <a:cubicBezTo>
                    <a:pt x="1168" y="376"/>
                    <a:pt x="1168" y="276"/>
                    <a:pt x="1135" y="209"/>
                  </a:cubicBezTo>
                  <a:cubicBezTo>
                    <a:pt x="1024" y="70"/>
                    <a:pt x="86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7244670" y="1472923"/>
              <a:ext cx="24611" cy="15417"/>
            </a:xfrm>
            <a:custGeom>
              <a:avLst/>
              <a:gdLst/>
              <a:ahLst/>
              <a:cxnLst/>
              <a:rect l="l" t="t" r="r" b="b"/>
              <a:pathLst>
                <a:path w="1127" h="706" extrusionOk="0">
                  <a:moveTo>
                    <a:pt x="414" y="0"/>
                  </a:moveTo>
                  <a:cubicBezTo>
                    <a:pt x="296" y="0"/>
                    <a:pt x="175" y="37"/>
                    <a:pt x="67" y="102"/>
                  </a:cubicBezTo>
                  <a:cubicBezTo>
                    <a:pt x="0" y="168"/>
                    <a:pt x="0" y="268"/>
                    <a:pt x="67" y="368"/>
                  </a:cubicBezTo>
                  <a:cubicBezTo>
                    <a:pt x="134" y="468"/>
                    <a:pt x="267" y="535"/>
                    <a:pt x="434" y="569"/>
                  </a:cubicBezTo>
                  <a:cubicBezTo>
                    <a:pt x="534" y="602"/>
                    <a:pt x="667" y="669"/>
                    <a:pt x="801" y="702"/>
                  </a:cubicBezTo>
                  <a:cubicBezTo>
                    <a:pt x="816" y="704"/>
                    <a:pt x="830" y="706"/>
                    <a:pt x="844" y="706"/>
                  </a:cubicBezTo>
                  <a:cubicBezTo>
                    <a:pt x="1019" y="706"/>
                    <a:pt x="1127" y="520"/>
                    <a:pt x="1034" y="335"/>
                  </a:cubicBezTo>
                  <a:cubicBezTo>
                    <a:pt x="934" y="202"/>
                    <a:pt x="767" y="68"/>
                    <a:pt x="601" y="35"/>
                  </a:cubicBezTo>
                  <a:cubicBezTo>
                    <a:pt x="541" y="11"/>
                    <a:pt x="478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7238840" y="1518104"/>
              <a:ext cx="9477" cy="23344"/>
            </a:xfrm>
            <a:custGeom>
              <a:avLst/>
              <a:gdLst/>
              <a:ahLst/>
              <a:cxnLst/>
              <a:rect l="l" t="t" r="r" b="b"/>
              <a:pathLst>
                <a:path w="434" h="1069" extrusionOk="0">
                  <a:moveTo>
                    <a:pt x="134" y="1"/>
                  </a:moveTo>
                  <a:cubicBezTo>
                    <a:pt x="34" y="368"/>
                    <a:pt x="0" y="968"/>
                    <a:pt x="434" y="1068"/>
                  </a:cubicBezTo>
                  <a:cubicBezTo>
                    <a:pt x="100" y="901"/>
                    <a:pt x="100" y="468"/>
                    <a:pt x="167" y="34"/>
                  </a:cubicBezTo>
                  <a:cubicBezTo>
                    <a:pt x="167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7236809" y="1510090"/>
              <a:ext cx="28083" cy="27712"/>
            </a:xfrm>
            <a:custGeom>
              <a:avLst/>
              <a:gdLst/>
              <a:ahLst/>
              <a:cxnLst/>
              <a:rect l="l" t="t" r="r" b="b"/>
              <a:pathLst>
                <a:path w="1286" h="1269" extrusionOk="0">
                  <a:moveTo>
                    <a:pt x="639" y="0"/>
                  </a:moveTo>
                  <a:cubicBezTo>
                    <a:pt x="91" y="0"/>
                    <a:pt x="1" y="1268"/>
                    <a:pt x="594" y="1268"/>
                  </a:cubicBezTo>
                  <a:cubicBezTo>
                    <a:pt x="601" y="1269"/>
                    <a:pt x="609" y="1269"/>
                    <a:pt x="617" y="1269"/>
                  </a:cubicBezTo>
                  <a:cubicBezTo>
                    <a:pt x="1197" y="1269"/>
                    <a:pt x="1286" y="34"/>
                    <a:pt x="660" y="1"/>
                  </a:cubicBezTo>
                  <a:cubicBezTo>
                    <a:pt x="653" y="0"/>
                    <a:pt x="646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7254125" y="1511553"/>
              <a:ext cx="18977" cy="11749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101" y="0"/>
                  </a:moveTo>
                  <a:cubicBezTo>
                    <a:pt x="67" y="0"/>
                    <a:pt x="1" y="34"/>
                    <a:pt x="34" y="67"/>
                  </a:cubicBezTo>
                  <a:cubicBezTo>
                    <a:pt x="34" y="317"/>
                    <a:pt x="151" y="537"/>
                    <a:pt x="412" y="537"/>
                  </a:cubicBezTo>
                  <a:cubicBezTo>
                    <a:pt x="430" y="537"/>
                    <a:pt x="448" y="536"/>
                    <a:pt x="468" y="534"/>
                  </a:cubicBezTo>
                  <a:cubicBezTo>
                    <a:pt x="735" y="534"/>
                    <a:pt x="868" y="301"/>
                    <a:pt x="868" y="34"/>
                  </a:cubicBezTo>
                  <a:lnTo>
                    <a:pt x="868" y="34"/>
                  </a:lnTo>
                  <a:cubicBezTo>
                    <a:pt x="749" y="153"/>
                    <a:pt x="603" y="272"/>
                    <a:pt x="478" y="272"/>
                  </a:cubicBezTo>
                  <a:cubicBezTo>
                    <a:pt x="463" y="272"/>
                    <a:pt x="448" y="271"/>
                    <a:pt x="434" y="267"/>
                  </a:cubicBezTo>
                  <a:cubicBezTo>
                    <a:pt x="301" y="234"/>
                    <a:pt x="201" y="10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7180557" y="1512273"/>
              <a:ext cx="12404" cy="21881"/>
            </a:xfrm>
            <a:custGeom>
              <a:avLst/>
              <a:gdLst/>
              <a:ahLst/>
              <a:cxnLst/>
              <a:rect l="l" t="t" r="r" b="b"/>
              <a:pathLst>
                <a:path w="568" h="1002" extrusionOk="0">
                  <a:moveTo>
                    <a:pt x="534" y="1"/>
                  </a:moveTo>
                  <a:cubicBezTo>
                    <a:pt x="534" y="1"/>
                    <a:pt x="501" y="1"/>
                    <a:pt x="501" y="34"/>
                  </a:cubicBezTo>
                  <a:cubicBezTo>
                    <a:pt x="501" y="434"/>
                    <a:pt x="368" y="868"/>
                    <a:pt x="1" y="1001"/>
                  </a:cubicBezTo>
                  <a:cubicBezTo>
                    <a:pt x="468" y="968"/>
                    <a:pt x="568" y="36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7167935" y="1501966"/>
              <a:ext cx="28367" cy="28607"/>
            </a:xfrm>
            <a:custGeom>
              <a:avLst/>
              <a:gdLst/>
              <a:ahLst/>
              <a:cxnLst/>
              <a:rect l="l" t="t" r="r" b="b"/>
              <a:pathLst>
                <a:path w="1299" h="1310" extrusionOk="0">
                  <a:moveTo>
                    <a:pt x="710" y="0"/>
                  </a:moveTo>
                  <a:cubicBezTo>
                    <a:pt x="134" y="0"/>
                    <a:pt x="0" y="1210"/>
                    <a:pt x="579" y="1307"/>
                  </a:cubicBezTo>
                  <a:cubicBezTo>
                    <a:pt x="594" y="1308"/>
                    <a:pt x="609" y="1309"/>
                    <a:pt x="624" y="1309"/>
                  </a:cubicBezTo>
                  <a:cubicBezTo>
                    <a:pt x="1186" y="1309"/>
                    <a:pt x="1299" y="103"/>
                    <a:pt x="779" y="6"/>
                  </a:cubicBezTo>
                  <a:cubicBezTo>
                    <a:pt x="755" y="2"/>
                    <a:pt x="73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7163087" y="1500634"/>
              <a:ext cx="17383" cy="12971"/>
            </a:xfrm>
            <a:custGeom>
              <a:avLst/>
              <a:gdLst/>
              <a:ahLst/>
              <a:cxnLst/>
              <a:rect l="l" t="t" r="r" b="b"/>
              <a:pathLst>
                <a:path w="796" h="594" extrusionOk="0">
                  <a:moveTo>
                    <a:pt x="33" y="0"/>
                  </a:moveTo>
                  <a:cubicBezTo>
                    <a:pt x="0" y="234"/>
                    <a:pt x="33" y="500"/>
                    <a:pt x="300" y="567"/>
                  </a:cubicBezTo>
                  <a:cubicBezTo>
                    <a:pt x="342" y="585"/>
                    <a:pt x="382" y="593"/>
                    <a:pt x="419" y="593"/>
                  </a:cubicBezTo>
                  <a:cubicBezTo>
                    <a:pt x="590" y="593"/>
                    <a:pt x="713" y="419"/>
                    <a:pt x="767" y="200"/>
                  </a:cubicBezTo>
                  <a:cubicBezTo>
                    <a:pt x="796" y="200"/>
                    <a:pt x="776" y="127"/>
                    <a:pt x="748" y="127"/>
                  </a:cubicBezTo>
                  <a:cubicBezTo>
                    <a:pt x="744" y="127"/>
                    <a:pt x="739" y="129"/>
                    <a:pt x="734" y="133"/>
                  </a:cubicBezTo>
                  <a:cubicBezTo>
                    <a:pt x="601" y="200"/>
                    <a:pt x="500" y="300"/>
                    <a:pt x="367" y="300"/>
                  </a:cubicBezTo>
                  <a:cubicBezTo>
                    <a:pt x="234" y="267"/>
                    <a:pt x="134" y="133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7219885" y="1587480"/>
              <a:ext cx="18234" cy="7993"/>
            </a:xfrm>
            <a:custGeom>
              <a:avLst/>
              <a:gdLst/>
              <a:ahLst/>
              <a:cxnLst/>
              <a:rect l="l" t="t" r="r" b="b"/>
              <a:pathLst>
                <a:path w="835" h="366" extrusionOk="0">
                  <a:moveTo>
                    <a:pt x="814" y="1"/>
                  </a:moveTo>
                  <a:cubicBezTo>
                    <a:pt x="802" y="1"/>
                    <a:pt x="785" y="9"/>
                    <a:pt x="768" y="26"/>
                  </a:cubicBezTo>
                  <a:cubicBezTo>
                    <a:pt x="668" y="126"/>
                    <a:pt x="568" y="226"/>
                    <a:pt x="435" y="259"/>
                  </a:cubicBezTo>
                  <a:cubicBezTo>
                    <a:pt x="268" y="226"/>
                    <a:pt x="134" y="193"/>
                    <a:pt x="1" y="126"/>
                  </a:cubicBezTo>
                  <a:lnTo>
                    <a:pt x="1" y="126"/>
                  </a:lnTo>
                  <a:cubicBezTo>
                    <a:pt x="117" y="271"/>
                    <a:pt x="259" y="366"/>
                    <a:pt x="425" y="366"/>
                  </a:cubicBezTo>
                  <a:cubicBezTo>
                    <a:pt x="450" y="366"/>
                    <a:pt x="475" y="364"/>
                    <a:pt x="501" y="359"/>
                  </a:cubicBezTo>
                  <a:cubicBezTo>
                    <a:pt x="668" y="326"/>
                    <a:pt x="802" y="193"/>
                    <a:pt x="835" y="26"/>
                  </a:cubicBezTo>
                  <a:cubicBezTo>
                    <a:pt x="835" y="9"/>
                    <a:pt x="827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7188331" y="1468097"/>
              <a:ext cx="44701" cy="105759"/>
            </a:xfrm>
            <a:custGeom>
              <a:avLst/>
              <a:gdLst/>
              <a:ahLst/>
              <a:cxnLst/>
              <a:rect l="l" t="t" r="r" b="b"/>
              <a:pathLst>
                <a:path w="2047" h="4843" extrusionOk="0">
                  <a:moveTo>
                    <a:pt x="1237" y="0"/>
                  </a:moveTo>
                  <a:cubicBezTo>
                    <a:pt x="1224" y="0"/>
                    <a:pt x="1212" y="9"/>
                    <a:pt x="1212" y="22"/>
                  </a:cubicBezTo>
                  <a:cubicBezTo>
                    <a:pt x="679" y="1257"/>
                    <a:pt x="278" y="2557"/>
                    <a:pt x="12" y="3892"/>
                  </a:cubicBezTo>
                  <a:cubicBezTo>
                    <a:pt x="1" y="3946"/>
                    <a:pt x="56" y="3965"/>
                    <a:pt x="139" y="3965"/>
                  </a:cubicBezTo>
                  <a:cubicBezTo>
                    <a:pt x="314" y="3965"/>
                    <a:pt x="611" y="3881"/>
                    <a:pt x="679" y="3858"/>
                  </a:cubicBezTo>
                  <a:lnTo>
                    <a:pt x="679" y="3858"/>
                  </a:lnTo>
                  <a:cubicBezTo>
                    <a:pt x="612" y="4159"/>
                    <a:pt x="579" y="4459"/>
                    <a:pt x="512" y="4726"/>
                  </a:cubicBezTo>
                  <a:cubicBezTo>
                    <a:pt x="512" y="4759"/>
                    <a:pt x="579" y="4792"/>
                    <a:pt x="679" y="4792"/>
                  </a:cubicBezTo>
                  <a:cubicBezTo>
                    <a:pt x="806" y="4826"/>
                    <a:pt x="933" y="4843"/>
                    <a:pt x="1058" y="4843"/>
                  </a:cubicBezTo>
                  <a:cubicBezTo>
                    <a:pt x="1425" y="4843"/>
                    <a:pt x="1773" y="4699"/>
                    <a:pt x="2046" y="4425"/>
                  </a:cubicBezTo>
                  <a:cubicBezTo>
                    <a:pt x="2046" y="4402"/>
                    <a:pt x="2046" y="4378"/>
                    <a:pt x="2023" y="4378"/>
                  </a:cubicBezTo>
                  <a:cubicBezTo>
                    <a:pt x="2013" y="4378"/>
                    <a:pt x="1999" y="4382"/>
                    <a:pt x="1980" y="4392"/>
                  </a:cubicBezTo>
                  <a:cubicBezTo>
                    <a:pt x="1672" y="4560"/>
                    <a:pt x="1318" y="4634"/>
                    <a:pt x="956" y="4634"/>
                  </a:cubicBezTo>
                  <a:cubicBezTo>
                    <a:pt x="886" y="4634"/>
                    <a:pt x="816" y="4631"/>
                    <a:pt x="745" y="4626"/>
                  </a:cubicBezTo>
                  <a:cubicBezTo>
                    <a:pt x="745" y="4526"/>
                    <a:pt x="1012" y="3625"/>
                    <a:pt x="979" y="3592"/>
                  </a:cubicBezTo>
                  <a:cubicBezTo>
                    <a:pt x="745" y="3592"/>
                    <a:pt x="545" y="3625"/>
                    <a:pt x="312" y="3692"/>
                  </a:cubicBezTo>
                  <a:cubicBezTo>
                    <a:pt x="579" y="2424"/>
                    <a:pt x="1046" y="1290"/>
                    <a:pt x="1279" y="56"/>
                  </a:cubicBezTo>
                  <a:cubicBezTo>
                    <a:pt x="1279" y="17"/>
                    <a:pt x="1256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7203878" y="1563263"/>
              <a:ext cx="29874" cy="21881"/>
            </a:xfrm>
            <a:custGeom>
              <a:avLst/>
              <a:gdLst/>
              <a:ahLst/>
              <a:cxnLst/>
              <a:rect l="l" t="t" r="r" b="b"/>
              <a:pathLst>
                <a:path w="1368" h="1002" extrusionOk="0">
                  <a:moveTo>
                    <a:pt x="1268" y="1"/>
                  </a:moveTo>
                  <a:cubicBezTo>
                    <a:pt x="990" y="178"/>
                    <a:pt x="655" y="259"/>
                    <a:pt x="320" y="259"/>
                  </a:cubicBezTo>
                  <a:cubicBezTo>
                    <a:pt x="213" y="259"/>
                    <a:pt x="105" y="250"/>
                    <a:pt x="0" y="234"/>
                  </a:cubicBezTo>
                  <a:lnTo>
                    <a:pt x="0" y="234"/>
                  </a:lnTo>
                  <a:cubicBezTo>
                    <a:pt x="100" y="501"/>
                    <a:pt x="300" y="701"/>
                    <a:pt x="534" y="868"/>
                  </a:cubicBezTo>
                  <a:cubicBezTo>
                    <a:pt x="667" y="968"/>
                    <a:pt x="801" y="1001"/>
                    <a:pt x="934" y="1001"/>
                  </a:cubicBezTo>
                  <a:cubicBezTo>
                    <a:pt x="1268" y="1001"/>
                    <a:pt x="1368" y="701"/>
                    <a:pt x="1334" y="434"/>
                  </a:cubicBezTo>
                  <a:cubicBezTo>
                    <a:pt x="1334" y="301"/>
                    <a:pt x="1334" y="134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7215518" y="1572456"/>
              <a:ext cx="18234" cy="12688"/>
            </a:xfrm>
            <a:custGeom>
              <a:avLst/>
              <a:gdLst/>
              <a:ahLst/>
              <a:cxnLst/>
              <a:rect l="l" t="t" r="r" b="b"/>
              <a:pathLst>
                <a:path w="835" h="581" extrusionOk="0">
                  <a:moveTo>
                    <a:pt x="671" y="1"/>
                  </a:moveTo>
                  <a:cubicBezTo>
                    <a:pt x="384" y="1"/>
                    <a:pt x="117" y="186"/>
                    <a:pt x="1" y="447"/>
                  </a:cubicBezTo>
                  <a:cubicBezTo>
                    <a:pt x="134" y="547"/>
                    <a:pt x="268" y="580"/>
                    <a:pt x="401" y="580"/>
                  </a:cubicBezTo>
                  <a:cubicBezTo>
                    <a:pt x="735" y="580"/>
                    <a:pt x="835" y="280"/>
                    <a:pt x="801" y="13"/>
                  </a:cubicBezTo>
                  <a:cubicBezTo>
                    <a:pt x="758" y="5"/>
                    <a:pt x="714" y="1"/>
                    <a:pt x="671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7155073" y="1345155"/>
              <a:ext cx="264365" cy="207238"/>
            </a:xfrm>
            <a:custGeom>
              <a:avLst/>
              <a:gdLst/>
              <a:ahLst/>
              <a:cxnLst/>
              <a:rect l="l" t="t" r="r" b="b"/>
              <a:pathLst>
                <a:path w="12106" h="9490" extrusionOk="0">
                  <a:moveTo>
                    <a:pt x="5791" y="1"/>
                  </a:moveTo>
                  <a:cubicBezTo>
                    <a:pt x="4428" y="1"/>
                    <a:pt x="3095" y="499"/>
                    <a:pt x="2168" y="1316"/>
                  </a:cubicBezTo>
                  <a:cubicBezTo>
                    <a:pt x="1001" y="2350"/>
                    <a:pt x="234" y="3784"/>
                    <a:pt x="0" y="5352"/>
                  </a:cubicBezTo>
                  <a:cubicBezTo>
                    <a:pt x="0" y="5405"/>
                    <a:pt x="27" y="5427"/>
                    <a:pt x="93" y="5427"/>
                  </a:cubicBezTo>
                  <a:cubicBezTo>
                    <a:pt x="192" y="5427"/>
                    <a:pt x="380" y="5379"/>
                    <a:pt x="701" y="5319"/>
                  </a:cubicBezTo>
                  <a:cubicBezTo>
                    <a:pt x="867" y="4618"/>
                    <a:pt x="1134" y="3951"/>
                    <a:pt x="1535" y="3384"/>
                  </a:cubicBezTo>
                  <a:cubicBezTo>
                    <a:pt x="1544" y="3370"/>
                    <a:pt x="1551" y="3363"/>
                    <a:pt x="1555" y="3363"/>
                  </a:cubicBezTo>
                  <a:lnTo>
                    <a:pt x="1555" y="3363"/>
                  </a:lnTo>
                  <a:cubicBezTo>
                    <a:pt x="1613" y="3363"/>
                    <a:pt x="1268" y="4509"/>
                    <a:pt x="1268" y="5252"/>
                  </a:cubicBezTo>
                  <a:lnTo>
                    <a:pt x="1668" y="5252"/>
                  </a:lnTo>
                  <a:cubicBezTo>
                    <a:pt x="1735" y="4885"/>
                    <a:pt x="1835" y="4552"/>
                    <a:pt x="1968" y="4218"/>
                  </a:cubicBezTo>
                  <a:cubicBezTo>
                    <a:pt x="1971" y="4205"/>
                    <a:pt x="1974" y="4199"/>
                    <a:pt x="1975" y="4199"/>
                  </a:cubicBezTo>
                  <a:lnTo>
                    <a:pt x="1975" y="4199"/>
                  </a:lnTo>
                  <a:cubicBezTo>
                    <a:pt x="1989" y="4199"/>
                    <a:pt x="1932" y="4739"/>
                    <a:pt x="1902" y="5252"/>
                  </a:cubicBezTo>
                  <a:cubicBezTo>
                    <a:pt x="2202" y="5252"/>
                    <a:pt x="2502" y="5252"/>
                    <a:pt x="2902" y="5285"/>
                  </a:cubicBezTo>
                  <a:cubicBezTo>
                    <a:pt x="4237" y="5419"/>
                    <a:pt x="5537" y="5686"/>
                    <a:pt x="6838" y="6119"/>
                  </a:cubicBezTo>
                  <a:cubicBezTo>
                    <a:pt x="7018" y="5491"/>
                    <a:pt x="7090" y="4755"/>
                    <a:pt x="7127" y="4755"/>
                  </a:cubicBezTo>
                  <a:cubicBezTo>
                    <a:pt x="7131" y="4755"/>
                    <a:pt x="7135" y="4764"/>
                    <a:pt x="7139" y="4785"/>
                  </a:cubicBezTo>
                  <a:cubicBezTo>
                    <a:pt x="7239" y="5252"/>
                    <a:pt x="7272" y="5752"/>
                    <a:pt x="7239" y="6253"/>
                  </a:cubicBezTo>
                  <a:lnTo>
                    <a:pt x="7506" y="6319"/>
                  </a:lnTo>
                  <a:cubicBezTo>
                    <a:pt x="7564" y="5968"/>
                    <a:pt x="7623" y="5668"/>
                    <a:pt x="7636" y="5668"/>
                  </a:cubicBezTo>
                  <a:cubicBezTo>
                    <a:pt x="7638" y="5668"/>
                    <a:pt x="7639" y="5674"/>
                    <a:pt x="7639" y="5686"/>
                  </a:cubicBezTo>
                  <a:cubicBezTo>
                    <a:pt x="7672" y="5919"/>
                    <a:pt x="7672" y="6153"/>
                    <a:pt x="7672" y="6386"/>
                  </a:cubicBezTo>
                  <a:cubicBezTo>
                    <a:pt x="7806" y="6453"/>
                    <a:pt x="7973" y="6486"/>
                    <a:pt x="8139" y="6486"/>
                  </a:cubicBezTo>
                  <a:cubicBezTo>
                    <a:pt x="8273" y="6420"/>
                    <a:pt x="8306" y="4485"/>
                    <a:pt x="8306" y="4118"/>
                  </a:cubicBezTo>
                  <a:cubicBezTo>
                    <a:pt x="8339" y="4718"/>
                    <a:pt x="8606" y="9388"/>
                    <a:pt x="10107" y="9488"/>
                  </a:cubicBezTo>
                  <a:cubicBezTo>
                    <a:pt x="10119" y="9489"/>
                    <a:pt x="10130" y="9490"/>
                    <a:pt x="10142" y="9490"/>
                  </a:cubicBezTo>
                  <a:cubicBezTo>
                    <a:pt x="11004" y="9490"/>
                    <a:pt x="12106" y="7029"/>
                    <a:pt x="11875" y="5219"/>
                  </a:cubicBezTo>
                  <a:cubicBezTo>
                    <a:pt x="11675" y="3351"/>
                    <a:pt x="9974" y="2150"/>
                    <a:pt x="9974" y="2150"/>
                  </a:cubicBezTo>
                  <a:cubicBezTo>
                    <a:pt x="8897" y="631"/>
                    <a:pt x="7325" y="1"/>
                    <a:pt x="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7353200" y="1522995"/>
              <a:ext cx="72872" cy="79729"/>
            </a:xfrm>
            <a:custGeom>
              <a:avLst/>
              <a:gdLst/>
              <a:ahLst/>
              <a:cxnLst/>
              <a:rect l="l" t="t" r="r" b="b"/>
              <a:pathLst>
                <a:path w="3337" h="3651" extrusionOk="0">
                  <a:moveTo>
                    <a:pt x="2204" y="1"/>
                  </a:moveTo>
                  <a:cubicBezTo>
                    <a:pt x="1391" y="1"/>
                    <a:pt x="367" y="1444"/>
                    <a:pt x="367" y="1444"/>
                  </a:cubicBezTo>
                  <a:lnTo>
                    <a:pt x="0" y="3012"/>
                  </a:lnTo>
                  <a:cubicBezTo>
                    <a:pt x="153" y="3418"/>
                    <a:pt x="555" y="3650"/>
                    <a:pt x="960" y="3650"/>
                  </a:cubicBezTo>
                  <a:cubicBezTo>
                    <a:pt x="1087" y="3650"/>
                    <a:pt x="1215" y="3627"/>
                    <a:pt x="1335" y="3579"/>
                  </a:cubicBezTo>
                  <a:cubicBezTo>
                    <a:pt x="2335" y="3212"/>
                    <a:pt x="3336" y="577"/>
                    <a:pt x="2502" y="77"/>
                  </a:cubicBezTo>
                  <a:cubicBezTo>
                    <a:pt x="2408" y="24"/>
                    <a:pt x="2308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7365101" y="1541426"/>
              <a:ext cx="36185" cy="49571"/>
            </a:xfrm>
            <a:custGeom>
              <a:avLst/>
              <a:gdLst/>
              <a:ahLst/>
              <a:cxnLst/>
              <a:rect l="l" t="t" r="r" b="b"/>
              <a:pathLst>
                <a:path w="1657" h="2270" extrusionOk="0">
                  <a:moveTo>
                    <a:pt x="1657" y="0"/>
                  </a:moveTo>
                  <a:cubicBezTo>
                    <a:pt x="723" y="67"/>
                    <a:pt x="22" y="1301"/>
                    <a:pt x="22" y="2168"/>
                  </a:cubicBezTo>
                  <a:cubicBezTo>
                    <a:pt x="1" y="2233"/>
                    <a:pt x="35" y="2270"/>
                    <a:pt x="71" y="2270"/>
                  </a:cubicBezTo>
                  <a:cubicBezTo>
                    <a:pt x="90" y="2270"/>
                    <a:pt x="111" y="2259"/>
                    <a:pt x="122" y="2235"/>
                  </a:cubicBezTo>
                  <a:cubicBezTo>
                    <a:pt x="223" y="2035"/>
                    <a:pt x="323" y="1868"/>
                    <a:pt x="456" y="1668"/>
                  </a:cubicBezTo>
                  <a:cubicBezTo>
                    <a:pt x="581" y="1518"/>
                    <a:pt x="763" y="1443"/>
                    <a:pt x="944" y="1443"/>
                  </a:cubicBezTo>
                  <a:cubicBezTo>
                    <a:pt x="1004" y="1443"/>
                    <a:pt x="1065" y="1451"/>
                    <a:pt x="1123" y="1468"/>
                  </a:cubicBezTo>
                  <a:cubicBezTo>
                    <a:pt x="1130" y="1474"/>
                    <a:pt x="1135" y="1477"/>
                    <a:pt x="1139" y="1477"/>
                  </a:cubicBezTo>
                  <a:cubicBezTo>
                    <a:pt x="1157" y="1477"/>
                    <a:pt x="1157" y="1434"/>
                    <a:pt x="1157" y="1434"/>
                  </a:cubicBezTo>
                  <a:cubicBezTo>
                    <a:pt x="1051" y="1355"/>
                    <a:pt x="925" y="1318"/>
                    <a:pt x="801" y="1318"/>
                  </a:cubicBezTo>
                  <a:cubicBezTo>
                    <a:pt x="610" y="1318"/>
                    <a:pt x="424" y="1406"/>
                    <a:pt x="323" y="1568"/>
                  </a:cubicBezTo>
                  <a:cubicBezTo>
                    <a:pt x="523" y="901"/>
                    <a:pt x="990" y="334"/>
                    <a:pt x="1657" y="33"/>
                  </a:cubicBezTo>
                  <a:lnTo>
                    <a:pt x="1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5607178" y="3780592"/>
              <a:ext cx="607541" cy="543361"/>
            </a:xfrm>
            <a:custGeom>
              <a:avLst/>
              <a:gdLst/>
              <a:ahLst/>
              <a:cxnLst/>
              <a:rect l="l" t="t" r="r" b="b"/>
              <a:pathLst>
                <a:path w="27821" h="24882" extrusionOk="0">
                  <a:moveTo>
                    <a:pt x="100" y="0"/>
                  </a:moveTo>
                  <a:cubicBezTo>
                    <a:pt x="100" y="0"/>
                    <a:pt x="0" y="6471"/>
                    <a:pt x="34" y="12743"/>
                  </a:cubicBezTo>
                  <a:lnTo>
                    <a:pt x="34" y="13110"/>
                  </a:lnTo>
                  <a:cubicBezTo>
                    <a:pt x="34" y="14044"/>
                    <a:pt x="67" y="14978"/>
                    <a:pt x="67" y="15878"/>
                  </a:cubicBezTo>
                  <a:lnTo>
                    <a:pt x="67" y="16012"/>
                  </a:lnTo>
                  <a:cubicBezTo>
                    <a:pt x="134" y="20348"/>
                    <a:pt x="300" y="23917"/>
                    <a:pt x="634" y="24117"/>
                  </a:cubicBezTo>
                  <a:cubicBezTo>
                    <a:pt x="1336" y="24594"/>
                    <a:pt x="15396" y="24882"/>
                    <a:pt x="22680" y="24882"/>
                  </a:cubicBezTo>
                  <a:cubicBezTo>
                    <a:pt x="25081" y="24882"/>
                    <a:pt x="26746" y="24851"/>
                    <a:pt x="26953" y="24785"/>
                  </a:cubicBezTo>
                  <a:cubicBezTo>
                    <a:pt x="27820" y="24518"/>
                    <a:pt x="27120" y="22016"/>
                    <a:pt x="26186" y="21249"/>
                  </a:cubicBezTo>
                  <a:cubicBezTo>
                    <a:pt x="25218" y="20481"/>
                    <a:pt x="15878" y="16178"/>
                    <a:pt x="15878" y="16178"/>
                  </a:cubicBezTo>
                  <a:lnTo>
                    <a:pt x="15878" y="15912"/>
                  </a:lnTo>
                  <a:lnTo>
                    <a:pt x="15978" y="13276"/>
                  </a:lnTo>
                  <a:lnTo>
                    <a:pt x="16012" y="12776"/>
                  </a:lnTo>
                  <a:lnTo>
                    <a:pt x="16512" y="1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5607898" y="4058839"/>
              <a:ext cx="606820" cy="265107"/>
            </a:xfrm>
            <a:custGeom>
              <a:avLst/>
              <a:gdLst/>
              <a:ahLst/>
              <a:cxnLst/>
              <a:rect l="l" t="t" r="r" b="b"/>
              <a:pathLst>
                <a:path w="27788" h="12140" extrusionOk="0">
                  <a:moveTo>
                    <a:pt x="1" y="1"/>
                  </a:moveTo>
                  <a:lnTo>
                    <a:pt x="1" y="368"/>
                  </a:lnTo>
                  <a:cubicBezTo>
                    <a:pt x="1" y="1302"/>
                    <a:pt x="34" y="2236"/>
                    <a:pt x="34" y="3136"/>
                  </a:cubicBezTo>
                  <a:lnTo>
                    <a:pt x="34" y="3270"/>
                  </a:lnTo>
                  <a:cubicBezTo>
                    <a:pt x="101" y="7606"/>
                    <a:pt x="267" y="11175"/>
                    <a:pt x="601" y="11375"/>
                  </a:cubicBezTo>
                  <a:cubicBezTo>
                    <a:pt x="1303" y="11852"/>
                    <a:pt x="15363" y="12140"/>
                    <a:pt x="22647" y="12140"/>
                  </a:cubicBezTo>
                  <a:cubicBezTo>
                    <a:pt x="25048" y="12140"/>
                    <a:pt x="26713" y="12109"/>
                    <a:pt x="26920" y="12043"/>
                  </a:cubicBezTo>
                  <a:cubicBezTo>
                    <a:pt x="27787" y="11776"/>
                    <a:pt x="27087" y="9274"/>
                    <a:pt x="26153" y="8507"/>
                  </a:cubicBezTo>
                  <a:cubicBezTo>
                    <a:pt x="25185" y="7739"/>
                    <a:pt x="15845" y="3436"/>
                    <a:pt x="15845" y="3436"/>
                  </a:cubicBezTo>
                  <a:lnTo>
                    <a:pt x="15845" y="3170"/>
                  </a:lnTo>
                  <a:lnTo>
                    <a:pt x="15945" y="534"/>
                  </a:lnTo>
                  <a:lnTo>
                    <a:pt x="15979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5608619" y="4127319"/>
              <a:ext cx="606100" cy="196581"/>
            </a:xfrm>
            <a:custGeom>
              <a:avLst/>
              <a:gdLst/>
              <a:ahLst/>
              <a:cxnLst/>
              <a:rect l="l" t="t" r="r" b="b"/>
              <a:pathLst>
                <a:path w="27755" h="9002" extrusionOk="0">
                  <a:moveTo>
                    <a:pt x="1" y="0"/>
                  </a:moveTo>
                  <a:lnTo>
                    <a:pt x="1" y="134"/>
                  </a:lnTo>
                  <a:lnTo>
                    <a:pt x="1" y="300"/>
                  </a:lnTo>
                  <a:cubicBezTo>
                    <a:pt x="68" y="4570"/>
                    <a:pt x="234" y="8039"/>
                    <a:pt x="568" y="8273"/>
                  </a:cubicBezTo>
                  <a:cubicBezTo>
                    <a:pt x="935" y="8473"/>
                    <a:pt x="4771" y="8673"/>
                    <a:pt x="9408" y="8806"/>
                  </a:cubicBezTo>
                  <a:cubicBezTo>
                    <a:pt x="13948" y="8929"/>
                    <a:pt x="19258" y="9001"/>
                    <a:pt x="22828" y="9001"/>
                  </a:cubicBezTo>
                  <a:cubicBezTo>
                    <a:pt x="25108" y="9001"/>
                    <a:pt x="26679" y="8972"/>
                    <a:pt x="26887" y="8907"/>
                  </a:cubicBezTo>
                  <a:cubicBezTo>
                    <a:pt x="27754" y="8640"/>
                    <a:pt x="27054" y="6138"/>
                    <a:pt x="26120" y="5371"/>
                  </a:cubicBezTo>
                  <a:cubicBezTo>
                    <a:pt x="25186" y="4603"/>
                    <a:pt x="15846" y="300"/>
                    <a:pt x="15846" y="300"/>
                  </a:cubicBezTo>
                  <a:lnTo>
                    <a:pt x="15846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5645043" y="4294700"/>
              <a:ext cx="547095" cy="7905"/>
            </a:xfrm>
            <a:custGeom>
              <a:avLst/>
              <a:gdLst/>
              <a:ahLst/>
              <a:cxnLst/>
              <a:rect l="l" t="t" r="r" b="b"/>
              <a:pathLst>
                <a:path w="25053" h="362" extrusionOk="0">
                  <a:moveTo>
                    <a:pt x="4046" y="1"/>
                  </a:moveTo>
                  <a:cubicBezTo>
                    <a:pt x="2310" y="1"/>
                    <a:pt x="895" y="13"/>
                    <a:pt x="34" y="41"/>
                  </a:cubicBezTo>
                  <a:cubicBezTo>
                    <a:pt x="1" y="41"/>
                    <a:pt x="1" y="74"/>
                    <a:pt x="34" y="74"/>
                  </a:cubicBezTo>
                  <a:cubicBezTo>
                    <a:pt x="3299" y="260"/>
                    <a:pt x="14529" y="361"/>
                    <a:pt x="21064" y="361"/>
                  </a:cubicBezTo>
                  <a:cubicBezTo>
                    <a:pt x="22740" y="361"/>
                    <a:pt x="24107" y="355"/>
                    <a:pt x="24952" y="341"/>
                  </a:cubicBezTo>
                  <a:cubicBezTo>
                    <a:pt x="25052" y="341"/>
                    <a:pt x="25052" y="274"/>
                    <a:pt x="24952" y="274"/>
                  </a:cubicBezTo>
                  <a:cubicBezTo>
                    <a:pt x="21684" y="169"/>
                    <a:pt x="10584" y="1"/>
                    <a:pt x="4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5884704" y="4126446"/>
              <a:ext cx="110017" cy="27843"/>
            </a:xfrm>
            <a:custGeom>
              <a:avLst/>
              <a:gdLst/>
              <a:ahLst/>
              <a:cxnLst/>
              <a:rect l="l" t="t" r="r" b="b"/>
              <a:pathLst>
                <a:path w="5038" h="1275" extrusionOk="0">
                  <a:moveTo>
                    <a:pt x="3543" y="1"/>
                  </a:moveTo>
                  <a:cubicBezTo>
                    <a:pt x="2270" y="1"/>
                    <a:pt x="965" y="349"/>
                    <a:pt x="67" y="1174"/>
                  </a:cubicBezTo>
                  <a:cubicBezTo>
                    <a:pt x="0" y="1208"/>
                    <a:pt x="67" y="1274"/>
                    <a:pt x="134" y="1274"/>
                  </a:cubicBezTo>
                  <a:cubicBezTo>
                    <a:pt x="1702" y="774"/>
                    <a:pt x="3303" y="474"/>
                    <a:pt x="4937" y="340"/>
                  </a:cubicBezTo>
                  <a:cubicBezTo>
                    <a:pt x="5037" y="307"/>
                    <a:pt x="5037" y="140"/>
                    <a:pt x="4937" y="140"/>
                  </a:cubicBezTo>
                  <a:cubicBezTo>
                    <a:pt x="4492" y="49"/>
                    <a:pt x="4020" y="1"/>
                    <a:pt x="35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5910472" y="4142081"/>
              <a:ext cx="110454" cy="27690"/>
            </a:xfrm>
            <a:custGeom>
              <a:avLst/>
              <a:gdLst/>
              <a:ahLst/>
              <a:cxnLst/>
              <a:rect l="l" t="t" r="r" b="b"/>
              <a:pathLst>
                <a:path w="5058" h="1268" extrusionOk="0">
                  <a:moveTo>
                    <a:pt x="3560" y="0"/>
                  </a:moveTo>
                  <a:cubicBezTo>
                    <a:pt x="2277" y="0"/>
                    <a:pt x="959" y="336"/>
                    <a:pt x="55" y="1192"/>
                  </a:cubicBezTo>
                  <a:cubicBezTo>
                    <a:pt x="1" y="1219"/>
                    <a:pt x="34" y="1268"/>
                    <a:pt x="84" y="1268"/>
                  </a:cubicBezTo>
                  <a:cubicBezTo>
                    <a:pt x="96" y="1268"/>
                    <a:pt x="109" y="1265"/>
                    <a:pt x="121" y="1259"/>
                  </a:cubicBezTo>
                  <a:cubicBezTo>
                    <a:pt x="1656" y="792"/>
                    <a:pt x="3290" y="458"/>
                    <a:pt x="4925" y="325"/>
                  </a:cubicBezTo>
                  <a:cubicBezTo>
                    <a:pt x="4934" y="327"/>
                    <a:pt x="4942" y="328"/>
                    <a:pt x="4950" y="328"/>
                  </a:cubicBezTo>
                  <a:cubicBezTo>
                    <a:pt x="5058" y="328"/>
                    <a:pt x="5049" y="125"/>
                    <a:pt x="4925" y="125"/>
                  </a:cubicBezTo>
                  <a:cubicBezTo>
                    <a:pt x="4489" y="45"/>
                    <a:pt x="4026" y="0"/>
                    <a:pt x="3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5935956" y="4157760"/>
              <a:ext cx="109013" cy="28039"/>
            </a:xfrm>
            <a:custGeom>
              <a:avLst/>
              <a:gdLst/>
              <a:ahLst/>
              <a:cxnLst/>
              <a:rect l="l" t="t" r="r" b="b"/>
              <a:pathLst>
                <a:path w="4992" h="1284" extrusionOk="0">
                  <a:moveTo>
                    <a:pt x="3531" y="1"/>
                  </a:moveTo>
                  <a:cubicBezTo>
                    <a:pt x="2258" y="1"/>
                    <a:pt x="953" y="349"/>
                    <a:pt x="55" y="1175"/>
                  </a:cubicBezTo>
                  <a:cubicBezTo>
                    <a:pt x="1" y="1229"/>
                    <a:pt x="35" y="1284"/>
                    <a:pt x="86" y="1284"/>
                  </a:cubicBezTo>
                  <a:cubicBezTo>
                    <a:pt x="97" y="1284"/>
                    <a:pt x="110" y="1281"/>
                    <a:pt x="122" y="1275"/>
                  </a:cubicBezTo>
                  <a:cubicBezTo>
                    <a:pt x="1656" y="774"/>
                    <a:pt x="3257" y="474"/>
                    <a:pt x="4892" y="341"/>
                  </a:cubicBezTo>
                  <a:cubicBezTo>
                    <a:pt x="4992" y="307"/>
                    <a:pt x="4992" y="174"/>
                    <a:pt x="4925" y="141"/>
                  </a:cubicBezTo>
                  <a:cubicBezTo>
                    <a:pt x="4480" y="50"/>
                    <a:pt x="4008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5929143" y="4040692"/>
              <a:ext cx="123840" cy="99164"/>
            </a:xfrm>
            <a:custGeom>
              <a:avLst/>
              <a:gdLst/>
              <a:ahLst/>
              <a:cxnLst/>
              <a:rect l="l" t="t" r="r" b="b"/>
              <a:pathLst>
                <a:path w="5671" h="4541" extrusionOk="0">
                  <a:moveTo>
                    <a:pt x="4132" y="492"/>
                  </a:moveTo>
                  <a:cubicBezTo>
                    <a:pt x="4559" y="492"/>
                    <a:pt x="4871" y="743"/>
                    <a:pt x="4737" y="1532"/>
                  </a:cubicBezTo>
                  <a:cubicBezTo>
                    <a:pt x="4570" y="2533"/>
                    <a:pt x="2969" y="3100"/>
                    <a:pt x="2202" y="3400"/>
                  </a:cubicBezTo>
                  <a:cubicBezTo>
                    <a:pt x="1535" y="3667"/>
                    <a:pt x="867" y="3867"/>
                    <a:pt x="200" y="4134"/>
                  </a:cubicBezTo>
                  <a:cubicBezTo>
                    <a:pt x="701" y="3433"/>
                    <a:pt x="1168" y="2700"/>
                    <a:pt x="1735" y="2032"/>
                  </a:cubicBezTo>
                  <a:cubicBezTo>
                    <a:pt x="2035" y="1699"/>
                    <a:pt x="2302" y="1399"/>
                    <a:pt x="2635" y="1098"/>
                  </a:cubicBezTo>
                  <a:cubicBezTo>
                    <a:pt x="2894" y="877"/>
                    <a:pt x="3602" y="492"/>
                    <a:pt x="4132" y="492"/>
                  </a:cubicBezTo>
                  <a:close/>
                  <a:moveTo>
                    <a:pt x="4040" y="1"/>
                  </a:moveTo>
                  <a:cubicBezTo>
                    <a:pt x="3513" y="1"/>
                    <a:pt x="2952" y="272"/>
                    <a:pt x="2569" y="598"/>
                  </a:cubicBezTo>
                  <a:cubicBezTo>
                    <a:pt x="1401" y="1565"/>
                    <a:pt x="534" y="2833"/>
                    <a:pt x="0" y="4267"/>
                  </a:cubicBezTo>
                  <a:cubicBezTo>
                    <a:pt x="0" y="4301"/>
                    <a:pt x="0" y="4334"/>
                    <a:pt x="33" y="4334"/>
                  </a:cubicBezTo>
                  <a:cubicBezTo>
                    <a:pt x="33" y="4450"/>
                    <a:pt x="134" y="4541"/>
                    <a:pt x="248" y="4541"/>
                  </a:cubicBezTo>
                  <a:cubicBezTo>
                    <a:pt x="265" y="4541"/>
                    <a:pt x="283" y="4539"/>
                    <a:pt x="300" y="4534"/>
                  </a:cubicBezTo>
                  <a:cubicBezTo>
                    <a:pt x="1635" y="4067"/>
                    <a:pt x="3169" y="3700"/>
                    <a:pt x="4303" y="2833"/>
                  </a:cubicBezTo>
                  <a:cubicBezTo>
                    <a:pt x="4970" y="2333"/>
                    <a:pt x="5671" y="1365"/>
                    <a:pt x="5070" y="531"/>
                  </a:cubicBezTo>
                  <a:cubicBezTo>
                    <a:pt x="4801" y="149"/>
                    <a:pt x="4430" y="1"/>
                    <a:pt x="40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5802379" y="4060869"/>
              <a:ext cx="135524" cy="78855"/>
            </a:xfrm>
            <a:custGeom>
              <a:avLst/>
              <a:gdLst/>
              <a:ahLst/>
              <a:cxnLst/>
              <a:rect l="l" t="t" r="r" b="b"/>
              <a:pathLst>
                <a:path w="6206" h="3611" extrusionOk="0">
                  <a:moveTo>
                    <a:pt x="1641" y="497"/>
                  </a:moveTo>
                  <a:cubicBezTo>
                    <a:pt x="2114" y="497"/>
                    <a:pt x="2655" y="662"/>
                    <a:pt x="2903" y="808"/>
                  </a:cubicBezTo>
                  <a:cubicBezTo>
                    <a:pt x="3270" y="1008"/>
                    <a:pt x="3637" y="1242"/>
                    <a:pt x="3970" y="1509"/>
                  </a:cubicBezTo>
                  <a:cubicBezTo>
                    <a:pt x="4671" y="2042"/>
                    <a:pt x="5305" y="2610"/>
                    <a:pt x="5939" y="3210"/>
                  </a:cubicBezTo>
                  <a:cubicBezTo>
                    <a:pt x="5271" y="3077"/>
                    <a:pt x="4571" y="3043"/>
                    <a:pt x="3870" y="2943"/>
                  </a:cubicBezTo>
                  <a:cubicBezTo>
                    <a:pt x="3036" y="2810"/>
                    <a:pt x="1335" y="2610"/>
                    <a:pt x="935" y="1709"/>
                  </a:cubicBezTo>
                  <a:cubicBezTo>
                    <a:pt x="541" y="770"/>
                    <a:pt x="1034" y="497"/>
                    <a:pt x="1641" y="497"/>
                  </a:cubicBezTo>
                  <a:close/>
                  <a:moveTo>
                    <a:pt x="1734" y="1"/>
                  </a:moveTo>
                  <a:cubicBezTo>
                    <a:pt x="1171" y="1"/>
                    <a:pt x="636" y="220"/>
                    <a:pt x="401" y="808"/>
                  </a:cubicBezTo>
                  <a:cubicBezTo>
                    <a:pt x="1" y="1809"/>
                    <a:pt x="902" y="2543"/>
                    <a:pt x="1669" y="2876"/>
                  </a:cubicBezTo>
                  <a:cubicBezTo>
                    <a:pt x="3003" y="3477"/>
                    <a:pt x="4538" y="3443"/>
                    <a:pt x="5972" y="3610"/>
                  </a:cubicBezTo>
                  <a:cubicBezTo>
                    <a:pt x="6105" y="3610"/>
                    <a:pt x="6205" y="3477"/>
                    <a:pt x="6172" y="3343"/>
                  </a:cubicBezTo>
                  <a:cubicBezTo>
                    <a:pt x="6205" y="3343"/>
                    <a:pt x="6205" y="3310"/>
                    <a:pt x="6205" y="3277"/>
                  </a:cubicBezTo>
                  <a:cubicBezTo>
                    <a:pt x="5371" y="2009"/>
                    <a:pt x="4204" y="975"/>
                    <a:pt x="2870" y="275"/>
                  </a:cubicBezTo>
                  <a:cubicBezTo>
                    <a:pt x="2539" y="109"/>
                    <a:pt x="2129" y="1"/>
                    <a:pt x="1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5608619" y="4133871"/>
              <a:ext cx="205447" cy="185772"/>
            </a:xfrm>
            <a:custGeom>
              <a:avLst/>
              <a:gdLst/>
              <a:ahLst/>
              <a:cxnLst/>
              <a:rect l="l" t="t" r="r" b="b"/>
              <a:pathLst>
                <a:path w="9408" h="8507" extrusionOk="0">
                  <a:moveTo>
                    <a:pt x="1" y="0"/>
                  </a:moveTo>
                  <a:cubicBezTo>
                    <a:pt x="68" y="4270"/>
                    <a:pt x="234" y="7739"/>
                    <a:pt x="568" y="7973"/>
                  </a:cubicBezTo>
                  <a:cubicBezTo>
                    <a:pt x="935" y="8173"/>
                    <a:pt x="4771" y="8373"/>
                    <a:pt x="9408" y="8506"/>
                  </a:cubicBezTo>
                  <a:cubicBezTo>
                    <a:pt x="6639" y="5938"/>
                    <a:pt x="1902" y="170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5498648" y="2237065"/>
              <a:ext cx="478591" cy="1858983"/>
            </a:xfrm>
            <a:custGeom>
              <a:avLst/>
              <a:gdLst/>
              <a:ahLst/>
              <a:cxnLst/>
              <a:rect l="l" t="t" r="r" b="b"/>
              <a:pathLst>
                <a:path w="21916" h="85128" extrusionOk="0">
                  <a:moveTo>
                    <a:pt x="14977" y="0"/>
                  </a:moveTo>
                  <a:lnTo>
                    <a:pt x="0" y="34"/>
                  </a:lnTo>
                  <a:cubicBezTo>
                    <a:pt x="0" y="34"/>
                    <a:pt x="3703" y="41463"/>
                    <a:pt x="4303" y="44632"/>
                  </a:cubicBezTo>
                  <a:cubicBezTo>
                    <a:pt x="4437" y="45366"/>
                    <a:pt x="4537" y="49269"/>
                    <a:pt x="4570" y="54306"/>
                  </a:cubicBezTo>
                  <a:cubicBezTo>
                    <a:pt x="4703" y="65314"/>
                    <a:pt x="4637" y="85128"/>
                    <a:pt x="4637" y="85128"/>
                  </a:cubicBezTo>
                  <a:lnTo>
                    <a:pt x="21916" y="85128"/>
                  </a:lnTo>
                  <a:cubicBezTo>
                    <a:pt x="21916" y="85128"/>
                    <a:pt x="21415" y="50770"/>
                    <a:pt x="20648" y="44465"/>
                  </a:cubicBezTo>
                  <a:cubicBezTo>
                    <a:pt x="19881" y="38127"/>
                    <a:pt x="14977" y="0"/>
                    <a:pt x="149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5613729" y="4027699"/>
              <a:ext cx="348221" cy="7228"/>
            </a:xfrm>
            <a:custGeom>
              <a:avLst/>
              <a:gdLst/>
              <a:ahLst/>
              <a:cxnLst/>
              <a:rect l="l" t="t" r="r" b="b"/>
              <a:pathLst>
                <a:path w="15946" h="331" extrusionOk="0">
                  <a:moveTo>
                    <a:pt x="5613" y="1"/>
                  </a:moveTo>
                  <a:cubicBezTo>
                    <a:pt x="3119" y="1"/>
                    <a:pt x="634" y="26"/>
                    <a:pt x="0" y="126"/>
                  </a:cubicBezTo>
                  <a:cubicBezTo>
                    <a:pt x="0" y="126"/>
                    <a:pt x="0" y="192"/>
                    <a:pt x="0" y="192"/>
                  </a:cubicBezTo>
                  <a:cubicBezTo>
                    <a:pt x="682" y="300"/>
                    <a:pt x="3503" y="330"/>
                    <a:pt x="6174" y="330"/>
                  </a:cubicBezTo>
                  <a:cubicBezTo>
                    <a:pt x="8471" y="330"/>
                    <a:pt x="10658" y="308"/>
                    <a:pt x="11275" y="292"/>
                  </a:cubicBezTo>
                  <a:cubicBezTo>
                    <a:pt x="13977" y="259"/>
                    <a:pt x="13210" y="259"/>
                    <a:pt x="15912" y="192"/>
                  </a:cubicBezTo>
                  <a:cubicBezTo>
                    <a:pt x="15945" y="192"/>
                    <a:pt x="15945" y="126"/>
                    <a:pt x="15912" y="126"/>
                  </a:cubicBezTo>
                  <a:cubicBezTo>
                    <a:pt x="13210" y="59"/>
                    <a:pt x="13977" y="26"/>
                    <a:pt x="11275" y="26"/>
                  </a:cubicBezTo>
                  <a:cubicBezTo>
                    <a:pt x="10608" y="26"/>
                    <a:pt x="8106" y="1"/>
                    <a:pt x="56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5546711" y="2280215"/>
              <a:ext cx="127509" cy="1714047"/>
            </a:xfrm>
            <a:custGeom>
              <a:avLst/>
              <a:gdLst/>
              <a:ahLst/>
              <a:cxnLst/>
              <a:rect l="l" t="t" r="r" b="b"/>
              <a:pathLst>
                <a:path w="5839" h="78491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801" y="9799"/>
                    <a:pt x="1735" y="19606"/>
                    <a:pt x="3069" y="29347"/>
                  </a:cubicBezTo>
                  <a:cubicBezTo>
                    <a:pt x="3403" y="31748"/>
                    <a:pt x="3770" y="34183"/>
                    <a:pt x="4170" y="36585"/>
                  </a:cubicBezTo>
                  <a:cubicBezTo>
                    <a:pt x="4604" y="39020"/>
                    <a:pt x="5004" y="41455"/>
                    <a:pt x="5171" y="43924"/>
                  </a:cubicBezTo>
                  <a:cubicBezTo>
                    <a:pt x="5371" y="46392"/>
                    <a:pt x="5404" y="48761"/>
                    <a:pt x="5438" y="51196"/>
                  </a:cubicBezTo>
                  <a:lnTo>
                    <a:pt x="5505" y="58701"/>
                  </a:lnTo>
                  <a:cubicBezTo>
                    <a:pt x="5571" y="64272"/>
                    <a:pt x="5605" y="72844"/>
                    <a:pt x="5671" y="78415"/>
                  </a:cubicBezTo>
                  <a:cubicBezTo>
                    <a:pt x="5671" y="78465"/>
                    <a:pt x="5713" y="78490"/>
                    <a:pt x="5755" y="78490"/>
                  </a:cubicBezTo>
                  <a:cubicBezTo>
                    <a:pt x="5796" y="78490"/>
                    <a:pt x="5838" y="78465"/>
                    <a:pt x="5838" y="78415"/>
                  </a:cubicBezTo>
                  <a:cubicBezTo>
                    <a:pt x="5805" y="73445"/>
                    <a:pt x="5771" y="65472"/>
                    <a:pt x="5705" y="60502"/>
                  </a:cubicBezTo>
                  <a:cubicBezTo>
                    <a:pt x="5705" y="58000"/>
                    <a:pt x="5671" y="55499"/>
                    <a:pt x="5671" y="52997"/>
                  </a:cubicBezTo>
                  <a:cubicBezTo>
                    <a:pt x="5671" y="50562"/>
                    <a:pt x="5671" y="48127"/>
                    <a:pt x="5538" y="45692"/>
                  </a:cubicBezTo>
                  <a:cubicBezTo>
                    <a:pt x="5304" y="40788"/>
                    <a:pt x="4304" y="35951"/>
                    <a:pt x="3603" y="31081"/>
                  </a:cubicBezTo>
                  <a:cubicBezTo>
                    <a:pt x="2869" y="26244"/>
                    <a:pt x="2302" y="21341"/>
                    <a:pt x="1769" y="16471"/>
                  </a:cubicBezTo>
                  <a:cubicBezTo>
                    <a:pt x="1168" y="11000"/>
                    <a:pt x="634" y="549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5419248" y="2237786"/>
              <a:ext cx="359860" cy="1185187"/>
            </a:xfrm>
            <a:custGeom>
              <a:avLst/>
              <a:gdLst/>
              <a:ahLst/>
              <a:cxnLst/>
              <a:rect l="l" t="t" r="r" b="b"/>
              <a:pathLst>
                <a:path w="16479" h="54273" extrusionOk="0">
                  <a:moveTo>
                    <a:pt x="0" y="1"/>
                  </a:moveTo>
                  <a:cubicBezTo>
                    <a:pt x="0" y="1"/>
                    <a:pt x="7339" y="41430"/>
                    <a:pt x="7939" y="44599"/>
                  </a:cubicBezTo>
                  <a:cubicBezTo>
                    <a:pt x="8073" y="45333"/>
                    <a:pt x="8139" y="49236"/>
                    <a:pt x="8206" y="54273"/>
                  </a:cubicBezTo>
                  <a:lnTo>
                    <a:pt x="164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5177403" y="3772577"/>
              <a:ext cx="599527" cy="581620"/>
            </a:xfrm>
            <a:custGeom>
              <a:avLst/>
              <a:gdLst/>
              <a:ahLst/>
              <a:cxnLst/>
              <a:rect l="l" t="t" r="r" b="b"/>
              <a:pathLst>
                <a:path w="27454" h="26634" extrusionOk="0">
                  <a:moveTo>
                    <a:pt x="1468" y="0"/>
                  </a:moveTo>
                  <a:cubicBezTo>
                    <a:pt x="1468" y="0"/>
                    <a:pt x="935" y="6438"/>
                    <a:pt x="501" y="12709"/>
                  </a:cubicBezTo>
                  <a:lnTo>
                    <a:pt x="501" y="13076"/>
                  </a:lnTo>
                  <a:cubicBezTo>
                    <a:pt x="434" y="14010"/>
                    <a:pt x="401" y="14944"/>
                    <a:pt x="334" y="15812"/>
                  </a:cubicBezTo>
                  <a:lnTo>
                    <a:pt x="334" y="15945"/>
                  </a:lnTo>
                  <a:cubicBezTo>
                    <a:pt x="101" y="20281"/>
                    <a:pt x="1" y="23851"/>
                    <a:pt x="334" y="24117"/>
                  </a:cubicBezTo>
                  <a:cubicBezTo>
                    <a:pt x="1193" y="24754"/>
                    <a:pt x="23462" y="26633"/>
                    <a:pt x="26283" y="26633"/>
                  </a:cubicBezTo>
                  <a:cubicBezTo>
                    <a:pt x="26421" y="26633"/>
                    <a:pt x="26512" y="26629"/>
                    <a:pt x="26553" y="26619"/>
                  </a:cubicBezTo>
                  <a:cubicBezTo>
                    <a:pt x="27453" y="26386"/>
                    <a:pt x="26886" y="23884"/>
                    <a:pt x="25986" y="23050"/>
                  </a:cubicBezTo>
                  <a:cubicBezTo>
                    <a:pt x="25085" y="22216"/>
                    <a:pt x="16079" y="17246"/>
                    <a:pt x="16079" y="17246"/>
                  </a:cubicBezTo>
                  <a:lnTo>
                    <a:pt x="16112" y="16979"/>
                  </a:lnTo>
                  <a:lnTo>
                    <a:pt x="16412" y="14377"/>
                  </a:lnTo>
                  <a:lnTo>
                    <a:pt x="16446" y="13877"/>
                  </a:lnTo>
                  <a:lnTo>
                    <a:pt x="17847" y="1334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5177403" y="4050104"/>
              <a:ext cx="599527" cy="304087"/>
            </a:xfrm>
            <a:custGeom>
              <a:avLst/>
              <a:gdLst/>
              <a:ahLst/>
              <a:cxnLst/>
              <a:rect l="l" t="t" r="r" b="b"/>
              <a:pathLst>
                <a:path w="27454" h="13925" extrusionOk="0">
                  <a:moveTo>
                    <a:pt x="501" y="0"/>
                  </a:moveTo>
                  <a:lnTo>
                    <a:pt x="501" y="367"/>
                  </a:lnTo>
                  <a:cubicBezTo>
                    <a:pt x="434" y="1301"/>
                    <a:pt x="401" y="2235"/>
                    <a:pt x="334" y="3103"/>
                  </a:cubicBezTo>
                  <a:lnTo>
                    <a:pt x="334" y="3236"/>
                  </a:lnTo>
                  <a:cubicBezTo>
                    <a:pt x="101" y="7572"/>
                    <a:pt x="1" y="11142"/>
                    <a:pt x="334" y="11408"/>
                  </a:cubicBezTo>
                  <a:cubicBezTo>
                    <a:pt x="1193" y="12045"/>
                    <a:pt x="23462" y="13924"/>
                    <a:pt x="26283" y="13924"/>
                  </a:cubicBezTo>
                  <a:cubicBezTo>
                    <a:pt x="26421" y="13924"/>
                    <a:pt x="26512" y="13920"/>
                    <a:pt x="26553" y="13910"/>
                  </a:cubicBezTo>
                  <a:cubicBezTo>
                    <a:pt x="27453" y="13677"/>
                    <a:pt x="26886" y="11175"/>
                    <a:pt x="25986" y="10341"/>
                  </a:cubicBezTo>
                  <a:cubicBezTo>
                    <a:pt x="25085" y="9507"/>
                    <a:pt x="16079" y="4537"/>
                    <a:pt x="16079" y="4537"/>
                  </a:cubicBezTo>
                  <a:lnTo>
                    <a:pt x="16112" y="4270"/>
                  </a:lnTo>
                  <a:lnTo>
                    <a:pt x="16412" y="1668"/>
                  </a:lnTo>
                  <a:lnTo>
                    <a:pt x="16446" y="116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5177403" y="4117842"/>
              <a:ext cx="599527" cy="236347"/>
            </a:xfrm>
            <a:custGeom>
              <a:avLst/>
              <a:gdLst/>
              <a:ahLst/>
              <a:cxnLst/>
              <a:rect l="l" t="t" r="r" b="b"/>
              <a:pathLst>
                <a:path w="27454" h="10823" extrusionOk="0">
                  <a:moveTo>
                    <a:pt x="334" y="1"/>
                  </a:moveTo>
                  <a:lnTo>
                    <a:pt x="334" y="134"/>
                  </a:lnTo>
                  <a:cubicBezTo>
                    <a:pt x="101" y="4470"/>
                    <a:pt x="1" y="8040"/>
                    <a:pt x="334" y="8306"/>
                  </a:cubicBezTo>
                  <a:cubicBezTo>
                    <a:pt x="1193" y="8943"/>
                    <a:pt x="23462" y="10822"/>
                    <a:pt x="26283" y="10822"/>
                  </a:cubicBezTo>
                  <a:cubicBezTo>
                    <a:pt x="26421" y="10822"/>
                    <a:pt x="26512" y="10818"/>
                    <a:pt x="26553" y="10808"/>
                  </a:cubicBezTo>
                  <a:cubicBezTo>
                    <a:pt x="27453" y="10575"/>
                    <a:pt x="26886" y="8073"/>
                    <a:pt x="26019" y="7239"/>
                  </a:cubicBezTo>
                  <a:cubicBezTo>
                    <a:pt x="25118" y="6405"/>
                    <a:pt x="16112" y="1435"/>
                    <a:pt x="16112" y="1435"/>
                  </a:cubicBezTo>
                  <a:lnTo>
                    <a:pt x="16145" y="11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5209460" y="4289022"/>
              <a:ext cx="545610" cy="45182"/>
            </a:xfrm>
            <a:custGeom>
              <a:avLst/>
              <a:gdLst/>
              <a:ahLst/>
              <a:cxnLst/>
              <a:rect l="l" t="t" r="r" b="b"/>
              <a:pathLst>
                <a:path w="24985" h="2069" extrusionOk="0">
                  <a:moveTo>
                    <a:pt x="34" y="0"/>
                  </a:moveTo>
                  <a:cubicBezTo>
                    <a:pt x="0" y="0"/>
                    <a:pt x="0" y="0"/>
                    <a:pt x="34" y="34"/>
                  </a:cubicBezTo>
                  <a:cubicBezTo>
                    <a:pt x="4103" y="568"/>
                    <a:pt x="20748" y="1835"/>
                    <a:pt x="24885" y="2069"/>
                  </a:cubicBezTo>
                  <a:cubicBezTo>
                    <a:pt x="24985" y="2069"/>
                    <a:pt x="24985" y="2002"/>
                    <a:pt x="24885" y="2002"/>
                  </a:cubicBezTo>
                  <a:cubicBezTo>
                    <a:pt x="20782" y="1535"/>
                    <a:pt x="4137" y="1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5459406" y="4141688"/>
              <a:ext cx="111371" cy="22951"/>
            </a:xfrm>
            <a:custGeom>
              <a:avLst/>
              <a:gdLst/>
              <a:ahLst/>
              <a:cxnLst/>
              <a:rect l="l" t="t" r="r" b="b"/>
              <a:pathLst>
                <a:path w="5100" h="1051" extrusionOk="0">
                  <a:moveTo>
                    <a:pt x="3141" y="1"/>
                  </a:moveTo>
                  <a:cubicBezTo>
                    <a:pt x="2017" y="1"/>
                    <a:pt x="886" y="280"/>
                    <a:pt x="29" y="943"/>
                  </a:cubicBezTo>
                  <a:cubicBezTo>
                    <a:pt x="0" y="972"/>
                    <a:pt x="21" y="1050"/>
                    <a:pt x="70" y="1050"/>
                  </a:cubicBezTo>
                  <a:cubicBezTo>
                    <a:pt x="78" y="1050"/>
                    <a:pt x="86" y="1048"/>
                    <a:pt x="96" y="1043"/>
                  </a:cubicBezTo>
                  <a:cubicBezTo>
                    <a:pt x="1697" y="676"/>
                    <a:pt x="3331" y="476"/>
                    <a:pt x="4966" y="443"/>
                  </a:cubicBezTo>
                  <a:cubicBezTo>
                    <a:pt x="5066" y="443"/>
                    <a:pt x="5099" y="276"/>
                    <a:pt x="4966" y="243"/>
                  </a:cubicBezTo>
                  <a:cubicBezTo>
                    <a:pt x="4393" y="87"/>
                    <a:pt x="3768" y="1"/>
                    <a:pt x="3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5483602" y="4159354"/>
              <a:ext cx="111218" cy="22798"/>
            </a:xfrm>
            <a:custGeom>
              <a:avLst/>
              <a:gdLst/>
              <a:ahLst/>
              <a:cxnLst/>
              <a:rect l="l" t="t" r="r" b="b"/>
              <a:pathLst>
                <a:path w="5093" h="1044" extrusionOk="0">
                  <a:moveTo>
                    <a:pt x="3115" y="1"/>
                  </a:moveTo>
                  <a:cubicBezTo>
                    <a:pt x="2008" y="1"/>
                    <a:pt x="899" y="281"/>
                    <a:pt x="55" y="935"/>
                  </a:cubicBezTo>
                  <a:cubicBezTo>
                    <a:pt x="1" y="989"/>
                    <a:pt x="35" y="1044"/>
                    <a:pt x="68" y="1044"/>
                  </a:cubicBezTo>
                  <a:cubicBezTo>
                    <a:pt x="75" y="1044"/>
                    <a:pt x="82" y="1041"/>
                    <a:pt x="89" y="1035"/>
                  </a:cubicBezTo>
                  <a:cubicBezTo>
                    <a:pt x="1690" y="668"/>
                    <a:pt x="3324" y="468"/>
                    <a:pt x="4959" y="468"/>
                  </a:cubicBezTo>
                  <a:cubicBezTo>
                    <a:pt x="5059" y="435"/>
                    <a:pt x="5092" y="268"/>
                    <a:pt x="4992" y="268"/>
                  </a:cubicBezTo>
                  <a:cubicBezTo>
                    <a:pt x="4403" y="96"/>
                    <a:pt x="3760" y="1"/>
                    <a:pt x="31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5507644" y="4176649"/>
              <a:ext cx="111197" cy="22995"/>
            </a:xfrm>
            <a:custGeom>
              <a:avLst/>
              <a:gdLst/>
              <a:ahLst/>
              <a:cxnLst/>
              <a:rect l="l" t="t" r="r" b="b"/>
              <a:pathLst>
                <a:path w="5092" h="1053" extrusionOk="0">
                  <a:moveTo>
                    <a:pt x="3167" y="1"/>
                  </a:moveTo>
                  <a:cubicBezTo>
                    <a:pt x="2043" y="1"/>
                    <a:pt x="911" y="280"/>
                    <a:pt x="55" y="943"/>
                  </a:cubicBezTo>
                  <a:cubicBezTo>
                    <a:pt x="1" y="998"/>
                    <a:pt x="35" y="1052"/>
                    <a:pt x="86" y="1052"/>
                  </a:cubicBezTo>
                  <a:cubicBezTo>
                    <a:pt x="97" y="1052"/>
                    <a:pt x="109" y="1050"/>
                    <a:pt x="122" y="1044"/>
                  </a:cubicBezTo>
                  <a:cubicBezTo>
                    <a:pt x="1690" y="677"/>
                    <a:pt x="3324" y="476"/>
                    <a:pt x="4959" y="476"/>
                  </a:cubicBezTo>
                  <a:cubicBezTo>
                    <a:pt x="5092" y="443"/>
                    <a:pt x="5092" y="276"/>
                    <a:pt x="4992" y="243"/>
                  </a:cubicBezTo>
                  <a:cubicBezTo>
                    <a:pt x="4418" y="88"/>
                    <a:pt x="3794" y="1"/>
                    <a:pt x="3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5504456" y="4060629"/>
              <a:ext cx="127509" cy="93268"/>
            </a:xfrm>
            <a:custGeom>
              <a:avLst/>
              <a:gdLst/>
              <a:ahLst/>
              <a:cxnLst/>
              <a:rect l="l" t="t" r="r" b="b"/>
              <a:pathLst>
                <a:path w="5839" h="4271" extrusionOk="0">
                  <a:moveTo>
                    <a:pt x="4306" y="501"/>
                  </a:moveTo>
                  <a:cubicBezTo>
                    <a:pt x="4780" y="501"/>
                    <a:pt x="5129" y="759"/>
                    <a:pt x="4938" y="1586"/>
                  </a:cubicBezTo>
                  <a:cubicBezTo>
                    <a:pt x="4671" y="2554"/>
                    <a:pt x="3036" y="3021"/>
                    <a:pt x="2236" y="3254"/>
                  </a:cubicBezTo>
                  <a:cubicBezTo>
                    <a:pt x="1569" y="3454"/>
                    <a:pt x="902" y="3621"/>
                    <a:pt x="234" y="3855"/>
                  </a:cubicBezTo>
                  <a:cubicBezTo>
                    <a:pt x="768" y="3188"/>
                    <a:pt x="1302" y="2487"/>
                    <a:pt x="1902" y="1853"/>
                  </a:cubicBezTo>
                  <a:cubicBezTo>
                    <a:pt x="2202" y="1553"/>
                    <a:pt x="2503" y="1286"/>
                    <a:pt x="2836" y="1019"/>
                  </a:cubicBezTo>
                  <a:cubicBezTo>
                    <a:pt x="3115" y="810"/>
                    <a:pt x="3786" y="501"/>
                    <a:pt x="4306" y="501"/>
                  </a:cubicBezTo>
                  <a:close/>
                  <a:moveTo>
                    <a:pt x="4191" y="1"/>
                  </a:moveTo>
                  <a:cubicBezTo>
                    <a:pt x="3706" y="1"/>
                    <a:pt x="3186" y="207"/>
                    <a:pt x="2803" y="486"/>
                  </a:cubicBezTo>
                  <a:cubicBezTo>
                    <a:pt x="1602" y="1386"/>
                    <a:pt x="635" y="2587"/>
                    <a:pt x="1" y="3988"/>
                  </a:cubicBezTo>
                  <a:cubicBezTo>
                    <a:pt x="1" y="4022"/>
                    <a:pt x="1" y="4055"/>
                    <a:pt x="34" y="4055"/>
                  </a:cubicBezTo>
                  <a:cubicBezTo>
                    <a:pt x="34" y="4139"/>
                    <a:pt x="105" y="4270"/>
                    <a:pt x="207" y="4270"/>
                  </a:cubicBezTo>
                  <a:cubicBezTo>
                    <a:pt x="226" y="4270"/>
                    <a:pt x="247" y="4266"/>
                    <a:pt x="268" y="4255"/>
                  </a:cubicBezTo>
                  <a:cubicBezTo>
                    <a:pt x="1669" y="3888"/>
                    <a:pt x="3203" y="3655"/>
                    <a:pt x="4404" y="2854"/>
                  </a:cubicBezTo>
                  <a:cubicBezTo>
                    <a:pt x="5105" y="2387"/>
                    <a:pt x="5838" y="1486"/>
                    <a:pt x="5305" y="619"/>
                  </a:cubicBezTo>
                  <a:cubicBezTo>
                    <a:pt x="5050" y="173"/>
                    <a:pt x="4635" y="1"/>
                    <a:pt x="4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5379898" y="4068185"/>
              <a:ext cx="133340" cy="85472"/>
            </a:xfrm>
            <a:custGeom>
              <a:avLst/>
              <a:gdLst/>
              <a:ahLst/>
              <a:cxnLst/>
              <a:rect l="l" t="t" r="r" b="b"/>
              <a:pathLst>
                <a:path w="6106" h="3914" extrusionOk="0">
                  <a:moveTo>
                    <a:pt x="1625" y="493"/>
                  </a:moveTo>
                  <a:cubicBezTo>
                    <a:pt x="2123" y="493"/>
                    <a:pt x="2731" y="714"/>
                    <a:pt x="3003" y="874"/>
                  </a:cubicBezTo>
                  <a:cubicBezTo>
                    <a:pt x="3337" y="1107"/>
                    <a:pt x="3670" y="1374"/>
                    <a:pt x="4004" y="1641"/>
                  </a:cubicBezTo>
                  <a:cubicBezTo>
                    <a:pt x="4671" y="2241"/>
                    <a:pt x="5271" y="2842"/>
                    <a:pt x="5872" y="3509"/>
                  </a:cubicBezTo>
                  <a:cubicBezTo>
                    <a:pt x="5171" y="3342"/>
                    <a:pt x="4471" y="3209"/>
                    <a:pt x="3770" y="3075"/>
                  </a:cubicBezTo>
                  <a:cubicBezTo>
                    <a:pt x="2970" y="2908"/>
                    <a:pt x="1302" y="2608"/>
                    <a:pt x="968" y="1641"/>
                  </a:cubicBezTo>
                  <a:cubicBezTo>
                    <a:pt x="673" y="754"/>
                    <a:pt x="1084" y="493"/>
                    <a:pt x="1625" y="493"/>
                  </a:cubicBezTo>
                  <a:close/>
                  <a:moveTo>
                    <a:pt x="1702" y="0"/>
                  </a:moveTo>
                  <a:cubicBezTo>
                    <a:pt x="1204" y="0"/>
                    <a:pt x="733" y="194"/>
                    <a:pt x="468" y="707"/>
                  </a:cubicBezTo>
                  <a:cubicBezTo>
                    <a:pt x="1" y="1674"/>
                    <a:pt x="868" y="2475"/>
                    <a:pt x="1602" y="2875"/>
                  </a:cubicBezTo>
                  <a:cubicBezTo>
                    <a:pt x="2903" y="3542"/>
                    <a:pt x="4437" y="3642"/>
                    <a:pt x="5838" y="3909"/>
                  </a:cubicBezTo>
                  <a:cubicBezTo>
                    <a:pt x="5853" y="3912"/>
                    <a:pt x="5867" y="3913"/>
                    <a:pt x="5880" y="3913"/>
                  </a:cubicBezTo>
                  <a:cubicBezTo>
                    <a:pt x="6016" y="3913"/>
                    <a:pt x="6072" y="3767"/>
                    <a:pt x="6072" y="3676"/>
                  </a:cubicBezTo>
                  <a:cubicBezTo>
                    <a:pt x="6105" y="3642"/>
                    <a:pt x="6105" y="3609"/>
                    <a:pt x="6105" y="3609"/>
                  </a:cubicBezTo>
                  <a:cubicBezTo>
                    <a:pt x="5371" y="2275"/>
                    <a:pt x="4271" y="1140"/>
                    <a:pt x="2970" y="373"/>
                  </a:cubicBezTo>
                  <a:cubicBezTo>
                    <a:pt x="2609" y="153"/>
                    <a:pt x="2144" y="0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5167926" y="2237065"/>
              <a:ext cx="658532" cy="1879379"/>
            </a:xfrm>
            <a:custGeom>
              <a:avLst/>
              <a:gdLst/>
              <a:ahLst/>
              <a:cxnLst/>
              <a:rect l="l" t="t" r="r" b="b"/>
              <a:pathLst>
                <a:path w="30156" h="86062" extrusionOk="0">
                  <a:moveTo>
                    <a:pt x="9041" y="0"/>
                  </a:moveTo>
                  <a:cubicBezTo>
                    <a:pt x="9041" y="0"/>
                    <a:pt x="5038" y="39028"/>
                    <a:pt x="4804" y="45066"/>
                  </a:cubicBezTo>
                  <a:cubicBezTo>
                    <a:pt x="4704" y="47434"/>
                    <a:pt x="1" y="85328"/>
                    <a:pt x="1" y="85328"/>
                  </a:cubicBezTo>
                  <a:lnTo>
                    <a:pt x="17280" y="86062"/>
                  </a:lnTo>
                  <a:cubicBezTo>
                    <a:pt x="17280" y="86062"/>
                    <a:pt x="19915" y="52138"/>
                    <a:pt x="20082" y="45766"/>
                  </a:cubicBezTo>
                  <a:cubicBezTo>
                    <a:pt x="20149" y="42564"/>
                    <a:pt x="22150" y="16746"/>
                    <a:pt x="22150" y="16746"/>
                  </a:cubicBezTo>
                  <a:cubicBezTo>
                    <a:pt x="23551" y="15945"/>
                    <a:pt x="25019" y="15278"/>
                    <a:pt x="26553" y="14744"/>
                  </a:cubicBezTo>
                  <a:cubicBezTo>
                    <a:pt x="28821" y="9007"/>
                    <a:pt x="30156" y="0"/>
                    <a:pt x="301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5188322" y="4032066"/>
              <a:ext cx="347500" cy="17317"/>
            </a:xfrm>
            <a:custGeom>
              <a:avLst/>
              <a:gdLst/>
              <a:ahLst/>
              <a:cxnLst/>
              <a:rect l="l" t="t" r="r" b="b"/>
              <a:pathLst>
                <a:path w="15913" h="793" extrusionOk="0">
                  <a:moveTo>
                    <a:pt x="878" y="0"/>
                  </a:moveTo>
                  <a:cubicBezTo>
                    <a:pt x="490" y="0"/>
                    <a:pt x="197" y="8"/>
                    <a:pt x="34" y="26"/>
                  </a:cubicBezTo>
                  <a:cubicBezTo>
                    <a:pt x="1" y="26"/>
                    <a:pt x="1" y="92"/>
                    <a:pt x="34" y="92"/>
                  </a:cubicBezTo>
                  <a:cubicBezTo>
                    <a:pt x="1268" y="359"/>
                    <a:pt x="9941" y="626"/>
                    <a:pt x="11276" y="693"/>
                  </a:cubicBezTo>
                  <a:cubicBezTo>
                    <a:pt x="13944" y="760"/>
                    <a:pt x="13177" y="726"/>
                    <a:pt x="15879" y="793"/>
                  </a:cubicBezTo>
                  <a:cubicBezTo>
                    <a:pt x="15912" y="760"/>
                    <a:pt x="15912" y="726"/>
                    <a:pt x="15879" y="693"/>
                  </a:cubicBezTo>
                  <a:cubicBezTo>
                    <a:pt x="13177" y="526"/>
                    <a:pt x="13978" y="526"/>
                    <a:pt x="11276" y="393"/>
                  </a:cubicBezTo>
                  <a:cubicBezTo>
                    <a:pt x="10117" y="335"/>
                    <a:pt x="3430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5221842" y="2286308"/>
              <a:ext cx="179941" cy="1698106"/>
            </a:xfrm>
            <a:custGeom>
              <a:avLst/>
              <a:gdLst/>
              <a:ahLst/>
              <a:cxnLst/>
              <a:rect l="l" t="t" r="r" b="b"/>
              <a:pathLst>
                <a:path w="8240" h="77761" extrusionOk="0">
                  <a:moveTo>
                    <a:pt x="8197" y="0"/>
                  </a:moveTo>
                  <a:cubicBezTo>
                    <a:pt x="8170" y="0"/>
                    <a:pt x="8139" y="25"/>
                    <a:pt x="8139" y="80"/>
                  </a:cubicBezTo>
                  <a:cubicBezTo>
                    <a:pt x="7339" y="9887"/>
                    <a:pt x="6538" y="19728"/>
                    <a:pt x="5638" y="29535"/>
                  </a:cubicBezTo>
                  <a:cubicBezTo>
                    <a:pt x="4704" y="39375"/>
                    <a:pt x="3670" y="49249"/>
                    <a:pt x="2369" y="59056"/>
                  </a:cubicBezTo>
                  <a:cubicBezTo>
                    <a:pt x="1668" y="64526"/>
                    <a:pt x="868" y="72265"/>
                    <a:pt x="0" y="77736"/>
                  </a:cubicBezTo>
                  <a:cubicBezTo>
                    <a:pt x="0" y="77752"/>
                    <a:pt x="17" y="77761"/>
                    <a:pt x="34" y="77761"/>
                  </a:cubicBezTo>
                  <a:cubicBezTo>
                    <a:pt x="50" y="77761"/>
                    <a:pt x="67" y="77752"/>
                    <a:pt x="67" y="77736"/>
                  </a:cubicBezTo>
                  <a:cubicBezTo>
                    <a:pt x="1802" y="68029"/>
                    <a:pt x="3103" y="55987"/>
                    <a:pt x="4170" y="46180"/>
                  </a:cubicBezTo>
                  <a:cubicBezTo>
                    <a:pt x="5271" y="36373"/>
                    <a:pt x="6171" y="26566"/>
                    <a:pt x="6939" y="16725"/>
                  </a:cubicBezTo>
                  <a:cubicBezTo>
                    <a:pt x="7406" y="11155"/>
                    <a:pt x="7806" y="5617"/>
                    <a:pt x="8240" y="47"/>
                  </a:cubicBezTo>
                  <a:cubicBezTo>
                    <a:pt x="8240" y="17"/>
                    <a:pt x="8219" y="0"/>
                    <a:pt x="8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5649716" y="2549989"/>
              <a:ext cx="118774" cy="55096"/>
            </a:xfrm>
            <a:custGeom>
              <a:avLst/>
              <a:gdLst/>
              <a:ahLst/>
              <a:cxnLst/>
              <a:rect l="l" t="t" r="r" b="b"/>
              <a:pathLst>
                <a:path w="5439" h="2523" extrusionOk="0">
                  <a:moveTo>
                    <a:pt x="5277" y="0"/>
                  </a:moveTo>
                  <a:cubicBezTo>
                    <a:pt x="5261" y="0"/>
                    <a:pt x="5243" y="4"/>
                    <a:pt x="5224" y="14"/>
                  </a:cubicBezTo>
                  <a:cubicBezTo>
                    <a:pt x="3456" y="648"/>
                    <a:pt x="1722" y="1448"/>
                    <a:pt x="87" y="2416"/>
                  </a:cubicBezTo>
                  <a:cubicBezTo>
                    <a:pt x="1" y="2444"/>
                    <a:pt x="38" y="2522"/>
                    <a:pt x="93" y="2522"/>
                  </a:cubicBezTo>
                  <a:cubicBezTo>
                    <a:pt x="102" y="2522"/>
                    <a:pt x="111" y="2520"/>
                    <a:pt x="120" y="2516"/>
                  </a:cubicBezTo>
                  <a:cubicBezTo>
                    <a:pt x="1855" y="1782"/>
                    <a:pt x="3623" y="1048"/>
                    <a:pt x="5324" y="214"/>
                  </a:cubicBezTo>
                  <a:cubicBezTo>
                    <a:pt x="5439" y="157"/>
                    <a:pt x="5381" y="0"/>
                    <a:pt x="5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5688018" y="2288120"/>
              <a:ext cx="93268" cy="255106"/>
            </a:xfrm>
            <a:custGeom>
              <a:avLst/>
              <a:gdLst/>
              <a:ahLst/>
              <a:cxnLst/>
              <a:rect l="l" t="t" r="r" b="b"/>
              <a:pathLst>
                <a:path w="4271" h="11682" extrusionOk="0">
                  <a:moveTo>
                    <a:pt x="3966" y="1"/>
                  </a:moveTo>
                  <a:cubicBezTo>
                    <a:pt x="3941" y="1"/>
                    <a:pt x="3922" y="19"/>
                    <a:pt x="3937" y="64"/>
                  </a:cubicBezTo>
                  <a:cubicBezTo>
                    <a:pt x="3937" y="2099"/>
                    <a:pt x="3804" y="3933"/>
                    <a:pt x="3637" y="5868"/>
                  </a:cubicBezTo>
                  <a:cubicBezTo>
                    <a:pt x="3540" y="6737"/>
                    <a:pt x="2886" y="11358"/>
                    <a:pt x="1433" y="11358"/>
                  </a:cubicBezTo>
                  <a:cubicBezTo>
                    <a:pt x="1379" y="11358"/>
                    <a:pt x="1324" y="11352"/>
                    <a:pt x="1268" y="11339"/>
                  </a:cubicBezTo>
                  <a:cubicBezTo>
                    <a:pt x="1002" y="11305"/>
                    <a:pt x="868" y="11038"/>
                    <a:pt x="868" y="10638"/>
                  </a:cubicBezTo>
                  <a:cubicBezTo>
                    <a:pt x="868" y="10138"/>
                    <a:pt x="935" y="9637"/>
                    <a:pt x="1068" y="9137"/>
                  </a:cubicBezTo>
                  <a:cubicBezTo>
                    <a:pt x="1235" y="8070"/>
                    <a:pt x="1369" y="7036"/>
                    <a:pt x="1469" y="6001"/>
                  </a:cubicBezTo>
                  <a:cubicBezTo>
                    <a:pt x="1669" y="4033"/>
                    <a:pt x="1635" y="2065"/>
                    <a:pt x="1402" y="131"/>
                  </a:cubicBezTo>
                  <a:cubicBezTo>
                    <a:pt x="1402" y="97"/>
                    <a:pt x="1377" y="81"/>
                    <a:pt x="1352" y="81"/>
                  </a:cubicBezTo>
                  <a:cubicBezTo>
                    <a:pt x="1327" y="81"/>
                    <a:pt x="1302" y="97"/>
                    <a:pt x="1302" y="131"/>
                  </a:cubicBezTo>
                  <a:cubicBezTo>
                    <a:pt x="1335" y="2833"/>
                    <a:pt x="1202" y="5534"/>
                    <a:pt x="835" y="8236"/>
                  </a:cubicBezTo>
                  <a:cubicBezTo>
                    <a:pt x="635" y="9537"/>
                    <a:pt x="1" y="11472"/>
                    <a:pt x="1335" y="11672"/>
                  </a:cubicBezTo>
                  <a:cubicBezTo>
                    <a:pt x="1375" y="11678"/>
                    <a:pt x="1414" y="11681"/>
                    <a:pt x="1452" y="11681"/>
                  </a:cubicBezTo>
                  <a:cubicBezTo>
                    <a:pt x="2722" y="11681"/>
                    <a:pt x="3575" y="8578"/>
                    <a:pt x="3737" y="7736"/>
                  </a:cubicBezTo>
                  <a:cubicBezTo>
                    <a:pt x="4171" y="5201"/>
                    <a:pt x="4271" y="2599"/>
                    <a:pt x="4037" y="64"/>
                  </a:cubicBezTo>
                  <a:cubicBezTo>
                    <a:pt x="4037" y="27"/>
                    <a:pt x="3997" y="1"/>
                    <a:pt x="3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5705510" y="2536560"/>
              <a:ext cx="18671" cy="44090"/>
            </a:xfrm>
            <a:custGeom>
              <a:avLst/>
              <a:gdLst/>
              <a:ahLst/>
              <a:cxnLst/>
              <a:rect l="l" t="t" r="r" b="b"/>
              <a:pathLst>
                <a:path w="855" h="2019" extrusionOk="0">
                  <a:moveTo>
                    <a:pt x="666" y="1"/>
                  </a:moveTo>
                  <a:cubicBezTo>
                    <a:pt x="604" y="1"/>
                    <a:pt x="540" y="30"/>
                    <a:pt x="501" y="95"/>
                  </a:cubicBezTo>
                  <a:cubicBezTo>
                    <a:pt x="367" y="429"/>
                    <a:pt x="267" y="796"/>
                    <a:pt x="167" y="1129"/>
                  </a:cubicBezTo>
                  <a:cubicBezTo>
                    <a:pt x="67" y="1396"/>
                    <a:pt x="0" y="1696"/>
                    <a:pt x="0" y="1963"/>
                  </a:cubicBezTo>
                  <a:cubicBezTo>
                    <a:pt x="20" y="2002"/>
                    <a:pt x="51" y="2018"/>
                    <a:pt x="80" y="2018"/>
                  </a:cubicBezTo>
                  <a:cubicBezTo>
                    <a:pt x="101" y="2018"/>
                    <a:pt x="120" y="2010"/>
                    <a:pt x="134" y="1996"/>
                  </a:cubicBezTo>
                  <a:cubicBezTo>
                    <a:pt x="301" y="1730"/>
                    <a:pt x="401" y="1463"/>
                    <a:pt x="501" y="1163"/>
                  </a:cubicBezTo>
                  <a:cubicBezTo>
                    <a:pt x="601" y="829"/>
                    <a:pt x="734" y="529"/>
                    <a:pt x="834" y="195"/>
                  </a:cubicBezTo>
                  <a:cubicBezTo>
                    <a:pt x="855" y="73"/>
                    <a:pt x="763" y="1"/>
                    <a:pt x="6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5425057" y="2310088"/>
              <a:ext cx="138428" cy="147709"/>
            </a:xfrm>
            <a:custGeom>
              <a:avLst/>
              <a:gdLst/>
              <a:ahLst/>
              <a:cxnLst/>
              <a:rect l="l" t="t" r="r" b="b"/>
              <a:pathLst>
                <a:path w="6339" h="6764" extrusionOk="0">
                  <a:moveTo>
                    <a:pt x="6218" y="0"/>
                  </a:moveTo>
                  <a:cubicBezTo>
                    <a:pt x="6205" y="0"/>
                    <a:pt x="6189" y="9"/>
                    <a:pt x="6172" y="25"/>
                  </a:cubicBezTo>
                  <a:cubicBezTo>
                    <a:pt x="6139" y="192"/>
                    <a:pt x="6105" y="392"/>
                    <a:pt x="6105" y="592"/>
                  </a:cubicBezTo>
                  <a:cubicBezTo>
                    <a:pt x="6105" y="792"/>
                    <a:pt x="6072" y="993"/>
                    <a:pt x="6039" y="1226"/>
                  </a:cubicBezTo>
                  <a:cubicBezTo>
                    <a:pt x="6005" y="1660"/>
                    <a:pt x="5905" y="2093"/>
                    <a:pt x="5805" y="2527"/>
                  </a:cubicBezTo>
                  <a:cubicBezTo>
                    <a:pt x="5605" y="3328"/>
                    <a:pt x="5205" y="4061"/>
                    <a:pt x="4638" y="4662"/>
                  </a:cubicBezTo>
                  <a:cubicBezTo>
                    <a:pt x="4037" y="5229"/>
                    <a:pt x="3370" y="5663"/>
                    <a:pt x="2603" y="5963"/>
                  </a:cubicBezTo>
                  <a:cubicBezTo>
                    <a:pt x="1769" y="6263"/>
                    <a:pt x="902" y="6497"/>
                    <a:pt x="34" y="6697"/>
                  </a:cubicBezTo>
                  <a:cubicBezTo>
                    <a:pt x="1" y="6730"/>
                    <a:pt x="1" y="6763"/>
                    <a:pt x="34" y="6763"/>
                  </a:cubicBezTo>
                  <a:cubicBezTo>
                    <a:pt x="1002" y="6763"/>
                    <a:pt x="1936" y="6597"/>
                    <a:pt x="2836" y="6230"/>
                  </a:cubicBezTo>
                  <a:cubicBezTo>
                    <a:pt x="3604" y="5929"/>
                    <a:pt x="4304" y="5462"/>
                    <a:pt x="4904" y="4895"/>
                  </a:cubicBezTo>
                  <a:cubicBezTo>
                    <a:pt x="5505" y="4262"/>
                    <a:pt x="5939" y="3528"/>
                    <a:pt x="6139" y="2694"/>
                  </a:cubicBezTo>
                  <a:cubicBezTo>
                    <a:pt x="6239" y="2260"/>
                    <a:pt x="6272" y="1827"/>
                    <a:pt x="6305" y="1393"/>
                  </a:cubicBezTo>
                  <a:cubicBezTo>
                    <a:pt x="6305" y="1159"/>
                    <a:pt x="6339" y="893"/>
                    <a:pt x="6305" y="659"/>
                  </a:cubicBezTo>
                  <a:cubicBezTo>
                    <a:pt x="6305" y="459"/>
                    <a:pt x="6305" y="225"/>
                    <a:pt x="6239" y="25"/>
                  </a:cubicBezTo>
                  <a:cubicBezTo>
                    <a:pt x="6239" y="9"/>
                    <a:pt x="6230" y="0"/>
                    <a:pt x="6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5620826" y="1730185"/>
              <a:ext cx="833385" cy="537115"/>
            </a:xfrm>
            <a:custGeom>
              <a:avLst/>
              <a:gdLst/>
              <a:ahLst/>
              <a:cxnLst/>
              <a:rect l="l" t="t" r="r" b="b"/>
              <a:pathLst>
                <a:path w="38163" h="24596" extrusionOk="0">
                  <a:moveTo>
                    <a:pt x="1501" y="0"/>
                  </a:moveTo>
                  <a:cubicBezTo>
                    <a:pt x="409" y="0"/>
                    <a:pt x="0" y="1429"/>
                    <a:pt x="576" y="3798"/>
                  </a:cubicBezTo>
                  <a:cubicBezTo>
                    <a:pt x="1343" y="7034"/>
                    <a:pt x="8782" y="23012"/>
                    <a:pt x="13752" y="24380"/>
                  </a:cubicBezTo>
                  <a:cubicBezTo>
                    <a:pt x="14292" y="24528"/>
                    <a:pt x="14930" y="24595"/>
                    <a:pt x="15641" y="24595"/>
                  </a:cubicBezTo>
                  <a:cubicBezTo>
                    <a:pt x="21791" y="24595"/>
                    <a:pt x="33441" y="19595"/>
                    <a:pt x="34667" y="19176"/>
                  </a:cubicBezTo>
                  <a:cubicBezTo>
                    <a:pt x="38162" y="17948"/>
                    <a:pt x="31671" y="8161"/>
                    <a:pt x="29333" y="8161"/>
                  </a:cubicBezTo>
                  <a:cubicBezTo>
                    <a:pt x="29194" y="8161"/>
                    <a:pt x="29070" y="8195"/>
                    <a:pt x="28963" y="8268"/>
                  </a:cubicBezTo>
                  <a:cubicBezTo>
                    <a:pt x="26002" y="10273"/>
                    <a:pt x="19418" y="13676"/>
                    <a:pt x="17257" y="13676"/>
                  </a:cubicBezTo>
                  <a:cubicBezTo>
                    <a:pt x="17081" y="13676"/>
                    <a:pt x="16934" y="13653"/>
                    <a:pt x="16821" y="13605"/>
                  </a:cubicBezTo>
                  <a:cubicBezTo>
                    <a:pt x="13685" y="12238"/>
                    <a:pt x="7948" y="5133"/>
                    <a:pt x="3645" y="1163"/>
                  </a:cubicBezTo>
                  <a:cubicBezTo>
                    <a:pt x="2781" y="367"/>
                    <a:pt x="2054" y="0"/>
                    <a:pt x="1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6235079" y="1812882"/>
              <a:ext cx="386808" cy="342630"/>
            </a:xfrm>
            <a:custGeom>
              <a:avLst/>
              <a:gdLst/>
              <a:ahLst/>
              <a:cxnLst/>
              <a:rect l="l" t="t" r="r" b="b"/>
              <a:pathLst>
                <a:path w="17713" h="15690" extrusionOk="0">
                  <a:moveTo>
                    <a:pt x="11434" y="0"/>
                  </a:moveTo>
                  <a:cubicBezTo>
                    <a:pt x="10224" y="0"/>
                    <a:pt x="8607" y="2602"/>
                    <a:pt x="7239" y="3514"/>
                  </a:cubicBezTo>
                  <a:cubicBezTo>
                    <a:pt x="6905" y="3747"/>
                    <a:pt x="0" y="7650"/>
                    <a:pt x="0" y="7650"/>
                  </a:cubicBezTo>
                  <a:lnTo>
                    <a:pt x="5671" y="15689"/>
                  </a:lnTo>
                  <a:cubicBezTo>
                    <a:pt x="6305" y="15422"/>
                    <a:pt x="11442" y="13754"/>
                    <a:pt x="13643" y="11620"/>
                  </a:cubicBezTo>
                  <a:cubicBezTo>
                    <a:pt x="14811" y="10485"/>
                    <a:pt x="17713" y="7016"/>
                    <a:pt x="17112" y="6216"/>
                  </a:cubicBezTo>
                  <a:cubicBezTo>
                    <a:pt x="16929" y="5978"/>
                    <a:pt x="16700" y="5898"/>
                    <a:pt x="16474" y="5898"/>
                  </a:cubicBezTo>
                  <a:cubicBezTo>
                    <a:pt x="16002" y="5898"/>
                    <a:pt x="15545" y="6249"/>
                    <a:pt x="15545" y="6249"/>
                  </a:cubicBezTo>
                  <a:cubicBezTo>
                    <a:pt x="15545" y="6249"/>
                    <a:pt x="16779" y="4681"/>
                    <a:pt x="16012" y="3647"/>
                  </a:cubicBezTo>
                  <a:cubicBezTo>
                    <a:pt x="15815" y="3379"/>
                    <a:pt x="15551" y="3281"/>
                    <a:pt x="15271" y="3281"/>
                  </a:cubicBezTo>
                  <a:cubicBezTo>
                    <a:pt x="14504" y="3281"/>
                    <a:pt x="13610" y="4014"/>
                    <a:pt x="13610" y="4014"/>
                  </a:cubicBezTo>
                  <a:cubicBezTo>
                    <a:pt x="13610" y="4014"/>
                    <a:pt x="14777" y="2313"/>
                    <a:pt x="13943" y="1379"/>
                  </a:cubicBezTo>
                  <a:cubicBezTo>
                    <a:pt x="13748" y="1161"/>
                    <a:pt x="13525" y="1077"/>
                    <a:pt x="13295" y="1077"/>
                  </a:cubicBezTo>
                  <a:cubicBezTo>
                    <a:pt x="12504" y="1077"/>
                    <a:pt x="11642" y="2079"/>
                    <a:pt x="11642" y="2079"/>
                  </a:cubicBezTo>
                  <a:cubicBezTo>
                    <a:pt x="11642" y="2079"/>
                    <a:pt x="12809" y="578"/>
                    <a:pt x="11775" y="78"/>
                  </a:cubicBezTo>
                  <a:cubicBezTo>
                    <a:pt x="11666" y="25"/>
                    <a:pt x="11552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6386781" y="1857014"/>
              <a:ext cx="104143" cy="92482"/>
            </a:xfrm>
            <a:custGeom>
              <a:avLst/>
              <a:gdLst/>
              <a:ahLst/>
              <a:cxnLst/>
              <a:rect l="l" t="t" r="r" b="b"/>
              <a:pathLst>
                <a:path w="4769" h="4235" extrusionOk="0">
                  <a:moveTo>
                    <a:pt x="4710" y="0"/>
                  </a:moveTo>
                  <a:cubicBezTo>
                    <a:pt x="4686" y="0"/>
                    <a:pt x="4654" y="19"/>
                    <a:pt x="4628" y="58"/>
                  </a:cubicBezTo>
                  <a:cubicBezTo>
                    <a:pt x="3294" y="2260"/>
                    <a:pt x="2326" y="2994"/>
                    <a:pt x="58" y="4161"/>
                  </a:cubicBezTo>
                  <a:cubicBezTo>
                    <a:pt x="1" y="4161"/>
                    <a:pt x="42" y="4235"/>
                    <a:pt x="55" y="4235"/>
                  </a:cubicBezTo>
                  <a:cubicBezTo>
                    <a:pt x="57" y="4235"/>
                    <a:pt x="58" y="4233"/>
                    <a:pt x="58" y="4228"/>
                  </a:cubicBezTo>
                  <a:cubicBezTo>
                    <a:pt x="2393" y="3294"/>
                    <a:pt x="3761" y="2560"/>
                    <a:pt x="4728" y="125"/>
                  </a:cubicBezTo>
                  <a:cubicBezTo>
                    <a:pt x="4769" y="44"/>
                    <a:pt x="4748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6422266" y="1899618"/>
              <a:ext cx="111262" cy="97810"/>
            </a:xfrm>
            <a:custGeom>
              <a:avLst/>
              <a:gdLst/>
              <a:ahLst/>
              <a:cxnLst/>
              <a:rect l="l" t="t" r="r" b="b"/>
              <a:pathLst>
                <a:path w="5095" h="4479" extrusionOk="0">
                  <a:moveTo>
                    <a:pt x="5015" y="1"/>
                  </a:moveTo>
                  <a:cubicBezTo>
                    <a:pt x="4994" y="1"/>
                    <a:pt x="4967" y="13"/>
                    <a:pt x="4938" y="42"/>
                  </a:cubicBezTo>
                  <a:cubicBezTo>
                    <a:pt x="3370" y="2210"/>
                    <a:pt x="2336" y="3044"/>
                    <a:pt x="34" y="4412"/>
                  </a:cubicBezTo>
                  <a:cubicBezTo>
                    <a:pt x="1" y="4412"/>
                    <a:pt x="34" y="4479"/>
                    <a:pt x="68" y="4479"/>
                  </a:cubicBezTo>
                  <a:cubicBezTo>
                    <a:pt x="2436" y="3311"/>
                    <a:pt x="3737" y="2511"/>
                    <a:pt x="5071" y="142"/>
                  </a:cubicBezTo>
                  <a:cubicBezTo>
                    <a:pt x="5095" y="71"/>
                    <a:pt x="5068" y="1"/>
                    <a:pt x="5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6457249" y="1948992"/>
              <a:ext cx="117398" cy="90691"/>
            </a:xfrm>
            <a:custGeom>
              <a:avLst/>
              <a:gdLst/>
              <a:ahLst/>
              <a:cxnLst/>
              <a:rect l="l" t="t" r="r" b="b"/>
              <a:pathLst>
                <a:path w="5376" h="4153" extrusionOk="0">
                  <a:moveTo>
                    <a:pt x="5349" y="0"/>
                  </a:moveTo>
                  <a:cubicBezTo>
                    <a:pt x="5331" y="0"/>
                    <a:pt x="5293" y="27"/>
                    <a:pt x="5237" y="83"/>
                  </a:cubicBezTo>
                  <a:cubicBezTo>
                    <a:pt x="3569" y="2084"/>
                    <a:pt x="2468" y="2985"/>
                    <a:pt x="67" y="4086"/>
                  </a:cubicBezTo>
                  <a:cubicBezTo>
                    <a:pt x="0" y="4086"/>
                    <a:pt x="33" y="4152"/>
                    <a:pt x="100" y="4152"/>
                  </a:cubicBezTo>
                  <a:cubicBezTo>
                    <a:pt x="2635" y="3318"/>
                    <a:pt x="4036" y="2151"/>
                    <a:pt x="5304" y="150"/>
                  </a:cubicBezTo>
                  <a:cubicBezTo>
                    <a:pt x="5362" y="52"/>
                    <a:pt x="5375" y="0"/>
                    <a:pt x="5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6190641" y="1853062"/>
              <a:ext cx="236762" cy="210907"/>
            </a:xfrm>
            <a:custGeom>
              <a:avLst/>
              <a:gdLst/>
              <a:ahLst/>
              <a:cxnLst/>
              <a:rect l="l" t="t" r="r" b="b"/>
              <a:pathLst>
                <a:path w="10842" h="9658" extrusionOk="0">
                  <a:moveTo>
                    <a:pt x="9261" y="0"/>
                  </a:moveTo>
                  <a:cubicBezTo>
                    <a:pt x="7510" y="0"/>
                    <a:pt x="4014" y="1277"/>
                    <a:pt x="3136" y="1974"/>
                  </a:cubicBezTo>
                  <a:cubicBezTo>
                    <a:pt x="2002" y="2908"/>
                    <a:pt x="0" y="5443"/>
                    <a:pt x="0" y="5443"/>
                  </a:cubicBezTo>
                  <a:cubicBezTo>
                    <a:pt x="0" y="5443"/>
                    <a:pt x="3029" y="9658"/>
                    <a:pt x="5046" y="9658"/>
                  </a:cubicBezTo>
                  <a:cubicBezTo>
                    <a:pt x="5349" y="9658"/>
                    <a:pt x="5628" y="9563"/>
                    <a:pt x="5871" y="9346"/>
                  </a:cubicBezTo>
                  <a:cubicBezTo>
                    <a:pt x="7739" y="7678"/>
                    <a:pt x="6338" y="4209"/>
                    <a:pt x="6338" y="4209"/>
                  </a:cubicBezTo>
                  <a:cubicBezTo>
                    <a:pt x="7873" y="3575"/>
                    <a:pt x="10841" y="1874"/>
                    <a:pt x="10241" y="373"/>
                  </a:cubicBezTo>
                  <a:cubicBezTo>
                    <a:pt x="10135" y="109"/>
                    <a:pt x="9773" y="0"/>
                    <a:pt x="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6320440" y="1871383"/>
              <a:ext cx="94578" cy="187431"/>
            </a:xfrm>
            <a:custGeom>
              <a:avLst/>
              <a:gdLst/>
              <a:ahLst/>
              <a:cxnLst/>
              <a:rect l="l" t="t" r="r" b="b"/>
              <a:pathLst>
                <a:path w="4331" h="8583" extrusionOk="0">
                  <a:moveTo>
                    <a:pt x="4330" y="1"/>
                  </a:moveTo>
                  <a:cubicBezTo>
                    <a:pt x="3897" y="1769"/>
                    <a:pt x="1795" y="2469"/>
                    <a:pt x="327" y="3203"/>
                  </a:cubicBezTo>
                  <a:cubicBezTo>
                    <a:pt x="227" y="3237"/>
                    <a:pt x="194" y="3370"/>
                    <a:pt x="261" y="3437"/>
                  </a:cubicBezTo>
                  <a:cubicBezTo>
                    <a:pt x="761" y="4938"/>
                    <a:pt x="1028" y="7206"/>
                    <a:pt x="27" y="8507"/>
                  </a:cubicBezTo>
                  <a:cubicBezTo>
                    <a:pt x="0" y="8534"/>
                    <a:pt x="39" y="8583"/>
                    <a:pt x="72" y="8583"/>
                  </a:cubicBezTo>
                  <a:cubicBezTo>
                    <a:pt x="80" y="8583"/>
                    <a:pt x="88" y="8580"/>
                    <a:pt x="94" y="8574"/>
                  </a:cubicBezTo>
                  <a:cubicBezTo>
                    <a:pt x="1328" y="7306"/>
                    <a:pt x="1261" y="5071"/>
                    <a:pt x="628" y="3470"/>
                  </a:cubicBezTo>
                  <a:cubicBezTo>
                    <a:pt x="2129" y="2736"/>
                    <a:pt x="4197" y="1936"/>
                    <a:pt x="4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5600299" y="1721057"/>
              <a:ext cx="296095" cy="365254"/>
            </a:xfrm>
            <a:custGeom>
              <a:avLst/>
              <a:gdLst/>
              <a:ahLst/>
              <a:cxnLst/>
              <a:rect l="l" t="t" r="r" b="b"/>
              <a:pathLst>
                <a:path w="13559" h="16726" extrusionOk="0">
                  <a:moveTo>
                    <a:pt x="2095" y="0"/>
                  </a:moveTo>
                  <a:cubicBezTo>
                    <a:pt x="585" y="0"/>
                    <a:pt x="1" y="1851"/>
                    <a:pt x="1516" y="6418"/>
                  </a:cubicBezTo>
                  <a:cubicBezTo>
                    <a:pt x="3985" y="13890"/>
                    <a:pt x="5519" y="16725"/>
                    <a:pt x="5519" y="16725"/>
                  </a:cubicBezTo>
                  <a:lnTo>
                    <a:pt x="13558" y="10121"/>
                  </a:lnTo>
                  <a:cubicBezTo>
                    <a:pt x="13558" y="10121"/>
                    <a:pt x="9388" y="5217"/>
                    <a:pt x="5752" y="1981"/>
                  </a:cubicBezTo>
                  <a:cubicBezTo>
                    <a:pt x="4362" y="732"/>
                    <a:pt x="3045" y="0"/>
                    <a:pt x="20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5614449" y="1768683"/>
              <a:ext cx="19697" cy="18955"/>
            </a:xfrm>
            <a:custGeom>
              <a:avLst/>
              <a:gdLst/>
              <a:ahLst/>
              <a:cxnLst/>
              <a:rect l="l" t="t" r="r" b="b"/>
              <a:pathLst>
                <a:path w="902" h="868" extrusionOk="0">
                  <a:moveTo>
                    <a:pt x="1" y="1"/>
                  </a:moveTo>
                  <a:cubicBezTo>
                    <a:pt x="1" y="167"/>
                    <a:pt x="1" y="367"/>
                    <a:pt x="34" y="534"/>
                  </a:cubicBezTo>
                  <a:cubicBezTo>
                    <a:pt x="134" y="734"/>
                    <a:pt x="334" y="868"/>
                    <a:pt x="535" y="868"/>
                  </a:cubicBezTo>
                  <a:lnTo>
                    <a:pt x="901" y="868"/>
                  </a:lnTo>
                  <a:lnTo>
                    <a:pt x="901" y="734"/>
                  </a:lnTo>
                  <a:lnTo>
                    <a:pt x="535" y="734"/>
                  </a:lnTo>
                  <a:cubicBezTo>
                    <a:pt x="268" y="734"/>
                    <a:pt x="68" y="534"/>
                    <a:pt x="68" y="267"/>
                  </a:cubicBezTo>
                  <a:cubicBezTo>
                    <a:pt x="68" y="167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5773248" y="1859001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4" y="101"/>
                    <a:pt x="835" y="334"/>
                    <a:pt x="835" y="568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5"/>
                    <a:pt x="968" y="568"/>
                  </a:cubicBezTo>
                  <a:cubicBezTo>
                    <a:pt x="968" y="268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5728810" y="2043306"/>
              <a:ext cx="12404" cy="34984"/>
            </a:xfrm>
            <a:custGeom>
              <a:avLst/>
              <a:gdLst/>
              <a:ahLst/>
              <a:cxnLst/>
              <a:rect l="l" t="t" r="r" b="b"/>
              <a:pathLst>
                <a:path w="568" h="1602" extrusionOk="0">
                  <a:moveTo>
                    <a:pt x="101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68" y="534"/>
                    <a:pt x="468" y="834"/>
                    <a:pt x="268" y="1034"/>
                  </a:cubicBezTo>
                  <a:cubicBezTo>
                    <a:pt x="134" y="1168"/>
                    <a:pt x="68" y="1401"/>
                    <a:pt x="134" y="1601"/>
                  </a:cubicBezTo>
                  <a:lnTo>
                    <a:pt x="234" y="1501"/>
                  </a:lnTo>
                  <a:cubicBezTo>
                    <a:pt x="201" y="1368"/>
                    <a:pt x="234" y="1201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5682930" y="1816026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5795107" y="1968274"/>
              <a:ext cx="45902" cy="13124"/>
            </a:xfrm>
            <a:custGeom>
              <a:avLst/>
              <a:gdLst/>
              <a:ahLst/>
              <a:cxnLst/>
              <a:rect l="l" t="t" r="r" b="b"/>
              <a:pathLst>
                <a:path w="2102" h="601" extrusionOk="0">
                  <a:moveTo>
                    <a:pt x="2002" y="0"/>
                  </a:moveTo>
                  <a:lnTo>
                    <a:pt x="1768" y="267"/>
                  </a:lnTo>
                  <a:cubicBezTo>
                    <a:pt x="1668" y="367"/>
                    <a:pt x="1543" y="417"/>
                    <a:pt x="1422" y="417"/>
                  </a:cubicBezTo>
                  <a:cubicBezTo>
                    <a:pt x="1301" y="417"/>
                    <a:pt x="1185" y="367"/>
                    <a:pt x="1101" y="267"/>
                  </a:cubicBezTo>
                  <a:cubicBezTo>
                    <a:pt x="984" y="150"/>
                    <a:pt x="826" y="92"/>
                    <a:pt x="672" y="92"/>
                  </a:cubicBezTo>
                  <a:cubicBezTo>
                    <a:pt x="517" y="92"/>
                    <a:pt x="367" y="150"/>
                    <a:pt x="267" y="267"/>
                  </a:cubicBezTo>
                  <a:lnTo>
                    <a:pt x="0" y="534"/>
                  </a:lnTo>
                  <a:lnTo>
                    <a:pt x="100" y="601"/>
                  </a:lnTo>
                  <a:lnTo>
                    <a:pt x="334" y="367"/>
                  </a:lnTo>
                  <a:cubicBezTo>
                    <a:pt x="417" y="267"/>
                    <a:pt x="534" y="217"/>
                    <a:pt x="655" y="217"/>
                  </a:cubicBezTo>
                  <a:cubicBezTo>
                    <a:pt x="776" y="217"/>
                    <a:pt x="901" y="267"/>
                    <a:pt x="1001" y="367"/>
                  </a:cubicBezTo>
                  <a:cubicBezTo>
                    <a:pt x="1118" y="467"/>
                    <a:pt x="1268" y="517"/>
                    <a:pt x="1418" y="517"/>
                  </a:cubicBezTo>
                  <a:cubicBezTo>
                    <a:pt x="1568" y="517"/>
                    <a:pt x="1718" y="467"/>
                    <a:pt x="1835" y="367"/>
                  </a:cubicBezTo>
                  <a:lnTo>
                    <a:pt x="2102" y="100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5600233" y="1721210"/>
              <a:ext cx="233508" cy="365101"/>
            </a:xfrm>
            <a:custGeom>
              <a:avLst/>
              <a:gdLst/>
              <a:ahLst/>
              <a:cxnLst/>
              <a:rect l="l" t="t" r="r" b="b"/>
              <a:pathLst>
                <a:path w="10693" h="16719" extrusionOk="0">
                  <a:moveTo>
                    <a:pt x="2111" y="1"/>
                  </a:moveTo>
                  <a:cubicBezTo>
                    <a:pt x="589" y="1"/>
                    <a:pt x="0" y="1854"/>
                    <a:pt x="1519" y="6411"/>
                  </a:cubicBezTo>
                  <a:cubicBezTo>
                    <a:pt x="3988" y="13883"/>
                    <a:pt x="5522" y="16718"/>
                    <a:pt x="5522" y="16718"/>
                  </a:cubicBezTo>
                  <a:lnTo>
                    <a:pt x="10692" y="12482"/>
                  </a:lnTo>
                  <a:cubicBezTo>
                    <a:pt x="9125" y="9880"/>
                    <a:pt x="5755" y="4276"/>
                    <a:pt x="3420" y="340"/>
                  </a:cubicBezTo>
                  <a:cubicBezTo>
                    <a:pt x="2937" y="118"/>
                    <a:pt x="2495" y="1"/>
                    <a:pt x="2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5706230" y="1918442"/>
              <a:ext cx="150591" cy="125915"/>
            </a:xfrm>
            <a:custGeom>
              <a:avLst/>
              <a:gdLst/>
              <a:ahLst/>
              <a:cxnLst/>
              <a:rect l="l" t="t" r="r" b="b"/>
              <a:pathLst>
                <a:path w="6896" h="5766" extrusionOk="0">
                  <a:moveTo>
                    <a:pt x="6867" y="0"/>
                  </a:moveTo>
                  <a:cubicBezTo>
                    <a:pt x="6859" y="0"/>
                    <a:pt x="6849" y="4"/>
                    <a:pt x="6839" y="14"/>
                  </a:cubicBezTo>
                  <a:cubicBezTo>
                    <a:pt x="6305" y="481"/>
                    <a:pt x="2469" y="3450"/>
                    <a:pt x="1" y="5718"/>
                  </a:cubicBezTo>
                  <a:cubicBezTo>
                    <a:pt x="1" y="5742"/>
                    <a:pt x="1" y="5765"/>
                    <a:pt x="13" y="5765"/>
                  </a:cubicBezTo>
                  <a:cubicBezTo>
                    <a:pt x="17" y="5765"/>
                    <a:pt x="24" y="5761"/>
                    <a:pt x="34" y="5752"/>
                  </a:cubicBezTo>
                  <a:cubicBezTo>
                    <a:pt x="2436" y="3984"/>
                    <a:pt x="4704" y="2049"/>
                    <a:pt x="6872" y="47"/>
                  </a:cubicBezTo>
                  <a:cubicBezTo>
                    <a:pt x="6896" y="24"/>
                    <a:pt x="6886" y="0"/>
                    <a:pt x="6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5316527" y="1705902"/>
              <a:ext cx="578410" cy="730857"/>
            </a:xfrm>
            <a:custGeom>
              <a:avLst/>
              <a:gdLst/>
              <a:ahLst/>
              <a:cxnLst/>
              <a:rect l="l" t="t" r="r" b="b"/>
              <a:pathLst>
                <a:path w="26487" h="33468" extrusionOk="0">
                  <a:moveTo>
                    <a:pt x="13304" y="0"/>
                  </a:moveTo>
                  <a:cubicBezTo>
                    <a:pt x="12189" y="0"/>
                    <a:pt x="11088" y="298"/>
                    <a:pt x="10442" y="974"/>
                  </a:cubicBezTo>
                  <a:cubicBezTo>
                    <a:pt x="6272" y="5311"/>
                    <a:pt x="5471" y="8413"/>
                    <a:pt x="4471" y="11315"/>
                  </a:cubicBezTo>
                  <a:cubicBezTo>
                    <a:pt x="3737" y="13450"/>
                    <a:pt x="2903" y="17086"/>
                    <a:pt x="2169" y="20788"/>
                  </a:cubicBezTo>
                  <a:cubicBezTo>
                    <a:pt x="935" y="26893"/>
                    <a:pt x="1" y="33231"/>
                    <a:pt x="201" y="33464"/>
                  </a:cubicBezTo>
                  <a:cubicBezTo>
                    <a:pt x="204" y="33467"/>
                    <a:pt x="247" y="33468"/>
                    <a:pt x="327" y="33468"/>
                  </a:cubicBezTo>
                  <a:cubicBezTo>
                    <a:pt x="2269" y="33468"/>
                    <a:pt x="25962" y="32720"/>
                    <a:pt x="26186" y="32463"/>
                  </a:cubicBezTo>
                  <a:cubicBezTo>
                    <a:pt x="26486" y="32096"/>
                    <a:pt x="20982" y="6578"/>
                    <a:pt x="16646" y="1174"/>
                  </a:cubicBezTo>
                  <a:cubicBezTo>
                    <a:pt x="16041" y="441"/>
                    <a:pt x="14662" y="0"/>
                    <a:pt x="1330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5724442" y="217151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8" y="100"/>
                  </a:lnTo>
                  <a:cubicBezTo>
                    <a:pt x="635" y="100"/>
                    <a:pt x="835" y="300"/>
                    <a:pt x="835" y="567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34"/>
                  </a:lnTo>
                  <a:lnTo>
                    <a:pt x="1402" y="1034"/>
                  </a:lnTo>
                  <a:cubicBezTo>
                    <a:pt x="1168" y="1034"/>
                    <a:pt x="935" y="834"/>
                    <a:pt x="935" y="567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5595517" y="176213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7" y="100"/>
                  </a:lnTo>
                  <a:cubicBezTo>
                    <a:pt x="601" y="100"/>
                    <a:pt x="834" y="301"/>
                    <a:pt x="834" y="567"/>
                  </a:cubicBezTo>
                  <a:cubicBezTo>
                    <a:pt x="834" y="901"/>
                    <a:pt x="1101" y="1168"/>
                    <a:pt x="1402" y="1168"/>
                  </a:cubicBezTo>
                  <a:lnTo>
                    <a:pt x="1768" y="1168"/>
                  </a:lnTo>
                  <a:lnTo>
                    <a:pt x="1768" y="1034"/>
                  </a:lnTo>
                  <a:lnTo>
                    <a:pt x="1402" y="1034"/>
                  </a:lnTo>
                  <a:cubicBezTo>
                    <a:pt x="1135" y="1034"/>
                    <a:pt x="935" y="834"/>
                    <a:pt x="935" y="567"/>
                  </a:cubicBezTo>
                  <a:cubicBezTo>
                    <a:pt x="935" y="234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5422873" y="204184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5" y="101"/>
                    <a:pt x="835" y="334"/>
                    <a:pt x="835" y="568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4"/>
                    <a:pt x="968" y="568"/>
                  </a:cubicBezTo>
                  <a:cubicBezTo>
                    <a:pt x="968" y="267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5518301" y="2208655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" y="0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01" y="134"/>
                    <a:pt x="835" y="334"/>
                    <a:pt x="835" y="601"/>
                  </a:cubicBezTo>
                  <a:cubicBezTo>
                    <a:pt x="835" y="934"/>
                    <a:pt x="1101" y="1201"/>
                    <a:pt x="1402" y="1201"/>
                  </a:cubicBezTo>
                  <a:lnTo>
                    <a:pt x="1769" y="1201"/>
                  </a:lnTo>
                  <a:lnTo>
                    <a:pt x="1769" y="1068"/>
                  </a:lnTo>
                  <a:lnTo>
                    <a:pt x="1402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5638492" y="2379093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34" y="134"/>
                    <a:pt x="835" y="334"/>
                    <a:pt x="835" y="601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5376994" y="2366712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0" y="1"/>
                  </a:moveTo>
                  <a:lnTo>
                    <a:pt x="0" y="134"/>
                  </a:lnTo>
                  <a:lnTo>
                    <a:pt x="367" y="134"/>
                  </a:lnTo>
                  <a:cubicBezTo>
                    <a:pt x="634" y="134"/>
                    <a:pt x="834" y="334"/>
                    <a:pt x="834" y="601"/>
                  </a:cubicBezTo>
                  <a:cubicBezTo>
                    <a:pt x="834" y="935"/>
                    <a:pt x="1101" y="1202"/>
                    <a:pt x="1435" y="1202"/>
                  </a:cubicBezTo>
                  <a:lnTo>
                    <a:pt x="1768" y="1202"/>
                  </a:lnTo>
                  <a:lnTo>
                    <a:pt x="1768" y="1068"/>
                  </a:lnTo>
                  <a:lnTo>
                    <a:pt x="1435" y="1068"/>
                  </a:lnTo>
                  <a:cubicBezTo>
                    <a:pt x="1168" y="1068"/>
                    <a:pt x="968" y="868"/>
                    <a:pt x="968" y="601"/>
                  </a:cubicBezTo>
                  <a:cubicBezTo>
                    <a:pt x="968" y="268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5654520" y="2226125"/>
              <a:ext cx="12404" cy="45924"/>
            </a:xfrm>
            <a:custGeom>
              <a:avLst/>
              <a:gdLst/>
              <a:ahLst/>
              <a:cxnLst/>
              <a:rect l="l" t="t" r="r" b="b"/>
              <a:pathLst>
                <a:path w="568" h="2103" extrusionOk="0">
                  <a:moveTo>
                    <a:pt x="67" y="1"/>
                  </a:moveTo>
                  <a:lnTo>
                    <a:pt x="0" y="101"/>
                  </a:lnTo>
                  <a:lnTo>
                    <a:pt x="267" y="368"/>
                  </a:lnTo>
                  <a:cubicBezTo>
                    <a:pt x="434" y="535"/>
                    <a:pt x="434" y="835"/>
                    <a:pt x="267" y="1035"/>
                  </a:cubicBezTo>
                  <a:cubicBezTo>
                    <a:pt x="34" y="1235"/>
                    <a:pt x="34" y="1635"/>
                    <a:pt x="267" y="1869"/>
                  </a:cubicBezTo>
                  <a:lnTo>
                    <a:pt x="501" y="2102"/>
                  </a:lnTo>
                  <a:lnTo>
                    <a:pt x="568" y="2036"/>
                  </a:lnTo>
                  <a:lnTo>
                    <a:pt x="334" y="1769"/>
                  </a:lnTo>
                  <a:cubicBezTo>
                    <a:pt x="167" y="1602"/>
                    <a:pt x="167" y="1302"/>
                    <a:pt x="334" y="1102"/>
                  </a:cubicBezTo>
                  <a:cubicBezTo>
                    <a:pt x="434" y="1002"/>
                    <a:pt x="501" y="835"/>
                    <a:pt x="501" y="701"/>
                  </a:cubicBezTo>
                  <a:cubicBezTo>
                    <a:pt x="501" y="535"/>
                    <a:pt x="434" y="368"/>
                    <a:pt x="334" y="2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5805305" y="2352146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67"/>
                  </a:lnTo>
                  <a:lnTo>
                    <a:pt x="267" y="334"/>
                  </a:lnTo>
                  <a:cubicBezTo>
                    <a:pt x="467" y="534"/>
                    <a:pt x="467" y="835"/>
                    <a:pt x="267" y="1001"/>
                  </a:cubicBezTo>
                  <a:cubicBezTo>
                    <a:pt x="34" y="1235"/>
                    <a:pt x="34" y="1602"/>
                    <a:pt x="267" y="1835"/>
                  </a:cubicBezTo>
                  <a:lnTo>
                    <a:pt x="534" y="2102"/>
                  </a:lnTo>
                  <a:lnTo>
                    <a:pt x="601" y="2002"/>
                  </a:lnTo>
                  <a:lnTo>
                    <a:pt x="367" y="1769"/>
                  </a:lnTo>
                  <a:cubicBezTo>
                    <a:pt x="167" y="1568"/>
                    <a:pt x="167" y="1268"/>
                    <a:pt x="367" y="1101"/>
                  </a:cubicBezTo>
                  <a:cubicBezTo>
                    <a:pt x="567" y="868"/>
                    <a:pt x="567" y="501"/>
                    <a:pt x="367" y="26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5728810" y="2043306"/>
              <a:ext cx="13146" cy="45902"/>
            </a:xfrm>
            <a:custGeom>
              <a:avLst/>
              <a:gdLst/>
              <a:ahLst/>
              <a:cxnLst/>
              <a:rect l="l" t="t" r="r" b="b"/>
              <a:pathLst>
                <a:path w="602" h="2102" extrusionOk="0">
                  <a:moveTo>
                    <a:pt x="101" y="0"/>
                  </a:moveTo>
                  <a:lnTo>
                    <a:pt x="1" y="67"/>
                  </a:lnTo>
                  <a:lnTo>
                    <a:pt x="268" y="334"/>
                  </a:lnTo>
                  <a:cubicBezTo>
                    <a:pt x="468" y="534"/>
                    <a:pt x="468" y="834"/>
                    <a:pt x="268" y="1001"/>
                  </a:cubicBezTo>
                  <a:cubicBezTo>
                    <a:pt x="34" y="1234"/>
                    <a:pt x="34" y="1601"/>
                    <a:pt x="268" y="1835"/>
                  </a:cubicBezTo>
                  <a:lnTo>
                    <a:pt x="501" y="2102"/>
                  </a:lnTo>
                  <a:lnTo>
                    <a:pt x="601" y="2002"/>
                  </a:lnTo>
                  <a:lnTo>
                    <a:pt x="368" y="1768"/>
                  </a:lnTo>
                  <a:cubicBezTo>
                    <a:pt x="168" y="1568"/>
                    <a:pt x="168" y="1268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5460040" y="1896168"/>
              <a:ext cx="13124" cy="45902"/>
            </a:xfrm>
            <a:custGeom>
              <a:avLst/>
              <a:gdLst/>
              <a:ahLst/>
              <a:cxnLst/>
              <a:rect l="l" t="t" r="r" b="b"/>
              <a:pathLst>
                <a:path w="601" h="2102" extrusionOk="0">
                  <a:moveTo>
                    <a:pt x="100" y="0"/>
                  </a:moveTo>
                  <a:lnTo>
                    <a:pt x="0" y="100"/>
                  </a:lnTo>
                  <a:lnTo>
                    <a:pt x="267" y="334"/>
                  </a:lnTo>
                  <a:cubicBezTo>
                    <a:pt x="467" y="534"/>
                    <a:pt x="467" y="834"/>
                    <a:pt x="267" y="1034"/>
                  </a:cubicBezTo>
                  <a:cubicBezTo>
                    <a:pt x="33" y="1234"/>
                    <a:pt x="33" y="1635"/>
                    <a:pt x="267" y="1868"/>
                  </a:cubicBezTo>
                  <a:lnTo>
                    <a:pt x="500" y="2102"/>
                  </a:lnTo>
                  <a:lnTo>
                    <a:pt x="601" y="2035"/>
                  </a:lnTo>
                  <a:lnTo>
                    <a:pt x="334" y="1768"/>
                  </a:lnTo>
                  <a:cubicBezTo>
                    <a:pt x="167" y="1601"/>
                    <a:pt x="167" y="1301"/>
                    <a:pt x="334" y="1101"/>
                  </a:cubicBezTo>
                  <a:cubicBezTo>
                    <a:pt x="467" y="1001"/>
                    <a:pt x="534" y="834"/>
                    <a:pt x="534" y="701"/>
                  </a:cubicBezTo>
                  <a:cubicBezTo>
                    <a:pt x="534" y="534"/>
                    <a:pt x="467" y="367"/>
                    <a:pt x="334" y="267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5623206" y="1871383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101"/>
                  </a:lnTo>
                  <a:lnTo>
                    <a:pt x="267" y="334"/>
                  </a:lnTo>
                  <a:cubicBezTo>
                    <a:pt x="467" y="535"/>
                    <a:pt x="467" y="835"/>
                    <a:pt x="267" y="1035"/>
                  </a:cubicBezTo>
                  <a:cubicBezTo>
                    <a:pt x="33" y="1235"/>
                    <a:pt x="33" y="1635"/>
                    <a:pt x="267" y="1869"/>
                  </a:cubicBezTo>
                  <a:lnTo>
                    <a:pt x="534" y="2102"/>
                  </a:lnTo>
                  <a:lnTo>
                    <a:pt x="601" y="2036"/>
                  </a:lnTo>
                  <a:lnTo>
                    <a:pt x="367" y="1769"/>
                  </a:lnTo>
                  <a:cubicBezTo>
                    <a:pt x="167" y="1602"/>
                    <a:pt x="167" y="1302"/>
                    <a:pt x="367" y="1102"/>
                  </a:cubicBezTo>
                  <a:cubicBezTo>
                    <a:pt x="467" y="1002"/>
                    <a:pt x="534" y="835"/>
                    <a:pt x="534" y="701"/>
                  </a:cubicBezTo>
                  <a:cubicBezTo>
                    <a:pt x="534" y="535"/>
                    <a:pt x="467" y="368"/>
                    <a:pt x="367" y="26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5445453" y="2145284"/>
              <a:ext cx="12426" cy="45902"/>
            </a:xfrm>
            <a:custGeom>
              <a:avLst/>
              <a:gdLst/>
              <a:ahLst/>
              <a:cxnLst/>
              <a:rect l="l" t="t" r="r" b="b"/>
              <a:pathLst>
                <a:path w="569" h="2102" extrusionOk="0">
                  <a:moveTo>
                    <a:pt x="68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35" y="534"/>
                    <a:pt x="435" y="834"/>
                    <a:pt x="268" y="1034"/>
                  </a:cubicBezTo>
                  <a:cubicBezTo>
                    <a:pt x="34" y="1268"/>
                    <a:pt x="34" y="1635"/>
                    <a:pt x="268" y="1868"/>
                  </a:cubicBezTo>
                  <a:lnTo>
                    <a:pt x="501" y="2102"/>
                  </a:lnTo>
                  <a:lnTo>
                    <a:pt x="568" y="2035"/>
                  </a:lnTo>
                  <a:lnTo>
                    <a:pt x="335" y="1768"/>
                  </a:lnTo>
                  <a:cubicBezTo>
                    <a:pt x="134" y="1601"/>
                    <a:pt x="134" y="1301"/>
                    <a:pt x="335" y="1101"/>
                  </a:cubicBezTo>
                  <a:cubicBezTo>
                    <a:pt x="568" y="867"/>
                    <a:pt x="568" y="501"/>
                    <a:pt x="335" y="2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5706230" y="2306267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0"/>
                    <a:pt x="1510" y="392"/>
                    <a:pt x="1389" y="392"/>
                  </a:cubicBezTo>
                  <a:cubicBezTo>
                    <a:pt x="1268" y="392"/>
                    <a:pt x="1152" y="350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567"/>
                  </a:lnTo>
                  <a:lnTo>
                    <a:pt x="301" y="334"/>
                  </a:lnTo>
                  <a:cubicBezTo>
                    <a:pt x="401" y="250"/>
                    <a:pt x="526" y="209"/>
                    <a:pt x="647" y="209"/>
                  </a:cubicBezTo>
                  <a:cubicBezTo>
                    <a:pt x="768" y="209"/>
                    <a:pt x="885" y="250"/>
                    <a:pt x="968" y="334"/>
                  </a:cubicBezTo>
                  <a:cubicBezTo>
                    <a:pt x="1102" y="434"/>
                    <a:pt x="1235" y="500"/>
                    <a:pt x="1402" y="500"/>
                  </a:cubicBezTo>
                  <a:cubicBezTo>
                    <a:pt x="1569" y="500"/>
                    <a:pt x="1702" y="434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5440365" y="228222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1"/>
                    <a:pt x="1510" y="392"/>
                    <a:pt x="1389" y="392"/>
                  </a:cubicBezTo>
                  <a:cubicBezTo>
                    <a:pt x="1268" y="392"/>
                    <a:pt x="1151" y="351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0" y="501"/>
                  </a:lnTo>
                  <a:lnTo>
                    <a:pt x="67" y="567"/>
                  </a:lnTo>
                  <a:lnTo>
                    <a:pt x="301" y="334"/>
                  </a:lnTo>
                  <a:cubicBezTo>
                    <a:pt x="401" y="234"/>
                    <a:pt x="526" y="184"/>
                    <a:pt x="647" y="184"/>
                  </a:cubicBezTo>
                  <a:cubicBezTo>
                    <a:pt x="768" y="184"/>
                    <a:pt x="884" y="234"/>
                    <a:pt x="968" y="334"/>
                  </a:cubicBezTo>
                  <a:cubicBezTo>
                    <a:pt x="1085" y="451"/>
                    <a:pt x="1235" y="509"/>
                    <a:pt x="1385" y="509"/>
                  </a:cubicBezTo>
                  <a:cubicBezTo>
                    <a:pt x="1535" y="509"/>
                    <a:pt x="1685" y="451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5487707" y="239075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34"/>
                  </a:lnTo>
                  <a:cubicBezTo>
                    <a:pt x="1652" y="334"/>
                    <a:pt x="1535" y="384"/>
                    <a:pt x="1414" y="384"/>
                  </a:cubicBezTo>
                  <a:cubicBezTo>
                    <a:pt x="1293" y="384"/>
                    <a:pt x="1168" y="334"/>
                    <a:pt x="1068" y="234"/>
                  </a:cubicBezTo>
                  <a:cubicBezTo>
                    <a:pt x="951" y="117"/>
                    <a:pt x="801" y="59"/>
                    <a:pt x="651" y="59"/>
                  </a:cubicBezTo>
                  <a:cubicBezTo>
                    <a:pt x="501" y="59"/>
                    <a:pt x="351" y="117"/>
                    <a:pt x="234" y="234"/>
                  </a:cubicBezTo>
                  <a:lnTo>
                    <a:pt x="1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8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2" y="509"/>
                    <a:pt x="1406" y="509"/>
                  </a:cubicBezTo>
                  <a:cubicBezTo>
                    <a:pt x="1560" y="509"/>
                    <a:pt x="1719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5682930" y="1816026"/>
              <a:ext cx="44461" cy="12404"/>
            </a:xfrm>
            <a:custGeom>
              <a:avLst/>
              <a:gdLst/>
              <a:ahLst/>
              <a:cxnLst/>
              <a:rect l="l" t="t" r="r" b="b"/>
              <a:pathLst>
                <a:path w="2036" h="568" extrusionOk="0">
                  <a:moveTo>
                    <a:pt x="1968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35" y="134"/>
                  </a:lnTo>
                  <a:cubicBezTo>
                    <a:pt x="2002" y="101"/>
                    <a:pt x="2002" y="34"/>
                    <a:pt x="1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5798011" y="2116678"/>
              <a:ext cx="26991" cy="10416"/>
            </a:xfrm>
            <a:custGeom>
              <a:avLst/>
              <a:gdLst/>
              <a:ahLst/>
              <a:cxnLst/>
              <a:rect l="l" t="t" r="r" b="b"/>
              <a:pathLst>
                <a:path w="1236" h="477" extrusionOk="0">
                  <a:moveTo>
                    <a:pt x="651" y="1"/>
                  </a:moveTo>
                  <a:cubicBezTo>
                    <a:pt x="501" y="1"/>
                    <a:pt x="351" y="59"/>
                    <a:pt x="234" y="176"/>
                  </a:cubicBezTo>
                  <a:lnTo>
                    <a:pt x="1" y="410"/>
                  </a:lnTo>
                  <a:lnTo>
                    <a:pt x="68" y="476"/>
                  </a:lnTo>
                  <a:lnTo>
                    <a:pt x="301" y="243"/>
                  </a:lnTo>
                  <a:cubicBezTo>
                    <a:pt x="401" y="159"/>
                    <a:pt x="526" y="118"/>
                    <a:pt x="647" y="118"/>
                  </a:cubicBezTo>
                  <a:cubicBezTo>
                    <a:pt x="768" y="118"/>
                    <a:pt x="885" y="159"/>
                    <a:pt x="968" y="243"/>
                  </a:cubicBezTo>
                  <a:cubicBezTo>
                    <a:pt x="1068" y="309"/>
                    <a:pt x="1135" y="376"/>
                    <a:pt x="1235" y="410"/>
                  </a:cubicBezTo>
                  <a:cubicBezTo>
                    <a:pt x="1235" y="343"/>
                    <a:pt x="1202" y="309"/>
                    <a:pt x="1202" y="276"/>
                  </a:cubicBezTo>
                  <a:cubicBezTo>
                    <a:pt x="1168" y="243"/>
                    <a:pt x="1102" y="209"/>
                    <a:pt x="1068" y="176"/>
                  </a:cubicBezTo>
                  <a:cubicBezTo>
                    <a:pt x="951" y="59"/>
                    <a:pt x="801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5805305" y="2237786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68" y="1"/>
                  </a:moveTo>
                  <a:lnTo>
                    <a:pt x="1068" y="334"/>
                  </a:lnTo>
                  <a:cubicBezTo>
                    <a:pt x="1068" y="601"/>
                    <a:pt x="834" y="801"/>
                    <a:pt x="601" y="801"/>
                  </a:cubicBezTo>
                  <a:cubicBezTo>
                    <a:pt x="267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34" y="1768"/>
                  </a:lnTo>
                  <a:lnTo>
                    <a:pt x="134" y="1402"/>
                  </a:lnTo>
                  <a:cubicBezTo>
                    <a:pt x="100" y="1135"/>
                    <a:pt x="334" y="935"/>
                    <a:pt x="601" y="935"/>
                  </a:cubicBezTo>
                  <a:cubicBezTo>
                    <a:pt x="901" y="935"/>
                    <a:pt x="1168" y="668"/>
                    <a:pt x="1168" y="334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5561276" y="2304083"/>
              <a:ext cx="26249" cy="38609"/>
            </a:xfrm>
            <a:custGeom>
              <a:avLst/>
              <a:gdLst/>
              <a:ahLst/>
              <a:cxnLst/>
              <a:rect l="l" t="t" r="r" b="b"/>
              <a:pathLst>
                <a:path w="1202" h="1768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0"/>
                    <a:pt x="868" y="801"/>
                    <a:pt x="601" y="801"/>
                  </a:cubicBezTo>
                  <a:cubicBezTo>
                    <a:pt x="268" y="801"/>
                    <a:pt x="1" y="1067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34"/>
                    <a:pt x="368" y="934"/>
                    <a:pt x="601" y="934"/>
                  </a:cubicBezTo>
                  <a:cubicBezTo>
                    <a:pt x="935" y="934"/>
                    <a:pt x="1202" y="667"/>
                    <a:pt x="1202" y="334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621743" y="212124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0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67" y="801"/>
                    <a:pt x="0" y="1068"/>
                    <a:pt x="0" y="1401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1"/>
                  </a:lnTo>
                  <a:cubicBezTo>
                    <a:pt x="100" y="1135"/>
                    <a:pt x="301" y="934"/>
                    <a:pt x="567" y="934"/>
                  </a:cubicBezTo>
                  <a:cubicBezTo>
                    <a:pt x="901" y="934"/>
                    <a:pt x="1168" y="668"/>
                    <a:pt x="1168" y="33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364612" y="220719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1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34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2"/>
                  </a:lnTo>
                  <a:cubicBezTo>
                    <a:pt x="100" y="1135"/>
                    <a:pt x="301" y="935"/>
                    <a:pt x="567" y="935"/>
                  </a:cubicBezTo>
                  <a:cubicBezTo>
                    <a:pt x="901" y="935"/>
                    <a:pt x="1168" y="668"/>
                    <a:pt x="1168" y="367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5543064" y="1611173"/>
              <a:ext cx="145722" cy="191406"/>
            </a:xfrm>
            <a:custGeom>
              <a:avLst/>
              <a:gdLst/>
              <a:ahLst/>
              <a:cxnLst/>
              <a:rect l="l" t="t" r="r" b="b"/>
              <a:pathLst>
                <a:path w="6673" h="8765" extrusionOk="0">
                  <a:moveTo>
                    <a:pt x="123" y="1"/>
                  </a:moveTo>
                  <a:cubicBezTo>
                    <a:pt x="50" y="1"/>
                    <a:pt x="1" y="20"/>
                    <a:pt x="1" y="75"/>
                  </a:cubicBezTo>
                  <a:cubicBezTo>
                    <a:pt x="134" y="976"/>
                    <a:pt x="168" y="1976"/>
                    <a:pt x="201" y="2877"/>
                  </a:cubicBezTo>
                  <a:cubicBezTo>
                    <a:pt x="234" y="4378"/>
                    <a:pt x="234" y="5612"/>
                    <a:pt x="301" y="5746"/>
                  </a:cubicBezTo>
                  <a:cubicBezTo>
                    <a:pt x="1373" y="7196"/>
                    <a:pt x="3665" y="8764"/>
                    <a:pt x="4815" y="8764"/>
                  </a:cubicBezTo>
                  <a:cubicBezTo>
                    <a:pt x="4882" y="8764"/>
                    <a:pt x="4945" y="8759"/>
                    <a:pt x="5004" y="8748"/>
                  </a:cubicBezTo>
                  <a:cubicBezTo>
                    <a:pt x="6672" y="8414"/>
                    <a:pt x="6139" y="5479"/>
                    <a:pt x="5905" y="4778"/>
                  </a:cubicBezTo>
                  <a:lnTo>
                    <a:pt x="5905" y="4712"/>
                  </a:lnTo>
                  <a:cubicBezTo>
                    <a:pt x="5872" y="4578"/>
                    <a:pt x="5838" y="4478"/>
                    <a:pt x="5838" y="4345"/>
                  </a:cubicBezTo>
                  <a:cubicBezTo>
                    <a:pt x="5705" y="3144"/>
                    <a:pt x="5772" y="1943"/>
                    <a:pt x="5938" y="742"/>
                  </a:cubicBezTo>
                  <a:lnTo>
                    <a:pt x="1902" y="275"/>
                  </a:lnTo>
                  <a:lnTo>
                    <a:pt x="668" y="142"/>
                  </a:lnTo>
                  <a:cubicBezTo>
                    <a:pt x="668" y="142"/>
                    <a:pt x="315" y="1"/>
                    <a:pt x="12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5550358" y="1617178"/>
              <a:ext cx="121679" cy="101042"/>
            </a:xfrm>
            <a:custGeom>
              <a:avLst/>
              <a:gdLst/>
              <a:ahLst/>
              <a:cxnLst/>
              <a:rect l="l" t="t" r="r" b="b"/>
              <a:pathLst>
                <a:path w="5572" h="4627" extrusionOk="0">
                  <a:moveTo>
                    <a:pt x="1535" y="0"/>
                  </a:moveTo>
                  <a:lnTo>
                    <a:pt x="0" y="134"/>
                  </a:lnTo>
                  <a:cubicBezTo>
                    <a:pt x="0" y="134"/>
                    <a:pt x="1016" y="4627"/>
                    <a:pt x="4555" y="4627"/>
                  </a:cubicBezTo>
                  <a:cubicBezTo>
                    <a:pt x="4700" y="4627"/>
                    <a:pt x="4850" y="4619"/>
                    <a:pt x="5004" y="4603"/>
                  </a:cubicBezTo>
                  <a:cubicBezTo>
                    <a:pt x="5204" y="4570"/>
                    <a:pt x="5371" y="4537"/>
                    <a:pt x="5571" y="4503"/>
                  </a:cubicBezTo>
                  <a:lnTo>
                    <a:pt x="5571" y="4437"/>
                  </a:lnTo>
                  <a:cubicBezTo>
                    <a:pt x="5538" y="4303"/>
                    <a:pt x="5471" y="4203"/>
                    <a:pt x="5471" y="4070"/>
                  </a:cubicBezTo>
                  <a:cubicBezTo>
                    <a:pt x="5338" y="2869"/>
                    <a:pt x="5371" y="1668"/>
                    <a:pt x="5571" y="467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5685114" y="1378980"/>
              <a:ext cx="59027" cy="150853"/>
            </a:xfrm>
            <a:custGeom>
              <a:avLst/>
              <a:gdLst/>
              <a:ahLst/>
              <a:cxnLst/>
              <a:rect l="l" t="t" r="r" b="b"/>
              <a:pathLst>
                <a:path w="2703" h="6908" extrusionOk="0">
                  <a:moveTo>
                    <a:pt x="0" y="0"/>
                  </a:moveTo>
                  <a:cubicBezTo>
                    <a:pt x="1" y="1"/>
                    <a:pt x="1899" y="6907"/>
                    <a:pt x="2097" y="6907"/>
                  </a:cubicBezTo>
                  <a:cubicBezTo>
                    <a:pt x="2099" y="6907"/>
                    <a:pt x="2100" y="6907"/>
                    <a:pt x="2102" y="6905"/>
                  </a:cubicBezTo>
                  <a:cubicBezTo>
                    <a:pt x="2269" y="6805"/>
                    <a:pt x="2702" y="4704"/>
                    <a:pt x="2335" y="2736"/>
                  </a:cubicBezTo>
                  <a:cubicBezTo>
                    <a:pt x="1935" y="76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5583135" y="167980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5506640" y="1370093"/>
              <a:ext cx="247703" cy="308062"/>
            </a:xfrm>
            <a:custGeom>
              <a:avLst/>
              <a:gdLst/>
              <a:ahLst/>
              <a:cxnLst/>
              <a:rect l="l" t="t" r="r" b="b"/>
              <a:pathLst>
                <a:path w="11343" h="14107" extrusionOk="0">
                  <a:moveTo>
                    <a:pt x="5525" y="1"/>
                  </a:moveTo>
                  <a:cubicBezTo>
                    <a:pt x="3437" y="1"/>
                    <a:pt x="1244" y="1253"/>
                    <a:pt x="601" y="3343"/>
                  </a:cubicBezTo>
                  <a:cubicBezTo>
                    <a:pt x="1" y="5411"/>
                    <a:pt x="1102" y="11349"/>
                    <a:pt x="2569" y="12649"/>
                  </a:cubicBezTo>
                  <a:cubicBezTo>
                    <a:pt x="3585" y="13584"/>
                    <a:pt x="4928" y="14107"/>
                    <a:pt x="6225" y="14107"/>
                  </a:cubicBezTo>
                  <a:cubicBezTo>
                    <a:pt x="7612" y="14107"/>
                    <a:pt x="8947" y="13510"/>
                    <a:pt x="9775" y="12182"/>
                  </a:cubicBezTo>
                  <a:cubicBezTo>
                    <a:pt x="11342" y="9714"/>
                    <a:pt x="9775" y="2009"/>
                    <a:pt x="8140" y="808"/>
                  </a:cubicBezTo>
                  <a:cubicBezTo>
                    <a:pt x="7392" y="257"/>
                    <a:pt x="6469" y="1"/>
                    <a:pt x="552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5634124" y="1515200"/>
              <a:ext cx="9499" cy="24786"/>
            </a:xfrm>
            <a:custGeom>
              <a:avLst/>
              <a:gdLst/>
              <a:ahLst/>
              <a:cxnLst/>
              <a:rect l="l" t="t" r="r" b="b"/>
              <a:pathLst>
                <a:path w="435" h="1135" extrusionOk="0">
                  <a:moveTo>
                    <a:pt x="234" y="0"/>
                  </a:moveTo>
                  <a:cubicBezTo>
                    <a:pt x="234" y="0"/>
                    <a:pt x="201" y="34"/>
                    <a:pt x="201" y="34"/>
                  </a:cubicBezTo>
                  <a:cubicBezTo>
                    <a:pt x="301" y="467"/>
                    <a:pt x="334" y="901"/>
                    <a:pt x="0" y="1101"/>
                  </a:cubicBezTo>
                  <a:lnTo>
                    <a:pt x="0" y="1134"/>
                  </a:lnTo>
                  <a:cubicBezTo>
                    <a:pt x="434" y="968"/>
                    <a:pt x="401" y="367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5616262" y="1507164"/>
              <a:ext cx="30092" cy="28498"/>
            </a:xfrm>
            <a:custGeom>
              <a:avLst/>
              <a:gdLst/>
              <a:ahLst/>
              <a:cxnLst/>
              <a:rect l="l" t="t" r="r" b="b"/>
              <a:pathLst>
                <a:path w="1378" h="1305" extrusionOk="0">
                  <a:moveTo>
                    <a:pt x="640" y="1"/>
                  </a:moveTo>
                  <a:cubicBezTo>
                    <a:pt x="633" y="1"/>
                    <a:pt x="626" y="1"/>
                    <a:pt x="618" y="1"/>
                  </a:cubicBezTo>
                  <a:cubicBezTo>
                    <a:pt x="1" y="99"/>
                    <a:pt x="175" y="1305"/>
                    <a:pt x="740" y="1305"/>
                  </a:cubicBezTo>
                  <a:cubicBezTo>
                    <a:pt x="755" y="1305"/>
                    <a:pt x="770" y="1304"/>
                    <a:pt x="785" y="1302"/>
                  </a:cubicBezTo>
                  <a:cubicBezTo>
                    <a:pt x="1378" y="1236"/>
                    <a:pt x="1190" y="1"/>
                    <a:pt x="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5690944" y="1505002"/>
              <a:ext cx="13124" cy="21859"/>
            </a:xfrm>
            <a:custGeom>
              <a:avLst/>
              <a:gdLst/>
              <a:ahLst/>
              <a:cxnLst/>
              <a:rect l="l" t="t" r="r" b="b"/>
              <a:pathLst>
                <a:path w="601" h="1001" extrusionOk="0">
                  <a:moveTo>
                    <a:pt x="0" y="0"/>
                  </a:moveTo>
                  <a:cubicBezTo>
                    <a:pt x="0" y="400"/>
                    <a:pt x="134" y="1001"/>
                    <a:pt x="601" y="1001"/>
                  </a:cubicBezTo>
                  <a:lnTo>
                    <a:pt x="601" y="968"/>
                  </a:lnTo>
                  <a:cubicBezTo>
                    <a:pt x="234" y="901"/>
                    <a:pt x="100" y="467"/>
                    <a:pt x="34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5686533" y="1494585"/>
              <a:ext cx="30005" cy="28236"/>
            </a:xfrm>
            <a:custGeom>
              <a:avLst/>
              <a:gdLst/>
              <a:ahLst/>
              <a:cxnLst/>
              <a:rect l="l" t="t" r="r" b="b"/>
              <a:pathLst>
                <a:path w="1374" h="1293" extrusionOk="0">
                  <a:moveTo>
                    <a:pt x="595" y="0"/>
                  </a:moveTo>
                  <a:cubicBezTo>
                    <a:pt x="565" y="0"/>
                    <a:pt x="534" y="4"/>
                    <a:pt x="503" y="10"/>
                  </a:cubicBezTo>
                  <a:cubicBezTo>
                    <a:pt x="1" y="136"/>
                    <a:pt x="177" y="1293"/>
                    <a:pt x="699" y="1293"/>
                  </a:cubicBezTo>
                  <a:cubicBezTo>
                    <a:pt x="732" y="1293"/>
                    <a:pt x="767" y="1288"/>
                    <a:pt x="803" y="1278"/>
                  </a:cubicBezTo>
                  <a:cubicBezTo>
                    <a:pt x="1373" y="1151"/>
                    <a:pt x="1161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5606064" y="1473993"/>
              <a:ext cx="30987" cy="22798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68" y="1"/>
                  </a:moveTo>
                  <a:cubicBezTo>
                    <a:pt x="831" y="1"/>
                    <a:pt x="697" y="44"/>
                    <a:pt x="585" y="119"/>
                  </a:cubicBezTo>
                  <a:cubicBezTo>
                    <a:pt x="351" y="219"/>
                    <a:pt x="185" y="419"/>
                    <a:pt x="85" y="653"/>
                  </a:cubicBezTo>
                  <a:cubicBezTo>
                    <a:pt x="1" y="848"/>
                    <a:pt x="174" y="1044"/>
                    <a:pt x="370" y="1044"/>
                  </a:cubicBezTo>
                  <a:cubicBezTo>
                    <a:pt x="408" y="1044"/>
                    <a:pt x="447" y="1036"/>
                    <a:pt x="485" y="1020"/>
                  </a:cubicBezTo>
                  <a:cubicBezTo>
                    <a:pt x="652" y="953"/>
                    <a:pt x="818" y="853"/>
                    <a:pt x="952" y="753"/>
                  </a:cubicBezTo>
                  <a:cubicBezTo>
                    <a:pt x="1152" y="686"/>
                    <a:pt x="1285" y="553"/>
                    <a:pt x="1386" y="419"/>
                  </a:cubicBezTo>
                  <a:cubicBezTo>
                    <a:pt x="1419" y="286"/>
                    <a:pt x="1386" y="153"/>
                    <a:pt x="1285" y="86"/>
                  </a:cubicBezTo>
                  <a:cubicBezTo>
                    <a:pt x="1183" y="27"/>
                    <a:pt x="1074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5680004" y="1464800"/>
              <a:ext cx="34263" cy="17645"/>
            </a:xfrm>
            <a:custGeom>
              <a:avLst/>
              <a:gdLst/>
              <a:ahLst/>
              <a:cxnLst/>
              <a:rect l="l" t="t" r="r" b="b"/>
              <a:pathLst>
                <a:path w="1569" h="808" extrusionOk="0">
                  <a:moveTo>
                    <a:pt x="643" y="0"/>
                  </a:moveTo>
                  <a:cubicBezTo>
                    <a:pt x="434" y="0"/>
                    <a:pt x="213" y="95"/>
                    <a:pt x="68" y="240"/>
                  </a:cubicBezTo>
                  <a:cubicBezTo>
                    <a:pt x="1" y="340"/>
                    <a:pt x="34" y="507"/>
                    <a:pt x="101" y="574"/>
                  </a:cubicBezTo>
                  <a:cubicBezTo>
                    <a:pt x="268" y="707"/>
                    <a:pt x="468" y="740"/>
                    <a:pt x="635" y="740"/>
                  </a:cubicBezTo>
                  <a:cubicBezTo>
                    <a:pt x="835" y="774"/>
                    <a:pt x="1002" y="807"/>
                    <a:pt x="1202" y="807"/>
                  </a:cubicBezTo>
                  <a:cubicBezTo>
                    <a:pt x="1435" y="807"/>
                    <a:pt x="1569" y="507"/>
                    <a:pt x="1402" y="307"/>
                  </a:cubicBezTo>
                  <a:cubicBezTo>
                    <a:pt x="1235" y="140"/>
                    <a:pt x="1002" y="40"/>
                    <a:pt x="735" y="7"/>
                  </a:cubicBezTo>
                  <a:cubicBezTo>
                    <a:pt x="705" y="2"/>
                    <a:pt x="674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5642859" y="1597503"/>
              <a:ext cx="18234" cy="7316"/>
            </a:xfrm>
            <a:custGeom>
              <a:avLst/>
              <a:gdLst/>
              <a:ahLst/>
              <a:cxnLst/>
              <a:rect l="l" t="t" r="r" b="b"/>
              <a:pathLst>
                <a:path w="835" h="3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34" y="201"/>
                    <a:pt x="168" y="334"/>
                    <a:pt x="368" y="334"/>
                  </a:cubicBezTo>
                  <a:cubicBezTo>
                    <a:pt x="568" y="334"/>
                    <a:pt x="735" y="234"/>
                    <a:pt x="835" y="34"/>
                  </a:cubicBezTo>
                  <a:lnTo>
                    <a:pt x="835" y="34"/>
                  </a:lnTo>
                  <a:cubicBezTo>
                    <a:pt x="701" y="101"/>
                    <a:pt x="568" y="167"/>
                    <a:pt x="434" y="201"/>
                  </a:cubicBezTo>
                  <a:cubicBezTo>
                    <a:pt x="268" y="201"/>
                    <a:pt x="168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5648690" y="1468818"/>
              <a:ext cx="51209" cy="111218"/>
            </a:xfrm>
            <a:custGeom>
              <a:avLst/>
              <a:gdLst/>
              <a:ahLst/>
              <a:cxnLst/>
              <a:rect l="l" t="t" r="r" b="b"/>
              <a:pathLst>
                <a:path w="2345" h="5093" extrusionOk="0">
                  <a:moveTo>
                    <a:pt x="1119" y="1"/>
                  </a:moveTo>
                  <a:cubicBezTo>
                    <a:pt x="1097" y="1"/>
                    <a:pt x="1082" y="17"/>
                    <a:pt x="1101" y="56"/>
                  </a:cubicBezTo>
                  <a:cubicBezTo>
                    <a:pt x="1302" y="1324"/>
                    <a:pt x="1769" y="2558"/>
                    <a:pt x="2002" y="3859"/>
                  </a:cubicBezTo>
                  <a:cubicBezTo>
                    <a:pt x="1769" y="3792"/>
                    <a:pt x="1568" y="3759"/>
                    <a:pt x="1335" y="3759"/>
                  </a:cubicBezTo>
                  <a:cubicBezTo>
                    <a:pt x="1268" y="3759"/>
                    <a:pt x="1535" y="4659"/>
                    <a:pt x="1535" y="4793"/>
                  </a:cubicBezTo>
                  <a:cubicBezTo>
                    <a:pt x="1368" y="4837"/>
                    <a:pt x="1198" y="4859"/>
                    <a:pt x="1028" y="4859"/>
                  </a:cubicBezTo>
                  <a:cubicBezTo>
                    <a:pt x="690" y="4859"/>
                    <a:pt x="356" y="4771"/>
                    <a:pt x="67" y="4593"/>
                  </a:cubicBezTo>
                  <a:cubicBezTo>
                    <a:pt x="1" y="4593"/>
                    <a:pt x="1" y="4626"/>
                    <a:pt x="1" y="4626"/>
                  </a:cubicBezTo>
                  <a:cubicBezTo>
                    <a:pt x="267" y="4926"/>
                    <a:pt x="634" y="5093"/>
                    <a:pt x="1035" y="5093"/>
                  </a:cubicBezTo>
                  <a:cubicBezTo>
                    <a:pt x="1201" y="5093"/>
                    <a:pt x="1368" y="5093"/>
                    <a:pt x="1502" y="5060"/>
                  </a:cubicBezTo>
                  <a:lnTo>
                    <a:pt x="1602" y="5026"/>
                  </a:lnTo>
                  <a:lnTo>
                    <a:pt x="1702" y="4993"/>
                  </a:lnTo>
                  <a:cubicBezTo>
                    <a:pt x="1735" y="4960"/>
                    <a:pt x="1769" y="4926"/>
                    <a:pt x="1769" y="4893"/>
                  </a:cubicBezTo>
                  <a:cubicBezTo>
                    <a:pt x="1769" y="4859"/>
                    <a:pt x="1769" y="4859"/>
                    <a:pt x="1769" y="4859"/>
                  </a:cubicBezTo>
                  <a:lnTo>
                    <a:pt x="1769" y="4826"/>
                  </a:lnTo>
                  <a:cubicBezTo>
                    <a:pt x="1735" y="4493"/>
                    <a:pt x="1602" y="4026"/>
                    <a:pt x="1602" y="4026"/>
                  </a:cubicBezTo>
                  <a:lnTo>
                    <a:pt x="1602" y="4026"/>
                  </a:lnTo>
                  <a:cubicBezTo>
                    <a:pt x="1698" y="4050"/>
                    <a:pt x="2055" y="4143"/>
                    <a:pt x="2234" y="4143"/>
                  </a:cubicBezTo>
                  <a:cubicBezTo>
                    <a:pt x="2303" y="4143"/>
                    <a:pt x="2345" y="4129"/>
                    <a:pt x="2336" y="4092"/>
                  </a:cubicBezTo>
                  <a:cubicBezTo>
                    <a:pt x="2069" y="2691"/>
                    <a:pt x="1668" y="1324"/>
                    <a:pt x="1168" y="23"/>
                  </a:cubicBezTo>
                  <a:cubicBezTo>
                    <a:pt x="1154" y="9"/>
                    <a:pt x="113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5646506" y="1569814"/>
              <a:ext cx="30616" cy="21881"/>
            </a:xfrm>
            <a:custGeom>
              <a:avLst/>
              <a:gdLst/>
              <a:ahLst/>
              <a:cxnLst/>
              <a:rect l="l" t="t" r="r" b="b"/>
              <a:pathLst>
                <a:path w="1402" h="1002" extrusionOk="0">
                  <a:moveTo>
                    <a:pt x="134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1" y="668"/>
                    <a:pt x="67" y="968"/>
                    <a:pt x="401" y="1002"/>
                  </a:cubicBezTo>
                  <a:cubicBezTo>
                    <a:pt x="534" y="1002"/>
                    <a:pt x="701" y="968"/>
                    <a:pt x="834" y="902"/>
                  </a:cubicBezTo>
                  <a:cubicBezTo>
                    <a:pt x="1068" y="768"/>
                    <a:pt x="1268" y="535"/>
                    <a:pt x="1402" y="301"/>
                  </a:cubicBezTo>
                  <a:lnTo>
                    <a:pt x="1402" y="301"/>
                  </a:lnTo>
                  <a:cubicBezTo>
                    <a:pt x="1347" y="305"/>
                    <a:pt x="1293" y="307"/>
                    <a:pt x="1238" y="307"/>
                  </a:cubicBezTo>
                  <a:cubicBezTo>
                    <a:pt x="853" y="307"/>
                    <a:pt x="455" y="205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5646506" y="1578483"/>
              <a:ext cx="18234" cy="13212"/>
            </a:xfrm>
            <a:custGeom>
              <a:avLst/>
              <a:gdLst/>
              <a:ahLst/>
              <a:cxnLst/>
              <a:rect l="l" t="t" r="r" b="b"/>
              <a:pathLst>
                <a:path w="835" h="605" extrusionOk="0">
                  <a:moveTo>
                    <a:pt x="106" y="1"/>
                  </a:moveTo>
                  <a:cubicBezTo>
                    <a:pt x="82" y="1"/>
                    <a:pt x="58" y="2"/>
                    <a:pt x="34" y="4"/>
                  </a:cubicBezTo>
                  <a:cubicBezTo>
                    <a:pt x="1" y="271"/>
                    <a:pt x="67" y="571"/>
                    <a:pt x="401" y="605"/>
                  </a:cubicBezTo>
                  <a:cubicBezTo>
                    <a:pt x="534" y="605"/>
                    <a:pt x="701" y="571"/>
                    <a:pt x="834" y="505"/>
                  </a:cubicBezTo>
                  <a:cubicBezTo>
                    <a:pt x="711" y="195"/>
                    <a:pt x="415" y="1"/>
                    <a:pt x="106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5492817" y="1329039"/>
              <a:ext cx="220733" cy="219773"/>
            </a:xfrm>
            <a:custGeom>
              <a:avLst/>
              <a:gdLst/>
              <a:ahLst/>
              <a:cxnLst/>
              <a:rect l="l" t="t" r="r" b="b"/>
              <a:pathLst>
                <a:path w="10108" h="10064" extrusionOk="0">
                  <a:moveTo>
                    <a:pt x="6184" y="0"/>
                  </a:moveTo>
                  <a:cubicBezTo>
                    <a:pt x="6067" y="0"/>
                    <a:pt x="5951" y="6"/>
                    <a:pt x="5838" y="19"/>
                  </a:cubicBezTo>
                  <a:cubicBezTo>
                    <a:pt x="4070" y="186"/>
                    <a:pt x="2035" y="2788"/>
                    <a:pt x="2035" y="2788"/>
                  </a:cubicBezTo>
                  <a:cubicBezTo>
                    <a:pt x="2268" y="2421"/>
                    <a:pt x="2469" y="2054"/>
                    <a:pt x="2635" y="1620"/>
                  </a:cubicBezTo>
                  <a:lnTo>
                    <a:pt x="2635" y="1620"/>
                  </a:lnTo>
                  <a:cubicBezTo>
                    <a:pt x="2035" y="1887"/>
                    <a:pt x="1601" y="2387"/>
                    <a:pt x="1468" y="3021"/>
                  </a:cubicBezTo>
                  <a:cubicBezTo>
                    <a:pt x="1468" y="3021"/>
                    <a:pt x="1535" y="1987"/>
                    <a:pt x="1435" y="1987"/>
                  </a:cubicBezTo>
                  <a:cubicBezTo>
                    <a:pt x="1334" y="1987"/>
                    <a:pt x="601" y="2988"/>
                    <a:pt x="901" y="3622"/>
                  </a:cubicBezTo>
                  <a:cubicBezTo>
                    <a:pt x="901" y="3622"/>
                    <a:pt x="0" y="4656"/>
                    <a:pt x="67" y="5656"/>
                  </a:cubicBezTo>
                  <a:cubicBezTo>
                    <a:pt x="134" y="6624"/>
                    <a:pt x="968" y="9960"/>
                    <a:pt x="1768" y="10060"/>
                  </a:cubicBezTo>
                  <a:cubicBezTo>
                    <a:pt x="1784" y="10062"/>
                    <a:pt x="1799" y="10063"/>
                    <a:pt x="1815" y="10063"/>
                  </a:cubicBezTo>
                  <a:cubicBezTo>
                    <a:pt x="2455" y="10063"/>
                    <a:pt x="2871" y="8073"/>
                    <a:pt x="2969" y="7291"/>
                  </a:cubicBezTo>
                  <a:cubicBezTo>
                    <a:pt x="3069" y="6590"/>
                    <a:pt x="2936" y="4456"/>
                    <a:pt x="2969" y="4322"/>
                  </a:cubicBezTo>
                  <a:cubicBezTo>
                    <a:pt x="2971" y="4314"/>
                    <a:pt x="2980" y="4310"/>
                    <a:pt x="2998" y="4310"/>
                  </a:cubicBezTo>
                  <a:cubicBezTo>
                    <a:pt x="3251" y="4310"/>
                    <a:pt x="5130" y="5186"/>
                    <a:pt x="6634" y="5186"/>
                  </a:cubicBezTo>
                  <a:cubicBezTo>
                    <a:pt x="7015" y="5186"/>
                    <a:pt x="7372" y="5130"/>
                    <a:pt x="7672" y="4989"/>
                  </a:cubicBezTo>
                  <a:cubicBezTo>
                    <a:pt x="9240" y="4255"/>
                    <a:pt x="10107" y="2621"/>
                    <a:pt x="10007" y="1920"/>
                  </a:cubicBezTo>
                  <a:cubicBezTo>
                    <a:pt x="9914" y="1296"/>
                    <a:pt x="7892" y="0"/>
                    <a:pt x="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5541011" y="1410928"/>
              <a:ext cx="143407" cy="43413"/>
            </a:xfrm>
            <a:custGeom>
              <a:avLst/>
              <a:gdLst/>
              <a:ahLst/>
              <a:cxnLst/>
              <a:rect l="l" t="t" r="r" b="b"/>
              <a:pathLst>
                <a:path w="6567" h="1988" extrusionOk="0">
                  <a:moveTo>
                    <a:pt x="168" y="1"/>
                  </a:moveTo>
                  <a:cubicBezTo>
                    <a:pt x="78" y="1"/>
                    <a:pt x="1" y="147"/>
                    <a:pt x="61" y="239"/>
                  </a:cubicBezTo>
                  <a:cubicBezTo>
                    <a:pt x="962" y="1139"/>
                    <a:pt x="2130" y="1740"/>
                    <a:pt x="3397" y="1940"/>
                  </a:cubicBezTo>
                  <a:cubicBezTo>
                    <a:pt x="3590" y="1972"/>
                    <a:pt x="3783" y="1988"/>
                    <a:pt x="3974" y="1988"/>
                  </a:cubicBezTo>
                  <a:cubicBezTo>
                    <a:pt x="4973" y="1988"/>
                    <a:pt x="5922" y="1556"/>
                    <a:pt x="6566" y="772"/>
                  </a:cubicBezTo>
                  <a:cubicBezTo>
                    <a:pt x="6566" y="772"/>
                    <a:pt x="6566" y="739"/>
                    <a:pt x="6533" y="739"/>
                  </a:cubicBezTo>
                  <a:cubicBezTo>
                    <a:pt x="6099" y="1073"/>
                    <a:pt x="5599" y="1339"/>
                    <a:pt x="5098" y="1540"/>
                  </a:cubicBezTo>
                  <a:cubicBezTo>
                    <a:pt x="4798" y="1606"/>
                    <a:pt x="4490" y="1640"/>
                    <a:pt x="4181" y="1640"/>
                  </a:cubicBezTo>
                  <a:cubicBezTo>
                    <a:pt x="3873" y="1640"/>
                    <a:pt x="3564" y="1606"/>
                    <a:pt x="3264" y="1540"/>
                  </a:cubicBezTo>
                  <a:cubicBezTo>
                    <a:pt x="2663" y="1406"/>
                    <a:pt x="2096" y="1173"/>
                    <a:pt x="1596" y="839"/>
                  </a:cubicBezTo>
                  <a:cubicBezTo>
                    <a:pt x="1129" y="572"/>
                    <a:pt x="695" y="239"/>
                    <a:pt x="195" y="5"/>
                  </a:cubicBezTo>
                  <a:cubicBezTo>
                    <a:pt x="186" y="2"/>
                    <a:pt x="17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5682210" y="1469822"/>
              <a:ext cx="60468" cy="81279"/>
            </a:xfrm>
            <a:custGeom>
              <a:avLst/>
              <a:gdLst/>
              <a:ahLst/>
              <a:cxnLst/>
              <a:rect l="l" t="t" r="r" b="b"/>
              <a:pathLst>
                <a:path w="2769" h="3722" extrusionOk="0">
                  <a:moveTo>
                    <a:pt x="1212" y="239"/>
                  </a:moveTo>
                  <a:cubicBezTo>
                    <a:pt x="1722" y="239"/>
                    <a:pt x="2241" y="853"/>
                    <a:pt x="2368" y="1678"/>
                  </a:cubicBezTo>
                  <a:cubicBezTo>
                    <a:pt x="2502" y="2579"/>
                    <a:pt x="2202" y="3346"/>
                    <a:pt x="1668" y="3446"/>
                  </a:cubicBezTo>
                  <a:cubicBezTo>
                    <a:pt x="1630" y="3453"/>
                    <a:pt x="1592" y="3456"/>
                    <a:pt x="1555" y="3456"/>
                  </a:cubicBezTo>
                  <a:cubicBezTo>
                    <a:pt x="1031" y="3456"/>
                    <a:pt x="556" y="2821"/>
                    <a:pt x="400" y="2011"/>
                  </a:cubicBezTo>
                  <a:cubicBezTo>
                    <a:pt x="267" y="1144"/>
                    <a:pt x="567" y="344"/>
                    <a:pt x="1134" y="244"/>
                  </a:cubicBezTo>
                  <a:cubicBezTo>
                    <a:pt x="1160" y="240"/>
                    <a:pt x="1186" y="239"/>
                    <a:pt x="1212" y="239"/>
                  </a:cubicBezTo>
                  <a:close/>
                  <a:moveTo>
                    <a:pt x="1190" y="1"/>
                  </a:moveTo>
                  <a:cubicBezTo>
                    <a:pt x="1149" y="1"/>
                    <a:pt x="1108" y="4"/>
                    <a:pt x="1067" y="10"/>
                  </a:cubicBezTo>
                  <a:cubicBezTo>
                    <a:pt x="400" y="110"/>
                    <a:pt x="0" y="1044"/>
                    <a:pt x="167" y="2045"/>
                  </a:cubicBezTo>
                  <a:cubicBezTo>
                    <a:pt x="323" y="3016"/>
                    <a:pt x="921" y="3722"/>
                    <a:pt x="1546" y="3722"/>
                  </a:cubicBezTo>
                  <a:cubicBezTo>
                    <a:pt x="1586" y="3722"/>
                    <a:pt x="1627" y="3719"/>
                    <a:pt x="1668" y="3713"/>
                  </a:cubicBezTo>
                  <a:cubicBezTo>
                    <a:pt x="2368" y="3579"/>
                    <a:pt x="2769" y="2679"/>
                    <a:pt x="2602" y="1645"/>
                  </a:cubicBezTo>
                  <a:cubicBezTo>
                    <a:pt x="2445" y="705"/>
                    <a:pt x="1818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5582480" y="1489563"/>
              <a:ext cx="89556" cy="76278"/>
            </a:xfrm>
            <a:custGeom>
              <a:avLst/>
              <a:gdLst/>
              <a:ahLst/>
              <a:cxnLst/>
              <a:rect l="l" t="t" r="r" b="b"/>
              <a:pathLst>
                <a:path w="4101" h="3493" extrusionOk="0">
                  <a:moveTo>
                    <a:pt x="1837" y="15"/>
                  </a:moveTo>
                  <a:cubicBezTo>
                    <a:pt x="2960" y="15"/>
                    <a:pt x="3713" y="1322"/>
                    <a:pt x="3033" y="2342"/>
                  </a:cubicBezTo>
                  <a:cubicBezTo>
                    <a:pt x="2737" y="2792"/>
                    <a:pt x="2268" y="3005"/>
                    <a:pt x="1801" y="3005"/>
                  </a:cubicBezTo>
                  <a:cubicBezTo>
                    <a:pt x="1161" y="3005"/>
                    <a:pt x="523" y="2607"/>
                    <a:pt x="331" y="1875"/>
                  </a:cubicBezTo>
                  <a:cubicBezTo>
                    <a:pt x="164" y="1041"/>
                    <a:pt x="698" y="207"/>
                    <a:pt x="1565" y="40"/>
                  </a:cubicBezTo>
                  <a:cubicBezTo>
                    <a:pt x="1658" y="23"/>
                    <a:pt x="1749" y="15"/>
                    <a:pt x="1837" y="15"/>
                  </a:cubicBezTo>
                  <a:close/>
                  <a:moveTo>
                    <a:pt x="1834" y="1"/>
                  </a:moveTo>
                  <a:cubicBezTo>
                    <a:pt x="884" y="1"/>
                    <a:pt x="1" y="797"/>
                    <a:pt x="97" y="1908"/>
                  </a:cubicBezTo>
                  <a:cubicBezTo>
                    <a:pt x="220" y="2827"/>
                    <a:pt x="988" y="3492"/>
                    <a:pt x="1862" y="3492"/>
                  </a:cubicBezTo>
                  <a:cubicBezTo>
                    <a:pt x="1940" y="3492"/>
                    <a:pt x="2019" y="3487"/>
                    <a:pt x="2099" y="3476"/>
                  </a:cubicBezTo>
                  <a:cubicBezTo>
                    <a:pt x="3633" y="3209"/>
                    <a:pt x="4100" y="1308"/>
                    <a:pt x="2899" y="374"/>
                  </a:cubicBezTo>
                  <a:cubicBezTo>
                    <a:pt x="2568" y="116"/>
                    <a:pt x="2196" y="1"/>
                    <a:pt x="1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5654520" y="1503167"/>
              <a:ext cx="34984" cy="12054"/>
            </a:xfrm>
            <a:custGeom>
              <a:avLst/>
              <a:gdLst/>
              <a:ahLst/>
              <a:cxnLst/>
              <a:rect l="l" t="t" r="r" b="b"/>
              <a:pathLst>
                <a:path w="1602" h="552" extrusionOk="0">
                  <a:moveTo>
                    <a:pt x="1115" y="0"/>
                  </a:moveTo>
                  <a:cubicBezTo>
                    <a:pt x="846" y="0"/>
                    <a:pt x="471" y="67"/>
                    <a:pt x="0" y="318"/>
                  </a:cubicBezTo>
                  <a:lnTo>
                    <a:pt x="134" y="551"/>
                  </a:lnTo>
                  <a:cubicBezTo>
                    <a:pt x="568" y="318"/>
                    <a:pt x="901" y="259"/>
                    <a:pt x="1126" y="259"/>
                  </a:cubicBezTo>
                  <a:cubicBezTo>
                    <a:pt x="1351" y="259"/>
                    <a:pt x="1468" y="318"/>
                    <a:pt x="1468" y="318"/>
                  </a:cubicBezTo>
                  <a:lnTo>
                    <a:pt x="1602" y="84"/>
                  </a:lnTo>
                  <a:cubicBezTo>
                    <a:pt x="1584" y="84"/>
                    <a:pt x="1417" y="0"/>
                    <a:pt x="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5481156" y="1520812"/>
              <a:ext cx="105650" cy="22820"/>
            </a:xfrm>
            <a:custGeom>
              <a:avLst/>
              <a:gdLst/>
              <a:ahLst/>
              <a:cxnLst/>
              <a:rect l="l" t="t" r="r" b="b"/>
              <a:pathLst>
                <a:path w="4838" h="1045" extrusionOk="0">
                  <a:moveTo>
                    <a:pt x="1956" y="1"/>
                  </a:moveTo>
                  <a:cubicBezTo>
                    <a:pt x="1724" y="1"/>
                    <a:pt x="1548" y="3"/>
                    <a:pt x="1468" y="10"/>
                  </a:cubicBezTo>
                  <a:cubicBezTo>
                    <a:pt x="1035" y="43"/>
                    <a:pt x="134" y="777"/>
                    <a:pt x="0" y="877"/>
                  </a:cubicBezTo>
                  <a:lnTo>
                    <a:pt x="167" y="1044"/>
                  </a:lnTo>
                  <a:cubicBezTo>
                    <a:pt x="568" y="711"/>
                    <a:pt x="1001" y="444"/>
                    <a:pt x="1468" y="244"/>
                  </a:cubicBezTo>
                  <a:cubicBezTo>
                    <a:pt x="1538" y="237"/>
                    <a:pt x="1653" y="234"/>
                    <a:pt x="1803" y="234"/>
                  </a:cubicBezTo>
                  <a:cubicBezTo>
                    <a:pt x="2439" y="234"/>
                    <a:pt x="3704" y="283"/>
                    <a:pt x="4837" y="310"/>
                  </a:cubicBezTo>
                  <a:lnTo>
                    <a:pt x="4837" y="43"/>
                  </a:lnTo>
                  <a:cubicBezTo>
                    <a:pt x="4704" y="43"/>
                    <a:pt x="2884" y="1"/>
                    <a:pt x="1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5480436" y="1516270"/>
              <a:ext cx="75776" cy="83004"/>
            </a:xfrm>
            <a:custGeom>
              <a:avLst/>
              <a:gdLst/>
              <a:ahLst/>
              <a:cxnLst/>
              <a:rect l="l" t="t" r="r" b="b"/>
              <a:pathLst>
                <a:path w="3470" h="3801" extrusionOk="0">
                  <a:moveTo>
                    <a:pt x="1178" y="1"/>
                  </a:moveTo>
                  <a:cubicBezTo>
                    <a:pt x="1069" y="1"/>
                    <a:pt x="964" y="26"/>
                    <a:pt x="867" y="85"/>
                  </a:cubicBezTo>
                  <a:cubicBezTo>
                    <a:pt x="0" y="585"/>
                    <a:pt x="1068" y="3354"/>
                    <a:pt x="2102" y="3721"/>
                  </a:cubicBezTo>
                  <a:cubicBezTo>
                    <a:pt x="2227" y="3775"/>
                    <a:pt x="2357" y="3801"/>
                    <a:pt x="2486" y="3801"/>
                  </a:cubicBezTo>
                  <a:cubicBezTo>
                    <a:pt x="2908" y="3801"/>
                    <a:pt x="3316" y="3529"/>
                    <a:pt x="3469" y="3120"/>
                  </a:cubicBezTo>
                  <a:lnTo>
                    <a:pt x="3102" y="1486"/>
                  </a:lnTo>
                  <a:cubicBezTo>
                    <a:pt x="3102" y="1486"/>
                    <a:pt x="2008" y="1"/>
                    <a:pt x="117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5505919" y="1535595"/>
              <a:ext cx="38368" cy="51034"/>
            </a:xfrm>
            <a:custGeom>
              <a:avLst/>
              <a:gdLst/>
              <a:ahLst/>
              <a:cxnLst/>
              <a:rect l="l" t="t" r="r" b="b"/>
              <a:pathLst>
                <a:path w="1757" h="2337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668" y="334"/>
                    <a:pt x="1201" y="934"/>
                    <a:pt x="1402" y="1635"/>
                  </a:cubicBezTo>
                  <a:cubicBezTo>
                    <a:pt x="1303" y="1457"/>
                    <a:pt x="1110" y="1361"/>
                    <a:pt x="914" y="1361"/>
                  </a:cubicBezTo>
                  <a:cubicBezTo>
                    <a:pt x="779" y="1361"/>
                    <a:pt x="643" y="1406"/>
                    <a:pt x="534" y="1501"/>
                  </a:cubicBezTo>
                  <a:cubicBezTo>
                    <a:pt x="534" y="1501"/>
                    <a:pt x="534" y="1535"/>
                    <a:pt x="534" y="1535"/>
                  </a:cubicBezTo>
                  <a:cubicBezTo>
                    <a:pt x="606" y="1508"/>
                    <a:pt x="677" y="1495"/>
                    <a:pt x="748" y="1495"/>
                  </a:cubicBezTo>
                  <a:cubicBezTo>
                    <a:pt x="939" y="1495"/>
                    <a:pt x="1122" y="1588"/>
                    <a:pt x="1268" y="1735"/>
                  </a:cubicBezTo>
                  <a:cubicBezTo>
                    <a:pt x="1402" y="1902"/>
                    <a:pt x="1502" y="2102"/>
                    <a:pt x="1602" y="2302"/>
                  </a:cubicBezTo>
                  <a:cubicBezTo>
                    <a:pt x="1614" y="2325"/>
                    <a:pt x="1638" y="2337"/>
                    <a:pt x="1663" y="2337"/>
                  </a:cubicBezTo>
                  <a:cubicBezTo>
                    <a:pt x="1709" y="2337"/>
                    <a:pt x="1757" y="2300"/>
                    <a:pt x="1735" y="2235"/>
                  </a:cubicBezTo>
                  <a:cubicBezTo>
                    <a:pt x="1735" y="1334"/>
                    <a:pt x="1001" y="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5464407" y="1777746"/>
              <a:ext cx="547619" cy="831506"/>
            </a:xfrm>
            <a:custGeom>
              <a:avLst/>
              <a:gdLst/>
              <a:ahLst/>
              <a:cxnLst/>
              <a:rect l="l" t="t" r="r" b="b"/>
              <a:pathLst>
                <a:path w="25077" h="38077" extrusionOk="0">
                  <a:moveTo>
                    <a:pt x="2698" y="0"/>
                  </a:moveTo>
                  <a:cubicBezTo>
                    <a:pt x="1494" y="0"/>
                    <a:pt x="507" y="1799"/>
                    <a:pt x="334" y="5290"/>
                  </a:cubicBezTo>
                  <a:cubicBezTo>
                    <a:pt x="167" y="8058"/>
                    <a:pt x="0" y="22936"/>
                    <a:pt x="2702" y="26438"/>
                  </a:cubicBezTo>
                  <a:cubicBezTo>
                    <a:pt x="6705" y="31675"/>
                    <a:pt x="14677" y="36512"/>
                    <a:pt x="17713" y="38046"/>
                  </a:cubicBezTo>
                  <a:cubicBezTo>
                    <a:pt x="17756" y="38067"/>
                    <a:pt x="17804" y="38077"/>
                    <a:pt x="17856" y="38077"/>
                  </a:cubicBezTo>
                  <a:cubicBezTo>
                    <a:pt x="19431" y="38077"/>
                    <a:pt x="25076" y="29143"/>
                    <a:pt x="23817" y="28239"/>
                  </a:cubicBezTo>
                  <a:cubicBezTo>
                    <a:pt x="21015" y="26305"/>
                    <a:pt x="11842" y="21101"/>
                    <a:pt x="11075" y="20167"/>
                  </a:cubicBezTo>
                  <a:cubicBezTo>
                    <a:pt x="10341" y="19266"/>
                    <a:pt x="7739" y="9693"/>
                    <a:pt x="6138" y="4756"/>
                  </a:cubicBezTo>
                  <a:cubicBezTo>
                    <a:pt x="5125" y="1557"/>
                    <a:pt x="3818" y="0"/>
                    <a:pt x="2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851927" y="2374726"/>
              <a:ext cx="443629" cy="278756"/>
            </a:xfrm>
            <a:custGeom>
              <a:avLst/>
              <a:gdLst/>
              <a:ahLst/>
              <a:cxnLst/>
              <a:rect l="l" t="t" r="r" b="b"/>
              <a:pathLst>
                <a:path w="20315" h="12765" extrusionOk="0">
                  <a:moveTo>
                    <a:pt x="4670" y="1"/>
                  </a:moveTo>
                  <a:lnTo>
                    <a:pt x="0" y="10708"/>
                  </a:lnTo>
                  <a:cubicBezTo>
                    <a:pt x="2786" y="12344"/>
                    <a:pt x="7432" y="12764"/>
                    <a:pt x="10589" y="12764"/>
                  </a:cubicBezTo>
                  <a:cubicBezTo>
                    <a:pt x="12196" y="12764"/>
                    <a:pt x="13416" y="12656"/>
                    <a:pt x="13810" y="12543"/>
                  </a:cubicBezTo>
                  <a:cubicBezTo>
                    <a:pt x="14811" y="12276"/>
                    <a:pt x="15311" y="12109"/>
                    <a:pt x="15311" y="12109"/>
                  </a:cubicBezTo>
                  <a:cubicBezTo>
                    <a:pt x="17079" y="11609"/>
                    <a:pt x="17546" y="10642"/>
                    <a:pt x="17546" y="10642"/>
                  </a:cubicBezTo>
                  <a:cubicBezTo>
                    <a:pt x="17546" y="10642"/>
                    <a:pt x="17551" y="10642"/>
                    <a:pt x="17561" y="10642"/>
                  </a:cubicBezTo>
                  <a:cubicBezTo>
                    <a:pt x="17754" y="10642"/>
                    <a:pt x="19792" y="10611"/>
                    <a:pt x="20015" y="9341"/>
                  </a:cubicBezTo>
                  <a:cubicBezTo>
                    <a:pt x="20315" y="7873"/>
                    <a:pt x="17146" y="8073"/>
                    <a:pt x="15311" y="7139"/>
                  </a:cubicBezTo>
                  <a:cubicBezTo>
                    <a:pt x="11142" y="5004"/>
                    <a:pt x="5838" y="768"/>
                    <a:pt x="4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6053897" y="2548679"/>
              <a:ext cx="181928" cy="59180"/>
            </a:xfrm>
            <a:custGeom>
              <a:avLst/>
              <a:gdLst/>
              <a:ahLst/>
              <a:cxnLst/>
              <a:rect l="l" t="t" r="r" b="b"/>
              <a:pathLst>
                <a:path w="8331" h="2710" extrusionOk="0">
                  <a:moveTo>
                    <a:pt x="96" y="0"/>
                  </a:moveTo>
                  <a:cubicBezTo>
                    <a:pt x="42" y="0"/>
                    <a:pt x="1" y="74"/>
                    <a:pt x="58" y="74"/>
                  </a:cubicBezTo>
                  <a:cubicBezTo>
                    <a:pt x="2526" y="1675"/>
                    <a:pt x="5362" y="2576"/>
                    <a:pt x="8264" y="2709"/>
                  </a:cubicBezTo>
                  <a:cubicBezTo>
                    <a:pt x="8330" y="2709"/>
                    <a:pt x="8330" y="2609"/>
                    <a:pt x="8264" y="2609"/>
                  </a:cubicBezTo>
                  <a:cubicBezTo>
                    <a:pt x="6796" y="2409"/>
                    <a:pt x="5328" y="2075"/>
                    <a:pt x="3861" y="1675"/>
                  </a:cubicBezTo>
                  <a:cubicBezTo>
                    <a:pt x="2593" y="1175"/>
                    <a:pt x="1325" y="641"/>
                    <a:pt x="125" y="7"/>
                  </a:cubicBezTo>
                  <a:cubicBezTo>
                    <a:pt x="115" y="2"/>
                    <a:pt x="10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6017277" y="2599079"/>
              <a:ext cx="169022" cy="39984"/>
            </a:xfrm>
            <a:custGeom>
              <a:avLst/>
              <a:gdLst/>
              <a:ahLst/>
              <a:cxnLst/>
              <a:rect l="l" t="t" r="r" b="b"/>
              <a:pathLst>
                <a:path w="7740" h="1831" extrusionOk="0">
                  <a:moveTo>
                    <a:pt x="134" y="1"/>
                  </a:moveTo>
                  <a:cubicBezTo>
                    <a:pt x="34" y="1"/>
                    <a:pt x="0" y="101"/>
                    <a:pt x="67" y="134"/>
                  </a:cubicBezTo>
                  <a:cubicBezTo>
                    <a:pt x="2166" y="1257"/>
                    <a:pt x="4474" y="1830"/>
                    <a:pt x="6829" y="1830"/>
                  </a:cubicBezTo>
                  <a:cubicBezTo>
                    <a:pt x="7132" y="1830"/>
                    <a:pt x="7435" y="1821"/>
                    <a:pt x="7739" y="1802"/>
                  </a:cubicBezTo>
                  <a:cubicBezTo>
                    <a:pt x="3536" y="1435"/>
                    <a:pt x="1368" y="534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5951722" y="2371035"/>
              <a:ext cx="292841" cy="109231"/>
            </a:xfrm>
            <a:custGeom>
              <a:avLst/>
              <a:gdLst/>
              <a:ahLst/>
              <a:cxnLst/>
              <a:rect l="l" t="t" r="r" b="b"/>
              <a:pathLst>
                <a:path w="13410" h="5002" extrusionOk="0">
                  <a:moveTo>
                    <a:pt x="3631" y="1"/>
                  </a:moveTo>
                  <a:cubicBezTo>
                    <a:pt x="1877" y="1"/>
                    <a:pt x="0" y="170"/>
                    <a:pt x="0" y="170"/>
                  </a:cubicBezTo>
                  <a:cubicBezTo>
                    <a:pt x="1134" y="904"/>
                    <a:pt x="3770" y="2938"/>
                    <a:pt x="5904" y="4406"/>
                  </a:cubicBezTo>
                  <a:cubicBezTo>
                    <a:pt x="5586" y="4038"/>
                    <a:pt x="5627" y="3815"/>
                    <a:pt x="6135" y="3815"/>
                  </a:cubicBezTo>
                  <a:cubicBezTo>
                    <a:pt x="6318" y="3815"/>
                    <a:pt x="6562" y="3844"/>
                    <a:pt x="6872" y="3906"/>
                  </a:cubicBezTo>
                  <a:cubicBezTo>
                    <a:pt x="7672" y="4047"/>
                    <a:pt x="10081" y="5001"/>
                    <a:pt x="11608" y="5001"/>
                  </a:cubicBezTo>
                  <a:cubicBezTo>
                    <a:pt x="12245" y="5001"/>
                    <a:pt x="12729" y="4835"/>
                    <a:pt x="12876" y="4373"/>
                  </a:cubicBezTo>
                  <a:cubicBezTo>
                    <a:pt x="13410" y="2805"/>
                    <a:pt x="7205" y="303"/>
                    <a:pt x="5271" y="70"/>
                  </a:cubicBezTo>
                  <a:cubicBezTo>
                    <a:pt x="4787" y="20"/>
                    <a:pt x="4216" y="1"/>
                    <a:pt x="3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5450562" y="1773378"/>
              <a:ext cx="223660" cy="367569"/>
            </a:xfrm>
            <a:custGeom>
              <a:avLst/>
              <a:gdLst/>
              <a:ahLst/>
              <a:cxnLst/>
              <a:rect l="l" t="t" r="r" b="b"/>
              <a:pathLst>
                <a:path w="10242" h="16832" extrusionOk="0">
                  <a:moveTo>
                    <a:pt x="3278" y="0"/>
                  </a:moveTo>
                  <a:cubicBezTo>
                    <a:pt x="2124" y="0"/>
                    <a:pt x="1122" y="1666"/>
                    <a:pt x="734" y="5790"/>
                  </a:cubicBezTo>
                  <a:cubicBezTo>
                    <a:pt x="0" y="13595"/>
                    <a:pt x="234" y="16831"/>
                    <a:pt x="234" y="16831"/>
                  </a:cubicBezTo>
                  <a:lnTo>
                    <a:pt x="10241" y="13996"/>
                  </a:lnTo>
                  <a:cubicBezTo>
                    <a:pt x="10241" y="13996"/>
                    <a:pt x="8440" y="7825"/>
                    <a:pt x="6405" y="3421"/>
                  </a:cubicBezTo>
                  <a:cubicBezTo>
                    <a:pt x="5461" y="1329"/>
                    <a:pt x="4309" y="0"/>
                    <a:pt x="3278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5463665" y="1900535"/>
              <a:ext cx="9499" cy="41535"/>
            </a:xfrm>
            <a:custGeom>
              <a:avLst/>
              <a:gdLst/>
              <a:ahLst/>
              <a:cxnLst/>
              <a:rect l="l" t="t" r="r" b="b"/>
              <a:pathLst>
                <a:path w="435" h="1902" extrusionOk="0">
                  <a:moveTo>
                    <a:pt x="101" y="0"/>
                  </a:moveTo>
                  <a:lnTo>
                    <a:pt x="101" y="167"/>
                  </a:lnTo>
                  <a:cubicBezTo>
                    <a:pt x="301" y="334"/>
                    <a:pt x="301" y="634"/>
                    <a:pt x="101" y="834"/>
                  </a:cubicBezTo>
                  <a:cubicBezTo>
                    <a:pt x="68" y="867"/>
                    <a:pt x="68" y="867"/>
                    <a:pt x="34" y="901"/>
                  </a:cubicBezTo>
                  <a:lnTo>
                    <a:pt x="1" y="1501"/>
                  </a:lnTo>
                  <a:cubicBezTo>
                    <a:pt x="1" y="1535"/>
                    <a:pt x="68" y="1601"/>
                    <a:pt x="101" y="1668"/>
                  </a:cubicBezTo>
                  <a:lnTo>
                    <a:pt x="334" y="1902"/>
                  </a:lnTo>
                  <a:lnTo>
                    <a:pt x="435" y="1835"/>
                  </a:lnTo>
                  <a:lnTo>
                    <a:pt x="168" y="1601"/>
                  </a:lnTo>
                  <a:cubicBezTo>
                    <a:pt x="1" y="1401"/>
                    <a:pt x="1" y="1101"/>
                    <a:pt x="168" y="901"/>
                  </a:cubicBezTo>
                  <a:cubicBezTo>
                    <a:pt x="268" y="801"/>
                    <a:pt x="334" y="667"/>
                    <a:pt x="334" y="501"/>
                  </a:cubicBezTo>
                  <a:cubicBezTo>
                    <a:pt x="334" y="334"/>
                    <a:pt x="268" y="200"/>
                    <a:pt x="168" y="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5455650" y="2065143"/>
              <a:ext cx="5852" cy="2206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1" y="1"/>
                  </a:moveTo>
                  <a:cubicBezTo>
                    <a:pt x="1" y="34"/>
                    <a:pt x="1" y="68"/>
                    <a:pt x="1" y="101"/>
                  </a:cubicBezTo>
                  <a:lnTo>
                    <a:pt x="268" y="101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5462267" y="2038938"/>
              <a:ext cx="190095" cy="54113"/>
            </a:xfrm>
            <a:custGeom>
              <a:avLst/>
              <a:gdLst/>
              <a:ahLst/>
              <a:cxnLst/>
              <a:rect l="l" t="t" r="r" b="b"/>
              <a:pathLst>
                <a:path w="8705" h="2478" extrusionOk="0">
                  <a:moveTo>
                    <a:pt x="8671" y="0"/>
                  </a:moveTo>
                  <a:cubicBezTo>
                    <a:pt x="7971" y="234"/>
                    <a:pt x="3234" y="1368"/>
                    <a:pt x="65" y="2435"/>
                  </a:cubicBezTo>
                  <a:cubicBezTo>
                    <a:pt x="12" y="2435"/>
                    <a:pt x="1" y="2478"/>
                    <a:pt x="33" y="2478"/>
                  </a:cubicBezTo>
                  <a:cubicBezTo>
                    <a:pt x="41" y="2478"/>
                    <a:pt x="52" y="2475"/>
                    <a:pt x="65" y="2468"/>
                  </a:cubicBezTo>
                  <a:cubicBezTo>
                    <a:pt x="2967" y="1835"/>
                    <a:pt x="5836" y="1034"/>
                    <a:pt x="8671" y="67"/>
                  </a:cubicBezTo>
                  <a:cubicBezTo>
                    <a:pt x="8704" y="67"/>
                    <a:pt x="8671" y="0"/>
                    <a:pt x="8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5451283" y="1932767"/>
              <a:ext cx="24786" cy="210361"/>
            </a:xfrm>
            <a:custGeom>
              <a:avLst/>
              <a:gdLst/>
              <a:ahLst/>
              <a:cxnLst/>
              <a:rect l="l" t="t" r="r" b="b"/>
              <a:pathLst>
                <a:path w="1135" h="9633" extrusionOk="0">
                  <a:moveTo>
                    <a:pt x="685" y="0"/>
                  </a:moveTo>
                  <a:cubicBezTo>
                    <a:pt x="676" y="0"/>
                    <a:pt x="668" y="9"/>
                    <a:pt x="668" y="25"/>
                  </a:cubicBezTo>
                  <a:cubicBezTo>
                    <a:pt x="501" y="692"/>
                    <a:pt x="401" y="1393"/>
                    <a:pt x="368" y="2093"/>
                  </a:cubicBezTo>
                  <a:lnTo>
                    <a:pt x="368" y="2027"/>
                  </a:lnTo>
                  <a:cubicBezTo>
                    <a:pt x="301" y="1660"/>
                    <a:pt x="268" y="1326"/>
                    <a:pt x="234" y="959"/>
                  </a:cubicBezTo>
                  <a:cubicBezTo>
                    <a:pt x="234" y="943"/>
                    <a:pt x="218" y="934"/>
                    <a:pt x="201" y="934"/>
                  </a:cubicBezTo>
                  <a:cubicBezTo>
                    <a:pt x="184" y="934"/>
                    <a:pt x="168" y="943"/>
                    <a:pt x="168" y="959"/>
                  </a:cubicBezTo>
                  <a:cubicBezTo>
                    <a:pt x="168" y="1326"/>
                    <a:pt x="168" y="1693"/>
                    <a:pt x="201" y="2027"/>
                  </a:cubicBezTo>
                  <a:cubicBezTo>
                    <a:pt x="201" y="2193"/>
                    <a:pt x="234" y="2360"/>
                    <a:pt x="268" y="2527"/>
                  </a:cubicBezTo>
                  <a:lnTo>
                    <a:pt x="301" y="2660"/>
                  </a:lnTo>
                  <a:cubicBezTo>
                    <a:pt x="234" y="3361"/>
                    <a:pt x="168" y="4095"/>
                    <a:pt x="134" y="4795"/>
                  </a:cubicBezTo>
                  <a:cubicBezTo>
                    <a:pt x="68" y="5563"/>
                    <a:pt x="34" y="6363"/>
                    <a:pt x="34" y="7164"/>
                  </a:cubicBezTo>
                  <a:cubicBezTo>
                    <a:pt x="1" y="7998"/>
                    <a:pt x="34" y="8798"/>
                    <a:pt x="134" y="9632"/>
                  </a:cubicBezTo>
                  <a:cubicBezTo>
                    <a:pt x="468" y="9565"/>
                    <a:pt x="801" y="9465"/>
                    <a:pt x="1102" y="9332"/>
                  </a:cubicBezTo>
                  <a:cubicBezTo>
                    <a:pt x="1102" y="9332"/>
                    <a:pt x="1135" y="9265"/>
                    <a:pt x="1102" y="9265"/>
                  </a:cubicBezTo>
                  <a:cubicBezTo>
                    <a:pt x="801" y="9332"/>
                    <a:pt x="501" y="9399"/>
                    <a:pt x="234" y="9499"/>
                  </a:cubicBezTo>
                  <a:cubicBezTo>
                    <a:pt x="234" y="7931"/>
                    <a:pt x="334" y="6396"/>
                    <a:pt x="434" y="4829"/>
                  </a:cubicBezTo>
                  <a:cubicBezTo>
                    <a:pt x="468" y="4028"/>
                    <a:pt x="535" y="3228"/>
                    <a:pt x="568" y="2427"/>
                  </a:cubicBezTo>
                  <a:cubicBezTo>
                    <a:pt x="635" y="1660"/>
                    <a:pt x="701" y="826"/>
                    <a:pt x="701" y="25"/>
                  </a:cubicBezTo>
                  <a:cubicBezTo>
                    <a:pt x="701" y="9"/>
                    <a:pt x="69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5618817" y="1918747"/>
              <a:ext cx="56122" cy="163912"/>
            </a:xfrm>
            <a:custGeom>
              <a:avLst/>
              <a:gdLst/>
              <a:ahLst/>
              <a:cxnLst/>
              <a:rect l="l" t="t" r="r" b="b"/>
              <a:pathLst>
                <a:path w="2570" h="7506" extrusionOk="0">
                  <a:moveTo>
                    <a:pt x="1" y="0"/>
                  </a:moveTo>
                  <a:cubicBezTo>
                    <a:pt x="401" y="1201"/>
                    <a:pt x="835" y="2435"/>
                    <a:pt x="1235" y="3636"/>
                  </a:cubicBezTo>
                  <a:cubicBezTo>
                    <a:pt x="1669" y="4870"/>
                    <a:pt x="2102" y="6071"/>
                    <a:pt x="2503" y="7305"/>
                  </a:cubicBezTo>
                  <a:cubicBezTo>
                    <a:pt x="2503" y="7305"/>
                    <a:pt x="1869" y="7505"/>
                    <a:pt x="1869" y="7505"/>
                  </a:cubicBezTo>
                  <a:cubicBezTo>
                    <a:pt x="2102" y="7472"/>
                    <a:pt x="2369" y="7439"/>
                    <a:pt x="2569" y="7372"/>
                  </a:cubicBezTo>
                  <a:cubicBezTo>
                    <a:pt x="2236" y="6138"/>
                    <a:pt x="1902" y="4804"/>
                    <a:pt x="1469" y="3603"/>
                  </a:cubicBezTo>
                  <a:cubicBezTo>
                    <a:pt x="1335" y="3169"/>
                    <a:pt x="1168" y="2769"/>
                    <a:pt x="1002" y="2335"/>
                  </a:cubicBezTo>
                  <a:cubicBezTo>
                    <a:pt x="902" y="1835"/>
                    <a:pt x="768" y="1368"/>
                    <a:pt x="635" y="867"/>
                  </a:cubicBezTo>
                  <a:cubicBezTo>
                    <a:pt x="635" y="856"/>
                    <a:pt x="627" y="853"/>
                    <a:pt x="617" y="853"/>
                  </a:cubicBezTo>
                  <a:cubicBezTo>
                    <a:pt x="598" y="853"/>
                    <a:pt x="568" y="867"/>
                    <a:pt x="568" y="867"/>
                  </a:cubicBezTo>
                  <a:cubicBezTo>
                    <a:pt x="635" y="1168"/>
                    <a:pt x="701" y="1434"/>
                    <a:pt x="768" y="1701"/>
                  </a:cubicBezTo>
                  <a:cubicBezTo>
                    <a:pt x="535" y="1134"/>
                    <a:pt x="268" y="5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4862732" y="3271680"/>
              <a:ext cx="237483" cy="545392"/>
            </a:xfrm>
            <a:custGeom>
              <a:avLst/>
              <a:gdLst/>
              <a:ahLst/>
              <a:cxnLst/>
              <a:rect l="l" t="t" r="r" b="b"/>
              <a:pathLst>
                <a:path w="10875" h="24975" extrusionOk="0">
                  <a:moveTo>
                    <a:pt x="6819" y="0"/>
                  </a:moveTo>
                  <a:cubicBezTo>
                    <a:pt x="6544" y="0"/>
                    <a:pt x="6261" y="38"/>
                    <a:pt x="5971" y="122"/>
                  </a:cubicBezTo>
                  <a:cubicBezTo>
                    <a:pt x="4137" y="622"/>
                    <a:pt x="3403" y="2624"/>
                    <a:pt x="3102" y="4292"/>
                  </a:cubicBezTo>
                  <a:cubicBezTo>
                    <a:pt x="2669" y="6460"/>
                    <a:pt x="2335" y="8628"/>
                    <a:pt x="2002" y="10796"/>
                  </a:cubicBezTo>
                  <a:cubicBezTo>
                    <a:pt x="1668" y="12998"/>
                    <a:pt x="1335" y="15199"/>
                    <a:pt x="1001" y="17401"/>
                  </a:cubicBezTo>
                  <a:cubicBezTo>
                    <a:pt x="834" y="18635"/>
                    <a:pt x="634" y="19869"/>
                    <a:pt x="467" y="21137"/>
                  </a:cubicBezTo>
                  <a:cubicBezTo>
                    <a:pt x="401" y="21737"/>
                    <a:pt x="300" y="22371"/>
                    <a:pt x="234" y="22972"/>
                  </a:cubicBezTo>
                  <a:cubicBezTo>
                    <a:pt x="134" y="23605"/>
                    <a:pt x="34" y="24206"/>
                    <a:pt x="0" y="24806"/>
                  </a:cubicBezTo>
                  <a:cubicBezTo>
                    <a:pt x="0" y="24915"/>
                    <a:pt x="88" y="24974"/>
                    <a:pt x="174" y="24974"/>
                  </a:cubicBezTo>
                  <a:cubicBezTo>
                    <a:pt x="247" y="24974"/>
                    <a:pt x="319" y="24931"/>
                    <a:pt x="334" y="24840"/>
                  </a:cubicBezTo>
                  <a:cubicBezTo>
                    <a:pt x="567" y="23805"/>
                    <a:pt x="667" y="22738"/>
                    <a:pt x="834" y="21704"/>
                  </a:cubicBezTo>
                  <a:cubicBezTo>
                    <a:pt x="968" y="20637"/>
                    <a:pt x="1134" y="19569"/>
                    <a:pt x="1268" y="18535"/>
                  </a:cubicBezTo>
                  <a:cubicBezTo>
                    <a:pt x="1601" y="16434"/>
                    <a:pt x="1902" y="14332"/>
                    <a:pt x="2235" y="12231"/>
                  </a:cubicBezTo>
                  <a:cubicBezTo>
                    <a:pt x="2535" y="10129"/>
                    <a:pt x="2869" y="8028"/>
                    <a:pt x="3203" y="5926"/>
                  </a:cubicBezTo>
                  <a:cubicBezTo>
                    <a:pt x="3503" y="4158"/>
                    <a:pt x="3636" y="1957"/>
                    <a:pt x="5204" y="789"/>
                  </a:cubicBezTo>
                  <a:cubicBezTo>
                    <a:pt x="5724" y="429"/>
                    <a:pt x="6329" y="249"/>
                    <a:pt x="6938" y="249"/>
                  </a:cubicBezTo>
                  <a:cubicBezTo>
                    <a:pt x="7344" y="249"/>
                    <a:pt x="7752" y="329"/>
                    <a:pt x="8139" y="489"/>
                  </a:cubicBezTo>
                  <a:cubicBezTo>
                    <a:pt x="9140" y="956"/>
                    <a:pt x="10041" y="1590"/>
                    <a:pt x="10808" y="2390"/>
                  </a:cubicBezTo>
                  <a:cubicBezTo>
                    <a:pt x="10841" y="2390"/>
                    <a:pt x="10875" y="2357"/>
                    <a:pt x="10875" y="2323"/>
                  </a:cubicBezTo>
                  <a:cubicBezTo>
                    <a:pt x="9765" y="1271"/>
                    <a:pt x="8414" y="0"/>
                    <a:pt x="6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4947962" y="3213725"/>
              <a:ext cx="294304" cy="309765"/>
            </a:xfrm>
            <a:custGeom>
              <a:avLst/>
              <a:gdLst/>
              <a:ahLst/>
              <a:cxnLst/>
              <a:rect l="l" t="t" r="r" b="b"/>
              <a:pathLst>
                <a:path w="13477" h="14185" extrusionOk="0">
                  <a:moveTo>
                    <a:pt x="6788" y="1"/>
                  </a:moveTo>
                  <a:cubicBezTo>
                    <a:pt x="5261" y="1"/>
                    <a:pt x="4248" y="1592"/>
                    <a:pt x="5204" y="3710"/>
                  </a:cubicBezTo>
                  <a:cubicBezTo>
                    <a:pt x="5204" y="3710"/>
                    <a:pt x="4565" y="3480"/>
                    <a:pt x="3762" y="3480"/>
                  </a:cubicBezTo>
                  <a:cubicBezTo>
                    <a:pt x="2944" y="3480"/>
                    <a:pt x="1957" y="3718"/>
                    <a:pt x="1301" y="4677"/>
                  </a:cubicBezTo>
                  <a:cubicBezTo>
                    <a:pt x="0" y="6579"/>
                    <a:pt x="1534" y="11449"/>
                    <a:pt x="13476" y="14184"/>
                  </a:cubicBezTo>
                  <a:cubicBezTo>
                    <a:pt x="13109" y="10448"/>
                    <a:pt x="12142" y="6812"/>
                    <a:pt x="10608" y="3410"/>
                  </a:cubicBezTo>
                  <a:cubicBezTo>
                    <a:pt x="9482" y="969"/>
                    <a:pt x="7979" y="1"/>
                    <a:pt x="6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5031139" y="3290962"/>
              <a:ext cx="195817" cy="216497"/>
            </a:xfrm>
            <a:custGeom>
              <a:avLst/>
              <a:gdLst/>
              <a:ahLst/>
              <a:cxnLst/>
              <a:rect l="l" t="t" r="r" b="b"/>
              <a:pathLst>
                <a:path w="8967" h="9914" extrusionOk="0">
                  <a:moveTo>
                    <a:pt x="4770" y="1"/>
                  </a:moveTo>
                  <a:cubicBezTo>
                    <a:pt x="4759" y="1"/>
                    <a:pt x="4745" y="11"/>
                    <a:pt x="4730" y="39"/>
                  </a:cubicBezTo>
                  <a:cubicBezTo>
                    <a:pt x="4430" y="1174"/>
                    <a:pt x="4263" y="2374"/>
                    <a:pt x="4297" y="3575"/>
                  </a:cubicBezTo>
                  <a:cubicBezTo>
                    <a:pt x="4063" y="3308"/>
                    <a:pt x="3796" y="3042"/>
                    <a:pt x="3530" y="2741"/>
                  </a:cubicBezTo>
                  <a:cubicBezTo>
                    <a:pt x="2963" y="2141"/>
                    <a:pt x="2362" y="1507"/>
                    <a:pt x="1762" y="907"/>
                  </a:cubicBezTo>
                  <a:cubicBezTo>
                    <a:pt x="1728" y="907"/>
                    <a:pt x="1695" y="907"/>
                    <a:pt x="1728" y="940"/>
                  </a:cubicBezTo>
                  <a:cubicBezTo>
                    <a:pt x="2729" y="2041"/>
                    <a:pt x="3696" y="3142"/>
                    <a:pt x="4630" y="4276"/>
                  </a:cubicBezTo>
                  <a:cubicBezTo>
                    <a:pt x="3897" y="4276"/>
                    <a:pt x="3163" y="4309"/>
                    <a:pt x="2429" y="4376"/>
                  </a:cubicBezTo>
                  <a:cubicBezTo>
                    <a:pt x="1628" y="4409"/>
                    <a:pt x="828" y="4543"/>
                    <a:pt x="27" y="4643"/>
                  </a:cubicBezTo>
                  <a:cubicBezTo>
                    <a:pt x="0" y="4643"/>
                    <a:pt x="16" y="4685"/>
                    <a:pt x="24" y="4685"/>
                  </a:cubicBezTo>
                  <a:cubicBezTo>
                    <a:pt x="26" y="4685"/>
                    <a:pt x="27" y="4683"/>
                    <a:pt x="27" y="4676"/>
                  </a:cubicBezTo>
                  <a:cubicBezTo>
                    <a:pt x="828" y="4576"/>
                    <a:pt x="1628" y="4509"/>
                    <a:pt x="2429" y="4476"/>
                  </a:cubicBezTo>
                  <a:cubicBezTo>
                    <a:pt x="2685" y="4465"/>
                    <a:pt x="2940" y="4461"/>
                    <a:pt x="3197" y="4461"/>
                  </a:cubicBezTo>
                  <a:cubicBezTo>
                    <a:pt x="3711" y="4461"/>
                    <a:pt x="4230" y="4476"/>
                    <a:pt x="4764" y="4476"/>
                  </a:cubicBezTo>
                  <a:cubicBezTo>
                    <a:pt x="5264" y="5110"/>
                    <a:pt x="5765" y="5744"/>
                    <a:pt x="6232" y="6344"/>
                  </a:cubicBezTo>
                  <a:lnTo>
                    <a:pt x="5598" y="6344"/>
                  </a:lnTo>
                  <a:cubicBezTo>
                    <a:pt x="5231" y="6344"/>
                    <a:pt x="4864" y="6377"/>
                    <a:pt x="4497" y="6411"/>
                  </a:cubicBezTo>
                  <a:cubicBezTo>
                    <a:pt x="3763" y="6477"/>
                    <a:pt x="3029" y="6577"/>
                    <a:pt x="2295" y="6744"/>
                  </a:cubicBezTo>
                  <a:cubicBezTo>
                    <a:pt x="2295" y="6744"/>
                    <a:pt x="2295" y="6778"/>
                    <a:pt x="2295" y="6811"/>
                  </a:cubicBezTo>
                  <a:cubicBezTo>
                    <a:pt x="3029" y="6711"/>
                    <a:pt x="3763" y="6644"/>
                    <a:pt x="4497" y="6611"/>
                  </a:cubicBezTo>
                  <a:lnTo>
                    <a:pt x="6098" y="6611"/>
                  </a:lnTo>
                  <a:cubicBezTo>
                    <a:pt x="6148" y="6627"/>
                    <a:pt x="6198" y="6636"/>
                    <a:pt x="6248" y="6636"/>
                  </a:cubicBezTo>
                  <a:cubicBezTo>
                    <a:pt x="6298" y="6636"/>
                    <a:pt x="6348" y="6627"/>
                    <a:pt x="6398" y="6611"/>
                  </a:cubicBezTo>
                  <a:cubicBezTo>
                    <a:pt x="6732" y="7011"/>
                    <a:pt x="7065" y="7445"/>
                    <a:pt x="7366" y="7845"/>
                  </a:cubicBezTo>
                  <a:cubicBezTo>
                    <a:pt x="7633" y="8179"/>
                    <a:pt x="7866" y="8512"/>
                    <a:pt x="8100" y="8846"/>
                  </a:cubicBezTo>
                  <a:cubicBezTo>
                    <a:pt x="8366" y="9179"/>
                    <a:pt x="8600" y="9580"/>
                    <a:pt x="8867" y="9913"/>
                  </a:cubicBezTo>
                  <a:cubicBezTo>
                    <a:pt x="8933" y="9913"/>
                    <a:pt x="8967" y="9880"/>
                    <a:pt x="8967" y="9846"/>
                  </a:cubicBezTo>
                  <a:cubicBezTo>
                    <a:pt x="8800" y="9513"/>
                    <a:pt x="8600" y="9179"/>
                    <a:pt x="8366" y="8879"/>
                  </a:cubicBezTo>
                  <a:cubicBezTo>
                    <a:pt x="8166" y="8579"/>
                    <a:pt x="7966" y="8279"/>
                    <a:pt x="7766" y="7978"/>
                  </a:cubicBezTo>
                  <a:cubicBezTo>
                    <a:pt x="7599" y="7745"/>
                    <a:pt x="7466" y="7511"/>
                    <a:pt x="7299" y="7278"/>
                  </a:cubicBezTo>
                  <a:lnTo>
                    <a:pt x="7299" y="7111"/>
                  </a:lnTo>
                  <a:cubicBezTo>
                    <a:pt x="7299" y="7044"/>
                    <a:pt x="7332" y="6911"/>
                    <a:pt x="7332" y="6811"/>
                  </a:cubicBezTo>
                  <a:cubicBezTo>
                    <a:pt x="7366" y="6577"/>
                    <a:pt x="7399" y="6377"/>
                    <a:pt x="7432" y="6144"/>
                  </a:cubicBezTo>
                  <a:cubicBezTo>
                    <a:pt x="7466" y="5910"/>
                    <a:pt x="7499" y="5677"/>
                    <a:pt x="7532" y="5477"/>
                  </a:cubicBezTo>
                  <a:cubicBezTo>
                    <a:pt x="7566" y="5243"/>
                    <a:pt x="7633" y="5010"/>
                    <a:pt x="7699" y="4776"/>
                  </a:cubicBezTo>
                  <a:cubicBezTo>
                    <a:pt x="7699" y="4757"/>
                    <a:pt x="7688" y="4738"/>
                    <a:pt x="7679" y="4738"/>
                  </a:cubicBezTo>
                  <a:cubicBezTo>
                    <a:pt x="7672" y="4738"/>
                    <a:pt x="7666" y="4748"/>
                    <a:pt x="7666" y="4776"/>
                  </a:cubicBezTo>
                  <a:cubicBezTo>
                    <a:pt x="7633" y="4910"/>
                    <a:pt x="7599" y="5043"/>
                    <a:pt x="7532" y="5176"/>
                  </a:cubicBezTo>
                  <a:cubicBezTo>
                    <a:pt x="7532" y="5277"/>
                    <a:pt x="7499" y="5377"/>
                    <a:pt x="7466" y="5477"/>
                  </a:cubicBezTo>
                  <a:cubicBezTo>
                    <a:pt x="7399" y="5710"/>
                    <a:pt x="7366" y="5910"/>
                    <a:pt x="7299" y="6144"/>
                  </a:cubicBezTo>
                  <a:cubicBezTo>
                    <a:pt x="7232" y="6377"/>
                    <a:pt x="7199" y="6577"/>
                    <a:pt x="7166" y="6778"/>
                  </a:cubicBezTo>
                  <a:cubicBezTo>
                    <a:pt x="7166" y="6878"/>
                    <a:pt x="7132" y="6978"/>
                    <a:pt x="7132" y="7078"/>
                  </a:cubicBezTo>
                  <a:cubicBezTo>
                    <a:pt x="6932" y="6778"/>
                    <a:pt x="6699" y="6477"/>
                    <a:pt x="6465" y="6177"/>
                  </a:cubicBezTo>
                  <a:cubicBezTo>
                    <a:pt x="5831" y="5343"/>
                    <a:pt x="5164" y="4543"/>
                    <a:pt x="4497" y="3775"/>
                  </a:cubicBezTo>
                  <a:lnTo>
                    <a:pt x="4497" y="3742"/>
                  </a:lnTo>
                  <a:cubicBezTo>
                    <a:pt x="4464" y="2508"/>
                    <a:pt x="4597" y="1240"/>
                    <a:pt x="4797" y="39"/>
                  </a:cubicBezTo>
                  <a:cubicBezTo>
                    <a:pt x="4797" y="20"/>
                    <a:pt x="4786" y="1"/>
                    <a:pt x="4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5030986" y="3352281"/>
              <a:ext cx="56122" cy="2206"/>
            </a:xfrm>
            <a:custGeom>
              <a:avLst/>
              <a:gdLst/>
              <a:ahLst/>
              <a:cxnLst/>
              <a:rect l="l" t="t" r="r" b="b"/>
              <a:pathLst>
                <a:path w="2570" h="101" extrusionOk="0">
                  <a:moveTo>
                    <a:pt x="1268" y="0"/>
                  </a:moveTo>
                  <a:cubicBezTo>
                    <a:pt x="868" y="0"/>
                    <a:pt x="434" y="0"/>
                    <a:pt x="34" y="33"/>
                  </a:cubicBezTo>
                  <a:cubicBezTo>
                    <a:pt x="1" y="33"/>
                    <a:pt x="1" y="100"/>
                    <a:pt x="34" y="100"/>
                  </a:cubicBezTo>
                  <a:cubicBezTo>
                    <a:pt x="434" y="67"/>
                    <a:pt x="901" y="67"/>
                    <a:pt x="1335" y="67"/>
                  </a:cubicBezTo>
                  <a:cubicBezTo>
                    <a:pt x="1769" y="67"/>
                    <a:pt x="2169" y="100"/>
                    <a:pt x="2569" y="100"/>
                  </a:cubicBezTo>
                  <a:lnTo>
                    <a:pt x="2569" y="67"/>
                  </a:lnTo>
                  <a:cubicBezTo>
                    <a:pt x="2136" y="0"/>
                    <a:pt x="1702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5163559" y="3347346"/>
              <a:ext cx="8779" cy="53567"/>
            </a:xfrm>
            <a:custGeom>
              <a:avLst/>
              <a:gdLst/>
              <a:ahLst/>
              <a:cxnLst/>
              <a:rect l="l" t="t" r="r" b="b"/>
              <a:pathLst>
                <a:path w="402" h="2453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68" y="460"/>
                    <a:pt x="201" y="827"/>
                    <a:pt x="134" y="1227"/>
                  </a:cubicBezTo>
                  <a:cubicBezTo>
                    <a:pt x="101" y="1427"/>
                    <a:pt x="101" y="1660"/>
                    <a:pt x="67" y="1861"/>
                  </a:cubicBezTo>
                  <a:cubicBezTo>
                    <a:pt x="34" y="2027"/>
                    <a:pt x="1" y="2228"/>
                    <a:pt x="1" y="2428"/>
                  </a:cubicBezTo>
                  <a:cubicBezTo>
                    <a:pt x="17" y="2444"/>
                    <a:pt x="34" y="2453"/>
                    <a:pt x="47" y="2453"/>
                  </a:cubicBezTo>
                  <a:cubicBezTo>
                    <a:pt x="59" y="2453"/>
                    <a:pt x="67" y="2444"/>
                    <a:pt x="67" y="2428"/>
                  </a:cubicBezTo>
                  <a:cubicBezTo>
                    <a:pt x="134" y="2228"/>
                    <a:pt x="134" y="2027"/>
                    <a:pt x="134" y="1861"/>
                  </a:cubicBezTo>
                  <a:cubicBezTo>
                    <a:pt x="168" y="1660"/>
                    <a:pt x="201" y="1460"/>
                    <a:pt x="201" y="1260"/>
                  </a:cubicBezTo>
                  <a:cubicBezTo>
                    <a:pt x="268" y="827"/>
                    <a:pt x="301" y="426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5141722" y="3275960"/>
              <a:ext cx="10569" cy="53021"/>
            </a:xfrm>
            <a:custGeom>
              <a:avLst/>
              <a:gdLst/>
              <a:ahLst/>
              <a:cxnLst/>
              <a:rect l="l" t="t" r="r" b="b"/>
              <a:pathLst>
                <a:path w="484" h="2428" extrusionOk="0">
                  <a:moveTo>
                    <a:pt x="463" y="1"/>
                  </a:moveTo>
                  <a:cubicBezTo>
                    <a:pt x="450" y="1"/>
                    <a:pt x="434" y="9"/>
                    <a:pt x="434" y="26"/>
                  </a:cubicBezTo>
                  <a:cubicBezTo>
                    <a:pt x="334" y="426"/>
                    <a:pt x="234" y="827"/>
                    <a:pt x="133" y="1227"/>
                  </a:cubicBezTo>
                  <a:cubicBezTo>
                    <a:pt x="100" y="1427"/>
                    <a:pt x="67" y="1627"/>
                    <a:pt x="33" y="1827"/>
                  </a:cubicBezTo>
                  <a:cubicBezTo>
                    <a:pt x="0" y="2027"/>
                    <a:pt x="0" y="2228"/>
                    <a:pt x="0" y="2428"/>
                  </a:cubicBezTo>
                  <a:lnTo>
                    <a:pt x="33" y="2428"/>
                  </a:lnTo>
                  <a:cubicBezTo>
                    <a:pt x="100" y="2228"/>
                    <a:pt x="133" y="2061"/>
                    <a:pt x="133" y="1861"/>
                  </a:cubicBezTo>
                  <a:cubicBezTo>
                    <a:pt x="167" y="1660"/>
                    <a:pt x="200" y="1460"/>
                    <a:pt x="234" y="1260"/>
                  </a:cubicBezTo>
                  <a:cubicBezTo>
                    <a:pt x="300" y="860"/>
                    <a:pt x="367" y="426"/>
                    <a:pt x="467" y="26"/>
                  </a:cubicBezTo>
                  <a:cubicBezTo>
                    <a:pt x="484" y="9"/>
                    <a:pt x="475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4684258" y="3487954"/>
              <a:ext cx="131156" cy="369884"/>
            </a:xfrm>
            <a:custGeom>
              <a:avLst/>
              <a:gdLst/>
              <a:ahLst/>
              <a:cxnLst/>
              <a:rect l="l" t="t" r="r" b="b"/>
              <a:pathLst>
                <a:path w="6006" h="16938" extrusionOk="0">
                  <a:moveTo>
                    <a:pt x="2366" y="1"/>
                  </a:moveTo>
                  <a:cubicBezTo>
                    <a:pt x="1259" y="1"/>
                    <a:pt x="492" y="1197"/>
                    <a:pt x="1" y="2093"/>
                  </a:cubicBezTo>
                  <a:cubicBezTo>
                    <a:pt x="1" y="2117"/>
                    <a:pt x="17" y="2140"/>
                    <a:pt x="27" y="2140"/>
                  </a:cubicBezTo>
                  <a:cubicBezTo>
                    <a:pt x="31" y="2140"/>
                    <a:pt x="34" y="2136"/>
                    <a:pt x="34" y="2126"/>
                  </a:cubicBezTo>
                  <a:cubicBezTo>
                    <a:pt x="360" y="1638"/>
                    <a:pt x="1290" y="323"/>
                    <a:pt x="2296" y="323"/>
                  </a:cubicBezTo>
                  <a:cubicBezTo>
                    <a:pt x="2320" y="323"/>
                    <a:pt x="2345" y="324"/>
                    <a:pt x="2369" y="325"/>
                  </a:cubicBezTo>
                  <a:cubicBezTo>
                    <a:pt x="3103" y="392"/>
                    <a:pt x="3670" y="892"/>
                    <a:pt x="4004" y="2660"/>
                  </a:cubicBezTo>
                  <a:cubicBezTo>
                    <a:pt x="4838" y="7097"/>
                    <a:pt x="5638" y="16136"/>
                    <a:pt x="5738" y="16703"/>
                  </a:cubicBezTo>
                  <a:cubicBezTo>
                    <a:pt x="5754" y="16862"/>
                    <a:pt x="5815" y="16938"/>
                    <a:pt x="5875" y="16938"/>
                  </a:cubicBezTo>
                  <a:cubicBezTo>
                    <a:pt x="5941" y="16938"/>
                    <a:pt x="6005" y="16845"/>
                    <a:pt x="6005" y="16670"/>
                  </a:cubicBezTo>
                  <a:cubicBezTo>
                    <a:pt x="6005" y="15936"/>
                    <a:pt x="5938" y="15202"/>
                    <a:pt x="5872" y="14469"/>
                  </a:cubicBezTo>
                  <a:cubicBezTo>
                    <a:pt x="5805" y="13735"/>
                    <a:pt x="5738" y="12967"/>
                    <a:pt x="5638" y="12234"/>
                  </a:cubicBezTo>
                  <a:cubicBezTo>
                    <a:pt x="5471" y="10733"/>
                    <a:pt x="5305" y="9265"/>
                    <a:pt x="5104" y="7764"/>
                  </a:cubicBezTo>
                  <a:cubicBezTo>
                    <a:pt x="4904" y="6296"/>
                    <a:pt x="4704" y="4828"/>
                    <a:pt x="4471" y="3361"/>
                  </a:cubicBezTo>
                  <a:cubicBezTo>
                    <a:pt x="4404" y="2660"/>
                    <a:pt x="4237" y="1993"/>
                    <a:pt x="4037" y="1359"/>
                  </a:cubicBezTo>
                  <a:cubicBezTo>
                    <a:pt x="3870" y="792"/>
                    <a:pt x="3470" y="325"/>
                    <a:pt x="2903" y="92"/>
                  </a:cubicBezTo>
                  <a:cubicBezTo>
                    <a:pt x="2716" y="29"/>
                    <a:pt x="2537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4558979" y="3461313"/>
              <a:ext cx="210557" cy="262487"/>
            </a:xfrm>
            <a:custGeom>
              <a:avLst/>
              <a:gdLst/>
              <a:ahLst/>
              <a:cxnLst/>
              <a:rect l="l" t="t" r="r" b="b"/>
              <a:pathLst>
                <a:path w="9642" h="12020" extrusionOk="0">
                  <a:moveTo>
                    <a:pt x="5832" y="1"/>
                  </a:moveTo>
                  <a:cubicBezTo>
                    <a:pt x="5565" y="1"/>
                    <a:pt x="5181" y="175"/>
                    <a:pt x="4637" y="611"/>
                  </a:cubicBezTo>
                  <a:cubicBezTo>
                    <a:pt x="134" y="4214"/>
                    <a:pt x="0" y="12019"/>
                    <a:pt x="0" y="12019"/>
                  </a:cubicBezTo>
                  <a:cubicBezTo>
                    <a:pt x="0" y="12019"/>
                    <a:pt x="8006" y="7383"/>
                    <a:pt x="9007" y="4314"/>
                  </a:cubicBezTo>
                  <a:cubicBezTo>
                    <a:pt x="9641" y="2339"/>
                    <a:pt x="9185" y="1778"/>
                    <a:pt x="8463" y="1778"/>
                  </a:cubicBezTo>
                  <a:cubicBezTo>
                    <a:pt x="7514" y="1778"/>
                    <a:pt x="6105" y="2746"/>
                    <a:pt x="6105" y="2746"/>
                  </a:cubicBezTo>
                  <a:cubicBezTo>
                    <a:pt x="6105" y="2746"/>
                    <a:pt x="6892" y="1"/>
                    <a:pt x="5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569897" y="3510009"/>
              <a:ext cx="157361" cy="192956"/>
            </a:xfrm>
            <a:custGeom>
              <a:avLst/>
              <a:gdLst/>
              <a:ahLst/>
              <a:cxnLst/>
              <a:rect l="l" t="t" r="r" b="b"/>
              <a:pathLst>
                <a:path w="7206" h="8836" extrusionOk="0">
                  <a:moveTo>
                    <a:pt x="7206" y="2684"/>
                  </a:moveTo>
                  <a:cubicBezTo>
                    <a:pt x="7197" y="2686"/>
                    <a:pt x="7188" y="2687"/>
                    <a:pt x="7179" y="2688"/>
                  </a:cubicBezTo>
                  <a:lnTo>
                    <a:pt x="7179" y="2688"/>
                  </a:lnTo>
                  <a:cubicBezTo>
                    <a:pt x="7182" y="2692"/>
                    <a:pt x="7185" y="2694"/>
                    <a:pt x="7189" y="2694"/>
                  </a:cubicBezTo>
                  <a:cubicBezTo>
                    <a:pt x="7194" y="2694"/>
                    <a:pt x="7199" y="2691"/>
                    <a:pt x="7206" y="2684"/>
                  </a:cubicBezTo>
                  <a:close/>
                  <a:moveTo>
                    <a:pt x="3352" y="1"/>
                  </a:moveTo>
                  <a:cubicBezTo>
                    <a:pt x="3333" y="1"/>
                    <a:pt x="3303" y="16"/>
                    <a:pt x="3303" y="16"/>
                  </a:cubicBezTo>
                  <a:cubicBezTo>
                    <a:pt x="3403" y="416"/>
                    <a:pt x="3503" y="816"/>
                    <a:pt x="3603" y="1216"/>
                  </a:cubicBezTo>
                  <a:cubicBezTo>
                    <a:pt x="3703" y="1583"/>
                    <a:pt x="3837" y="1950"/>
                    <a:pt x="3970" y="2351"/>
                  </a:cubicBezTo>
                  <a:cubicBezTo>
                    <a:pt x="3670" y="2718"/>
                    <a:pt x="3370" y="3118"/>
                    <a:pt x="3136" y="3518"/>
                  </a:cubicBezTo>
                  <a:cubicBezTo>
                    <a:pt x="3003" y="3118"/>
                    <a:pt x="2803" y="2751"/>
                    <a:pt x="2703" y="2351"/>
                  </a:cubicBezTo>
                  <a:cubicBezTo>
                    <a:pt x="2703" y="2339"/>
                    <a:pt x="2695" y="2336"/>
                    <a:pt x="2687" y="2336"/>
                  </a:cubicBezTo>
                  <a:cubicBezTo>
                    <a:pt x="2669" y="2336"/>
                    <a:pt x="2647" y="2351"/>
                    <a:pt x="2669" y="2351"/>
                  </a:cubicBezTo>
                  <a:cubicBezTo>
                    <a:pt x="2803" y="2784"/>
                    <a:pt x="2869" y="3218"/>
                    <a:pt x="3003" y="3685"/>
                  </a:cubicBezTo>
                  <a:cubicBezTo>
                    <a:pt x="2836" y="3952"/>
                    <a:pt x="2636" y="4219"/>
                    <a:pt x="2469" y="4485"/>
                  </a:cubicBezTo>
                  <a:cubicBezTo>
                    <a:pt x="2136" y="4986"/>
                    <a:pt x="1835" y="5486"/>
                    <a:pt x="1535" y="5987"/>
                  </a:cubicBezTo>
                  <a:cubicBezTo>
                    <a:pt x="1502" y="6020"/>
                    <a:pt x="1468" y="6087"/>
                    <a:pt x="1468" y="6120"/>
                  </a:cubicBezTo>
                  <a:cubicBezTo>
                    <a:pt x="968" y="6987"/>
                    <a:pt x="468" y="7888"/>
                    <a:pt x="1" y="8789"/>
                  </a:cubicBezTo>
                  <a:cubicBezTo>
                    <a:pt x="1" y="8812"/>
                    <a:pt x="17" y="8836"/>
                    <a:pt x="39" y="8836"/>
                  </a:cubicBezTo>
                  <a:cubicBezTo>
                    <a:pt x="48" y="8836"/>
                    <a:pt x="58" y="8832"/>
                    <a:pt x="67" y="8822"/>
                  </a:cubicBezTo>
                  <a:cubicBezTo>
                    <a:pt x="534" y="7921"/>
                    <a:pt x="1068" y="7054"/>
                    <a:pt x="1602" y="6220"/>
                  </a:cubicBezTo>
                  <a:cubicBezTo>
                    <a:pt x="1702" y="6187"/>
                    <a:pt x="1769" y="6187"/>
                    <a:pt x="1869" y="6153"/>
                  </a:cubicBezTo>
                  <a:lnTo>
                    <a:pt x="2136" y="6120"/>
                  </a:lnTo>
                  <a:cubicBezTo>
                    <a:pt x="2369" y="6053"/>
                    <a:pt x="2569" y="6020"/>
                    <a:pt x="2769" y="5953"/>
                  </a:cubicBezTo>
                  <a:cubicBezTo>
                    <a:pt x="3203" y="5853"/>
                    <a:pt x="3570" y="5753"/>
                    <a:pt x="4004" y="5686"/>
                  </a:cubicBezTo>
                  <a:cubicBezTo>
                    <a:pt x="4037" y="5686"/>
                    <a:pt x="4004" y="5653"/>
                    <a:pt x="4004" y="5653"/>
                  </a:cubicBezTo>
                  <a:cubicBezTo>
                    <a:pt x="3503" y="5720"/>
                    <a:pt x="3036" y="5786"/>
                    <a:pt x="2536" y="5853"/>
                  </a:cubicBezTo>
                  <a:cubicBezTo>
                    <a:pt x="2302" y="5886"/>
                    <a:pt x="2069" y="5886"/>
                    <a:pt x="1835" y="5953"/>
                  </a:cubicBezTo>
                  <a:lnTo>
                    <a:pt x="1802" y="5953"/>
                  </a:lnTo>
                  <a:cubicBezTo>
                    <a:pt x="2102" y="5520"/>
                    <a:pt x="2369" y="5053"/>
                    <a:pt x="2669" y="4652"/>
                  </a:cubicBezTo>
                  <a:cubicBezTo>
                    <a:pt x="2969" y="4219"/>
                    <a:pt x="3270" y="3818"/>
                    <a:pt x="3570" y="3385"/>
                  </a:cubicBezTo>
                  <a:cubicBezTo>
                    <a:pt x="3837" y="3351"/>
                    <a:pt x="4137" y="3285"/>
                    <a:pt x="4404" y="3218"/>
                  </a:cubicBezTo>
                  <a:lnTo>
                    <a:pt x="5338" y="3051"/>
                  </a:lnTo>
                  <a:cubicBezTo>
                    <a:pt x="5963" y="2920"/>
                    <a:pt x="6555" y="2788"/>
                    <a:pt x="7179" y="2688"/>
                  </a:cubicBezTo>
                  <a:lnTo>
                    <a:pt x="7179" y="2688"/>
                  </a:lnTo>
                  <a:cubicBezTo>
                    <a:pt x="7168" y="2677"/>
                    <a:pt x="7160" y="2651"/>
                    <a:pt x="7139" y="2651"/>
                  </a:cubicBezTo>
                  <a:cubicBezTo>
                    <a:pt x="6505" y="2784"/>
                    <a:pt x="5872" y="2851"/>
                    <a:pt x="5238" y="2951"/>
                  </a:cubicBezTo>
                  <a:cubicBezTo>
                    <a:pt x="4938" y="2984"/>
                    <a:pt x="4637" y="3051"/>
                    <a:pt x="4337" y="3084"/>
                  </a:cubicBezTo>
                  <a:cubicBezTo>
                    <a:pt x="4137" y="3118"/>
                    <a:pt x="3903" y="3118"/>
                    <a:pt x="3703" y="3151"/>
                  </a:cubicBezTo>
                  <a:cubicBezTo>
                    <a:pt x="4304" y="2317"/>
                    <a:pt x="4904" y="1517"/>
                    <a:pt x="5505" y="683"/>
                  </a:cubicBezTo>
                  <a:cubicBezTo>
                    <a:pt x="5505" y="659"/>
                    <a:pt x="5488" y="636"/>
                    <a:pt x="5466" y="636"/>
                  </a:cubicBezTo>
                  <a:cubicBezTo>
                    <a:pt x="5457" y="636"/>
                    <a:pt x="5448" y="640"/>
                    <a:pt x="5438" y="649"/>
                  </a:cubicBezTo>
                  <a:cubicBezTo>
                    <a:pt x="4971" y="1116"/>
                    <a:pt x="4504" y="1650"/>
                    <a:pt x="4104" y="2184"/>
                  </a:cubicBezTo>
                  <a:cubicBezTo>
                    <a:pt x="3970" y="1850"/>
                    <a:pt x="3870" y="1517"/>
                    <a:pt x="3737" y="1183"/>
                  </a:cubicBezTo>
                  <a:cubicBezTo>
                    <a:pt x="3603" y="783"/>
                    <a:pt x="3470" y="416"/>
                    <a:pt x="3370" y="16"/>
                  </a:cubicBezTo>
                  <a:cubicBezTo>
                    <a:pt x="3370" y="4"/>
                    <a:pt x="3362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4612873" y="3553727"/>
              <a:ext cx="10220" cy="32451"/>
            </a:xfrm>
            <a:custGeom>
              <a:avLst/>
              <a:gdLst/>
              <a:ahLst/>
              <a:cxnLst/>
              <a:rect l="l" t="t" r="r" b="b"/>
              <a:pathLst>
                <a:path w="468" h="1486" extrusionOk="0">
                  <a:moveTo>
                    <a:pt x="50" y="0"/>
                  </a:moveTo>
                  <a:cubicBezTo>
                    <a:pt x="30" y="0"/>
                    <a:pt x="1" y="15"/>
                    <a:pt x="1" y="15"/>
                  </a:cubicBezTo>
                  <a:cubicBezTo>
                    <a:pt x="67" y="249"/>
                    <a:pt x="134" y="482"/>
                    <a:pt x="168" y="749"/>
                  </a:cubicBezTo>
                  <a:cubicBezTo>
                    <a:pt x="234" y="982"/>
                    <a:pt x="301" y="1216"/>
                    <a:pt x="368" y="1449"/>
                  </a:cubicBezTo>
                  <a:cubicBezTo>
                    <a:pt x="380" y="1475"/>
                    <a:pt x="398" y="1486"/>
                    <a:pt x="415" y="1486"/>
                  </a:cubicBezTo>
                  <a:cubicBezTo>
                    <a:pt x="442" y="1486"/>
                    <a:pt x="468" y="1457"/>
                    <a:pt x="468" y="1416"/>
                  </a:cubicBezTo>
                  <a:cubicBezTo>
                    <a:pt x="434" y="1316"/>
                    <a:pt x="401" y="1216"/>
                    <a:pt x="368" y="1082"/>
                  </a:cubicBezTo>
                  <a:lnTo>
                    <a:pt x="234" y="749"/>
                  </a:lnTo>
                  <a:cubicBezTo>
                    <a:pt x="168" y="482"/>
                    <a:pt x="101" y="249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4695198" y="3546040"/>
              <a:ext cx="49265" cy="5831"/>
            </a:xfrm>
            <a:custGeom>
              <a:avLst/>
              <a:gdLst/>
              <a:ahLst/>
              <a:cxnLst/>
              <a:rect l="l" t="t" r="r" b="b"/>
              <a:pathLst>
                <a:path w="2256" h="267" extrusionOk="0">
                  <a:moveTo>
                    <a:pt x="2202" y="0"/>
                  </a:moveTo>
                  <a:cubicBezTo>
                    <a:pt x="1868" y="33"/>
                    <a:pt x="1468" y="67"/>
                    <a:pt x="1101" y="100"/>
                  </a:cubicBezTo>
                  <a:cubicBezTo>
                    <a:pt x="734" y="134"/>
                    <a:pt x="367" y="167"/>
                    <a:pt x="0" y="234"/>
                  </a:cubicBezTo>
                  <a:cubicBezTo>
                    <a:pt x="0" y="234"/>
                    <a:pt x="0" y="267"/>
                    <a:pt x="0" y="267"/>
                  </a:cubicBezTo>
                  <a:cubicBezTo>
                    <a:pt x="400" y="234"/>
                    <a:pt x="734" y="200"/>
                    <a:pt x="1134" y="167"/>
                  </a:cubicBezTo>
                  <a:cubicBezTo>
                    <a:pt x="1501" y="134"/>
                    <a:pt x="1835" y="67"/>
                    <a:pt x="2235" y="33"/>
                  </a:cubicBezTo>
                  <a:cubicBezTo>
                    <a:pt x="2242" y="40"/>
                    <a:pt x="2246" y="43"/>
                    <a:pt x="2248" y="43"/>
                  </a:cubicBezTo>
                  <a:cubicBezTo>
                    <a:pt x="2255" y="43"/>
                    <a:pt x="2228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4633268" y="3172082"/>
              <a:ext cx="319810" cy="725813"/>
            </a:xfrm>
            <a:custGeom>
              <a:avLst/>
              <a:gdLst/>
              <a:ahLst/>
              <a:cxnLst/>
              <a:rect l="l" t="t" r="r" b="b"/>
              <a:pathLst>
                <a:path w="14645" h="33237" extrusionOk="0">
                  <a:moveTo>
                    <a:pt x="7641" y="0"/>
                  </a:moveTo>
                  <a:cubicBezTo>
                    <a:pt x="7541" y="0"/>
                    <a:pt x="7440" y="4"/>
                    <a:pt x="7339" y="13"/>
                  </a:cubicBezTo>
                  <a:cubicBezTo>
                    <a:pt x="5972" y="213"/>
                    <a:pt x="4838" y="1080"/>
                    <a:pt x="3870" y="2048"/>
                  </a:cubicBezTo>
                  <a:cubicBezTo>
                    <a:pt x="2769" y="3115"/>
                    <a:pt x="1769" y="4283"/>
                    <a:pt x="768" y="5417"/>
                  </a:cubicBezTo>
                  <a:cubicBezTo>
                    <a:pt x="501" y="5717"/>
                    <a:pt x="268" y="5984"/>
                    <a:pt x="1" y="6284"/>
                  </a:cubicBezTo>
                  <a:cubicBezTo>
                    <a:pt x="1" y="6308"/>
                    <a:pt x="1" y="6331"/>
                    <a:pt x="24" y="6331"/>
                  </a:cubicBezTo>
                  <a:cubicBezTo>
                    <a:pt x="34" y="6331"/>
                    <a:pt x="48" y="6327"/>
                    <a:pt x="67" y="6317"/>
                  </a:cubicBezTo>
                  <a:cubicBezTo>
                    <a:pt x="1035" y="5183"/>
                    <a:pt x="2069" y="4082"/>
                    <a:pt x="3136" y="3048"/>
                  </a:cubicBezTo>
                  <a:cubicBezTo>
                    <a:pt x="4137" y="2081"/>
                    <a:pt x="5138" y="1014"/>
                    <a:pt x="6505" y="613"/>
                  </a:cubicBezTo>
                  <a:cubicBezTo>
                    <a:pt x="6865" y="500"/>
                    <a:pt x="7247" y="440"/>
                    <a:pt x="7625" y="440"/>
                  </a:cubicBezTo>
                  <a:cubicBezTo>
                    <a:pt x="7913" y="440"/>
                    <a:pt x="8199" y="474"/>
                    <a:pt x="8473" y="547"/>
                  </a:cubicBezTo>
                  <a:cubicBezTo>
                    <a:pt x="9007" y="713"/>
                    <a:pt x="9441" y="1014"/>
                    <a:pt x="9808" y="1380"/>
                  </a:cubicBezTo>
                  <a:cubicBezTo>
                    <a:pt x="10575" y="2248"/>
                    <a:pt x="11075" y="3249"/>
                    <a:pt x="11342" y="4349"/>
                  </a:cubicBezTo>
                  <a:cubicBezTo>
                    <a:pt x="12176" y="7251"/>
                    <a:pt x="12510" y="10320"/>
                    <a:pt x="12810" y="13356"/>
                  </a:cubicBezTo>
                  <a:cubicBezTo>
                    <a:pt x="13143" y="16391"/>
                    <a:pt x="13377" y="19493"/>
                    <a:pt x="13510" y="22596"/>
                  </a:cubicBezTo>
                  <a:cubicBezTo>
                    <a:pt x="13677" y="25665"/>
                    <a:pt x="13777" y="28800"/>
                    <a:pt x="14077" y="31902"/>
                  </a:cubicBezTo>
                  <a:cubicBezTo>
                    <a:pt x="14144" y="32269"/>
                    <a:pt x="14178" y="32670"/>
                    <a:pt x="14211" y="33036"/>
                  </a:cubicBezTo>
                  <a:cubicBezTo>
                    <a:pt x="14228" y="33170"/>
                    <a:pt x="14336" y="33237"/>
                    <a:pt x="14440" y="33237"/>
                  </a:cubicBezTo>
                  <a:cubicBezTo>
                    <a:pt x="14544" y="33237"/>
                    <a:pt x="14645" y="33170"/>
                    <a:pt x="14645" y="33036"/>
                  </a:cubicBezTo>
                  <a:cubicBezTo>
                    <a:pt x="14378" y="29868"/>
                    <a:pt x="14244" y="26665"/>
                    <a:pt x="14111" y="23463"/>
                  </a:cubicBezTo>
                  <a:cubicBezTo>
                    <a:pt x="13944" y="20261"/>
                    <a:pt x="13744" y="17092"/>
                    <a:pt x="13444" y="13923"/>
                  </a:cubicBezTo>
                  <a:cubicBezTo>
                    <a:pt x="13277" y="12355"/>
                    <a:pt x="13077" y="10754"/>
                    <a:pt x="12877" y="9186"/>
                  </a:cubicBezTo>
                  <a:cubicBezTo>
                    <a:pt x="12676" y="7652"/>
                    <a:pt x="12376" y="6117"/>
                    <a:pt x="11943" y="4616"/>
                  </a:cubicBezTo>
                  <a:cubicBezTo>
                    <a:pt x="11676" y="3449"/>
                    <a:pt x="11142" y="2348"/>
                    <a:pt x="10442" y="1380"/>
                  </a:cubicBezTo>
                  <a:cubicBezTo>
                    <a:pt x="9769" y="495"/>
                    <a:pt x="8734" y="0"/>
                    <a:pt x="7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4457000" y="3125110"/>
              <a:ext cx="397574" cy="410021"/>
            </a:xfrm>
            <a:custGeom>
              <a:avLst/>
              <a:gdLst/>
              <a:ahLst/>
              <a:cxnLst/>
              <a:rect l="l" t="t" r="r" b="b"/>
              <a:pathLst>
                <a:path w="18206" h="18776" extrusionOk="0">
                  <a:moveTo>
                    <a:pt x="11001" y="0"/>
                  </a:moveTo>
                  <a:cubicBezTo>
                    <a:pt x="8433" y="0"/>
                    <a:pt x="1976" y="7737"/>
                    <a:pt x="0" y="18776"/>
                  </a:cubicBezTo>
                  <a:cubicBezTo>
                    <a:pt x="0" y="18776"/>
                    <a:pt x="11609" y="13639"/>
                    <a:pt x="15545" y="8535"/>
                  </a:cubicBezTo>
                  <a:cubicBezTo>
                    <a:pt x="18205" y="5063"/>
                    <a:pt x="17025" y="3419"/>
                    <a:pt x="14982" y="3419"/>
                  </a:cubicBezTo>
                  <a:cubicBezTo>
                    <a:pt x="14002" y="3419"/>
                    <a:pt x="12824" y="3797"/>
                    <a:pt x="11775" y="4532"/>
                  </a:cubicBezTo>
                  <a:cubicBezTo>
                    <a:pt x="11775" y="4532"/>
                    <a:pt x="13577" y="1163"/>
                    <a:pt x="11442" y="96"/>
                  </a:cubicBezTo>
                  <a:cubicBezTo>
                    <a:pt x="11312" y="32"/>
                    <a:pt x="11164" y="0"/>
                    <a:pt x="1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4497049" y="3210406"/>
              <a:ext cx="254975" cy="274039"/>
            </a:xfrm>
            <a:custGeom>
              <a:avLst/>
              <a:gdLst/>
              <a:ahLst/>
              <a:cxnLst/>
              <a:rect l="l" t="t" r="r" b="b"/>
              <a:pathLst>
                <a:path w="11676" h="12549" extrusionOk="0">
                  <a:moveTo>
                    <a:pt x="6051" y="1"/>
                  </a:moveTo>
                  <a:cubicBezTo>
                    <a:pt x="6039" y="1"/>
                    <a:pt x="6022" y="9"/>
                    <a:pt x="6005" y="26"/>
                  </a:cubicBezTo>
                  <a:cubicBezTo>
                    <a:pt x="5972" y="926"/>
                    <a:pt x="5872" y="1827"/>
                    <a:pt x="5805" y="2728"/>
                  </a:cubicBezTo>
                  <a:cubicBezTo>
                    <a:pt x="5805" y="3161"/>
                    <a:pt x="5805" y="3595"/>
                    <a:pt x="5772" y="4062"/>
                  </a:cubicBezTo>
                  <a:lnTo>
                    <a:pt x="5772" y="4729"/>
                  </a:lnTo>
                  <a:lnTo>
                    <a:pt x="5772" y="5129"/>
                  </a:lnTo>
                  <a:cubicBezTo>
                    <a:pt x="5705" y="5196"/>
                    <a:pt x="5638" y="5296"/>
                    <a:pt x="5538" y="5363"/>
                  </a:cubicBezTo>
                  <a:cubicBezTo>
                    <a:pt x="4504" y="6564"/>
                    <a:pt x="3503" y="7798"/>
                    <a:pt x="2569" y="9032"/>
                  </a:cubicBezTo>
                  <a:lnTo>
                    <a:pt x="2569" y="8832"/>
                  </a:lnTo>
                  <a:cubicBezTo>
                    <a:pt x="2569" y="8699"/>
                    <a:pt x="2536" y="8565"/>
                    <a:pt x="2503" y="8432"/>
                  </a:cubicBezTo>
                  <a:cubicBezTo>
                    <a:pt x="2469" y="8132"/>
                    <a:pt x="2436" y="7831"/>
                    <a:pt x="2403" y="7531"/>
                  </a:cubicBezTo>
                  <a:cubicBezTo>
                    <a:pt x="2336" y="7231"/>
                    <a:pt x="2303" y="6964"/>
                    <a:pt x="2269" y="6697"/>
                  </a:cubicBezTo>
                  <a:cubicBezTo>
                    <a:pt x="2203" y="6430"/>
                    <a:pt x="2136" y="6063"/>
                    <a:pt x="2102" y="5730"/>
                  </a:cubicBezTo>
                  <a:cubicBezTo>
                    <a:pt x="2102" y="5713"/>
                    <a:pt x="2086" y="5705"/>
                    <a:pt x="2069" y="5705"/>
                  </a:cubicBezTo>
                  <a:cubicBezTo>
                    <a:pt x="2052" y="5705"/>
                    <a:pt x="2036" y="5713"/>
                    <a:pt x="2036" y="5730"/>
                  </a:cubicBezTo>
                  <a:cubicBezTo>
                    <a:pt x="2102" y="6063"/>
                    <a:pt x="2136" y="6364"/>
                    <a:pt x="2169" y="6697"/>
                  </a:cubicBezTo>
                  <a:cubicBezTo>
                    <a:pt x="2203" y="6997"/>
                    <a:pt x="2203" y="7264"/>
                    <a:pt x="2236" y="7565"/>
                  </a:cubicBezTo>
                  <a:cubicBezTo>
                    <a:pt x="2269" y="7831"/>
                    <a:pt x="2303" y="8132"/>
                    <a:pt x="2303" y="8432"/>
                  </a:cubicBezTo>
                  <a:cubicBezTo>
                    <a:pt x="2303" y="8565"/>
                    <a:pt x="2336" y="8699"/>
                    <a:pt x="2369" y="8832"/>
                  </a:cubicBezTo>
                  <a:lnTo>
                    <a:pt x="2403" y="9032"/>
                  </a:lnTo>
                  <a:cubicBezTo>
                    <a:pt x="2403" y="9099"/>
                    <a:pt x="2403" y="9166"/>
                    <a:pt x="2436" y="9199"/>
                  </a:cubicBezTo>
                  <a:lnTo>
                    <a:pt x="1936" y="9866"/>
                  </a:lnTo>
                  <a:cubicBezTo>
                    <a:pt x="1302" y="10733"/>
                    <a:pt x="635" y="11601"/>
                    <a:pt x="1" y="12501"/>
                  </a:cubicBezTo>
                  <a:cubicBezTo>
                    <a:pt x="1" y="12525"/>
                    <a:pt x="1" y="12549"/>
                    <a:pt x="13" y="12549"/>
                  </a:cubicBezTo>
                  <a:cubicBezTo>
                    <a:pt x="18" y="12549"/>
                    <a:pt x="25" y="12545"/>
                    <a:pt x="34" y="12535"/>
                  </a:cubicBezTo>
                  <a:cubicBezTo>
                    <a:pt x="635" y="11734"/>
                    <a:pt x="1302" y="10934"/>
                    <a:pt x="1902" y="10166"/>
                  </a:cubicBezTo>
                  <a:cubicBezTo>
                    <a:pt x="2403" y="10166"/>
                    <a:pt x="2870" y="10166"/>
                    <a:pt x="3370" y="10133"/>
                  </a:cubicBezTo>
                  <a:lnTo>
                    <a:pt x="4871" y="10133"/>
                  </a:lnTo>
                  <a:cubicBezTo>
                    <a:pt x="4904" y="10133"/>
                    <a:pt x="4904" y="10100"/>
                    <a:pt x="4871" y="10100"/>
                  </a:cubicBezTo>
                  <a:lnTo>
                    <a:pt x="1969" y="10100"/>
                  </a:lnTo>
                  <a:cubicBezTo>
                    <a:pt x="2536" y="9433"/>
                    <a:pt x="3103" y="8765"/>
                    <a:pt x="3670" y="8065"/>
                  </a:cubicBezTo>
                  <a:lnTo>
                    <a:pt x="4304" y="7331"/>
                  </a:lnTo>
                  <a:cubicBezTo>
                    <a:pt x="4404" y="7348"/>
                    <a:pt x="4496" y="7356"/>
                    <a:pt x="4588" y="7356"/>
                  </a:cubicBezTo>
                  <a:cubicBezTo>
                    <a:pt x="4679" y="7356"/>
                    <a:pt x="4771" y="7348"/>
                    <a:pt x="4871" y="7331"/>
                  </a:cubicBezTo>
                  <a:lnTo>
                    <a:pt x="6839" y="7331"/>
                  </a:lnTo>
                  <a:cubicBezTo>
                    <a:pt x="7740" y="7331"/>
                    <a:pt x="8640" y="7298"/>
                    <a:pt x="9508" y="7298"/>
                  </a:cubicBezTo>
                  <a:cubicBezTo>
                    <a:pt x="9541" y="7264"/>
                    <a:pt x="9541" y="7231"/>
                    <a:pt x="9508" y="7231"/>
                  </a:cubicBezTo>
                  <a:cubicBezTo>
                    <a:pt x="8640" y="7231"/>
                    <a:pt x="7740" y="7198"/>
                    <a:pt x="6839" y="7164"/>
                  </a:cubicBezTo>
                  <a:lnTo>
                    <a:pt x="5572" y="7131"/>
                  </a:lnTo>
                  <a:lnTo>
                    <a:pt x="4437" y="7131"/>
                  </a:lnTo>
                  <a:lnTo>
                    <a:pt x="5905" y="5396"/>
                  </a:lnTo>
                  <a:cubicBezTo>
                    <a:pt x="5905" y="5396"/>
                    <a:pt x="5939" y="5396"/>
                    <a:pt x="5939" y="5363"/>
                  </a:cubicBezTo>
                  <a:cubicBezTo>
                    <a:pt x="6406" y="4796"/>
                    <a:pt x="6873" y="4229"/>
                    <a:pt x="7373" y="3695"/>
                  </a:cubicBezTo>
                  <a:lnTo>
                    <a:pt x="7573" y="3462"/>
                  </a:lnTo>
                  <a:cubicBezTo>
                    <a:pt x="7922" y="3479"/>
                    <a:pt x="8273" y="3485"/>
                    <a:pt x="8626" y="3485"/>
                  </a:cubicBezTo>
                  <a:cubicBezTo>
                    <a:pt x="9418" y="3485"/>
                    <a:pt x="10215" y="3455"/>
                    <a:pt x="11005" y="3455"/>
                  </a:cubicBezTo>
                  <a:cubicBezTo>
                    <a:pt x="11207" y="3455"/>
                    <a:pt x="11408" y="3457"/>
                    <a:pt x="11609" y="3462"/>
                  </a:cubicBezTo>
                  <a:cubicBezTo>
                    <a:pt x="11676" y="3428"/>
                    <a:pt x="11676" y="3362"/>
                    <a:pt x="11643" y="3362"/>
                  </a:cubicBezTo>
                  <a:cubicBezTo>
                    <a:pt x="10528" y="3362"/>
                    <a:pt x="9412" y="3288"/>
                    <a:pt x="8297" y="3288"/>
                  </a:cubicBezTo>
                  <a:cubicBezTo>
                    <a:pt x="8111" y="3288"/>
                    <a:pt x="7926" y="3290"/>
                    <a:pt x="7740" y="3295"/>
                  </a:cubicBezTo>
                  <a:lnTo>
                    <a:pt x="8474" y="2461"/>
                  </a:lnTo>
                  <a:cubicBezTo>
                    <a:pt x="8841" y="2061"/>
                    <a:pt x="9174" y="1660"/>
                    <a:pt x="9508" y="1260"/>
                  </a:cubicBezTo>
                  <a:cubicBezTo>
                    <a:pt x="9508" y="1236"/>
                    <a:pt x="9508" y="1213"/>
                    <a:pt x="9484" y="1213"/>
                  </a:cubicBezTo>
                  <a:cubicBezTo>
                    <a:pt x="9474" y="1213"/>
                    <a:pt x="9461" y="1217"/>
                    <a:pt x="9441" y="1227"/>
                  </a:cubicBezTo>
                  <a:cubicBezTo>
                    <a:pt x="9074" y="1527"/>
                    <a:pt x="8774" y="1860"/>
                    <a:pt x="8474" y="2194"/>
                  </a:cubicBezTo>
                  <a:cubicBezTo>
                    <a:pt x="8140" y="2561"/>
                    <a:pt x="7807" y="2895"/>
                    <a:pt x="7473" y="3261"/>
                  </a:cubicBezTo>
                  <a:cubicBezTo>
                    <a:pt x="6973" y="3795"/>
                    <a:pt x="6506" y="4329"/>
                    <a:pt x="6005" y="4896"/>
                  </a:cubicBezTo>
                  <a:lnTo>
                    <a:pt x="6005" y="4729"/>
                  </a:lnTo>
                  <a:lnTo>
                    <a:pt x="6005" y="4029"/>
                  </a:lnTo>
                  <a:lnTo>
                    <a:pt x="6005" y="2728"/>
                  </a:lnTo>
                  <a:cubicBezTo>
                    <a:pt x="6005" y="1827"/>
                    <a:pt x="6005" y="926"/>
                    <a:pt x="6072" y="26"/>
                  </a:cubicBezTo>
                  <a:cubicBezTo>
                    <a:pt x="6072" y="9"/>
                    <a:pt x="6064" y="1"/>
                    <a:pt x="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4728696" y="3334789"/>
              <a:ext cx="8757" cy="742"/>
            </a:xfrm>
            <a:custGeom>
              <a:avLst/>
              <a:gdLst/>
              <a:ahLst/>
              <a:cxnLst/>
              <a:rect l="l" t="t" r="r" b="b"/>
              <a:pathLst>
                <a:path w="401" h="34" extrusionOk="0">
                  <a:moveTo>
                    <a:pt x="34" y="1"/>
                  </a:moveTo>
                  <a:cubicBezTo>
                    <a:pt x="1" y="1"/>
                    <a:pt x="1" y="34"/>
                    <a:pt x="34" y="34"/>
                  </a:cubicBezTo>
                  <a:lnTo>
                    <a:pt x="367" y="34"/>
                  </a:lnTo>
                  <a:cubicBezTo>
                    <a:pt x="401" y="34"/>
                    <a:pt x="401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4667509" y="3332780"/>
              <a:ext cx="53917" cy="2752"/>
            </a:xfrm>
            <a:custGeom>
              <a:avLst/>
              <a:gdLst/>
              <a:ahLst/>
              <a:cxnLst/>
              <a:rect l="l" t="t" r="r" b="b"/>
              <a:pathLst>
                <a:path w="2469" h="126" extrusionOk="0">
                  <a:moveTo>
                    <a:pt x="297" y="1"/>
                  </a:moveTo>
                  <a:cubicBezTo>
                    <a:pt x="201" y="1"/>
                    <a:pt x="101" y="9"/>
                    <a:pt x="1" y="26"/>
                  </a:cubicBezTo>
                  <a:lnTo>
                    <a:pt x="1" y="93"/>
                  </a:lnTo>
                  <a:cubicBezTo>
                    <a:pt x="201" y="126"/>
                    <a:pt x="401" y="126"/>
                    <a:pt x="568" y="126"/>
                  </a:cubicBezTo>
                  <a:lnTo>
                    <a:pt x="2469" y="126"/>
                  </a:lnTo>
                  <a:cubicBezTo>
                    <a:pt x="2469" y="93"/>
                    <a:pt x="2469" y="93"/>
                    <a:pt x="2469" y="93"/>
                  </a:cubicBezTo>
                  <a:lnTo>
                    <a:pt x="1201" y="59"/>
                  </a:lnTo>
                  <a:lnTo>
                    <a:pt x="568" y="26"/>
                  </a:lnTo>
                  <a:cubicBezTo>
                    <a:pt x="484" y="9"/>
                    <a:pt x="39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4585205" y="3414909"/>
              <a:ext cx="56799" cy="6049"/>
            </a:xfrm>
            <a:custGeom>
              <a:avLst/>
              <a:gdLst/>
              <a:ahLst/>
              <a:cxnLst/>
              <a:rect l="l" t="t" r="r" b="b"/>
              <a:pathLst>
                <a:path w="2601" h="277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101"/>
                    <a:pt x="1701" y="134"/>
                    <a:pt x="2569" y="268"/>
                  </a:cubicBezTo>
                  <a:cubicBezTo>
                    <a:pt x="2575" y="274"/>
                    <a:pt x="2581" y="277"/>
                    <a:pt x="2585" y="277"/>
                  </a:cubicBezTo>
                  <a:cubicBezTo>
                    <a:pt x="2601" y="277"/>
                    <a:pt x="2595" y="234"/>
                    <a:pt x="2569" y="234"/>
                  </a:cubicBezTo>
                  <a:cubicBezTo>
                    <a:pt x="1735" y="101"/>
                    <a:pt x="867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4558236" y="3301684"/>
              <a:ext cx="7316" cy="43151"/>
            </a:xfrm>
            <a:custGeom>
              <a:avLst/>
              <a:gdLst/>
              <a:ahLst/>
              <a:cxnLst/>
              <a:rect l="l" t="t" r="r" b="b"/>
              <a:pathLst>
                <a:path w="335" h="1976" extrusionOk="0">
                  <a:moveTo>
                    <a:pt x="50" y="1"/>
                  </a:moveTo>
                  <a:cubicBezTo>
                    <a:pt x="31" y="1"/>
                    <a:pt x="1" y="15"/>
                    <a:pt x="1" y="15"/>
                  </a:cubicBezTo>
                  <a:cubicBezTo>
                    <a:pt x="34" y="349"/>
                    <a:pt x="68" y="649"/>
                    <a:pt x="101" y="983"/>
                  </a:cubicBezTo>
                  <a:cubicBezTo>
                    <a:pt x="101" y="1150"/>
                    <a:pt x="134" y="1316"/>
                    <a:pt x="134" y="1483"/>
                  </a:cubicBezTo>
                  <a:cubicBezTo>
                    <a:pt x="134" y="1617"/>
                    <a:pt x="168" y="1783"/>
                    <a:pt x="201" y="1950"/>
                  </a:cubicBezTo>
                  <a:cubicBezTo>
                    <a:pt x="218" y="1967"/>
                    <a:pt x="243" y="1975"/>
                    <a:pt x="268" y="1975"/>
                  </a:cubicBezTo>
                  <a:cubicBezTo>
                    <a:pt x="293" y="1975"/>
                    <a:pt x="318" y="1967"/>
                    <a:pt x="335" y="1950"/>
                  </a:cubicBezTo>
                  <a:cubicBezTo>
                    <a:pt x="335" y="1850"/>
                    <a:pt x="335" y="1783"/>
                    <a:pt x="335" y="1683"/>
                  </a:cubicBezTo>
                  <a:lnTo>
                    <a:pt x="301" y="1450"/>
                  </a:lnTo>
                  <a:cubicBezTo>
                    <a:pt x="301" y="1283"/>
                    <a:pt x="234" y="1116"/>
                    <a:pt x="201" y="949"/>
                  </a:cubicBezTo>
                  <a:cubicBezTo>
                    <a:pt x="168" y="649"/>
                    <a:pt x="101" y="316"/>
                    <a:pt x="68" y="15"/>
                  </a:cubicBezTo>
                  <a:cubicBezTo>
                    <a:pt x="68" y="4"/>
                    <a:pt x="60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4837969" y="3092158"/>
              <a:ext cx="101260" cy="684082"/>
            </a:xfrm>
            <a:custGeom>
              <a:avLst/>
              <a:gdLst/>
              <a:ahLst/>
              <a:cxnLst/>
              <a:rect l="l" t="t" r="r" b="b"/>
              <a:pathLst>
                <a:path w="4637" h="31326" extrusionOk="0">
                  <a:moveTo>
                    <a:pt x="2733" y="0"/>
                  </a:moveTo>
                  <a:cubicBezTo>
                    <a:pt x="2701" y="0"/>
                    <a:pt x="2668" y="1"/>
                    <a:pt x="2635" y="4"/>
                  </a:cubicBezTo>
                  <a:cubicBezTo>
                    <a:pt x="1768" y="37"/>
                    <a:pt x="1368" y="938"/>
                    <a:pt x="1201" y="1671"/>
                  </a:cubicBezTo>
                  <a:cubicBezTo>
                    <a:pt x="634" y="3906"/>
                    <a:pt x="601" y="6241"/>
                    <a:pt x="467" y="8543"/>
                  </a:cubicBezTo>
                  <a:cubicBezTo>
                    <a:pt x="234" y="13380"/>
                    <a:pt x="33" y="18250"/>
                    <a:pt x="0" y="23087"/>
                  </a:cubicBezTo>
                  <a:lnTo>
                    <a:pt x="0" y="27123"/>
                  </a:lnTo>
                  <a:cubicBezTo>
                    <a:pt x="0" y="28491"/>
                    <a:pt x="0" y="29858"/>
                    <a:pt x="100" y="31226"/>
                  </a:cubicBezTo>
                  <a:cubicBezTo>
                    <a:pt x="100" y="31293"/>
                    <a:pt x="150" y="31326"/>
                    <a:pt x="200" y="31326"/>
                  </a:cubicBezTo>
                  <a:cubicBezTo>
                    <a:pt x="250" y="31326"/>
                    <a:pt x="300" y="31293"/>
                    <a:pt x="300" y="31226"/>
                  </a:cubicBezTo>
                  <a:cubicBezTo>
                    <a:pt x="300" y="30058"/>
                    <a:pt x="267" y="28891"/>
                    <a:pt x="267" y="27723"/>
                  </a:cubicBezTo>
                  <a:cubicBezTo>
                    <a:pt x="267" y="26556"/>
                    <a:pt x="267" y="25422"/>
                    <a:pt x="267" y="24288"/>
                  </a:cubicBezTo>
                  <a:cubicBezTo>
                    <a:pt x="300" y="21953"/>
                    <a:pt x="367" y="19651"/>
                    <a:pt x="467" y="17349"/>
                  </a:cubicBezTo>
                  <a:cubicBezTo>
                    <a:pt x="534" y="15048"/>
                    <a:pt x="634" y="12746"/>
                    <a:pt x="734" y="10444"/>
                  </a:cubicBezTo>
                  <a:cubicBezTo>
                    <a:pt x="801" y="9277"/>
                    <a:pt x="834" y="8143"/>
                    <a:pt x="901" y="6975"/>
                  </a:cubicBezTo>
                  <a:cubicBezTo>
                    <a:pt x="934" y="5841"/>
                    <a:pt x="1001" y="4740"/>
                    <a:pt x="1101" y="3639"/>
                  </a:cubicBezTo>
                  <a:cubicBezTo>
                    <a:pt x="1201" y="3039"/>
                    <a:pt x="1268" y="2405"/>
                    <a:pt x="1401" y="1805"/>
                  </a:cubicBezTo>
                  <a:cubicBezTo>
                    <a:pt x="1468" y="1338"/>
                    <a:pt x="1668" y="904"/>
                    <a:pt x="1935" y="537"/>
                  </a:cubicBezTo>
                  <a:cubicBezTo>
                    <a:pt x="2153" y="319"/>
                    <a:pt x="2451" y="210"/>
                    <a:pt x="2752" y="210"/>
                  </a:cubicBezTo>
                  <a:cubicBezTo>
                    <a:pt x="3003" y="210"/>
                    <a:pt x="3257" y="286"/>
                    <a:pt x="3469" y="437"/>
                  </a:cubicBezTo>
                  <a:cubicBezTo>
                    <a:pt x="3936" y="771"/>
                    <a:pt x="4303" y="1238"/>
                    <a:pt x="4537" y="1771"/>
                  </a:cubicBezTo>
                  <a:cubicBezTo>
                    <a:pt x="4570" y="1771"/>
                    <a:pt x="4637" y="1738"/>
                    <a:pt x="4603" y="1738"/>
                  </a:cubicBezTo>
                  <a:cubicBezTo>
                    <a:pt x="4216" y="963"/>
                    <a:pt x="3703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4879262" y="3079471"/>
              <a:ext cx="146661" cy="183238"/>
            </a:xfrm>
            <a:custGeom>
              <a:avLst/>
              <a:gdLst/>
              <a:ahLst/>
              <a:cxnLst/>
              <a:rect l="l" t="t" r="r" b="b"/>
              <a:pathLst>
                <a:path w="6716" h="8391" extrusionOk="0">
                  <a:moveTo>
                    <a:pt x="2660" y="1"/>
                  </a:moveTo>
                  <a:cubicBezTo>
                    <a:pt x="1909" y="1"/>
                    <a:pt x="2446" y="1952"/>
                    <a:pt x="2446" y="1952"/>
                  </a:cubicBezTo>
                  <a:cubicBezTo>
                    <a:pt x="2446" y="1952"/>
                    <a:pt x="1454" y="1255"/>
                    <a:pt x="798" y="1255"/>
                  </a:cubicBezTo>
                  <a:cubicBezTo>
                    <a:pt x="305" y="1255"/>
                    <a:pt x="1" y="1647"/>
                    <a:pt x="444" y="3020"/>
                  </a:cubicBezTo>
                  <a:cubicBezTo>
                    <a:pt x="1145" y="5154"/>
                    <a:pt x="6715" y="8390"/>
                    <a:pt x="6715" y="8390"/>
                  </a:cubicBezTo>
                  <a:cubicBezTo>
                    <a:pt x="6715" y="8390"/>
                    <a:pt x="6615" y="2920"/>
                    <a:pt x="3480" y="418"/>
                  </a:cubicBezTo>
                  <a:cubicBezTo>
                    <a:pt x="3109" y="120"/>
                    <a:pt x="2845" y="1"/>
                    <a:pt x="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4914442" y="3126879"/>
              <a:ext cx="105650" cy="119801"/>
            </a:xfrm>
            <a:custGeom>
              <a:avLst/>
              <a:gdLst/>
              <a:ahLst/>
              <a:cxnLst/>
              <a:rect l="l" t="t" r="r" b="b"/>
              <a:pathLst>
                <a:path w="4838" h="5486" extrusionOk="0">
                  <a:moveTo>
                    <a:pt x="1028" y="1"/>
                  </a:moveTo>
                  <a:cubicBezTo>
                    <a:pt x="1018" y="1"/>
                    <a:pt x="1001" y="24"/>
                    <a:pt x="1001" y="48"/>
                  </a:cubicBezTo>
                  <a:cubicBezTo>
                    <a:pt x="1368" y="515"/>
                    <a:pt x="1702" y="982"/>
                    <a:pt x="2035" y="1449"/>
                  </a:cubicBezTo>
                  <a:cubicBezTo>
                    <a:pt x="1402" y="1282"/>
                    <a:pt x="734" y="1182"/>
                    <a:pt x="67" y="1115"/>
                  </a:cubicBezTo>
                  <a:cubicBezTo>
                    <a:pt x="34" y="1115"/>
                    <a:pt x="1" y="1149"/>
                    <a:pt x="67" y="1149"/>
                  </a:cubicBezTo>
                  <a:cubicBezTo>
                    <a:pt x="768" y="1249"/>
                    <a:pt x="1468" y="1449"/>
                    <a:pt x="2135" y="1582"/>
                  </a:cubicBezTo>
                  <a:cubicBezTo>
                    <a:pt x="2402" y="1949"/>
                    <a:pt x="2669" y="2350"/>
                    <a:pt x="2936" y="2717"/>
                  </a:cubicBezTo>
                  <a:lnTo>
                    <a:pt x="3236" y="3184"/>
                  </a:lnTo>
                  <a:lnTo>
                    <a:pt x="3003" y="3150"/>
                  </a:lnTo>
                  <a:lnTo>
                    <a:pt x="2536" y="3117"/>
                  </a:lnTo>
                  <a:cubicBezTo>
                    <a:pt x="2202" y="3084"/>
                    <a:pt x="1902" y="3084"/>
                    <a:pt x="1568" y="3050"/>
                  </a:cubicBezTo>
                  <a:cubicBezTo>
                    <a:pt x="1535" y="3050"/>
                    <a:pt x="1535" y="3117"/>
                    <a:pt x="1568" y="3117"/>
                  </a:cubicBezTo>
                  <a:cubicBezTo>
                    <a:pt x="1902" y="3117"/>
                    <a:pt x="2202" y="3150"/>
                    <a:pt x="2502" y="3184"/>
                  </a:cubicBezTo>
                  <a:lnTo>
                    <a:pt x="3003" y="3250"/>
                  </a:lnTo>
                  <a:lnTo>
                    <a:pt x="3303" y="3250"/>
                  </a:lnTo>
                  <a:lnTo>
                    <a:pt x="3837" y="4051"/>
                  </a:lnTo>
                  <a:cubicBezTo>
                    <a:pt x="4137" y="4518"/>
                    <a:pt x="4437" y="5018"/>
                    <a:pt x="4771" y="5485"/>
                  </a:cubicBezTo>
                  <a:cubicBezTo>
                    <a:pt x="4771" y="5485"/>
                    <a:pt x="4837" y="5485"/>
                    <a:pt x="4804" y="5452"/>
                  </a:cubicBezTo>
                  <a:cubicBezTo>
                    <a:pt x="4537" y="4952"/>
                    <a:pt x="4237" y="4451"/>
                    <a:pt x="3937" y="3984"/>
                  </a:cubicBezTo>
                  <a:cubicBezTo>
                    <a:pt x="3870" y="3917"/>
                    <a:pt x="3837" y="3817"/>
                    <a:pt x="3770" y="3751"/>
                  </a:cubicBezTo>
                  <a:cubicBezTo>
                    <a:pt x="3770" y="3651"/>
                    <a:pt x="3770" y="3584"/>
                    <a:pt x="3770" y="3484"/>
                  </a:cubicBezTo>
                  <a:lnTo>
                    <a:pt x="3770" y="3084"/>
                  </a:lnTo>
                  <a:cubicBezTo>
                    <a:pt x="3770" y="2850"/>
                    <a:pt x="3770" y="2583"/>
                    <a:pt x="3803" y="2316"/>
                  </a:cubicBezTo>
                  <a:cubicBezTo>
                    <a:pt x="3803" y="2300"/>
                    <a:pt x="3787" y="2291"/>
                    <a:pt x="3770" y="2291"/>
                  </a:cubicBezTo>
                  <a:cubicBezTo>
                    <a:pt x="3753" y="2291"/>
                    <a:pt x="3737" y="2300"/>
                    <a:pt x="3737" y="2316"/>
                  </a:cubicBezTo>
                  <a:cubicBezTo>
                    <a:pt x="3737" y="2583"/>
                    <a:pt x="3737" y="2817"/>
                    <a:pt x="3737" y="3084"/>
                  </a:cubicBezTo>
                  <a:lnTo>
                    <a:pt x="3737" y="3450"/>
                  </a:lnTo>
                  <a:lnTo>
                    <a:pt x="3737" y="3617"/>
                  </a:lnTo>
                  <a:cubicBezTo>
                    <a:pt x="3503" y="3284"/>
                    <a:pt x="3270" y="2917"/>
                    <a:pt x="3036" y="2617"/>
                  </a:cubicBezTo>
                  <a:lnTo>
                    <a:pt x="2836" y="2316"/>
                  </a:lnTo>
                  <a:cubicBezTo>
                    <a:pt x="2803" y="1983"/>
                    <a:pt x="2803" y="1649"/>
                    <a:pt x="2836" y="1349"/>
                  </a:cubicBezTo>
                  <a:lnTo>
                    <a:pt x="2836" y="282"/>
                  </a:lnTo>
                  <a:cubicBezTo>
                    <a:pt x="2836" y="265"/>
                    <a:pt x="2828" y="257"/>
                    <a:pt x="2815" y="257"/>
                  </a:cubicBezTo>
                  <a:cubicBezTo>
                    <a:pt x="2803" y="257"/>
                    <a:pt x="2786" y="265"/>
                    <a:pt x="2769" y="282"/>
                  </a:cubicBezTo>
                  <a:cubicBezTo>
                    <a:pt x="2769" y="648"/>
                    <a:pt x="2769" y="1015"/>
                    <a:pt x="2736" y="1382"/>
                  </a:cubicBezTo>
                  <a:cubicBezTo>
                    <a:pt x="2736" y="1649"/>
                    <a:pt x="2736" y="1883"/>
                    <a:pt x="2736" y="2150"/>
                  </a:cubicBezTo>
                  <a:cubicBezTo>
                    <a:pt x="2202" y="1416"/>
                    <a:pt x="1635" y="715"/>
                    <a:pt x="1035" y="15"/>
                  </a:cubicBezTo>
                  <a:cubicBezTo>
                    <a:pt x="1035" y="5"/>
                    <a:pt x="103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968357" y="3114978"/>
              <a:ext cx="2555" cy="32625"/>
            </a:xfrm>
            <a:custGeom>
              <a:avLst/>
              <a:gdLst/>
              <a:ahLst/>
              <a:cxnLst/>
              <a:rect l="l" t="t" r="r" b="b"/>
              <a:pathLst>
                <a:path w="117" h="1494" extrusionOk="0">
                  <a:moveTo>
                    <a:pt x="83" y="1"/>
                  </a:moveTo>
                  <a:cubicBezTo>
                    <a:pt x="67" y="1"/>
                    <a:pt x="50" y="9"/>
                    <a:pt x="67" y="26"/>
                  </a:cubicBezTo>
                  <a:cubicBezTo>
                    <a:pt x="67" y="293"/>
                    <a:pt x="33" y="526"/>
                    <a:pt x="0" y="760"/>
                  </a:cubicBezTo>
                  <a:lnTo>
                    <a:pt x="0" y="1127"/>
                  </a:lnTo>
                  <a:lnTo>
                    <a:pt x="0" y="1294"/>
                  </a:lnTo>
                  <a:cubicBezTo>
                    <a:pt x="0" y="1360"/>
                    <a:pt x="0" y="1427"/>
                    <a:pt x="0" y="1494"/>
                  </a:cubicBezTo>
                  <a:lnTo>
                    <a:pt x="67" y="1494"/>
                  </a:lnTo>
                  <a:cubicBezTo>
                    <a:pt x="67" y="1427"/>
                    <a:pt x="67" y="1360"/>
                    <a:pt x="67" y="1327"/>
                  </a:cubicBezTo>
                  <a:lnTo>
                    <a:pt x="67" y="1127"/>
                  </a:lnTo>
                  <a:lnTo>
                    <a:pt x="67" y="793"/>
                  </a:lnTo>
                  <a:cubicBezTo>
                    <a:pt x="67" y="526"/>
                    <a:pt x="67" y="293"/>
                    <a:pt x="100" y="26"/>
                  </a:cubicBezTo>
                  <a:cubicBezTo>
                    <a:pt x="117" y="9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4925360" y="3163609"/>
              <a:ext cx="29896" cy="4389"/>
            </a:xfrm>
            <a:custGeom>
              <a:avLst/>
              <a:gdLst/>
              <a:ahLst/>
              <a:cxnLst/>
              <a:rect l="l" t="t" r="r" b="b"/>
              <a:pathLst>
                <a:path w="1369" h="201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468" y="101"/>
                    <a:pt x="902" y="167"/>
                    <a:pt x="1369" y="201"/>
                  </a:cubicBezTo>
                  <a:cubicBezTo>
                    <a:pt x="1369" y="201"/>
                    <a:pt x="1369" y="134"/>
                    <a:pt x="1369" y="134"/>
                  </a:cubicBezTo>
                  <a:cubicBezTo>
                    <a:pt x="1135" y="101"/>
                    <a:pt x="935" y="101"/>
                    <a:pt x="735" y="67"/>
                  </a:cubicBezTo>
                  <a:cubicBezTo>
                    <a:pt x="501" y="67"/>
                    <a:pt x="268" y="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4992749" y="3166710"/>
              <a:ext cx="393" cy="568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5" y="0"/>
                  </a:moveTo>
                  <a:cubicBezTo>
                    <a:pt x="0" y="0"/>
                    <a:pt x="0" y="9"/>
                    <a:pt x="17" y="25"/>
                  </a:cubicBezTo>
                  <a:cubicBezTo>
                    <a:pt x="17" y="9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4731600" y="3432379"/>
              <a:ext cx="210557" cy="373203"/>
            </a:xfrm>
            <a:custGeom>
              <a:avLst/>
              <a:gdLst/>
              <a:ahLst/>
              <a:cxnLst/>
              <a:rect l="l" t="t" r="r" b="b"/>
              <a:pathLst>
                <a:path w="9642" h="17090" extrusionOk="0">
                  <a:moveTo>
                    <a:pt x="5707" y="1"/>
                  </a:moveTo>
                  <a:cubicBezTo>
                    <a:pt x="4441" y="1"/>
                    <a:pt x="3561" y="954"/>
                    <a:pt x="3036" y="2036"/>
                  </a:cubicBezTo>
                  <a:cubicBezTo>
                    <a:pt x="2770" y="2603"/>
                    <a:pt x="2569" y="3204"/>
                    <a:pt x="2403" y="3837"/>
                  </a:cubicBezTo>
                  <a:cubicBezTo>
                    <a:pt x="2169" y="4671"/>
                    <a:pt x="1936" y="5505"/>
                    <a:pt x="1736" y="6339"/>
                  </a:cubicBezTo>
                  <a:cubicBezTo>
                    <a:pt x="1335" y="7974"/>
                    <a:pt x="968" y="9642"/>
                    <a:pt x="701" y="11309"/>
                  </a:cubicBezTo>
                  <a:cubicBezTo>
                    <a:pt x="535" y="12210"/>
                    <a:pt x="368" y="13144"/>
                    <a:pt x="268" y="14078"/>
                  </a:cubicBezTo>
                  <a:cubicBezTo>
                    <a:pt x="134" y="15012"/>
                    <a:pt x="34" y="15979"/>
                    <a:pt x="1" y="16947"/>
                  </a:cubicBezTo>
                  <a:cubicBezTo>
                    <a:pt x="1" y="17038"/>
                    <a:pt x="82" y="17090"/>
                    <a:pt x="160" y="17090"/>
                  </a:cubicBezTo>
                  <a:cubicBezTo>
                    <a:pt x="224" y="17090"/>
                    <a:pt x="286" y="17055"/>
                    <a:pt x="301" y="16980"/>
                  </a:cubicBezTo>
                  <a:cubicBezTo>
                    <a:pt x="468" y="16180"/>
                    <a:pt x="535" y="15379"/>
                    <a:pt x="635" y="14612"/>
                  </a:cubicBezTo>
                  <a:cubicBezTo>
                    <a:pt x="735" y="13811"/>
                    <a:pt x="868" y="13011"/>
                    <a:pt x="1002" y="12210"/>
                  </a:cubicBezTo>
                  <a:cubicBezTo>
                    <a:pt x="1269" y="10642"/>
                    <a:pt x="1602" y="9075"/>
                    <a:pt x="1936" y="7507"/>
                  </a:cubicBezTo>
                  <a:cubicBezTo>
                    <a:pt x="2269" y="6039"/>
                    <a:pt x="2603" y="4538"/>
                    <a:pt x="3070" y="3070"/>
                  </a:cubicBezTo>
                  <a:cubicBezTo>
                    <a:pt x="3437" y="2070"/>
                    <a:pt x="3970" y="835"/>
                    <a:pt x="5071" y="468"/>
                  </a:cubicBezTo>
                  <a:cubicBezTo>
                    <a:pt x="5344" y="379"/>
                    <a:pt x="5611" y="340"/>
                    <a:pt x="5874" y="340"/>
                  </a:cubicBezTo>
                  <a:cubicBezTo>
                    <a:pt x="7281" y="340"/>
                    <a:pt x="8539" y="1482"/>
                    <a:pt x="9608" y="2270"/>
                  </a:cubicBezTo>
                  <a:cubicBezTo>
                    <a:pt x="9608" y="2270"/>
                    <a:pt x="9641" y="2236"/>
                    <a:pt x="9608" y="2236"/>
                  </a:cubicBezTo>
                  <a:cubicBezTo>
                    <a:pt x="8407" y="1336"/>
                    <a:pt x="7373" y="68"/>
                    <a:pt x="5772" y="1"/>
                  </a:cubicBezTo>
                  <a:cubicBezTo>
                    <a:pt x="5750" y="1"/>
                    <a:pt x="5728" y="1"/>
                    <a:pt x="5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4808816" y="3380298"/>
              <a:ext cx="300025" cy="363900"/>
            </a:xfrm>
            <a:custGeom>
              <a:avLst/>
              <a:gdLst/>
              <a:ahLst/>
              <a:cxnLst/>
              <a:rect l="l" t="t" r="r" b="b"/>
              <a:pathLst>
                <a:path w="13739" h="16664" extrusionOk="0">
                  <a:moveTo>
                    <a:pt x="5799" y="1"/>
                  </a:moveTo>
                  <a:cubicBezTo>
                    <a:pt x="5633" y="1"/>
                    <a:pt x="5479" y="28"/>
                    <a:pt x="5338" y="85"/>
                  </a:cubicBezTo>
                  <a:cubicBezTo>
                    <a:pt x="3770" y="685"/>
                    <a:pt x="4871" y="3754"/>
                    <a:pt x="4871" y="3754"/>
                  </a:cubicBezTo>
                  <a:cubicBezTo>
                    <a:pt x="4871" y="3754"/>
                    <a:pt x="3893" y="2993"/>
                    <a:pt x="2764" y="2993"/>
                  </a:cubicBezTo>
                  <a:cubicBezTo>
                    <a:pt x="2361" y="2993"/>
                    <a:pt x="1939" y="3090"/>
                    <a:pt x="1535" y="3354"/>
                  </a:cubicBezTo>
                  <a:cubicBezTo>
                    <a:pt x="1" y="4354"/>
                    <a:pt x="868" y="8191"/>
                    <a:pt x="4404" y="11126"/>
                  </a:cubicBezTo>
                  <a:cubicBezTo>
                    <a:pt x="6972" y="13194"/>
                    <a:pt x="9741" y="15062"/>
                    <a:pt x="12610" y="16663"/>
                  </a:cubicBezTo>
                  <a:cubicBezTo>
                    <a:pt x="13738" y="6727"/>
                    <a:pt x="8386" y="1"/>
                    <a:pt x="5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4894767" y="3450787"/>
              <a:ext cx="174634" cy="244908"/>
            </a:xfrm>
            <a:custGeom>
              <a:avLst/>
              <a:gdLst/>
              <a:ahLst/>
              <a:cxnLst/>
              <a:rect l="l" t="t" r="r" b="b"/>
              <a:pathLst>
                <a:path w="7997" h="11215" extrusionOk="0">
                  <a:moveTo>
                    <a:pt x="4216" y="1"/>
                  </a:moveTo>
                  <a:cubicBezTo>
                    <a:pt x="4204" y="1"/>
                    <a:pt x="4187" y="9"/>
                    <a:pt x="4171" y="26"/>
                  </a:cubicBezTo>
                  <a:cubicBezTo>
                    <a:pt x="4004" y="693"/>
                    <a:pt x="3837" y="1360"/>
                    <a:pt x="3704" y="2027"/>
                  </a:cubicBezTo>
                  <a:cubicBezTo>
                    <a:pt x="3637" y="2361"/>
                    <a:pt x="3570" y="2694"/>
                    <a:pt x="3537" y="3028"/>
                  </a:cubicBezTo>
                  <a:cubicBezTo>
                    <a:pt x="3503" y="3195"/>
                    <a:pt x="3503" y="3361"/>
                    <a:pt x="3470" y="3528"/>
                  </a:cubicBezTo>
                  <a:lnTo>
                    <a:pt x="3470" y="3695"/>
                  </a:lnTo>
                  <a:cubicBezTo>
                    <a:pt x="3303" y="3461"/>
                    <a:pt x="3137" y="3195"/>
                    <a:pt x="2970" y="2961"/>
                  </a:cubicBezTo>
                  <a:cubicBezTo>
                    <a:pt x="2436" y="2261"/>
                    <a:pt x="1869" y="1560"/>
                    <a:pt x="1302" y="893"/>
                  </a:cubicBezTo>
                  <a:cubicBezTo>
                    <a:pt x="1302" y="883"/>
                    <a:pt x="1296" y="879"/>
                    <a:pt x="1289" y="879"/>
                  </a:cubicBezTo>
                  <a:cubicBezTo>
                    <a:pt x="1271" y="879"/>
                    <a:pt x="1245" y="903"/>
                    <a:pt x="1269" y="926"/>
                  </a:cubicBezTo>
                  <a:cubicBezTo>
                    <a:pt x="2236" y="2161"/>
                    <a:pt x="3103" y="3461"/>
                    <a:pt x="3937" y="4829"/>
                  </a:cubicBezTo>
                  <a:cubicBezTo>
                    <a:pt x="4071" y="5063"/>
                    <a:pt x="4237" y="5329"/>
                    <a:pt x="4371" y="5563"/>
                  </a:cubicBezTo>
                  <a:lnTo>
                    <a:pt x="4237" y="5563"/>
                  </a:lnTo>
                  <a:cubicBezTo>
                    <a:pt x="4037" y="5530"/>
                    <a:pt x="3804" y="5530"/>
                    <a:pt x="3637" y="5496"/>
                  </a:cubicBezTo>
                  <a:cubicBezTo>
                    <a:pt x="3203" y="5463"/>
                    <a:pt x="2836" y="5430"/>
                    <a:pt x="2436" y="5396"/>
                  </a:cubicBezTo>
                  <a:cubicBezTo>
                    <a:pt x="1635" y="5329"/>
                    <a:pt x="835" y="5296"/>
                    <a:pt x="34" y="5196"/>
                  </a:cubicBezTo>
                  <a:cubicBezTo>
                    <a:pt x="1" y="5196"/>
                    <a:pt x="1" y="5263"/>
                    <a:pt x="34" y="5263"/>
                  </a:cubicBezTo>
                  <a:cubicBezTo>
                    <a:pt x="835" y="5363"/>
                    <a:pt x="1635" y="5496"/>
                    <a:pt x="2469" y="5596"/>
                  </a:cubicBezTo>
                  <a:lnTo>
                    <a:pt x="3637" y="5763"/>
                  </a:lnTo>
                  <a:cubicBezTo>
                    <a:pt x="3937" y="5830"/>
                    <a:pt x="4237" y="5863"/>
                    <a:pt x="4538" y="5863"/>
                  </a:cubicBezTo>
                  <a:lnTo>
                    <a:pt x="5472" y="7331"/>
                  </a:lnTo>
                  <a:lnTo>
                    <a:pt x="2569" y="7331"/>
                  </a:lnTo>
                  <a:cubicBezTo>
                    <a:pt x="2536" y="7331"/>
                    <a:pt x="2536" y="7364"/>
                    <a:pt x="2569" y="7364"/>
                  </a:cubicBezTo>
                  <a:cubicBezTo>
                    <a:pt x="3103" y="7364"/>
                    <a:pt x="3604" y="7398"/>
                    <a:pt x="4137" y="7431"/>
                  </a:cubicBezTo>
                  <a:lnTo>
                    <a:pt x="4871" y="7498"/>
                  </a:lnTo>
                  <a:lnTo>
                    <a:pt x="5238" y="7498"/>
                  </a:lnTo>
                  <a:cubicBezTo>
                    <a:pt x="5288" y="7514"/>
                    <a:pt x="5346" y="7523"/>
                    <a:pt x="5405" y="7523"/>
                  </a:cubicBezTo>
                  <a:cubicBezTo>
                    <a:pt x="5463" y="7523"/>
                    <a:pt x="5522" y="7514"/>
                    <a:pt x="5572" y="7498"/>
                  </a:cubicBezTo>
                  <a:lnTo>
                    <a:pt x="6372" y="8799"/>
                  </a:lnTo>
                  <a:cubicBezTo>
                    <a:pt x="6606" y="9232"/>
                    <a:pt x="6873" y="9599"/>
                    <a:pt x="7106" y="9999"/>
                  </a:cubicBezTo>
                  <a:cubicBezTo>
                    <a:pt x="7340" y="10433"/>
                    <a:pt x="7606" y="10833"/>
                    <a:pt x="7907" y="11200"/>
                  </a:cubicBezTo>
                  <a:cubicBezTo>
                    <a:pt x="7926" y="11210"/>
                    <a:pt x="7943" y="11214"/>
                    <a:pt x="7956" y="11214"/>
                  </a:cubicBezTo>
                  <a:cubicBezTo>
                    <a:pt x="7987" y="11214"/>
                    <a:pt x="7997" y="11191"/>
                    <a:pt x="7973" y="11167"/>
                  </a:cubicBezTo>
                  <a:cubicBezTo>
                    <a:pt x="7807" y="10800"/>
                    <a:pt x="7606" y="10433"/>
                    <a:pt x="7406" y="10100"/>
                  </a:cubicBezTo>
                  <a:cubicBezTo>
                    <a:pt x="7206" y="9733"/>
                    <a:pt x="7006" y="9399"/>
                    <a:pt x="6806" y="9032"/>
                  </a:cubicBezTo>
                  <a:cubicBezTo>
                    <a:pt x="6372" y="8332"/>
                    <a:pt x="5972" y="7631"/>
                    <a:pt x="5572" y="6931"/>
                  </a:cubicBezTo>
                  <a:lnTo>
                    <a:pt x="5371" y="6597"/>
                  </a:lnTo>
                  <a:lnTo>
                    <a:pt x="5371" y="6497"/>
                  </a:lnTo>
                  <a:lnTo>
                    <a:pt x="5472" y="6163"/>
                  </a:lnTo>
                  <a:cubicBezTo>
                    <a:pt x="5505" y="5963"/>
                    <a:pt x="5538" y="5730"/>
                    <a:pt x="5605" y="5496"/>
                  </a:cubicBezTo>
                  <a:cubicBezTo>
                    <a:pt x="5672" y="5029"/>
                    <a:pt x="5738" y="4562"/>
                    <a:pt x="5872" y="4129"/>
                  </a:cubicBezTo>
                  <a:cubicBezTo>
                    <a:pt x="5872" y="4109"/>
                    <a:pt x="5861" y="4090"/>
                    <a:pt x="5851" y="4090"/>
                  </a:cubicBezTo>
                  <a:cubicBezTo>
                    <a:pt x="5844" y="4090"/>
                    <a:pt x="5838" y="4100"/>
                    <a:pt x="5838" y="4129"/>
                  </a:cubicBezTo>
                  <a:cubicBezTo>
                    <a:pt x="5738" y="4562"/>
                    <a:pt x="5572" y="5029"/>
                    <a:pt x="5438" y="5463"/>
                  </a:cubicBezTo>
                  <a:cubicBezTo>
                    <a:pt x="5371" y="5696"/>
                    <a:pt x="5305" y="5897"/>
                    <a:pt x="5271" y="6130"/>
                  </a:cubicBezTo>
                  <a:lnTo>
                    <a:pt x="5205" y="6364"/>
                  </a:lnTo>
                  <a:cubicBezTo>
                    <a:pt x="4704" y="5530"/>
                    <a:pt x="4171" y="4696"/>
                    <a:pt x="3637" y="3895"/>
                  </a:cubicBezTo>
                  <a:cubicBezTo>
                    <a:pt x="3670" y="3795"/>
                    <a:pt x="3670" y="3695"/>
                    <a:pt x="3670" y="3562"/>
                  </a:cubicBezTo>
                  <a:cubicBezTo>
                    <a:pt x="3670" y="3428"/>
                    <a:pt x="3704" y="3261"/>
                    <a:pt x="3737" y="3095"/>
                  </a:cubicBezTo>
                  <a:cubicBezTo>
                    <a:pt x="3770" y="2761"/>
                    <a:pt x="3804" y="2394"/>
                    <a:pt x="3870" y="2060"/>
                  </a:cubicBezTo>
                  <a:cubicBezTo>
                    <a:pt x="3970" y="1393"/>
                    <a:pt x="4071" y="693"/>
                    <a:pt x="4237" y="26"/>
                  </a:cubicBezTo>
                  <a:cubicBezTo>
                    <a:pt x="4237" y="9"/>
                    <a:pt x="4229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5007904" y="3507607"/>
              <a:ext cx="12906" cy="45313"/>
            </a:xfrm>
            <a:custGeom>
              <a:avLst/>
              <a:gdLst/>
              <a:ahLst/>
              <a:cxnLst/>
              <a:rect l="l" t="t" r="r" b="b"/>
              <a:pathLst>
                <a:path w="591" h="2075" extrusionOk="0">
                  <a:moveTo>
                    <a:pt x="570" y="1"/>
                  </a:moveTo>
                  <a:cubicBezTo>
                    <a:pt x="557" y="1"/>
                    <a:pt x="541" y="9"/>
                    <a:pt x="524" y="26"/>
                  </a:cubicBezTo>
                  <a:cubicBezTo>
                    <a:pt x="491" y="359"/>
                    <a:pt x="424" y="693"/>
                    <a:pt x="324" y="1026"/>
                  </a:cubicBezTo>
                  <a:cubicBezTo>
                    <a:pt x="224" y="1360"/>
                    <a:pt x="124" y="1693"/>
                    <a:pt x="24" y="2027"/>
                  </a:cubicBezTo>
                  <a:cubicBezTo>
                    <a:pt x="0" y="2051"/>
                    <a:pt x="43" y="2074"/>
                    <a:pt x="70" y="2074"/>
                  </a:cubicBezTo>
                  <a:cubicBezTo>
                    <a:pt x="82" y="2074"/>
                    <a:pt x="90" y="2070"/>
                    <a:pt x="90" y="2060"/>
                  </a:cubicBezTo>
                  <a:cubicBezTo>
                    <a:pt x="190" y="1727"/>
                    <a:pt x="291" y="1393"/>
                    <a:pt x="357" y="1060"/>
                  </a:cubicBezTo>
                  <a:cubicBezTo>
                    <a:pt x="457" y="693"/>
                    <a:pt x="524" y="359"/>
                    <a:pt x="591" y="26"/>
                  </a:cubicBezTo>
                  <a:cubicBezTo>
                    <a:pt x="591" y="9"/>
                    <a:pt x="582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4870746" y="3543114"/>
              <a:ext cx="72850" cy="10962"/>
            </a:xfrm>
            <a:custGeom>
              <a:avLst/>
              <a:gdLst/>
              <a:ahLst/>
              <a:cxnLst/>
              <a:rect l="l" t="t" r="r" b="b"/>
              <a:pathLst>
                <a:path w="3336" h="502" extrusionOk="0">
                  <a:moveTo>
                    <a:pt x="67" y="1"/>
                  </a:moveTo>
                  <a:cubicBezTo>
                    <a:pt x="34" y="1"/>
                    <a:pt x="0" y="34"/>
                    <a:pt x="67" y="67"/>
                  </a:cubicBezTo>
                  <a:cubicBezTo>
                    <a:pt x="601" y="134"/>
                    <a:pt x="1134" y="201"/>
                    <a:pt x="1701" y="268"/>
                  </a:cubicBezTo>
                  <a:cubicBezTo>
                    <a:pt x="1968" y="301"/>
                    <a:pt x="2202" y="334"/>
                    <a:pt x="2502" y="368"/>
                  </a:cubicBezTo>
                  <a:lnTo>
                    <a:pt x="2869" y="434"/>
                  </a:lnTo>
                  <a:cubicBezTo>
                    <a:pt x="2914" y="425"/>
                    <a:pt x="2956" y="421"/>
                    <a:pt x="2996" y="421"/>
                  </a:cubicBezTo>
                  <a:cubicBezTo>
                    <a:pt x="3107" y="421"/>
                    <a:pt x="3205" y="452"/>
                    <a:pt x="3303" y="501"/>
                  </a:cubicBezTo>
                  <a:cubicBezTo>
                    <a:pt x="3336" y="501"/>
                    <a:pt x="3336" y="468"/>
                    <a:pt x="3336" y="468"/>
                  </a:cubicBezTo>
                  <a:cubicBezTo>
                    <a:pt x="3269" y="401"/>
                    <a:pt x="3169" y="368"/>
                    <a:pt x="3069" y="368"/>
                  </a:cubicBezTo>
                  <a:lnTo>
                    <a:pt x="2635" y="301"/>
                  </a:lnTo>
                  <a:cubicBezTo>
                    <a:pt x="2335" y="268"/>
                    <a:pt x="2068" y="234"/>
                    <a:pt x="1801" y="201"/>
                  </a:cubicBezTo>
                  <a:cubicBezTo>
                    <a:pt x="1201" y="134"/>
                    <a:pt x="634" y="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4981460" y="3653828"/>
              <a:ext cx="38631" cy="2948"/>
            </a:xfrm>
            <a:custGeom>
              <a:avLst/>
              <a:gdLst/>
              <a:ahLst/>
              <a:cxnLst/>
              <a:rect l="l" t="t" r="r" b="b"/>
              <a:pathLst>
                <a:path w="1769" h="135" extrusionOk="0">
                  <a:moveTo>
                    <a:pt x="34" y="1"/>
                  </a:moveTo>
                  <a:cubicBezTo>
                    <a:pt x="0" y="1"/>
                    <a:pt x="0" y="68"/>
                    <a:pt x="34" y="68"/>
                  </a:cubicBezTo>
                  <a:lnTo>
                    <a:pt x="501" y="68"/>
                  </a:lnTo>
                  <a:lnTo>
                    <a:pt x="901" y="101"/>
                  </a:lnTo>
                  <a:cubicBezTo>
                    <a:pt x="1168" y="101"/>
                    <a:pt x="1468" y="134"/>
                    <a:pt x="1735" y="134"/>
                  </a:cubicBezTo>
                  <a:cubicBezTo>
                    <a:pt x="1768" y="101"/>
                    <a:pt x="1768" y="68"/>
                    <a:pt x="1735" y="68"/>
                  </a:cubicBezTo>
                  <a:cubicBezTo>
                    <a:pt x="1468" y="34"/>
                    <a:pt x="1201" y="34"/>
                    <a:pt x="901" y="1"/>
                  </a:cubicBezTo>
                  <a:lnTo>
                    <a:pt x="301" y="1"/>
                  </a:lnTo>
                  <a:cubicBezTo>
                    <a:pt x="251" y="18"/>
                    <a:pt x="209" y="26"/>
                    <a:pt x="167" y="26"/>
                  </a:cubicBezTo>
                  <a:cubicBezTo>
                    <a:pt x="126" y="26"/>
                    <a:pt x="84" y="1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5052124" y="3598471"/>
              <a:ext cx="9477" cy="39176"/>
            </a:xfrm>
            <a:custGeom>
              <a:avLst/>
              <a:gdLst/>
              <a:ahLst/>
              <a:cxnLst/>
              <a:rect l="l" t="t" r="r" b="b"/>
              <a:pathLst>
                <a:path w="434" h="1794" extrusionOk="0">
                  <a:moveTo>
                    <a:pt x="367" y="1"/>
                  </a:moveTo>
                  <a:lnTo>
                    <a:pt x="167" y="901"/>
                  </a:lnTo>
                  <a:lnTo>
                    <a:pt x="67" y="1335"/>
                  </a:lnTo>
                  <a:cubicBezTo>
                    <a:pt x="67" y="1402"/>
                    <a:pt x="67" y="1469"/>
                    <a:pt x="33" y="1535"/>
                  </a:cubicBezTo>
                  <a:cubicBezTo>
                    <a:pt x="0" y="1602"/>
                    <a:pt x="0" y="1702"/>
                    <a:pt x="0" y="1769"/>
                  </a:cubicBezTo>
                  <a:cubicBezTo>
                    <a:pt x="0" y="1785"/>
                    <a:pt x="17" y="1794"/>
                    <a:pt x="33" y="1794"/>
                  </a:cubicBezTo>
                  <a:cubicBezTo>
                    <a:pt x="50" y="1794"/>
                    <a:pt x="67" y="1785"/>
                    <a:pt x="67" y="1769"/>
                  </a:cubicBezTo>
                  <a:cubicBezTo>
                    <a:pt x="134" y="1635"/>
                    <a:pt x="167" y="1502"/>
                    <a:pt x="167" y="1402"/>
                  </a:cubicBezTo>
                  <a:lnTo>
                    <a:pt x="267" y="935"/>
                  </a:lnTo>
                  <a:cubicBezTo>
                    <a:pt x="334" y="635"/>
                    <a:pt x="367" y="30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4647834" y="3827934"/>
              <a:ext cx="394123" cy="378073"/>
            </a:xfrm>
            <a:custGeom>
              <a:avLst/>
              <a:gdLst/>
              <a:ahLst/>
              <a:cxnLst/>
              <a:rect l="l" t="t" r="r" b="b"/>
              <a:pathLst>
                <a:path w="18048" h="17313" extrusionOk="0">
                  <a:moveTo>
                    <a:pt x="1" y="0"/>
                  </a:moveTo>
                  <a:lnTo>
                    <a:pt x="234" y="4403"/>
                  </a:lnTo>
                  <a:lnTo>
                    <a:pt x="1035" y="17313"/>
                  </a:lnTo>
                  <a:lnTo>
                    <a:pt x="17013" y="1731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4647834" y="3827934"/>
              <a:ext cx="394123" cy="96172"/>
            </a:xfrm>
            <a:custGeom>
              <a:avLst/>
              <a:gdLst/>
              <a:ahLst/>
              <a:cxnLst/>
              <a:rect l="l" t="t" r="r" b="b"/>
              <a:pathLst>
                <a:path w="18048" h="4404" extrusionOk="0">
                  <a:moveTo>
                    <a:pt x="1" y="0"/>
                  </a:moveTo>
                  <a:lnTo>
                    <a:pt x="234" y="440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4620887" y="3760916"/>
              <a:ext cx="448018" cy="95452"/>
            </a:xfrm>
            <a:custGeom>
              <a:avLst/>
              <a:gdLst/>
              <a:ahLst/>
              <a:cxnLst/>
              <a:rect l="l" t="t" r="r" b="b"/>
              <a:pathLst>
                <a:path w="20516" h="4371" extrusionOk="0">
                  <a:moveTo>
                    <a:pt x="1" y="0"/>
                  </a:moveTo>
                  <a:lnTo>
                    <a:pt x="1" y="4370"/>
                  </a:lnTo>
                  <a:lnTo>
                    <a:pt x="20515" y="4370"/>
                  </a:lnTo>
                  <a:lnTo>
                    <a:pt x="205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20764-03F9-3D7F-5854-2EDDCB84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5816"/>
            <a:ext cx="7704000" cy="572700"/>
          </a:xfrm>
        </p:spPr>
        <p:txBody>
          <a:bodyPr/>
          <a:lstStyle/>
          <a:p>
            <a:r>
              <a:rPr lang="en-US" dirty="0"/>
              <a:t>Answer these questions.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5D23E-88D7-EF8A-80F8-86B588B5EDD3}"/>
              </a:ext>
            </a:extLst>
          </p:cNvPr>
          <p:cNvSpPr txBox="1"/>
          <p:nvPr/>
        </p:nvSpPr>
        <p:spPr>
          <a:xfrm>
            <a:off x="367092" y="935103"/>
            <a:ext cx="846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1. List at least 2 ways to give compliment.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C4D6D-5ED3-BEE7-C8E1-A6C7D445BA11}"/>
              </a:ext>
            </a:extLst>
          </p:cNvPr>
          <p:cNvSpPr txBox="1"/>
          <p:nvPr/>
        </p:nvSpPr>
        <p:spPr>
          <a:xfrm>
            <a:off x="367093" y="2273931"/>
            <a:ext cx="6172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2. List at least 2 benefits of community activities.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681F5-B672-E160-F395-2312B70EB63F}"/>
              </a:ext>
            </a:extLst>
          </p:cNvPr>
          <p:cNvSpPr txBox="1"/>
          <p:nvPr/>
        </p:nvSpPr>
        <p:spPr>
          <a:xfrm>
            <a:off x="367092" y="1365990"/>
            <a:ext cx="846879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Wonderful! 		Well done!	Nice work!	Good job!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 like great work!		You’re awesome!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BB6BE-4BAA-01C1-4AFF-8E7C7ABDF1ED}"/>
              </a:ext>
            </a:extLst>
          </p:cNvPr>
          <p:cNvSpPr txBox="1"/>
          <p:nvPr/>
        </p:nvSpPr>
        <p:spPr>
          <a:xfrm>
            <a:off x="367092" y="2704818"/>
            <a:ext cx="84687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elderly less lonely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greener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feed children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children have a better future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cleaner</a:t>
            </a:r>
          </a:p>
        </p:txBody>
      </p:sp>
    </p:spTree>
    <p:extLst>
      <p:ext uri="{BB962C8B-B14F-4D97-AF65-F5344CB8AC3E}">
        <p14:creationId xmlns:p14="http://schemas.microsoft.com/office/powerpoint/2010/main" val="16976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62"/>
          <p:cNvSpPr txBox="1">
            <a:spLocks noGrp="1"/>
          </p:cNvSpPr>
          <p:nvPr>
            <p:ph type="ctrTitle"/>
          </p:nvPr>
        </p:nvSpPr>
        <p:spPr>
          <a:xfrm>
            <a:off x="418918" y="1019324"/>
            <a:ext cx="4378980" cy="16413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Thanks for your attention!</a:t>
            </a:r>
            <a:endParaRPr sz="4000" dirty="0"/>
          </a:p>
        </p:txBody>
      </p:sp>
      <p:grpSp>
        <p:nvGrpSpPr>
          <p:cNvPr id="3262" name="Google Shape;3262;p62"/>
          <p:cNvGrpSpPr/>
          <p:nvPr/>
        </p:nvGrpSpPr>
        <p:grpSpPr>
          <a:xfrm>
            <a:off x="4683908" y="792830"/>
            <a:ext cx="4042256" cy="3547472"/>
            <a:chOff x="1536275" y="916075"/>
            <a:chExt cx="4469050" cy="3922025"/>
          </a:xfrm>
        </p:grpSpPr>
        <p:sp>
          <p:nvSpPr>
            <p:cNvPr id="3263" name="Google Shape;3263;p62"/>
            <p:cNvSpPr/>
            <p:nvPr/>
          </p:nvSpPr>
          <p:spPr>
            <a:xfrm flipH="1">
              <a:off x="2998917" y="1344725"/>
              <a:ext cx="336950" cy="311925"/>
            </a:xfrm>
            <a:custGeom>
              <a:avLst/>
              <a:gdLst/>
              <a:ahLst/>
              <a:cxnLst/>
              <a:rect l="l" t="t" r="r" b="b"/>
              <a:pathLst>
                <a:path w="13478" h="12477" extrusionOk="0">
                  <a:moveTo>
                    <a:pt x="9478" y="1"/>
                  </a:moveTo>
                  <a:cubicBezTo>
                    <a:pt x="6243" y="1"/>
                    <a:pt x="6973" y="5472"/>
                    <a:pt x="6973" y="5472"/>
                  </a:cubicBezTo>
                  <a:cubicBezTo>
                    <a:pt x="6973" y="5472"/>
                    <a:pt x="5316" y="1847"/>
                    <a:pt x="3144" y="1847"/>
                  </a:cubicBezTo>
                  <a:cubicBezTo>
                    <a:pt x="2756" y="1847"/>
                    <a:pt x="2351" y="1963"/>
                    <a:pt x="1936" y="2236"/>
                  </a:cubicBezTo>
                  <a:cubicBezTo>
                    <a:pt x="1" y="3470"/>
                    <a:pt x="34" y="6639"/>
                    <a:pt x="2136" y="8941"/>
                  </a:cubicBezTo>
                  <a:cubicBezTo>
                    <a:pt x="4671" y="11676"/>
                    <a:pt x="9041" y="12477"/>
                    <a:pt x="9041" y="12477"/>
                  </a:cubicBezTo>
                  <a:cubicBezTo>
                    <a:pt x="9041" y="12477"/>
                    <a:pt x="12276" y="9474"/>
                    <a:pt x="12944" y="5772"/>
                  </a:cubicBezTo>
                  <a:cubicBezTo>
                    <a:pt x="13477" y="2703"/>
                    <a:pt x="11809" y="34"/>
                    <a:pt x="9508" y="1"/>
                  </a:cubicBezTo>
                  <a:cubicBezTo>
                    <a:pt x="9498" y="1"/>
                    <a:pt x="9488" y="1"/>
                    <a:pt x="9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2"/>
            <p:cNvSpPr/>
            <p:nvPr/>
          </p:nvSpPr>
          <p:spPr>
            <a:xfrm flipH="1">
              <a:off x="2705392" y="1077425"/>
              <a:ext cx="245200" cy="227375"/>
            </a:xfrm>
            <a:custGeom>
              <a:avLst/>
              <a:gdLst/>
              <a:ahLst/>
              <a:cxnLst/>
              <a:rect l="l" t="t" r="r" b="b"/>
              <a:pathLst>
                <a:path w="9808" h="9095" extrusionOk="0">
                  <a:moveTo>
                    <a:pt x="3106" y="1"/>
                  </a:moveTo>
                  <a:cubicBezTo>
                    <a:pt x="1634" y="1"/>
                    <a:pt x="255" y="1538"/>
                    <a:pt x="134" y="3621"/>
                  </a:cubicBezTo>
                  <a:cubicBezTo>
                    <a:pt x="1" y="6357"/>
                    <a:pt x="1836" y="9092"/>
                    <a:pt x="1836" y="9092"/>
                  </a:cubicBezTo>
                  <a:cubicBezTo>
                    <a:pt x="1836" y="9092"/>
                    <a:pt x="1907" y="9095"/>
                    <a:pt x="2035" y="9095"/>
                  </a:cubicBezTo>
                  <a:cubicBezTo>
                    <a:pt x="2774" y="9095"/>
                    <a:pt x="5412" y="8998"/>
                    <a:pt x="7373" y="7691"/>
                  </a:cubicBezTo>
                  <a:cubicBezTo>
                    <a:pt x="9274" y="6390"/>
                    <a:pt x="9808" y="4122"/>
                    <a:pt x="8640" y="2921"/>
                  </a:cubicBezTo>
                  <a:cubicBezTo>
                    <a:pt x="8283" y="2541"/>
                    <a:pt x="7886" y="2392"/>
                    <a:pt x="7485" y="2392"/>
                  </a:cubicBezTo>
                  <a:cubicBezTo>
                    <a:pt x="6014" y="2392"/>
                    <a:pt x="4471" y="4389"/>
                    <a:pt x="4471" y="4389"/>
                  </a:cubicBezTo>
                  <a:cubicBezTo>
                    <a:pt x="4471" y="4389"/>
                    <a:pt x="5939" y="586"/>
                    <a:pt x="3570" y="52"/>
                  </a:cubicBezTo>
                  <a:cubicBezTo>
                    <a:pt x="3415" y="17"/>
                    <a:pt x="3260" y="1"/>
                    <a:pt x="3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2"/>
            <p:cNvSpPr/>
            <p:nvPr/>
          </p:nvSpPr>
          <p:spPr>
            <a:xfrm flipH="1">
              <a:off x="3047292" y="916075"/>
              <a:ext cx="170150" cy="147650"/>
            </a:xfrm>
            <a:custGeom>
              <a:avLst/>
              <a:gdLst/>
              <a:ahLst/>
              <a:cxnLst/>
              <a:rect l="l" t="t" r="r" b="b"/>
              <a:pathLst>
                <a:path w="6806" h="5906" extrusionOk="0">
                  <a:moveTo>
                    <a:pt x="1885" y="1"/>
                  </a:moveTo>
                  <a:cubicBezTo>
                    <a:pt x="1796" y="1"/>
                    <a:pt x="1702" y="11"/>
                    <a:pt x="1602" y="35"/>
                  </a:cubicBezTo>
                  <a:cubicBezTo>
                    <a:pt x="501" y="268"/>
                    <a:pt x="1" y="1703"/>
                    <a:pt x="568" y="3137"/>
                  </a:cubicBezTo>
                  <a:cubicBezTo>
                    <a:pt x="1268" y="4805"/>
                    <a:pt x="3136" y="5906"/>
                    <a:pt x="3136" y="5906"/>
                  </a:cubicBezTo>
                  <a:cubicBezTo>
                    <a:pt x="3136" y="5906"/>
                    <a:pt x="5104" y="5072"/>
                    <a:pt x="6038" y="3504"/>
                  </a:cubicBezTo>
                  <a:cubicBezTo>
                    <a:pt x="6806" y="2203"/>
                    <a:pt x="6472" y="702"/>
                    <a:pt x="5438" y="268"/>
                  </a:cubicBezTo>
                  <a:cubicBezTo>
                    <a:pt x="5300" y="219"/>
                    <a:pt x="5170" y="197"/>
                    <a:pt x="5047" y="197"/>
                  </a:cubicBezTo>
                  <a:cubicBezTo>
                    <a:pt x="3837" y="197"/>
                    <a:pt x="3370" y="2370"/>
                    <a:pt x="3370" y="2370"/>
                  </a:cubicBezTo>
                  <a:cubicBezTo>
                    <a:pt x="3370" y="2370"/>
                    <a:pt x="3194" y="1"/>
                    <a:pt x="1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2"/>
            <p:cNvSpPr/>
            <p:nvPr/>
          </p:nvSpPr>
          <p:spPr>
            <a:xfrm>
              <a:off x="1572950" y="4051675"/>
              <a:ext cx="4432375" cy="786425"/>
            </a:xfrm>
            <a:custGeom>
              <a:avLst/>
              <a:gdLst/>
              <a:ahLst/>
              <a:cxnLst/>
              <a:rect l="l" t="t" r="r" b="b"/>
              <a:pathLst>
                <a:path w="177295" h="31457" extrusionOk="0">
                  <a:moveTo>
                    <a:pt x="88664" y="1"/>
                  </a:moveTo>
                  <a:cubicBezTo>
                    <a:pt x="39696" y="1"/>
                    <a:pt x="1" y="7039"/>
                    <a:pt x="1" y="15712"/>
                  </a:cubicBezTo>
                  <a:cubicBezTo>
                    <a:pt x="1" y="24418"/>
                    <a:pt x="39696" y="31456"/>
                    <a:pt x="88664" y="31456"/>
                  </a:cubicBezTo>
                  <a:cubicBezTo>
                    <a:pt x="137599" y="31456"/>
                    <a:pt x="177294" y="24418"/>
                    <a:pt x="177294" y="15712"/>
                  </a:cubicBezTo>
                  <a:cubicBezTo>
                    <a:pt x="177294" y="7039"/>
                    <a:pt x="137599" y="1"/>
                    <a:pt x="88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2"/>
            <p:cNvSpPr/>
            <p:nvPr/>
          </p:nvSpPr>
          <p:spPr>
            <a:xfrm>
              <a:off x="1640500" y="4029150"/>
              <a:ext cx="4311450" cy="10875"/>
            </a:xfrm>
            <a:custGeom>
              <a:avLst/>
              <a:gdLst/>
              <a:ahLst/>
              <a:cxnLst/>
              <a:rect l="l" t="t" r="r" b="b"/>
              <a:pathLst>
                <a:path w="172458" h="435" extrusionOk="0">
                  <a:moveTo>
                    <a:pt x="86229" y="1"/>
                  </a:moveTo>
                  <a:lnTo>
                    <a:pt x="43132" y="68"/>
                  </a:lnTo>
                  <a:lnTo>
                    <a:pt x="21583" y="101"/>
                  </a:lnTo>
                  <a:lnTo>
                    <a:pt x="1" y="201"/>
                  </a:lnTo>
                  <a:lnTo>
                    <a:pt x="21583" y="301"/>
                  </a:lnTo>
                  <a:lnTo>
                    <a:pt x="43132" y="368"/>
                  </a:lnTo>
                  <a:lnTo>
                    <a:pt x="86229" y="435"/>
                  </a:lnTo>
                  <a:lnTo>
                    <a:pt x="129327" y="368"/>
                  </a:lnTo>
                  <a:lnTo>
                    <a:pt x="150909" y="334"/>
                  </a:lnTo>
                  <a:lnTo>
                    <a:pt x="172457" y="201"/>
                  </a:lnTo>
                  <a:lnTo>
                    <a:pt x="150909" y="101"/>
                  </a:lnTo>
                  <a:lnTo>
                    <a:pt x="129327" y="68"/>
                  </a:lnTo>
                  <a:lnTo>
                    <a:pt x="862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2"/>
            <p:cNvSpPr/>
            <p:nvPr/>
          </p:nvSpPr>
          <p:spPr>
            <a:xfrm>
              <a:off x="1744750" y="2134175"/>
              <a:ext cx="497875" cy="1293400"/>
            </a:xfrm>
            <a:custGeom>
              <a:avLst/>
              <a:gdLst/>
              <a:ahLst/>
              <a:cxnLst/>
              <a:rect l="l" t="t" r="r" b="b"/>
              <a:pathLst>
                <a:path w="19915" h="51736" extrusionOk="0">
                  <a:moveTo>
                    <a:pt x="5219" y="1"/>
                  </a:moveTo>
                  <a:cubicBezTo>
                    <a:pt x="4334" y="1"/>
                    <a:pt x="3450" y="332"/>
                    <a:pt x="2636" y="1146"/>
                  </a:cubicBezTo>
                  <a:cubicBezTo>
                    <a:pt x="334" y="3381"/>
                    <a:pt x="1" y="7384"/>
                    <a:pt x="101" y="10386"/>
                  </a:cubicBezTo>
                  <a:cubicBezTo>
                    <a:pt x="234" y="14289"/>
                    <a:pt x="1702" y="17792"/>
                    <a:pt x="3636" y="21127"/>
                  </a:cubicBezTo>
                  <a:cubicBezTo>
                    <a:pt x="5504" y="24296"/>
                    <a:pt x="7673" y="27332"/>
                    <a:pt x="8907" y="30834"/>
                  </a:cubicBezTo>
                  <a:cubicBezTo>
                    <a:pt x="10308" y="34904"/>
                    <a:pt x="9207" y="39174"/>
                    <a:pt x="10408" y="43243"/>
                  </a:cubicBezTo>
                  <a:cubicBezTo>
                    <a:pt x="10808" y="44711"/>
                    <a:pt x="11642" y="46012"/>
                    <a:pt x="12810" y="47046"/>
                  </a:cubicBezTo>
                  <a:cubicBezTo>
                    <a:pt x="14211" y="48347"/>
                    <a:pt x="15979" y="49314"/>
                    <a:pt x="17179" y="50815"/>
                  </a:cubicBezTo>
                  <a:cubicBezTo>
                    <a:pt x="17179" y="51049"/>
                    <a:pt x="17179" y="51249"/>
                    <a:pt x="17179" y="51449"/>
                  </a:cubicBezTo>
                  <a:cubicBezTo>
                    <a:pt x="17179" y="51632"/>
                    <a:pt x="17331" y="51735"/>
                    <a:pt x="17467" y="51735"/>
                  </a:cubicBezTo>
                  <a:cubicBezTo>
                    <a:pt x="17578" y="51735"/>
                    <a:pt x="17680" y="51666"/>
                    <a:pt x="17680" y="51516"/>
                  </a:cubicBezTo>
                  <a:cubicBezTo>
                    <a:pt x="17687" y="51527"/>
                    <a:pt x="17694" y="51532"/>
                    <a:pt x="17699" y="51532"/>
                  </a:cubicBezTo>
                  <a:cubicBezTo>
                    <a:pt x="17746" y="51532"/>
                    <a:pt x="17739" y="51205"/>
                    <a:pt x="17680" y="51116"/>
                  </a:cubicBezTo>
                  <a:cubicBezTo>
                    <a:pt x="17780" y="49014"/>
                    <a:pt x="18314" y="47013"/>
                    <a:pt x="18781" y="44944"/>
                  </a:cubicBezTo>
                  <a:cubicBezTo>
                    <a:pt x="19348" y="42643"/>
                    <a:pt x="19681" y="40274"/>
                    <a:pt x="19781" y="37873"/>
                  </a:cubicBezTo>
                  <a:cubicBezTo>
                    <a:pt x="19915" y="33436"/>
                    <a:pt x="19314" y="29000"/>
                    <a:pt x="18781" y="24597"/>
                  </a:cubicBezTo>
                  <a:cubicBezTo>
                    <a:pt x="17780" y="16624"/>
                    <a:pt x="15278" y="8819"/>
                    <a:pt x="9908" y="2648"/>
                  </a:cubicBezTo>
                  <a:cubicBezTo>
                    <a:pt x="8673" y="1259"/>
                    <a:pt x="6943" y="1"/>
                    <a:pt x="5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2"/>
            <p:cNvSpPr/>
            <p:nvPr/>
          </p:nvSpPr>
          <p:spPr>
            <a:xfrm>
              <a:off x="1888175" y="2404475"/>
              <a:ext cx="306925" cy="1470050"/>
            </a:xfrm>
            <a:custGeom>
              <a:avLst/>
              <a:gdLst/>
              <a:ahLst/>
              <a:cxnLst/>
              <a:rect l="l" t="t" r="r" b="b"/>
              <a:pathLst>
                <a:path w="12277" h="58802" extrusionOk="0">
                  <a:moveTo>
                    <a:pt x="1389" y="1"/>
                  </a:moveTo>
                  <a:cubicBezTo>
                    <a:pt x="1310" y="1"/>
                    <a:pt x="1221" y="79"/>
                    <a:pt x="1269" y="175"/>
                  </a:cubicBezTo>
                  <a:cubicBezTo>
                    <a:pt x="5005" y="6279"/>
                    <a:pt x="7740" y="12917"/>
                    <a:pt x="9441" y="19889"/>
                  </a:cubicBezTo>
                  <a:cubicBezTo>
                    <a:pt x="6839" y="15085"/>
                    <a:pt x="2936" y="11149"/>
                    <a:pt x="68" y="6546"/>
                  </a:cubicBezTo>
                  <a:cubicBezTo>
                    <a:pt x="68" y="6536"/>
                    <a:pt x="62" y="6532"/>
                    <a:pt x="54" y="6532"/>
                  </a:cubicBezTo>
                  <a:cubicBezTo>
                    <a:pt x="34" y="6532"/>
                    <a:pt x="1" y="6556"/>
                    <a:pt x="1" y="6579"/>
                  </a:cubicBezTo>
                  <a:cubicBezTo>
                    <a:pt x="2603" y="11683"/>
                    <a:pt x="6906" y="15753"/>
                    <a:pt x="9641" y="20756"/>
                  </a:cubicBezTo>
                  <a:cubicBezTo>
                    <a:pt x="10108" y="22824"/>
                    <a:pt x="10508" y="24893"/>
                    <a:pt x="10809" y="26994"/>
                  </a:cubicBezTo>
                  <a:cubicBezTo>
                    <a:pt x="11176" y="29863"/>
                    <a:pt x="11409" y="32731"/>
                    <a:pt x="11409" y="35634"/>
                  </a:cubicBezTo>
                  <a:cubicBezTo>
                    <a:pt x="9841" y="32698"/>
                    <a:pt x="8207" y="29863"/>
                    <a:pt x="6939" y="26761"/>
                  </a:cubicBezTo>
                  <a:cubicBezTo>
                    <a:pt x="6927" y="26737"/>
                    <a:pt x="6903" y="26726"/>
                    <a:pt x="6878" y="26726"/>
                  </a:cubicBezTo>
                  <a:cubicBezTo>
                    <a:pt x="6832" y="26726"/>
                    <a:pt x="6784" y="26763"/>
                    <a:pt x="6806" y="26827"/>
                  </a:cubicBezTo>
                  <a:cubicBezTo>
                    <a:pt x="7907" y="30063"/>
                    <a:pt x="9374" y="33532"/>
                    <a:pt x="11442" y="36301"/>
                  </a:cubicBezTo>
                  <a:cubicBezTo>
                    <a:pt x="11442" y="38335"/>
                    <a:pt x="11376" y="40370"/>
                    <a:pt x="11276" y="42438"/>
                  </a:cubicBezTo>
                  <a:cubicBezTo>
                    <a:pt x="10942" y="47876"/>
                    <a:pt x="10008" y="53280"/>
                    <a:pt x="9608" y="58683"/>
                  </a:cubicBezTo>
                  <a:cubicBezTo>
                    <a:pt x="9608" y="58758"/>
                    <a:pt x="9671" y="58802"/>
                    <a:pt x="9732" y="58802"/>
                  </a:cubicBezTo>
                  <a:cubicBezTo>
                    <a:pt x="9780" y="58802"/>
                    <a:pt x="9827" y="58775"/>
                    <a:pt x="9841" y="58717"/>
                  </a:cubicBezTo>
                  <a:cubicBezTo>
                    <a:pt x="10942" y="53179"/>
                    <a:pt x="11643" y="47575"/>
                    <a:pt x="11976" y="41938"/>
                  </a:cubicBezTo>
                  <a:cubicBezTo>
                    <a:pt x="12276" y="37768"/>
                    <a:pt x="12210" y="33599"/>
                    <a:pt x="11843" y="29429"/>
                  </a:cubicBezTo>
                  <a:lnTo>
                    <a:pt x="11843" y="29362"/>
                  </a:lnTo>
                  <a:cubicBezTo>
                    <a:pt x="11909" y="25993"/>
                    <a:pt x="12176" y="22624"/>
                    <a:pt x="12043" y="19255"/>
                  </a:cubicBezTo>
                  <a:cubicBezTo>
                    <a:pt x="11876" y="15619"/>
                    <a:pt x="11376" y="11983"/>
                    <a:pt x="10542" y="8414"/>
                  </a:cubicBezTo>
                  <a:cubicBezTo>
                    <a:pt x="10542" y="8397"/>
                    <a:pt x="10525" y="8389"/>
                    <a:pt x="10508" y="8389"/>
                  </a:cubicBezTo>
                  <a:cubicBezTo>
                    <a:pt x="10492" y="8389"/>
                    <a:pt x="10475" y="8397"/>
                    <a:pt x="10475" y="8414"/>
                  </a:cubicBezTo>
                  <a:cubicBezTo>
                    <a:pt x="11142" y="11917"/>
                    <a:pt x="11543" y="15486"/>
                    <a:pt x="11709" y="19055"/>
                  </a:cubicBezTo>
                  <a:cubicBezTo>
                    <a:pt x="11776" y="20956"/>
                    <a:pt x="11743" y="22858"/>
                    <a:pt x="11643" y="24759"/>
                  </a:cubicBezTo>
                  <a:cubicBezTo>
                    <a:pt x="11609" y="25393"/>
                    <a:pt x="11576" y="26027"/>
                    <a:pt x="11509" y="26627"/>
                  </a:cubicBezTo>
                  <a:cubicBezTo>
                    <a:pt x="10108" y="17154"/>
                    <a:pt x="6672" y="8080"/>
                    <a:pt x="1469" y="41"/>
                  </a:cubicBezTo>
                  <a:cubicBezTo>
                    <a:pt x="1450" y="13"/>
                    <a:pt x="1420" y="1"/>
                    <a:pt x="1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2"/>
            <p:cNvSpPr/>
            <p:nvPr/>
          </p:nvSpPr>
          <p:spPr>
            <a:xfrm>
              <a:off x="2041050" y="2400975"/>
              <a:ext cx="62775" cy="212650"/>
            </a:xfrm>
            <a:custGeom>
              <a:avLst/>
              <a:gdLst/>
              <a:ahLst/>
              <a:cxnLst/>
              <a:rect l="l" t="t" r="r" b="b"/>
              <a:pathLst>
                <a:path w="2511" h="8506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1024" y="2783"/>
                    <a:pt x="1558" y="5585"/>
                    <a:pt x="2292" y="8421"/>
                  </a:cubicBezTo>
                  <a:cubicBezTo>
                    <a:pt x="2307" y="8479"/>
                    <a:pt x="2353" y="8506"/>
                    <a:pt x="2398" y="8506"/>
                  </a:cubicBezTo>
                  <a:cubicBezTo>
                    <a:pt x="2456" y="8506"/>
                    <a:pt x="2511" y="8462"/>
                    <a:pt x="2492" y="8387"/>
                  </a:cubicBezTo>
                  <a:cubicBezTo>
                    <a:pt x="2192" y="5519"/>
                    <a:pt x="1191" y="2650"/>
                    <a:pt x="57" y="15"/>
                  </a:cubicBezTo>
                  <a:cubicBezTo>
                    <a:pt x="57" y="5"/>
                    <a:pt x="51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2"/>
            <p:cNvSpPr/>
            <p:nvPr/>
          </p:nvSpPr>
          <p:spPr>
            <a:xfrm>
              <a:off x="2178400" y="2612575"/>
              <a:ext cx="508725" cy="1125725"/>
            </a:xfrm>
            <a:custGeom>
              <a:avLst/>
              <a:gdLst/>
              <a:ahLst/>
              <a:cxnLst/>
              <a:rect l="l" t="t" r="r" b="b"/>
              <a:pathLst>
                <a:path w="20349" h="45029" extrusionOk="0">
                  <a:moveTo>
                    <a:pt x="17939" y="1"/>
                  </a:moveTo>
                  <a:cubicBezTo>
                    <a:pt x="15942" y="1"/>
                    <a:pt x="13604" y="1864"/>
                    <a:pt x="12376" y="2959"/>
                  </a:cubicBezTo>
                  <a:cubicBezTo>
                    <a:pt x="10041" y="5060"/>
                    <a:pt x="8406" y="7796"/>
                    <a:pt x="7072" y="10631"/>
                  </a:cubicBezTo>
                  <a:cubicBezTo>
                    <a:pt x="5538" y="13867"/>
                    <a:pt x="4203" y="17236"/>
                    <a:pt x="3136" y="20638"/>
                  </a:cubicBezTo>
                  <a:cubicBezTo>
                    <a:pt x="634" y="28444"/>
                    <a:pt x="0" y="36650"/>
                    <a:pt x="267" y="44789"/>
                  </a:cubicBezTo>
                  <a:cubicBezTo>
                    <a:pt x="267" y="44789"/>
                    <a:pt x="267" y="44789"/>
                    <a:pt x="267" y="44822"/>
                  </a:cubicBezTo>
                  <a:cubicBezTo>
                    <a:pt x="267" y="44822"/>
                    <a:pt x="267" y="44855"/>
                    <a:pt x="267" y="44855"/>
                  </a:cubicBezTo>
                  <a:cubicBezTo>
                    <a:pt x="248" y="44969"/>
                    <a:pt x="337" y="45029"/>
                    <a:pt x="423" y="45029"/>
                  </a:cubicBezTo>
                  <a:cubicBezTo>
                    <a:pt x="489" y="45029"/>
                    <a:pt x="553" y="44994"/>
                    <a:pt x="567" y="44922"/>
                  </a:cubicBezTo>
                  <a:cubicBezTo>
                    <a:pt x="1435" y="41420"/>
                    <a:pt x="2802" y="38084"/>
                    <a:pt x="4670" y="35015"/>
                  </a:cubicBezTo>
                  <a:cubicBezTo>
                    <a:pt x="6472" y="32080"/>
                    <a:pt x="8907" y="29645"/>
                    <a:pt x="10841" y="26809"/>
                  </a:cubicBezTo>
                  <a:cubicBezTo>
                    <a:pt x="11709" y="25575"/>
                    <a:pt x="12376" y="24274"/>
                    <a:pt x="12876" y="22873"/>
                  </a:cubicBezTo>
                  <a:cubicBezTo>
                    <a:pt x="13376" y="21239"/>
                    <a:pt x="13443" y="19537"/>
                    <a:pt x="13577" y="17836"/>
                  </a:cubicBezTo>
                  <a:cubicBezTo>
                    <a:pt x="13910" y="14067"/>
                    <a:pt x="15778" y="11065"/>
                    <a:pt x="17579" y="7796"/>
                  </a:cubicBezTo>
                  <a:cubicBezTo>
                    <a:pt x="18447" y="6294"/>
                    <a:pt x="19214" y="4693"/>
                    <a:pt x="19881" y="3092"/>
                  </a:cubicBezTo>
                  <a:cubicBezTo>
                    <a:pt x="20281" y="2091"/>
                    <a:pt x="20348" y="1024"/>
                    <a:pt x="19347" y="390"/>
                  </a:cubicBezTo>
                  <a:cubicBezTo>
                    <a:pt x="18914" y="117"/>
                    <a:pt x="18437" y="1"/>
                    <a:pt x="17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2"/>
            <p:cNvSpPr/>
            <p:nvPr/>
          </p:nvSpPr>
          <p:spPr>
            <a:xfrm>
              <a:off x="2131700" y="2786200"/>
              <a:ext cx="382200" cy="1210300"/>
            </a:xfrm>
            <a:custGeom>
              <a:avLst/>
              <a:gdLst/>
              <a:ahLst/>
              <a:cxnLst/>
              <a:rect l="l" t="t" r="r" b="b"/>
              <a:pathLst>
                <a:path w="15288" h="48412" extrusionOk="0">
                  <a:moveTo>
                    <a:pt x="15179" y="0"/>
                  </a:moveTo>
                  <a:cubicBezTo>
                    <a:pt x="15150" y="0"/>
                    <a:pt x="15123" y="15"/>
                    <a:pt x="15111" y="50"/>
                  </a:cubicBezTo>
                  <a:cubicBezTo>
                    <a:pt x="13376" y="2852"/>
                    <a:pt x="11642" y="5687"/>
                    <a:pt x="10208" y="8656"/>
                  </a:cubicBezTo>
                  <a:cubicBezTo>
                    <a:pt x="9407" y="10324"/>
                    <a:pt x="8706" y="12025"/>
                    <a:pt x="8106" y="13793"/>
                  </a:cubicBezTo>
                  <a:cubicBezTo>
                    <a:pt x="8773" y="10091"/>
                    <a:pt x="9707" y="6421"/>
                    <a:pt x="10875" y="2852"/>
                  </a:cubicBezTo>
                  <a:cubicBezTo>
                    <a:pt x="10875" y="2833"/>
                    <a:pt x="10864" y="2813"/>
                    <a:pt x="10854" y="2813"/>
                  </a:cubicBezTo>
                  <a:cubicBezTo>
                    <a:pt x="10847" y="2813"/>
                    <a:pt x="10841" y="2824"/>
                    <a:pt x="10841" y="2852"/>
                  </a:cubicBezTo>
                  <a:cubicBezTo>
                    <a:pt x="9274" y="6455"/>
                    <a:pt x="8306" y="10291"/>
                    <a:pt x="7939" y="14227"/>
                  </a:cubicBezTo>
                  <a:cubicBezTo>
                    <a:pt x="7606" y="15294"/>
                    <a:pt x="7272" y="16362"/>
                    <a:pt x="6972" y="17429"/>
                  </a:cubicBezTo>
                  <a:cubicBezTo>
                    <a:pt x="5704" y="21966"/>
                    <a:pt x="4570" y="26569"/>
                    <a:pt x="3536" y="31172"/>
                  </a:cubicBezTo>
                  <a:cubicBezTo>
                    <a:pt x="3503" y="28137"/>
                    <a:pt x="3770" y="25135"/>
                    <a:pt x="4303" y="22132"/>
                  </a:cubicBezTo>
                  <a:cubicBezTo>
                    <a:pt x="4303" y="22116"/>
                    <a:pt x="4278" y="22107"/>
                    <a:pt x="4253" y="22107"/>
                  </a:cubicBezTo>
                  <a:cubicBezTo>
                    <a:pt x="4228" y="22107"/>
                    <a:pt x="4203" y="22116"/>
                    <a:pt x="4203" y="22132"/>
                  </a:cubicBezTo>
                  <a:cubicBezTo>
                    <a:pt x="3403" y="25235"/>
                    <a:pt x="3136" y="28470"/>
                    <a:pt x="3403" y="31673"/>
                  </a:cubicBezTo>
                  <a:cubicBezTo>
                    <a:pt x="3036" y="33441"/>
                    <a:pt x="2635" y="35175"/>
                    <a:pt x="2269" y="36943"/>
                  </a:cubicBezTo>
                  <a:cubicBezTo>
                    <a:pt x="1468" y="40712"/>
                    <a:pt x="467" y="44515"/>
                    <a:pt x="0" y="48318"/>
                  </a:cubicBezTo>
                  <a:cubicBezTo>
                    <a:pt x="0" y="48376"/>
                    <a:pt x="45" y="48412"/>
                    <a:pt x="90" y="48412"/>
                  </a:cubicBezTo>
                  <a:cubicBezTo>
                    <a:pt x="122" y="48412"/>
                    <a:pt x="153" y="48393"/>
                    <a:pt x="167" y="48351"/>
                  </a:cubicBezTo>
                  <a:cubicBezTo>
                    <a:pt x="734" y="46283"/>
                    <a:pt x="1068" y="44182"/>
                    <a:pt x="1501" y="42080"/>
                  </a:cubicBezTo>
                  <a:cubicBezTo>
                    <a:pt x="1968" y="40012"/>
                    <a:pt x="2435" y="37910"/>
                    <a:pt x="2936" y="35842"/>
                  </a:cubicBezTo>
                  <a:cubicBezTo>
                    <a:pt x="3636" y="32807"/>
                    <a:pt x="4370" y="29805"/>
                    <a:pt x="5137" y="26769"/>
                  </a:cubicBezTo>
                  <a:cubicBezTo>
                    <a:pt x="5638" y="25668"/>
                    <a:pt x="6605" y="24701"/>
                    <a:pt x="7339" y="23767"/>
                  </a:cubicBezTo>
                  <a:cubicBezTo>
                    <a:pt x="8139" y="22733"/>
                    <a:pt x="8940" y="21732"/>
                    <a:pt x="9707" y="20698"/>
                  </a:cubicBezTo>
                  <a:cubicBezTo>
                    <a:pt x="11175" y="18763"/>
                    <a:pt x="12476" y="16729"/>
                    <a:pt x="13643" y="14627"/>
                  </a:cubicBezTo>
                  <a:cubicBezTo>
                    <a:pt x="13663" y="14588"/>
                    <a:pt x="13648" y="14572"/>
                    <a:pt x="13626" y="14572"/>
                  </a:cubicBezTo>
                  <a:cubicBezTo>
                    <a:pt x="13610" y="14572"/>
                    <a:pt x="13590" y="14580"/>
                    <a:pt x="13577" y="14594"/>
                  </a:cubicBezTo>
                  <a:cubicBezTo>
                    <a:pt x="12142" y="16962"/>
                    <a:pt x="10541" y="19230"/>
                    <a:pt x="8840" y="21399"/>
                  </a:cubicBezTo>
                  <a:cubicBezTo>
                    <a:pt x="8073" y="22399"/>
                    <a:pt x="7272" y="23433"/>
                    <a:pt x="6472" y="24467"/>
                  </a:cubicBezTo>
                  <a:cubicBezTo>
                    <a:pt x="6105" y="24934"/>
                    <a:pt x="5671" y="25435"/>
                    <a:pt x="5337" y="25969"/>
                  </a:cubicBezTo>
                  <a:cubicBezTo>
                    <a:pt x="5571" y="25101"/>
                    <a:pt x="5771" y="24234"/>
                    <a:pt x="5971" y="23400"/>
                  </a:cubicBezTo>
                  <a:cubicBezTo>
                    <a:pt x="7039" y="19264"/>
                    <a:pt x="8039" y="15127"/>
                    <a:pt x="9607" y="11191"/>
                  </a:cubicBezTo>
                  <a:cubicBezTo>
                    <a:pt x="11142" y="7322"/>
                    <a:pt x="13176" y="3686"/>
                    <a:pt x="15244" y="117"/>
                  </a:cubicBezTo>
                  <a:cubicBezTo>
                    <a:pt x="15288" y="52"/>
                    <a:pt x="15232" y="0"/>
                    <a:pt x="15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2"/>
            <p:cNvSpPr/>
            <p:nvPr/>
          </p:nvSpPr>
          <p:spPr>
            <a:xfrm>
              <a:off x="2364350" y="3063950"/>
              <a:ext cx="117375" cy="185025"/>
            </a:xfrm>
            <a:custGeom>
              <a:avLst/>
              <a:gdLst/>
              <a:ahLst/>
              <a:cxnLst/>
              <a:rect l="l" t="t" r="r" b="b"/>
              <a:pathLst>
                <a:path w="4695" h="7401" extrusionOk="0">
                  <a:moveTo>
                    <a:pt x="4639" y="1"/>
                  </a:moveTo>
                  <a:cubicBezTo>
                    <a:pt x="4627" y="1"/>
                    <a:pt x="4614" y="5"/>
                    <a:pt x="4604" y="15"/>
                  </a:cubicBezTo>
                  <a:cubicBezTo>
                    <a:pt x="2803" y="2283"/>
                    <a:pt x="1268" y="4751"/>
                    <a:pt x="1" y="7353"/>
                  </a:cubicBezTo>
                  <a:cubicBezTo>
                    <a:pt x="1" y="7377"/>
                    <a:pt x="18" y="7400"/>
                    <a:pt x="27" y="7400"/>
                  </a:cubicBezTo>
                  <a:cubicBezTo>
                    <a:pt x="31" y="7400"/>
                    <a:pt x="34" y="7396"/>
                    <a:pt x="34" y="7387"/>
                  </a:cubicBezTo>
                  <a:cubicBezTo>
                    <a:pt x="1602" y="4951"/>
                    <a:pt x="3136" y="2483"/>
                    <a:pt x="4671" y="48"/>
                  </a:cubicBezTo>
                  <a:cubicBezTo>
                    <a:pt x="4694" y="24"/>
                    <a:pt x="4668" y="1"/>
                    <a:pt x="4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2"/>
            <p:cNvSpPr/>
            <p:nvPr/>
          </p:nvSpPr>
          <p:spPr>
            <a:xfrm>
              <a:off x="1536275" y="2653950"/>
              <a:ext cx="596275" cy="1010950"/>
            </a:xfrm>
            <a:custGeom>
              <a:avLst/>
              <a:gdLst/>
              <a:ahLst/>
              <a:cxnLst/>
              <a:rect l="l" t="t" r="r" b="b"/>
              <a:pathLst>
                <a:path w="23851" h="40438" extrusionOk="0">
                  <a:moveTo>
                    <a:pt x="2782" y="0"/>
                  </a:moveTo>
                  <a:cubicBezTo>
                    <a:pt x="2087" y="0"/>
                    <a:pt x="1469" y="358"/>
                    <a:pt x="1068" y="1337"/>
                  </a:cubicBezTo>
                  <a:cubicBezTo>
                    <a:pt x="0" y="4006"/>
                    <a:pt x="1802" y="6941"/>
                    <a:pt x="3102" y="9143"/>
                  </a:cubicBezTo>
                  <a:cubicBezTo>
                    <a:pt x="4170" y="10977"/>
                    <a:pt x="5371" y="13146"/>
                    <a:pt x="4904" y="15314"/>
                  </a:cubicBezTo>
                  <a:cubicBezTo>
                    <a:pt x="4637" y="16715"/>
                    <a:pt x="3603" y="17816"/>
                    <a:pt x="3436" y="19217"/>
                  </a:cubicBezTo>
                  <a:cubicBezTo>
                    <a:pt x="3002" y="22352"/>
                    <a:pt x="6138" y="24387"/>
                    <a:pt x="8373" y="25855"/>
                  </a:cubicBezTo>
                  <a:cubicBezTo>
                    <a:pt x="13944" y="29524"/>
                    <a:pt x="21616" y="32793"/>
                    <a:pt x="22616" y="40265"/>
                  </a:cubicBezTo>
                  <a:cubicBezTo>
                    <a:pt x="22631" y="40385"/>
                    <a:pt x="22735" y="40438"/>
                    <a:pt x="22840" y="40438"/>
                  </a:cubicBezTo>
                  <a:cubicBezTo>
                    <a:pt x="22969" y="40438"/>
                    <a:pt x="23102" y="40360"/>
                    <a:pt x="23083" y="40232"/>
                  </a:cubicBezTo>
                  <a:cubicBezTo>
                    <a:pt x="23083" y="40198"/>
                    <a:pt x="23083" y="40165"/>
                    <a:pt x="23083" y="40165"/>
                  </a:cubicBezTo>
                  <a:cubicBezTo>
                    <a:pt x="23083" y="40165"/>
                    <a:pt x="23117" y="40132"/>
                    <a:pt x="23117" y="40132"/>
                  </a:cubicBezTo>
                  <a:cubicBezTo>
                    <a:pt x="23851" y="36329"/>
                    <a:pt x="23817" y="32459"/>
                    <a:pt x="23017" y="28690"/>
                  </a:cubicBezTo>
                  <a:cubicBezTo>
                    <a:pt x="22183" y="24821"/>
                    <a:pt x="20515" y="21351"/>
                    <a:pt x="18513" y="17982"/>
                  </a:cubicBezTo>
                  <a:cubicBezTo>
                    <a:pt x="15144" y="12245"/>
                    <a:pt x="11609" y="6374"/>
                    <a:pt x="6505" y="1971"/>
                  </a:cubicBezTo>
                  <a:cubicBezTo>
                    <a:pt x="5578" y="1195"/>
                    <a:pt x="4051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2"/>
            <p:cNvSpPr/>
            <p:nvPr/>
          </p:nvSpPr>
          <p:spPr>
            <a:xfrm>
              <a:off x="1739425" y="2988150"/>
              <a:ext cx="407300" cy="1139450"/>
            </a:xfrm>
            <a:custGeom>
              <a:avLst/>
              <a:gdLst/>
              <a:ahLst/>
              <a:cxnLst/>
              <a:rect l="l" t="t" r="r" b="b"/>
              <a:pathLst>
                <a:path w="16292" h="45578" extrusionOk="0">
                  <a:moveTo>
                    <a:pt x="3150" y="0"/>
                  </a:moveTo>
                  <a:cubicBezTo>
                    <a:pt x="3041" y="0"/>
                    <a:pt x="2946" y="142"/>
                    <a:pt x="3049" y="245"/>
                  </a:cubicBezTo>
                  <a:cubicBezTo>
                    <a:pt x="7886" y="5615"/>
                    <a:pt x="10988" y="11820"/>
                    <a:pt x="12889" y="18691"/>
                  </a:cubicBezTo>
                  <a:cubicBezTo>
                    <a:pt x="9687" y="14188"/>
                    <a:pt x="3783" y="11953"/>
                    <a:pt x="80" y="7950"/>
                  </a:cubicBezTo>
                  <a:cubicBezTo>
                    <a:pt x="70" y="7929"/>
                    <a:pt x="56" y="7922"/>
                    <a:pt x="44" y="7922"/>
                  </a:cubicBezTo>
                  <a:cubicBezTo>
                    <a:pt x="18" y="7922"/>
                    <a:pt x="1" y="7960"/>
                    <a:pt x="47" y="7983"/>
                  </a:cubicBezTo>
                  <a:cubicBezTo>
                    <a:pt x="3816" y="12587"/>
                    <a:pt x="9654" y="14822"/>
                    <a:pt x="13123" y="19658"/>
                  </a:cubicBezTo>
                  <a:cubicBezTo>
                    <a:pt x="13189" y="19825"/>
                    <a:pt x="13223" y="19992"/>
                    <a:pt x="13256" y="20192"/>
                  </a:cubicBezTo>
                  <a:cubicBezTo>
                    <a:pt x="15291" y="28431"/>
                    <a:pt x="15424" y="37038"/>
                    <a:pt x="15191" y="45477"/>
                  </a:cubicBezTo>
                  <a:cubicBezTo>
                    <a:pt x="15191" y="45544"/>
                    <a:pt x="15249" y="45577"/>
                    <a:pt x="15308" y="45577"/>
                  </a:cubicBezTo>
                  <a:cubicBezTo>
                    <a:pt x="15366" y="45577"/>
                    <a:pt x="15424" y="45544"/>
                    <a:pt x="15424" y="45477"/>
                  </a:cubicBezTo>
                  <a:cubicBezTo>
                    <a:pt x="16292" y="34769"/>
                    <a:pt x="15925" y="22827"/>
                    <a:pt x="11722" y="12653"/>
                  </a:cubicBezTo>
                  <a:cubicBezTo>
                    <a:pt x="10988" y="9184"/>
                    <a:pt x="9754" y="5815"/>
                    <a:pt x="7986" y="2713"/>
                  </a:cubicBezTo>
                  <a:cubicBezTo>
                    <a:pt x="7967" y="2694"/>
                    <a:pt x="7943" y="2686"/>
                    <a:pt x="7919" y="2686"/>
                  </a:cubicBezTo>
                  <a:cubicBezTo>
                    <a:pt x="7858" y="2686"/>
                    <a:pt x="7795" y="2741"/>
                    <a:pt x="7819" y="2813"/>
                  </a:cubicBezTo>
                  <a:cubicBezTo>
                    <a:pt x="9253" y="5648"/>
                    <a:pt x="10387" y="8617"/>
                    <a:pt x="11288" y="11653"/>
                  </a:cubicBezTo>
                  <a:cubicBezTo>
                    <a:pt x="9387" y="7283"/>
                    <a:pt x="6651" y="3347"/>
                    <a:pt x="3249" y="44"/>
                  </a:cubicBezTo>
                  <a:cubicBezTo>
                    <a:pt x="3218" y="13"/>
                    <a:pt x="3183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2"/>
            <p:cNvSpPr/>
            <p:nvPr/>
          </p:nvSpPr>
          <p:spPr>
            <a:xfrm>
              <a:off x="1715800" y="3100000"/>
              <a:ext cx="149900" cy="136350"/>
            </a:xfrm>
            <a:custGeom>
              <a:avLst/>
              <a:gdLst/>
              <a:ahLst/>
              <a:cxnLst/>
              <a:rect l="l" t="t" r="r" b="b"/>
              <a:pathLst>
                <a:path w="5996" h="5454" extrusionOk="0">
                  <a:moveTo>
                    <a:pt x="151" y="0"/>
                  </a:moveTo>
                  <a:cubicBezTo>
                    <a:pt x="67" y="0"/>
                    <a:pt x="0" y="83"/>
                    <a:pt x="58" y="140"/>
                  </a:cubicBezTo>
                  <a:cubicBezTo>
                    <a:pt x="1759" y="2175"/>
                    <a:pt x="3760" y="3976"/>
                    <a:pt x="5962" y="5444"/>
                  </a:cubicBezTo>
                  <a:cubicBezTo>
                    <a:pt x="5969" y="5451"/>
                    <a:pt x="5974" y="5454"/>
                    <a:pt x="5978" y="5454"/>
                  </a:cubicBezTo>
                  <a:cubicBezTo>
                    <a:pt x="5995" y="5454"/>
                    <a:pt x="5995" y="5411"/>
                    <a:pt x="5995" y="5411"/>
                  </a:cubicBezTo>
                  <a:cubicBezTo>
                    <a:pt x="4027" y="3610"/>
                    <a:pt x="2126" y="1808"/>
                    <a:pt x="191" y="7"/>
                  </a:cubicBezTo>
                  <a:cubicBezTo>
                    <a:pt x="177" y="2"/>
                    <a:pt x="164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2"/>
            <p:cNvSpPr/>
            <p:nvPr/>
          </p:nvSpPr>
          <p:spPr>
            <a:xfrm>
              <a:off x="1709725" y="2906825"/>
              <a:ext cx="149050" cy="202050"/>
            </a:xfrm>
            <a:custGeom>
              <a:avLst/>
              <a:gdLst/>
              <a:ahLst/>
              <a:cxnLst/>
              <a:rect l="l" t="t" r="r" b="b"/>
              <a:pathLst>
                <a:path w="5962" h="8082" extrusionOk="0">
                  <a:moveTo>
                    <a:pt x="77" y="1"/>
                  </a:moveTo>
                  <a:cubicBezTo>
                    <a:pt x="34" y="1"/>
                    <a:pt x="1" y="48"/>
                    <a:pt x="1" y="95"/>
                  </a:cubicBezTo>
                  <a:cubicBezTo>
                    <a:pt x="1468" y="3064"/>
                    <a:pt x="3470" y="5766"/>
                    <a:pt x="5871" y="8068"/>
                  </a:cubicBezTo>
                  <a:cubicBezTo>
                    <a:pt x="5891" y="8077"/>
                    <a:pt x="5908" y="8081"/>
                    <a:pt x="5921" y="8081"/>
                  </a:cubicBezTo>
                  <a:cubicBezTo>
                    <a:pt x="5952" y="8081"/>
                    <a:pt x="5962" y="8058"/>
                    <a:pt x="5938" y="8034"/>
                  </a:cubicBezTo>
                  <a:cubicBezTo>
                    <a:pt x="3770" y="5532"/>
                    <a:pt x="1835" y="2830"/>
                    <a:pt x="134" y="28"/>
                  </a:cubicBezTo>
                  <a:cubicBezTo>
                    <a:pt x="114" y="9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2"/>
            <p:cNvSpPr/>
            <p:nvPr/>
          </p:nvSpPr>
          <p:spPr>
            <a:xfrm>
              <a:off x="1931550" y="3741450"/>
              <a:ext cx="425325" cy="572100"/>
            </a:xfrm>
            <a:custGeom>
              <a:avLst/>
              <a:gdLst/>
              <a:ahLst/>
              <a:cxnLst/>
              <a:rect l="l" t="t" r="r" b="b"/>
              <a:pathLst>
                <a:path w="17013" h="22884" extrusionOk="0">
                  <a:moveTo>
                    <a:pt x="2602" y="1"/>
                  </a:moveTo>
                  <a:lnTo>
                    <a:pt x="1" y="22884"/>
                  </a:lnTo>
                  <a:lnTo>
                    <a:pt x="17013" y="22884"/>
                  </a:lnTo>
                  <a:lnTo>
                    <a:pt x="14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2"/>
            <p:cNvSpPr/>
            <p:nvPr/>
          </p:nvSpPr>
          <p:spPr>
            <a:xfrm>
              <a:off x="1986600" y="3741450"/>
              <a:ext cx="322750" cy="92600"/>
            </a:xfrm>
            <a:custGeom>
              <a:avLst/>
              <a:gdLst/>
              <a:ahLst/>
              <a:cxnLst/>
              <a:rect l="l" t="t" r="r" b="b"/>
              <a:pathLst>
                <a:path w="12910" h="3704" extrusionOk="0">
                  <a:moveTo>
                    <a:pt x="400" y="1"/>
                  </a:moveTo>
                  <a:lnTo>
                    <a:pt x="0" y="3703"/>
                  </a:lnTo>
                  <a:lnTo>
                    <a:pt x="12909" y="3703"/>
                  </a:lnTo>
                  <a:lnTo>
                    <a:pt x="12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2"/>
            <p:cNvSpPr/>
            <p:nvPr/>
          </p:nvSpPr>
          <p:spPr>
            <a:xfrm>
              <a:off x="1944900" y="3677250"/>
              <a:ext cx="398625" cy="91750"/>
            </a:xfrm>
            <a:custGeom>
              <a:avLst/>
              <a:gdLst/>
              <a:ahLst/>
              <a:cxnLst/>
              <a:rect l="l" t="t" r="r" b="b"/>
              <a:pathLst>
                <a:path w="15945" h="3670" extrusionOk="0">
                  <a:moveTo>
                    <a:pt x="0" y="0"/>
                  </a:moveTo>
                  <a:lnTo>
                    <a:pt x="0" y="3669"/>
                  </a:lnTo>
                  <a:lnTo>
                    <a:pt x="15945" y="3669"/>
                  </a:lnTo>
                  <a:lnTo>
                    <a:pt x="159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2"/>
            <p:cNvSpPr/>
            <p:nvPr/>
          </p:nvSpPr>
          <p:spPr>
            <a:xfrm>
              <a:off x="4048050" y="3597175"/>
              <a:ext cx="1649425" cy="995550"/>
            </a:xfrm>
            <a:custGeom>
              <a:avLst/>
              <a:gdLst/>
              <a:ahLst/>
              <a:cxnLst/>
              <a:rect l="l" t="t" r="r" b="b"/>
              <a:pathLst>
                <a:path w="65977" h="39822" extrusionOk="0">
                  <a:moveTo>
                    <a:pt x="35455" y="0"/>
                  </a:moveTo>
                  <a:cubicBezTo>
                    <a:pt x="35126" y="0"/>
                    <a:pt x="23418" y="8707"/>
                    <a:pt x="23418" y="8707"/>
                  </a:cubicBezTo>
                  <a:cubicBezTo>
                    <a:pt x="23384" y="8755"/>
                    <a:pt x="23236" y="8777"/>
                    <a:pt x="22990" y="8777"/>
                  </a:cubicBezTo>
                  <a:cubicBezTo>
                    <a:pt x="19789" y="8777"/>
                    <a:pt x="2" y="5038"/>
                    <a:pt x="1" y="5038"/>
                  </a:cubicBezTo>
                  <a:lnTo>
                    <a:pt x="1" y="5038"/>
                  </a:lnTo>
                  <a:lnTo>
                    <a:pt x="335" y="32591"/>
                  </a:lnTo>
                  <a:lnTo>
                    <a:pt x="41931" y="30823"/>
                  </a:lnTo>
                  <a:cubicBezTo>
                    <a:pt x="41931" y="30823"/>
                    <a:pt x="47635" y="34025"/>
                    <a:pt x="52805" y="36594"/>
                  </a:cubicBezTo>
                  <a:cubicBezTo>
                    <a:pt x="56008" y="38195"/>
                    <a:pt x="58843" y="39563"/>
                    <a:pt x="59644" y="39729"/>
                  </a:cubicBezTo>
                  <a:cubicBezTo>
                    <a:pt x="59912" y="39792"/>
                    <a:pt x="60213" y="39821"/>
                    <a:pt x="60535" y="39821"/>
                  </a:cubicBezTo>
                  <a:cubicBezTo>
                    <a:pt x="62774" y="39821"/>
                    <a:pt x="65977" y="38407"/>
                    <a:pt x="65481" y="37094"/>
                  </a:cubicBezTo>
                  <a:cubicBezTo>
                    <a:pt x="64947" y="35593"/>
                    <a:pt x="37328" y="635"/>
                    <a:pt x="35460" y="1"/>
                  </a:cubicBezTo>
                  <a:cubicBezTo>
                    <a:pt x="35458" y="0"/>
                    <a:pt x="35457" y="0"/>
                    <a:pt x="35455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2"/>
            <p:cNvSpPr/>
            <p:nvPr/>
          </p:nvSpPr>
          <p:spPr>
            <a:xfrm>
              <a:off x="4490875" y="3597175"/>
              <a:ext cx="1207550" cy="996100"/>
            </a:xfrm>
            <a:custGeom>
              <a:avLst/>
              <a:gdLst/>
              <a:ahLst/>
              <a:cxnLst/>
              <a:rect l="l" t="t" r="r" b="b"/>
              <a:pathLst>
                <a:path w="48302" h="39844" extrusionOk="0">
                  <a:moveTo>
                    <a:pt x="17775" y="0"/>
                  </a:moveTo>
                  <a:cubicBezTo>
                    <a:pt x="17446" y="0"/>
                    <a:pt x="5738" y="8707"/>
                    <a:pt x="5738" y="8707"/>
                  </a:cubicBezTo>
                  <a:cubicBezTo>
                    <a:pt x="5708" y="8753"/>
                    <a:pt x="5560" y="8774"/>
                    <a:pt x="5313" y="8774"/>
                  </a:cubicBezTo>
                  <a:cubicBezTo>
                    <a:pt x="4472" y="8774"/>
                    <a:pt x="2475" y="8527"/>
                    <a:pt x="1" y="8140"/>
                  </a:cubicBezTo>
                  <a:lnTo>
                    <a:pt x="1" y="8140"/>
                  </a:lnTo>
                  <a:lnTo>
                    <a:pt x="15011" y="31223"/>
                  </a:lnTo>
                  <a:lnTo>
                    <a:pt x="24251" y="30823"/>
                  </a:lnTo>
                  <a:cubicBezTo>
                    <a:pt x="24251" y="30823"/>
                    <a:pt x="29955" y="34025"/>
                    <a:pt x="35126" y="36594"/>
                  </a:cubicBezTo>
                  <a:cubicBezTo>
                    <a:pt x="38328" y="38228"/>
                    <a:pt x="41163" y="39563"/>
                    <a:pt x="41964" y="39763"/>
                  </a:cubicBezTo>
                  <a:cubicBezTo>
                    <a:pt x="42213" y="39818"/>
                    <a:pt x="42493" y="39844"/>
                    <a:pt x="42793" y="39844"/>
                  </a:cubicBezTo>
                  <a:cubicBezTo>
                    <a:pt x="45018" y="39844"/>
                    <a:pt x="48301" y="38417"/>
                    <a:pt x="47801" y="37094"/>
                  </a:cubicBezTo>
                  <a:cubicBezTo>
                    <a:pt x="47268" y="35593"/>
                    <a:pt x="19648" y="635"/>
                    <a:pt x="17780" y="1"/>
                  </a:cubicBezTo>
                  <a:cubicBezTo>
                    <a:pt x="17779" y="0"/>
                    <a:pt x="17777" y="0"/>
                    <a:pt x="17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2"/>
            <p:cNvSpPr/>
            <p:nvPr/>
          </p:nvSpPr>
          <p:spPr>
            <a:xfrm>
              <a:off x="4634325" y="3596850"/>
              <a:ext cx="1069925" cy="1000775"/>
            </a:xfrm>
            <a:custGeom>
              <a:avLst/>
              <a:gdLst/>
              <a:ahLst/>
              <a:cxnLst/>
              <a:rect l="l" t="t" r="r" b="b"/>
              <a:pathLst>
                <a:path w="42797" h="40031" extrusionOk="0">
                  <a:moveTo>
                    <a:pt x="11988" y="1"/>
                  </a:moveTo>
                  <a:cubicBezTo>
                    <a:pt x="10987" y="1"/>
                    <a:pt x="5385" y="3690"/>
                    <a:pt x="0" y="8720"/>
                  </a:cubicBezTo>
                  <a:lnTo>
                    <a:pt x="17913" y="31236"/>
                  </a:lnTo>
                  <a:cubicBezTo>
                    <a:pt x="17913" y="31236"/>
                    <a:pt x="34191" y="39409"/>
                    <a:pt x="36359" y="39942"/>
                  </a:cubicBezTo>
                  <a:cubicBezTo>
                    <a:pt x="36619" y="40002"/>
                    <a:pt x="36910" y="40030"/>
                    <a:pt x="37219" y="40030"/>
                  </a:cubicBezTo>
                  <a:cubicBezTo>
                    <a:pt x="39496" y="40030"/>
                    <a:pt x="42796" y="38524"/>
                    <a:pt x="42297" y="37174"/>
                  </a:cubicBezTo>
                  <a:cubicBezTo>
                    <a:pt x="41730" y="35606"/>
                    <a:pt x="13977" y="681"/>
                    <a:pt x="12075" y="14"/>
                  </a:cubicBezTo>
                  <a:cubicBezTo>
                    <a:pt x="12052" y="5"/>
                    <a:pt x="12023" y="1"/>
                    <a:pt x="1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2"/>
            <p:cNvSpPr/>
            <p:nvPr/>
          </p:nvSpPr>
          <p:spPr>
            <a:xfrm>
              <a:off x="4949050" y="3655000"/>
              <a:ext cx="701525" cy="887450"/>
            </a:xfrm>
            <a:custGeom>
              <a:avLst/>
              <a:gdLst/>
              <a:ahLst/>
              <a:cxnLst/>
              <a:rect l="l" t="t" r="r" b="b"/>
              <a:pathLst>
                <a:path w="28061" h="35498" extrusionOk="0">
                  <a:moveTo>
                    <a:pt x="17" y="1"/>
                  </a:moveTo>
                  <a:cubicBezTo>
                    <a:pt x="4" y="1"/>
                    <a:pt x="1" y="17"/>
                    <a:pt x="20" y="56"/>
                  </a:cubicBezTo>
                  <a:cubicBezTo>
                    <a:pt x="4323" y="6094"/>
                    <a:pt x="23103" y="29711"/>
                    <a:pt x="27907" y="35448"/>
                  </a:cubicBezTo>
                  <a:cubicBezTo>
                    <a:pt x="27942" y="35483"/>
                    <a:pt x="27976" y="35498"/>
                    <a:pt x="28001" y="35498"/>
                  </a:cubicBezTo>
                  <a:cubicBezTo>
                    <a:pt x="28048" y="35498"/>
                    <a:pt x="28060" y="35447"/>
                    <a:pt x="27973" y="35382"/>
                  </a:cubicBezTo>
                  <a:cubicBezTo>
                    <a:pt x="23537" y="29377"/>
                    <a:pt x="4924" y="5594"/>
                    <a:pt x="53" y="23"/>
                  </a:cubicBezTo>
                  <a:cubicBezTo>
                    <a:pt x="40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2"/>
            <p:cNvSpPr/>
            <p:nvPr/>
          </p:nvSpPr>
          <p:spPr>
            <a:xfrm>
              <a:off x="5426550" y="4352500"/>
              <a:ext cx="60750" cy="211550"/>
            </a:xfrm>
            <a:custGeom>
              <a:avLst/>
              <a:gdLst/>
              <a:ahLst/>
              <a:cxnLst/>
              <a:rect l="l" t="t" r="r" b="b"/>
              <a:pathLst>
                <a:path w="2430" h="8462" extrusionOk="0">
                  <a:moveTo>
                    <a:pt x="2357" y="0"/>
                  </a:moveTo>
                  <a:cubicBezTo>
                    <a:pt x="2349" y="0"/>
                    <a:pt x="2342" y="3"/>
                    <a:pt x="2335" y="9"/>
                  </a:cubicBezTo>
                  <a:cubicBezTo>
                    <a:pt x="1101" y="943"/>
                    <a:pt x="467" y="2445"/>
                    <a:pt x="267" y="3812"/>
                  </a:cubicBezTo>
                  <a:cubicBezTo>
                    <a:pt x="34" y="5480"/>
                    <a:pt x="501" y="7148"/>
                    <a:pt x="1601" y="8449"/>
                  </a:cubicBezTo>
                  <a:cubicBezTo>
                    <a:pt x="1610" y="8458"/>
                    <a:pt x="1622" y="8462"/>
                    <a:pt x="1633" y="8462"/>
                  </a:cubicBezTo>
                  <a:cubicBezTo>
                    <a:pt x="1663" y="8462"/>
                    <a:pt x="1693" y="8431"/>
                    <a:pt x="1668" y="8382"/>
                  </a:cubicBezTo>
                  <a:cubicBezTo>
                    <a:pt x="0" y="5914"/>
                    <a:pt x="367" y="2244"/>
                    <a:pt x="2402" y="76"/>
                  </a:cubicBezTo>
                  <a:cubicBezTo>
                    <a:pt x="2429" y="49"/>
                    <a:pt x="2391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2"/>
            <p:cNvSpPr/>
            <p:nvPr/>
          </p:nvSpPr>
          <p:spPr>
            <a:xfrm>
              <a:off x="5052100" y="4193250"/>
              <a:ext cx="90450" cy="220425"/>
            </a:xfrm>
            <a:custGeom>
              <a:avLst/>
              <a:gdLst/>
              <a:ahLst/>
              <a:cxnLst/>
              <a:rect l="l" t="t" r="r" b="b"/>
              <a:pathLst>
                <a:path w="3618" h="8817" extrusionOk="0">
                  <a:moveTo>
                    <a:pt x="853" y="0"/>
                  </a:moveTo>
                  <a:cubicBezTo>
                    <a:pt x="816" y="0"/>
                    <a:pt x="782" y="22"/>
                    <a:pt x="768" y="75"/>
                  </a:cubicBezTo>
                  <a:cubicBezTo>
                    <a:pt x="1" y="3044"/>
                    <a:pt x="1335" y="6413"/>
                    <a:pt x="3237" y="8748"/>
                  </a:cubicBezTo>
                  <a:cubicBezTo>
                    <a:pt x="3275" y="8796"/>
                    <a:pt x="3324" y="8816"/>
                    <a:pt x="3373" y="8816"/>
                  </a:cubicBezTo>
                  <a:cubicBezTo>
                    <a:pt x="3496" y="8816"/>
                    <a:pt x="3618" y="8690"/>
                    <a:pt x="3570" y="8548"/>
                  </a:cubicBezTo>
                  <a:cubicBezTo>
                    <a:pt x="2403" y="5812"/>
                    <a:pt x="1535" y="3010"/>
                    <a:pt x="968" y="108"/>
                  </a:cubicBezTo>
                  <a:cubicBezTo>
                    <a:pt x="968" y="48"/>
                    <a:pt x="908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2"/>
            <p:cNvSpPr/>
            <p:nvPr/>
          </p:nvSpPr>
          <p:spPr>
            <a:xfrm>
              <a:off x="5105475" y="4224450"/>
              <a:ext cx="90425" cy="220225"/>
            </a:xfrm>
            <a:custGeom>
              <a:avLst/>
              <a:gdLst/>
              <a:ahLst/>
              <a:cxnLst/>
              <a:rect l="l" t="t" r="r" b="b"/>
              <a:pathLst>
                <a:path w="3617" h="8809" extrusionOk="0">
                  <a:moveTo>
                    <a:pt x="861" y="1"/>
                  </a:moveTo>
                  <a:cubicBezTo>
                    <a:pt x="819" y="1"/>
                    <a:pt x="782" y="19"/>
                    <a:pt x="768" y="61"/>
                  </a:cubicBezTo>
                  <a:cubicBezTo>
                    <a:pt x="1" y="3063"/>
                    <a:pt x="1335" y="6432"/>
                    <a:pt x="3236" y="8734"/>
                  </a:cubicBezTo>
                  <a:cubicBezTo>
                    <a:pt x="3278" y="8786"/>
                    <a:pt x="3332" y="8809"/>
                    <a:pt x="3385" y="8809"/>
                  </a:cubicBezTo>
                  <a:cubicBezTo>
                    <a:pt x="3503" y="8809"/>
                    <a:pt x="3616" y="8695"/>
                    <a:pt x="3570" y="8534"/>
                  </a:cubicBezTo>
                  <a:cubicBezTo>
                    <a:pt x="2403" y="5832"/>
                    <a:pt x="1535" y="2997"/>
                    <a:pt x="1002" y="95"/>
                  </a:cubicBezTo>
                  <a:cubicBezTo>
                    <a:pt x="982" y="36"/>
                    <a:pt x="918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2"/>
            <p:cNvSpPr/>
            <p:nvPr/>
          </p:nvSpPr>
          <p:spPr>
            <a:xfrm>
              <a:off x="5159700" y="4255725"/>
              <a:ext cx="89600" cy="220125"/>
            </a:xfrm>
            <a:custGeom>
              <a:avLst/>
              <a:gdLst/>
              <a:ahLst/>
              <a:cxnLst/>
              <a:rect l="l" t="t" r="r" b="b"/>
              <a:pathLst>
                <a:path w="3584" h="8805" extrusionOk="0">
                  <a:moveTo>
                    <a:pt x="834" y="1"/>
                  </a:moveTo>
                  <a:cubicBezTo>
                    <a:pt x="797" y="1"/>
                    <a:pt x="767" y="21"/>
                    <a:pt x="767" y="78"/>
                  </a:cubicBezTo>
                  <a:cubicBezTo>
                    <a:pt x="0" y="3047"/>
                    <a:pt x="1334" y="6416"/>
                    <a:pt x="3202" y="8751"/>
                  </a:cubicBezTo>
                  <a:cubicBezTo>
                    <a:pt x="3240" y="8788"/>
                    <a:pt x="3287" y="8804"/>
                    <a:pt x="3335" y="8804"/>
                  </a:cubicBezTo>
                  <a:cubicBezTo>
                    <a:pt x="3459" y="8804"/>
                    <a:pt x="3584" y="8695"/>
                    <a:pt x="3536" y="8550"/>
                  </a:cubicBezTo>
                  <a:cubicBezTo>
                    <a:pt x="2368" y="5815"/>
                    <a:pt x="1501" y="2980"/>
                    <a:pt x="967" y="78"/>
                  </a:cubicBezTo>
                  <a:cubicBezTo>
                    <a:pt x="948" y="39"/>
                    <a:pt x="884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2"/>
            <p:cNvSpPr/>
            <p:nvPr/>
          </p:nvSpPr>
          <p:spPr>
            <a:xfrm>
              <a:off x="5213050" y="4287000"/>
              <a:ext cx="90225" cy="220075"/>
            </a:xfrm>
            <a:custGeom>
              <a:avLst/>
              <a:gdLst/>
              <a:ahLst/>
              <a:cxnLst/>
              <a:rect l="l" t="t" r="r" b="b"/>
              <a:pathLst>
                <a:path w="3609" h="8803" extrusionOk="0">
                  <a:moveTo>
                    <a:pt x="844" y="1"/>
                  </a:moveTo>
                  <a:cubicBezTo>
                    <a:pt x="803" y="1"/>
                    <a:pt x="768" y="19"/>
                    <a:pt x="768" y="61"/>
                  </a:cubicBezTo>
                  <a:cubicBezTo>
                    <a:pt x="1" y="3030"/>
                    <a:pt x="1335" y="6432"/>
                    <a:pt x="3237" y="8734"/>
                  </a:cubicBezTo>
                  <a:cubicBezTo>
                    <a:pt x="3275" y="8782"/>
                    <a:pt x="3324" y="8802"/>
                    <a:pt x="3373" y="8802"/>
                  </a:cubicBezTo>
                  <a:cubicBezTo>
                    <a:pt x="3493" y="8802"/>
                    <a:pt x="3608" y="8676"/>
                    <a:pt x="3537" y="8534"/>
                  </a:cubicBezTo>
                  <a:cubicBezTo>
                    <a:pt x="2369" y="5832"/>
                    <a:pt x="1535" y="2996"/>
                    <a:pt x="968" y="94"/>
                  </a:cubicBezTo>
                  <a:cubicBezTo>
                    <a:pt x="968" y="36"/>
                    <a:pt x="901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2"/>
            <p:cNvSpPr/>
            <p:nvPr/>
          </p:nvSpPr>
          <p:spPr>
            <a:xfrm>
              <a:off x="4801550" y="3698650"/>
              <a:ext cx="179250" cy="129850"/>
            </a:xfrm>
            <a:custGeom>
              <a:avLst/>
              <a:gdLst/>
              <a:ahLst/>
              <a:cxnLst/>
              <a:rect l="l" t="t" r="r" b="b"/>
              <a:pathLst>
                <a:path w="7170" h="5194" extrusionOk="0">
                  <a:moveTo>
                    <a:pt x="3721" y="0"/>
                  </a:moveTo>
                  <a:cubicBezTo>
                    <a:pt x="1826" y="0"/>
                    <a:pt x="0" y="2271"/>
                    <a:pt x="1550" y="4214"/>
                  </a:cubicBezTo>
                  <a:cubicBezTo>
                    <a:pt x="2093" y="4906"/>
                    <a:pt x="2776" y="5193"/>
                    <a:pt x="3450" y="5193"/>
                  </a:cubicBezTo>
                  <a:cubicBezTo>
                    <a:pt x="5344" y="5193"/>
                    <a:pt x="7170" y="2923"/>
                    <a:pt x="5620" y="979"/>
                  </a:cubicBezTo>
                  <a:cubicBezTo>
                    <a:pt x="5077" y="287"/>
                    <a:pt x="4395" y="0"/>
                    <a:pt x="37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2"/>
            <p:cNvSpPr/>
            <p:nvPr/>
          </p:nvSpPr>
          <p:spPr>
            <a:xfrm>
              <a:off x="4973725" y="4321325"/>
              <a:ext cx="150975" cy="278875"/>
            </a:xfrm>
            <a:custGeom>
              <a:avLst/>
              <a:gdLst/>
              <a:ahLst/>
              <a:cxnLst/>
              <a:rect l="l" t="t" r="r" b="b"/>
              <a:pathLst>
                <a:path w="6039" h="11155" extrusionOk="0">
                  <a:moveTo>
                    <a:pt x="4637" y="489"/>
                  </a:moveTo>
                  <a:cubicBezTo>
                    <a:pt x="4637" y="1757"/>
                    <a:pt x="4770" y="3024"/>
                    <a:pt x="4837" y="4292"/>
                  </a:cubicBezTo>
                  <a:cubicBezTo>
                    <a:pt x="4904" y="5793"/>
                    <a:pt x="5071" y="8895"/>
                    <a:pt x="3570" y="9863"/>
                  </a:cubicBezTo>
                  <a:cubicBezTo>
                    <a:pt x="3066" y="10194"/>
                    <a:pt x="2660" y="10334"/>
                    <a:pt x="2335" y="10334"/>
                  </a:cubicBezTo>
                  <a:cubicBezTo>
                    <a:pt x="891" y="10334"/>
                    <a:pt x="1035" y="7592"/>
                    <a:pt x="1335" y="6694"/>
                  </a:cubicBezTo>
                  <a:cubicBezTo>
                    <a:pt x="1568" y="5960"/>
                    <a:pt x="1868" y="5259"/>
                    <a:pt x="2235" y="4559"/>
                  </a:cubicBezTo>
                  <a:cubicBezTo>
                    <a:pt x="2969" y="3158"/>
                    <a:pt x="3770" y="1790"/>
                    <a:pt x="4637" y="489"/>
                  </a:cubicBezTo>
                  <a:close/>
                  <a:moveTo>
                    <a:pt x="4772" y="0"/>
                  </a:moveTo>
                  <a:cubicBezTo>
                    <a:pt x="4753" y="0"/>
                    <a:pt x="4731" y="8"/>
                    <a:pt x="4704" y="22"/>
                  </a:cubicBezTo>
                  <a:cubicBezTo>
                    <a:pt x="2702" y="1890"/>
                    <a:pt x="1235" y="4259"/>
                    <a:pt x="434" y="6894"/>
                  </a:cubicBezTo>
                  <a:cubicBezTo>
                    <a:pt x="0" y="8462"/>
                    <a:pt x="234" y="10697"/>
                    <a:pt x="2135" y="11097"/>
                  </a:cubicBezTo>
                  <a:cubicBezTo>
                    <a:pt x="2311" y="11136"/>
                    <a:pt x="2480" y="11154"/>
                    <a:pt x="2643" y="11154"/>
                  </a:cubicBezTo>
                  <a:cubicBezTo>
                    <a:pt x="4144" y="11154"/>
                    <a:pt x="5073" y="9579"/>
                    <a:pt x="5404" y="8195"/>
                  </a:cubicBezTo>
                  <a:cubicBezTo>
                    <a:pt x="6038" y="5626"/>
                    <a:pt x="5538" y="2891"/>
                    <a:pt x="5371" y="322"/>
                  </a:cubicBezTo>
                  <a:cubicBezTo>
                    <a:pt x="5346" y="127"/>
                    <a:pt x="5197" y="3"/>
                    <a:pt x="5027" y="3"/>
                  </a:cubicBezTo>
                  <a:cubicBezTo>
                    <a:pt x="4965" y="3"/>
                    <a:pt x="4900" y="20"/>
                    <a:pt x="4837" y="56"/>
                  </a:cubicBezTo>
                  <a:cubicBezTo>
                    <a:pt x="4818" y="17"/>
                    <a:pt x="4798" y="0"/>
                    <a:pt x="4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2"/>
            <p:cNvSpPr/>
            <p:nvPr/>
          </p:nvSpPr>
          <p:spPr>
            <a:xfrm>
              <a:off x="4854475" y="4126700"/>
              <a:ext cx="253525" cy="212700"/>
            </a:xfrm>
            <a:custGeom>
              <a:avLst/>
              <a:gdLst/>
              <a:ahLst/>
              <a:cxnLst/>
              <a:rect l="l" t="t" r="r" b="b"/>
              <a:pathLst>
                <a:path w="10141" h="8508" extrusionOk="0">
                  <a:moveTo>
                    <a:pt x="3269" y="936"/>
                  </a:moveTo>
                  <a:cubicBezTo>
                    <a:pt x="5071" y="936"/>
                    <a:pt x="6605" y="3571"/>
                    <a:pt x="7406" y="4872"/>
                  </a:cubicBezTo>
                  <a:cubicBezTo>
                    <a:pt x="8039" y="5973"/>
                    <a:pt x="8640" y="7107"/>
                    <a:pt x="9340" y="8174"/>
                  </a:cubicBezTo>
                  <a:cubicBezTo>
                    <a:pt x="7906" y="7540"/>
                    <a:pt x="6472" y="6840"/>
                    <a:pt x="5071" y="6073"/>
                  </a:cubicBezTo>
                  <a:cubicBezTo>
                    <a:pt x="4403" y="5706"/>
                    <a:pt x="3770" y="5272"/>
                    <a:pt x="3169" y="4838"/>
                  </a:cubicBezTo>
                  <a:cubicBezTo>
                    <a:pt x="2235" y="4105"/>
                    <a:pt x="0" y="936"/>
                    <a:pt x="3269" y="936"/>
                  </a:cubicBezTo>
                  <a:close/>
                  <a:moveTo>
                    <a:pt x="2956" y="0"/>
                  </a:moveTo>
                  <a:cubicBezTo>
                    <a:pt x="2395" y="0"/>
                    <a:pt x="1845" y="192"/>
                    <a:pt x="1368" y="669"/>
                  </a:cubicBezTo>
                  <a:cubicBezTo>
                    <a:pt x="0" y="2070"/>
                    <a:pt x="1068" y="4071"/>
                    <a:pt x="2269" y="5105"/>
                  </a:cubicBezTo>
                  <a:cubicBezTo>
                    <a:pt x="4403" y="6873"/>
                    <a:pt x="6939" y="8041"/>
                    <a:pt x="9641" y="8508"/>
                  </a:cubicBezTo>
                  <a:cubicBezTo>
                    <a:pt x="9707" y="8508"/>
                    <a:pt x="9741" y="8474"/>
                    <a:pt x="9741" y="8408"/>
                  </a:cubicBezTo>
                  <a:cubicBezTo>
                    <a:pt x="10007" y="8374"/>
                    <a:pt x="10141" y="8141"/>
                    <a:pt x="10041" y="7907"/>
                  </a:cubicBezTo>
                  <a:cubicBezTo>
                    <a:pt x="8773" y="5639"/>
                    <a:pt x="7672" y="3071"/>
                    <a:pt x="5738" y="1303"/>
                  </a:cubicBezTo>
                  <a:cubicBezTo>
                    <a:pt x="5009" y="617"/>
                    <a:pt x="3964" y="0"/>
                    <a:pt x="29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2"/>
            <p:cNvSpPr/>
            <p:nvPr/>
          </p:nvSpPr>
          <p:spPr>
            <a:xfrm>
              <a:off x="1965750" y="3398275"/>
              <a:ext cx="2893750" cy="1027475"/>
            </a:xfrm>
            <a:custGeom>
              <a:avLst/>
              <a:gdLst/>
              <a:ahLst/>
              <a:cxnLst/>
              <a:rect l="l" t="t" r="r" b="b"/>
              <a:pathLst>
                <a:path w="115750" h="41099" extrusionOk="0">
                  <a:moveTo>
                    <a:pt x="31310" y="1"/>
                  </a:moveTo>
                  <a:cubicBezTo>
                    <a:pt x="27439" y="1"/>
                    <a:pt x="23716" y="337"/>
                    <a:pt x="20481" y="1185"/>
                  </a:cubicBezTo>
                  <a:cubicBezTo>
                    <a:pt x="2535" y="5889"/>
                    <a:pt x="0" y="26870"/>
                    <a:pt x="18247" y="35276"/>
                  </a:cubicBezTo>
                  <a:cubicBezTo>
                    <a:pt x="28623" y="40080"/>
                    <a:pt x="59398" y="41098"/>
                    <a:pt x="83628" y="41098"/>
                  </a:cubicBezTo>
                  <a:cubicBezTo>
                    <a:pt x="101462" y="41098"/>
                    <a:pt x="115749" y="40547"/>
                    <a:pt x="115749" y="40547"/>
                  </a:cubicBezTo>
                  <a:lnTo>
                    <a:pt x="98704" y="15329"/>
                  </a:lnTo>
                  <a:cubicBezTo>
                    <a:pt x="98704" y="15329"/>
                    <a:pt x="91826" y="13706"/>
                    <a:pt x="82035" y="12296"/>
                  </a:cubicBezTo>
                  <a:lnTo>
                    <a:pt x="82035" y="12296"/>
                  </a:lnTo>
                  <a:lnTo>
                    <a:pt x="81959" y="6422"/>
                  </a:lnTo>
                  <a:lnTo>
                    <a:pt x="63212" y="4955"/>
                  </a:lnTo>
                  <a:cubicBezTo>
                    <a:pt x="63212" y="4955"/>
                    <a:pt x="46167" y="1"/>
                    <a:pt x="3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2"/>
            <p:cNvSpPr/>
            <p:nvPr/>
          </p:nvSpPr>
          <p:spPr>
            <a:xfrm>
              <a:off x="2915575" y="3626375"/>
              <a:ext cx="1102500" cy="80075"/>
            </a:xfrm>
            <a:custGeom>
              <a:avLst/>
              <a:gdLst/>
              <a:ahLst/>
              <a:cxnLst/>
              <a:rect l="l" t="t" r="r" b="b"/>
              <a:pathLst>
                <a:path w="44100" h="3203" extrusionOk="0">
                  <a:moveTo>
                    <a:pt x="2169" y="0"/>
                  </a:moveTo>
                  <a:cubicBezTo>
                    <a:pt x="2102" y="0"/>
                    <a:pt x="2102" y="67"/>
                    <a:pt x="2169" y="100"/>
                  </a:cubicBezTo>
                  <a:cubicBezTo>
                    <a:pt x="3237" y="301"/>
                    <a:pt x="4304" y="601"/>
                    <a:pt x="5371" y="801"/>
                  </a:cubicBezTo>
                  <a:lnTo>
                    <a:pt x="6339" y="968"/>
                  </a:lnTo>
                  <a:cubicBezTo>
                    <a:pt x="4237" y="1135"/>
                    <a:pt x="2169" y="1335"/>
                    <a:pt x="68" y="1568"/>
                  </a:cubicBezTo>
                  <a:cubicBezTo>
                    <a:pt x="1" y="1568"/>
                    <a:pt x="1" y="1668"/>
                    <a:pt x="68" y="1668"/>
                  </a:cubicBezTo>
                  <a:cubicBezTo>
                    <a:pt x="2903" y="1435"/>
                    <a:pt x="5738" y="1368"/>
                    <a:pt x="8574" y="1368"/>
                  </a:cubicBezTo>
                  <a:cubicBezTo>
                    <a:pt x="9291" y="1360"/>
                    <a:pt x="10002" y="1355"/>
                    <a:pt x="10709" y="1355"/>
                  </a:cubicBezTo>
                  <a:cubicBezTo>
                    <a:pt x="12831" y="1355"/>
                    <a:pt x="14920" y="1393"/>
                    <a:pt x="17046" y="1468"/>
                  </a:cubicBezTo>
                  <a:cubicBezTo>
                    <a:pt x="22717" y="1668"/>
                    <a:pt x="28421" y="2069"/>
                    <a:pt x="34092" y="2536"/>
                  </a:cubicBezTo>
                  <a:cubicBezTo>
                    <a:pt x="37294" y="2802"/>
                    <a:pt x="40497" y="3136"/>
                    <a:pt x="43699" y="3203"/>
                  </a:cubicBezTo>
                  <a:cubicBezTo>
                    <a:pt x="44032" y="3203"/>
                    <a:pt x="44099" y="2702"/>
                    <a:pt x="43766" y="2636"/>
                  </a:cubicBezTo>
                  <a:cubicBezTo>
                    <a:pt x="40997" y="2169"/>
                    <a:pt x="38162" y="1968"/>
                    <a:pt x="35360" y="1702"/>
                  </a:cubicBezTo>
                  <a:cubicBezTo>
                    <a:pt x="32524" y="1435"/>
                    <a:pt x="29655" y="1235"/>
                    <a:pt x="26820" y="1034"/>
                  </a:cubicBezTo>
                  <a:cubicBezTo>
                    <a:pt x="23207" y="802"/>
                    <a:pt x="19608" y="690"/>
                    <a:pt x="16004" y="690"/>
                  </a:cubicBezTo>
                  <a:cubicBezTo>
                    <a:pt x="13919" y="690"/>
                    <a:pt x="11832" y="728"/>
                    <a:pt x="9741" y="801"/>
                  </a:cubicBezTo>
                  <a:cubicBezTo>
                    <a:pt x="9208" y="801"/>
                    <a:pt x="8674" y="834"/>
                    <a:pt x="8173" y="868"/>
                  </a:cubicBezTo>
                  <a:cubicBezTo>
                    <a:pt x="8040" y="834"/>
                    <a:pt x="7907" y="834"/>
                    <a:pt x="7807" y="801"/>
                  </a:cubicBezTo>
                  <a:cubicBezTo>
                    <a:pt x="7540" y="734"/>
                    <a:pt x="7273" y="668"/>
                    <a:pt x="6973" y="634"/>
                  </a:cubicBezTo>
                  <a:cubicBezTo>
                    <a:pt x="6439" y="534"/>
                    <a:pt x="5939" y="467"/>
                    <a:pt x="5405" y="401"/>
                  </a:cubicBezTo>
                  <a:cubicBezTo>
                    <a:pt x="4337" y="267"/>
                    <a:pt x="3270" y="167"/>
                    <a:pt x="2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2"/>
            <p:cNvSpPr/>
            <p:nvPr/>
          </p:nvSpPr>
          <p:spPr>
            <a:xfrm>
              <a:off x="4268225" y="3766150"/>
              <a:ext cx="388375" cy="633175"/>
            </a:xfrm>
            <a:custGeom>
              <a:avLst/>
              <a:gdLst/>
              <a:ahLst/>
              <a:cxnLst/>
              <a:rect l="l" t="t" r="r" b="b"/>
              <a:pathLst>
                <a:path w="15535" h="25327" extrusionOk="0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334" y="947"/>
                    <a:pt x="4670" y="8353"/>
                    <a:pt x="5671" y="9987"/>
                  </a:cubicBezTo>
                  <a:cubicBezTo>
                    <a:pt x="7672" y="13290"/>
                    <a:pt x="9774" y="16492"/>
                    <a:pt x="11842" y="19761"/>
                  </a:cubicBezTo>
                  <a:cubicBezTo>
                    <a:pt x="12442" y="20695"/>
                    <a:pt x="13043" y="21595"/>
                    <a:pt x="13643" y="22529"/>
                  </a:cubicBezTo>
                  <a:cubicBezTo>
                    <a:pt x="14244" y="23430"/>
                    <a:pt x="14878" y="24331"/>
                    <a:pt x="15411" y="25298"/>
                  </a:cubicBezTo>
                  <a:cubicBezTo>
                    <a:pt x="15422" y="25319"/>
                    <a:pt x="15438" y="25327"/>
                    <a:pt x="15456" y="25327"/>
                  </a:cubicBezTo>
                  <a:cubicBezTo>
                    <a:pt x="15494" y="25327"/>
                    <a:pt x="15534" y="25288"/>
                    <a:pt x="15511" y="25265"/>
                  </a:cubicBezTo>
                  <a:cubicBezTo>
                    <a:pt x="14477" y="23630"/>
                    <a:pt x="13543" y="21929"/>
                    <a:pt x="12609" y="20261"/>
                  </a:cubicBezTo>
                  <a:cubicBezTo>
                    <a:pt x="11642" y="18627"/>
                    <a:pt x="10641" y="16925"/>
                    <a:pt x="9674" y="15258"/>
                  </a:cubicBezTo>
                  <a:cubicBezTo>
                    <a:pt x="7739" y="11955"/>
                    <a:pt x="801" y="814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2"/>
            <p:cNvSpPr/>
            <p:nvPr/>
          </p:nvSpPr>
          <p:spPr>
            <a:xfrm>
              <a:off x="2313600" y="3689725"/>
              <a:ext cx="1631075" cy="1024775"/>
            </a:xfrm>
            <a:custGeom>
              <a:avLst/>
              <a:gdLst/>
              <a:ahLst/>
              <a:cxnLst/>
              <a:rect l="l" t="t" r="r" b="b"/>
              <a:pathLst>
                <a:path w="65243" h="40991" extrusionOk="0">
                  <a:moveTo>
                    <a:pt x="28621" y="1"/>
                  </a:moveTo>
                  <a:cubicBezTo>
                    <a:pt x="28619" y="1"/>
                    <a:pt x="28618" y="1"/>
                    <a:pt x="28617" y="2"/>
                  </a:cubicBezTo>
                  <a:cubicBezTo>
                    <a:pt x="26782" y="735"/>
                    <a:pt x="863" y="36961"/>
                    <a:pt x="396" y="38496"/>
                  </a:cubicBezTo>
                  <a:cubicBezTo>
                    <a:pt x="1" y="39767"/>
                    <a:pt x="3051" y="40991"/>
                    <a:pt x="5271" y="40991"/>
                  </a:cubicBezTo>
                  <a:cubicBezTo>
                    <a:pt x="5672" y="40991"/>
                    <a:pt x="6046" y="40951"/>
                    <a:pt x="6367" y="40864"/>
                  </a:cubicBezTo>
                  <a:cubicBezTo>
                    <a:pt x="7135" y="40631"/>
                    <a:pt x="9903" y="39130"/>
                    <a:pt x="13039" y="37395"/>
                  </a:cubicBezTo>
                  <a:cubicBezTo>
                    <a:pt x="18076" y="34560"/>
                    <a:pt x="23613" y="31124"/>
                    <a:pt x="23613" y="31124"/>
                  </a:cubicBezTo>
                  <a:lnTo>
                    <a:pt x="65243" y="30890"/>
                  </a:lnTo>
                  <a:lnTo>
                    <a:pt x="64275" y="3337"/>
                  </a:lnTo>
                  <a:cubicBezTo>
                    <a:pt x="64275" y="3337"/>
                    <a:pt x="43992" y="8192"/>
                    <a:pt x="41336" y="8192"/>
                  </a:cubicBezTo>
                  <a:cubicBezTo>
                    <a:pt x="41181" y="8192"/>
                    <a:pt x="41086" y="8176"/>
                    <a:pt x="41059" y="8141"/>
                  </a:cubicBezTo>
                  <a:cubicBezTo>
                    <a:pt x="41059" y="8141"/>
                    <a:pt x="28964" y="1"/>
                    <a:pt x="28621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2"/>
            <p:cNvSpPr/>
            <p:nvPr/>
          </p:nvSpPr>
          <p:spPr>
            <a:xfrm>
              <a:off x="2313625" y="3689725"/>
              <a:ext cx="1168225" cy="1024825"/>
            </a:xfrm>
            <a:custGeom>
              <a:avLst/>
              <a:gdLst/>
              <a:ahLst/>
              <a:cxnLst/>
              <a:rect l="l" t="t" r="r" b="b"/>
              <a:pathLst>
                <a:path w="46729" h="40993" extrusionOk="0">
                  <a:moveTo>
                    <a:pt x="28620" y="1"/>
                  </a:moveTo>
                  <a:cubicBezTo>
                    <a:pt x="28618" y="1"/>
                    <a:pt x="28617" y="1"/>
                    <a:pt x="28616" y="2"/>
                  </a:cubicBezTo>
                  <a:cubicBezTo>
                    <a:pt x="26781" y="735"/>
                    <a:pt x="862" y="36961"/>
                    <a:pt x="395" y="38496"/>
                  </a:cubicBezTo>
                  <a:cubicBezTo>
                    <a:pt x="1" y="39792"/>
                    <a:pt x="3034" y="40993"/>
                    <a:pt x="5212" y="40993"/>
                  </a:cubicBezTo>
                  <a:cubicBezTo>
                    <a:pt x="5612" y="40993"/>
                    <a:pt x="5984" y="40952"/>
                    <a:pt x="6300" y="40864"/>
                  </a:cubicBezTo>
                  <a:cubicBezTo>
                    <a:pt x="7100" y="40631"/>
                    <a:pt x="9869" y="39163"/>
                    <a:pt x="12971" y="37395"/>
                  </a:cubicBezTo>
                  <a:lnTo>
                    <a:pt x="13004" y="37395"/>
                  </a:lnTo>
                  <a:cubicBezTo>
                    <a:pt x="18075" y="34560"/>
                    <a:pt x="23612" y="31124"/>
                    <a:pt x="23612" y="31124"/>
                  </a:cubicBezTo>
                  <a:lnTo>
                    <a:pt x="32885" y="31057"/>
                  </a:lnTo>
                  <a:lnTo>
                    <a:pt x="46728" y="7307"/>
                  </a:lnTo>
                  <a:lnTo>
                    <a:pt x="46728" y="7307"/>
                  </a:lnTo>
                  <a:cubicBezTo>
                    <a:pt x="44145" y="7829"/>
                    <a:pt x="42083" y="8193"/>
                    <a:pt x="41343" y="8193"/>
                  </a:cubicBezTo>
                  <a:cubicBezTo>
                    <a:pt x="41185" y="8193"/>
                    <a:pt x="41087" y="8176"/>
                    <a:pt x="41058" y="8141"/>
                  </a:cubicBezTo>
                  <a:cubicBezTo>
                    <a:pt x="41058" y="8141"/>
                    <a:pt x="28963" y="1"/>
                    <a:pt x="28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2"/>
            <p:cNvSpPr/>
            <p:nvPr/>
          </p:nvSpPr>
          <p:spPr>
            <a:xfrm>
              <a:off x="2306950" y="3689400"/>
              <a:ext cx="1033125" cy="1028650"/>
            </a:xfrm>
            <a:custGeom>
              <a:avLst/>
              <a:gdLst/>
              <a:ahLst/>
              <a:cxnLst/>
              <a:rect l="l" t="t" r="r" b="b"/>
              <a:pathLst>
                <a:path w="41325" h="41146" extrusionOk="0">
                  <a:moveTo>
                    <a:pt x="28912" y="0"/>
                  </a:moveTo>
                  <a:cubicBezTo>
                    <a:pt x="28873" y="0"/>
                    <a:pt x="28841" y="5"/>
                    <a:pt x="28816" y="15"/>
                  </a:cubicBezTo>
                  <a:cubicBezTo>
                    <a:pt x="26948" y="782"/>
                    <a:pt x="896" y="36974"/>
                    <a:pt x="396" y="38542"/>
                  </a:cubicBezTo>
                  <a:cubicBezTo>
                    <a:pt x="1" y="39868"/>
                    <a:pt x="3112" y="41146"/>
                    <a:pt x="5373" y="41146"/>
                  </a:cubicBezTo>
                  <a:cubicBezTo>
                    <a:pt x="5786" y="41146"/>
                    <a:pt x="6170" y="41103"/>
                    <a:pt x="6500" y="41011"/>
                  </a:cubicBezTo>
                  <a:cubicBezTo>
                    <a:pt x="8668" y="40410"/>
                    <a:pt x="24513" y="31470"/>
                    <a:pt x="24513" y="31470"/>
                  </a:cubicBezTo>
                  <a:lnTo>
                    <a:pt x="41325" y="8154"/>
                  </a:lnTo>
                  <a:cubicBezTo>
                    <a:pt x="35698" y="3395"/>
                    <a:pt x="29947" y="0"/>
                    <a:pt x="28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2"/>
            <p:cNvSpPr/>
            <p:nvPr/>
          </p:nvSpPr>
          <p:spPr>
            <a:xfrm>
              <a:off x="2358600" y="3747775"/>
              <a:ext cx="659350" cy="920300"/>
            </a:xfrm>
            <a:custGeom>
              <a:avLst/>
              <a:gdLst/>
              <a:ahLst/>
              <a:cxnLst/>
              <a:rect l="l" t="t" r="r" b="b"/>
              <a:pathLst>
                <a:path w="26374" h="36812" extrusionOk="0">
                  <a:moveTo>
                    <a:pt x="26344" y="1"/>
                  </a:moveTo>
                  <a:cubicBezTo>
                    <a:pt x="26336" y="1"/>
                    <a:pt x="26326" y="5"/>
                    <a:pt x="26316" y="15"/>
                  </a:cubicBezTo>
                  <a:cubicBezTo>
                    <a:pt x="21713" y="5819"/>
                    <a:pt x="4234" y="30470"/>
                    <a:pt x="64" y="36641"/>
                  </a:cubicBezTo>
                  <a:cubicBezTo>
                    <a:pt x="1" y="36746"/>
                    <a:pt x="18" y="36812"/>
                    <a:pt x="64" y="36812"/>
                  </a:cubicBezTo>
                  <a:cubicBezTo>
                    <a:pt x="91" y="36812"/>
                    <a:pt x="127" y="36790"/>
                    <a:pt x="164" y="36741"/>
                  </a:cubicBezTo>
                  <a:cubicBezTo>
                    <a:pt x="4667" y="30770"/>
                    <a:pt x="22347" y="6319"/>
                    <a:pt x="26350" y="48"/>
                  </a:cubicBezTo>
                  <a:cubicBezTo>
                    <a:pt x="26373" y="24"/>
                    <a:pt x="26363" y="1"/>
                    <a:pt x="26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2"/>
            <p:cNvSpPr/>
            <p:nvPr/>
          </p:nvSpPr>
          <p:spPr>
            <a:xfrm>
              <a:off x="2513800" y="4470075"/>
              <a:ext cx="66575" cy="210625"/>
            </a:xfrm>
            <a:custGeom>
              <a:avLst/>
              <a:gdLst/>
              <a:ahLst/>
              <a:cxnLst/>
              <a:rect l="l" t="t" r="r" b="b"/>
              <a:pathLst>
                <a:path w="2663" h="8425" extrusionOk="0">
                  <a:moveTo>
                    <a:pt x="42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129" y="2145"/>
                    <a:pt x="2662" y="5814"/>
                    <a:pt x="1128" y="8349"/>
                  </a:cubicBezTo>
                  <a:cubicBezTo>
                    <a:pt x="1101" y="8376"/>
                    <a:pt x="1139" y="8425"/>
                    <a:pt x="1173" y="8425"/>
                  </a:cubicBezTo>
                  <a:cubicBezTo>
                    <a:pt x="1181" y="8425"/>
                    <a:pt x="1188" y="8422"/>
                    <a:pt x="1195" y="8416"/>
                  </a:cubicBezTo>
                  <a:cubicBezTo>
                    <a:pt x="2229" y="7048"/>
                    <a:pt x="2629" y="5347"/>
                    <a:pt x="2329" y="3713"/>
                  </a:cubicBezTo>
                  <a:cubicBezTo>
                    <a:pt x="2062" y="2345"/>
                    <a:pt x="1361" y="877"/>
                    <a:pt x="61" y="10"/>
                  </a:cubicBezTo>
                  <a:cubicBezTo>
                    <a:pt x="54" y="3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2"/>
            <p:cNvSpPr/>
            <p:nvPr/>
          </p:nvSpPr>
          <p:spPr>
            <a:xfrm>
              <a:off x="2860250" y="4291650"/>
              <a:ext cx="82875" cy="223100"/>
            </a:xfrm>
            <a:custGeom>
              <a:avLst/>
              <a:gdLst/>
              <a:ahLst/>
              <a:cxnLst/>
              <a:rect l="l" t="t" r="r" b="b"/>
              <a:pathLst>
                <a:path w="3315" h="8924" extrusionOk="0">
                  <a:moveTo>
                    <a:pt x="2339" y="0"/>
                  </a:moveTo>
                  <a:cubicBezTo>
                    <a:pt x="2290" y="0"/>
                    <a:pt x="2234" y="48"/>
                    <a:pt x="2214" y="108"/>
                  </a:cubicBezTo>
                  <a:cubicBezTo>
                    <a:pt x="1814" y="3011"/>
                    <a:pt x="1080" y="5913"/>
                    <a:pt x="46" y="8681"/>
                  </a:cubicBezTo>
                  <a:cubicBezTo>
                    <a:pt x="0" y="8818"/>
                    <a:pt x="110" y="8924"/>
                    <a:pt x="227" y="8924"/>
                  </a:cubicBezTo>
                  <a:cubicBezTo>
                    <a:pt x="281" y="8924"/>
                    <a:pt x="337" y="8901"/>
                    <a:pt x="379" y="8848"/>
                  </a:cubicBezTo>
                  <a:cubicBezTo>
                    <a:pt x="2147" y="6446"/>
                    <a:pt x="3315" y="3011"/>
                    <a:pt x="2414" y="75"/>
                  </a:cubicBezTo>
                  <a:cubicBezTo>
                    <a:pt x="2401" y="22"/>
                    <a:pt x="2371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2"/>
            <p:cNvSpPr/>
            <p:nvPr/>
          </p:nvSpPr>
          <p:spPr>
            <a:xfrm>
              <a:off x="2808550" y="4325350"/>
              <a:ext cx="82875" cy="222750"/>
            </a:xfrm>
            <a:custGeom>
              <a:avLst/>
              <a:gdLst/>
              <a:ahLst/>
              <a:cxnLst/>
              <a:rect l="l" t="t" r="r" b="b"/>
              <a:pathLst>
                <a:path w="3315" h="8910" extrusionOk="0">
                  <a:moveTo>
                    <a:pt x="2324" y="1"/>
                  </a:moveTo>
                  <a:cubicBezTo>
                    <a:pt x="2270" y="1"/>
                    <a:pt x="2214" y="37"/>
                    <a:pt x="2214" y="95"/>
                  </a:cubicBezTo>
                  <a:cubicBezTo>
                    <a:pt x="1780" y="3030"/>
                    <a:pt x="1046" y="5899"/>
                    <a:pt x="46" y="8668"/>
                  </a:cubicBezTo>
                  <a:cubicBezTo>
                    <a:pt x="0" y="8804"/>
                    <a:pt x="110" y="8910"/>
                    <a:pt x="227" y="8910"/>
                  </a:cubicBezTo>
                  <a:cubicBezTo>
                    <a:pt x="281" y="8910"/>
                    <a:pt x="337" y="8887"/>
                    <a:pt x="379" y="8834"/>
                  </a:cubicBezTo>
                  <a:cubicBezTo>
                    <a:pt x="2147" y="6433"/>
                    <a:pt x="3315" y="2997"/>
                    <a:pt x="2414" y="61"/>
                  </a:cubicBezTo>
                  <a:cubicBezTo>
                    <a:pt x="2400" y="19"/>
                    <a:pt x="2363" y="1"/>
                    <a:pt x="2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2"/>
            <p:cNvSpPr/>
            <p:nvPr/>
          </p:nvSpPr>
          <p:spPr>
            <a:xfrm>
              <a:off x="2756000" y="4359200"/>
              <a:ext cx="83725" cy="223100"/>
            </a:xfrm>
            <a:custGeom>
              <a:avLst/>
              <a:gdLst/>
              <a:ahLst/>
              <a:cxnLst/>
              <a:rect l="l" t="t" r="r" b="b"/>
              <a:pathLst>
                <a:path w="3349" h="8924" extrusionOk="0">
                  <a:moveTo>
                    <a:pt x="2361" y="0"/>
                  </a:moveTo>
                  <a:cubicBezTo>
                    <a:pt x="2302" y="0"/>
                    <a:pt x="2234" y="48"/>
                    <a:pt x="2214" y="108"/>
                  </a:cubicBezTo>
                  <a:cubicBezTo>
                    <a:pt x="1814" y="3010"/>
                    <a:pt x="1080" y="5879"/>
                    <a:pt x="46" y="8681"/>
                  </a:cubicBezTo>
                  <a:cubicBezTo>
                    <a:pt x="1" y="8818"/>
                    <a:pt x="111" y="8924"/>
                    <a:pt x="228" y="8924"/>
                  </a:cubicBezTo>
                  <a:cubicBezTo>
                    <a:pt x="282" y="8924"/>
                    <a:pt x="337" y="8901"/>
                    <a:pt x="380" y="8848"/>
                  </a:cubicBezTo>
                  <a:cubicBezTo>
                    <a:pt x="2181" y="6446"/>
                    <a:pt x="3348" y="3010"/>
                    <a:pt x="2448" y="75"/>
                  </a:cubicBezTo>
                  <a:cubicBezTo>
                    <a:pt x="2434" y="22"/>
                    <a:pt x="2400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2"/>
            <p:cNvSpPr/>
            <p:nvPr/>
          </p:nvSpPr>
          <p:spPr>
            <a:xfrm>
              <a:off x="2703725" y="4392900"/>
              <a:ext cx="83450" cy="223125"/>
            </a:xfrm>
            <a:custGeom>
              <a:avLst/>
              <a:gdLst/>
              <a:ahLst/>
              <a:cxnLst/>
              <a:rect l="l" t="t" r="r" b="b"/>
              <a:pathLst>
                <a:path w="3338" h="8925" extrusionOk="0">
                  <a:moveTo>
                    <a:pt x="2347" y="1"/>
                  </a:moveTo>
                  <a:cubicBezTo>
                    <a:pt x="2293" y="1"/>
                    <a:pt x="2237" y="37"/>
                    <a:pt x="2237" y="95"/>
                  </a:cubicBezTo>
                  <a:cubicBezTo>
                    <a:pt x="1837" y="3030"/>
                    <a:pt x="1103" y="5899"/>
                    <a:pt x="69" y="8668"/>
                  </a:cubicBezTo>
                  <a:cubicBezTo>
                    <a:pt x="1" y="8804"/>
                    <a:pt x="118" y="8925"/>
                    <a:pt x="242" y="8925"/>
                  </a:cubicBezTo>
                  <a:cubicBezTo>
                    <a:pt x="300" y="8925"/>
                    <a:pt x="360" y="8898"/>
                    <a:pt x="403" y="8834"/>
                  </a:cubicBezTo>
                  <a:cubicBezTo>
                    <a:pt x="2170" y="6433"/>
                    <a:pt x="3338" y="2997"/>
                    <a:pt x="2437" y="61"/>
                  </a:cubicBezTo>
                  <a:cubicBezTo>
                    <a:pt x="2423" y="19"/>
                    <a:pt x="2386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2"/>
            <p:cNvSpPr/>
            <p:nvPr/>
          </p:nvSpPr>
          <p:spPr>
            <a:xfrm>
              <a:off x="2991775" y="3788825"/>
              <a:ext cx="177275" cy="129600"/>
            </a:xfrm>
            <a:custGeom>
              <a:avLst/>
              <a:gdLst/>
              <a:ahLst/>
              <a:cxnLst/>
              <a:rect l="l" t="t" r="r" b="b"/>
              <a:pathLst>
                <a:path w="7091" h="5184" extrusionOk="0">
                  <a:moveTo>
                    <a:pt x="3405" y="1"/>
                  </a:moveTo>
                  <a:cubicBezTo>
                    <a:pt x="2690" y="1"/>
                    <a:pt x="1969" y="315"/>
                    <a:pt x="1423" y="1074"/>
                  </a:cubicBezTo>
                  <a:cubicBezTo>
                    <a:pt x="1" y="3051"/>
                    <a:pt x="1835" y="5184"/>
                    <a:pt x="3705" y="5184"/>
                  </a:cubicBezTo>
                  <a:cubicBezTo>
                    <a:pt x="4423" y="5184"/>
                    <a:pt x="5146" y="4869"/>
                    <a:pt x="5693" y="4110"/>
                  </a:cubicBezTo>
                  <a:cubicBezTo>
                    <a:pt x="7090" y="2134"/>
                    <a:pt x="5267" y="1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2"/>
            <p:cNvSpPr/>
            <p:nvPr/>
          </p:nvSpPr>
          <p:spPr>
            <a:xfrm>
              <a:off x="2880550" y="4420550"/>
              <a:ext cx="154325" cy="276275"/>
            </a:xfrm>
            <a:custGeom>
              <a:avLst/>
              <a:gdLst/>
              <a:ahLst/>
              <a:cxnLst/>
              <a:rect l="l" t="t" r="r" b="b"/>
              <a:pathLst>
                <a:path w="6173" h="11051" extrusionOk="0">
                  <a:moveTo>
                    <a:pt x="1135" y="456"/>
                  </a:moveTo>
                  <a:lnTo>
                    <a:pt x="1135" y="456"/>
                  </a:lnTo>
                  <a:cubicBezTo>
                    <a:pt x="2069" y="1757"/>
                    <a:pt x="2936" y="3058"/>
                    <a:pt x="3770" y="4426"/>
                  </a:cubicBezTo>
                  <a:cubicBezTo>
                    <a:pt x="4137" y="5093"/>
                    <a:pt x="4471" y="5794"/>
                    <a:pt x="4771" y="6527"/>
                  </a:cubicBezTo>
                  <a:cubicBezTo>
                    <a:pt x="5102" y="7436"/>
                    <a:pt x="5387" y="10211"/>
                    <a:pt x="3879" y="10211"/>
                  </a:cubicBezTo>
                  <a:cubicBezTo>
                    <a:pt x="3561" y="10211"/>
                    <a:pt x="3164" y="10087"/>
                    <a:pt x="2670" y="9796"/>
                  </a:cubicBezTo>
                  <a:cubicBezTo>
                    <a:pt x="1102" y="8862"/>
                    <a:pt x="1135" y="5794"/>
                    <a:pt x="1135" y="4293"/>
                  </a:cubicBezTo>
                  <a:cubicBezTo>
                    <a:pt x="1135" y="3025"/>
                    <a:pt x="1202" y="1757"/>
                    <a:pt x="1135" y="456"/>
                  </a:cubicBezTo>
                  <a:close/>
                  <a:moveTo>
                    <a:pt x="984" y="1"/>
                  </a:moveTo>
                  <a:cubicBezTo>
                    <a:pt x="958" y="1"/>
                    <a:pt x="935" y="17"/>
                    <a:pt x="935" y="56"/>
                  </a:cubicBezTo>
                  <a:cubicBezTo>
                    <a:pt x="882" y="34"/>
                    <a:pt x="828" y="23"/>
                    <a:pt x="775" y="23"/>
                  </a:cubicBezTo>
                  <a:cubicBezTo>
                    <a:pt x="593" y="23"/>
                    <a:pt x="427" y="150"/>
                    <a:pt x="401" y="356"/>
                  </a:cubicBezTo>
                  <a:cubicBezTo>
                    <a:pt x="368" y="2925"/>
                    <a:pt x="1" y="5694"/>
                    <a:pt x="735" y="8229"/>
                  </a:cubicBezTo>
                  <a:cubicBezTo>
                    <a:pt x="1147" y="9523"/>
                    <a:pt x="2103" y="11051"/>
                    <a:pt x="3559" y="11051"/>
                  </a:cubicBezTo>
                  <a:cubicBezTo>
                    <a:pt x="3754" y="11051"/>
                    <a:pt x="3958" y="11023"/>
                    <a:pt x="4171" y="10964"/>
                  </a:cubicBezTo>
                  <a:cubicBezTo>
                    <a:pt x="6072" y="10497"/>
                    <a:pt x="6172" y="8229"/>
                    <a:pt x="5672" y="6694"/>
                  </a:cubicBezTo>
                  <a:cubicBezTo>
                    <a:pt x="4738" y="4092"/>
                    <a:pt x="3137" y="1791"/>
                    <a:pt x="1035" y="23"/>
                  </a:cubicBezTo>
                  <a:cubicBezTo>
                    <a:pt x="1021" y="9"/>
                    <a:pt x="100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2"/>
            <p:cNvSpPr/>
            <p:nvPr/>
          </p:nvSpPr>
          <p:spPr>
            <a:xfrm>
              <a:off x="2890575" y="4218425"/>
              <a:ext cx="246025" cy="220225"/>
            </a:xfrm>
            <a:custGeom>
              <a:avLst/>
              <a:gdLst/>
              <a:ahLst/>
              <a:cxnLst/>
              <a:rect l="l" t="t" r="r" b="b"/>
              <a:pathLst>
                <a:path w="9841" h="8809" extrusionOk="0">
                  <a:moveTo>
                    <a:pt x="6729" y="932"/>
                  </a:moveTo>
                  <a:cubicBezTo>
                    <a:pt x="9723" y="932"/>
                    <a:pt x="7688" y="4054"/>
                    <a:pt x="6805" y="4839"/>
                  </a:cubicBezTo>
                  <a:cubicBezTo>
                    <a:pt x="6238" y="5306"/>
                    <a:pt x="5604" y="5773"/>
                    <a:pt x="4970" y="6173"/>
                  </a:cubicBezTo>
                  <a:cubicBezTo>
                    <a:pt x="3603" y="7007"/>
                    <a:pt x="2235" y="7774"/>
                    <a:pt x="801" y="8441"/>
                  </a:cubicBezTo>
                  <a:cubicBezTo>
                    <a:pt x="1435" y="7341"/>
                    <a:pt x="2002" y="6206"/>
                    <a:pt x="2602" y="5072"/>
                  </a:cubicBezTo>
                  <a:cubicBezTo>
                    <a:pt x="3303" y="3738"/>
                    <a:pt x="4737" y="1036"/>
                    <a:pt x="6538" y="936"/>
                  </a:cubicBezTo>
                  <a:cubicBezTo>
                    <a:pt x="6604" y="933"/>
                    <a:pt x="6668" y="932"/>
                    <a:pt x="6729" y="932"/>
                  </a:cubicBezTo>
                  <a:close/>
                  <a:moveTo>
                    <a:pt x="6948" y="1"/>
                  </a:moveTo>
                  <a:cubicBezTo>
                    <a:pt x="5902" y="1"/>
                    <a:pt x="4821" y="696"/>
                    <a:pt x="4103" y="1436"/>
                  </a:cubicBezTo>
                  <a:cubicBezTo>
                    <a:pt x="2235" y="3304"/>
                    <a:pt x="1268" y="5906"/>
                    <a:pt x="100" y="8241"/>
                  </a:cubicBezTo>
                  <a:cubicBezTo>
                    <a:pt x="0" y="8441"/>
                    <a:pt x="167" y="8708"/>
                    <a:pt x="401" y="8742"/>
                  </a:cubicBezTo>
                  <a:cubicBezTo>
                    <a:pt x="401" y="8775"/>
                    <a:pt x="467" y="8808"/>
                    <a:pt x="501" y="8808"/>
                  </a:cubicBezTo>
                  <a:cubicBezTo>
                    <a:pt x="3203" y="8208"/>
                    <a:pt x="5704" y="6940"/>
                    <a:pt x="7739" y="5072"/>
                  </a:cubicBezTo>
                  <a:cubicBezTo>
                    <a:pt x="8907" y="3971"/>
                    <a:pt x="9841" y="1903"/>
                    <a:pt x="8406" y="569"/>
                  </a:cubicBezTo>
                  <a:cubicBezTo>
                    <a:pt x="7959" y="165"/>
                    <a:pt x="7457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62"/>
            <p:cNvSpPr/>
            <p:nvPr/>
          </p:nvSpPr>
          <p:spPr>
            <a:xfrm>
              <a:off x="3164100" y="3367900"/>
              <a:ext cx="2653575" cy="1154975"/>
            </a:xfrm>
            <a:custGeom>
              <a:avLst/>
              <a:gdLst/>
              <a:ahLst/>
              <a:cxnLst/>
              <a:rect l="l" t="t" r="r" b="b"/>
              <a:pathLst>
                <a:path w="106143" h="46199" extrusionOk="0">
                  <a:moveTo>
                    <a:pt x="78018" y="0"/>
                  </a:moveTo>
                  <a:cubicBezTo>
                    <a:pt x="64053" y="0"/>
                    <a:pt x="49969" y="7237"/>
                    <a:pt x="49969" y="7237"/>
                  </a:cubicBezTo>
                  <a:lnTo>
                    <a:pt x="31289" y="7737"/>
                  </a:lnTo>
                  <a:lnTo>
                    <a:pt x="31488" y="14853"/>
                  </a:lnTo>
                  <a:lnTo>
                    <a:pt x="31488" y="14853"/>
                  </a:lnTo>
                  <a:cubicBezTo>
                    <a:pt x="22151" y="16347"/>
                    <a:pt x="15712" y="17878"/>
                    <a:pt x="15712" y="17878"/>
                  </a:cubicBezTo>
                  <a:lnTo>
                    <a:pt x="0" y="46198"/>
                  </a:lnTo>
                  <a:cubicBezTo>
                    <a:pt x="0" y="46198"/>
                    <a:pt x="76055" y="46132"/>
                    <a:pt x="92867" y="35524"/>
                  </a:cubicBezTo>
                  <a:cubicBezTo>
                    <a:pt x="106143" y="27151"/>
                    <a:pt x="103207" y="4569"/>
                    <a:pt x="85061" y="699"/>
                  </a:cubicBezTo>
                  <a:cubicBezTo>
                    <a:pt x="82763" y="210"/>
                    <a:pt x="80392" y="0"/>
                    <a:pt x="78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62"/>
            <p:cNvSpPr/>
            <p:nvPr/>
          </p:nvSpPr>
          <p:spPr>
            <a:xfrm>
              <a:off x="3528900" y="3620525"/>
              <a:ext cx="1516575" cy="243250"/>
            </a:xfrm>
            <a:custGeom>
              <a:avLst/>
              <a:gdLst/>
              <a:ahLst/>
              <a:cxnLst/>
              <a:rect l="l" t="t" r="r" b="b"/>
              <a:pathLst>
                <a:path w="60663" h="9730" extrusionOk="0">
                  <a:moveTo>
                    <a:pt x="58427" y="1"/>
                  </a:moveTo>
                  <a:cubicBezTo>
                    <a:pt x="57360" y="234"/>
                    <a:pt x="56292" y="368"/>
                    <a:pt x="55225" y="568"/>
                  </a:cubicBezTo>
                  <a:cubicBezTo>
                    <a:pt x="54725" y="635"/>
                    <a:pt x="54191" y="735"/>
                    <a:pt x="53690" y="835"/>
                  </a:cubicBezTo>
                  <a:cubicBezTo>
                    <a:pt x="53390" y="902"/>
                    <a:pt x="53123" y="968"/>
                    <a:pt x="52857" y="1068"/>
                  </a:cubicBezTo>
                  <a:cubicBezTo>
                    <a:pt x="52756" y="1102"/>
                    <a:pt x="52623" y="1102"/>
                    <a:pt x="52523" y="1135"/>
                  </a:cubicBezTo>
                  <a:lnTo>
                    <a:pt x="50922" y="1135"/>
                  </a:lnTo>
                  <a:cubicBezTo>
                    <a:pt x="45218" y="1202"/>
                    <a:pt x="39547" y="1569"/>
                    <a:pt x="33876" y="2202"/>
                  </a:cubicBezTo>
                  <a:cubicBezTo>
                    <a:pt x="31041" y="2536"/>
                    <a:pt x="28206" y="2903"/>
                    <a:pt x="25404" y="3270"/>
                  </a:cubicBezTo>
                  <a:cubicBezTo>
                    <a:pt x="22602" y="3637"/>
                    <a:pt x="3788" y="6839"/>
                    <a:pt x="1020" y="7440"/>
                  </a:cubicBezTo>
                  <a:lnTo>
                    <a:pt x="919" y="7440"/>
                  </a:lnTo>
                  <a:lnTo>
                    <a:pt x="886" y="7473"/>
                  </a:lnTo>
                  <a:cubicBezTo>
                    <a:pt x="886" y="7473"/>
                    <a:pt x="853" y="7506"/>
                    <a:pt x="853" y="7506"/>
                  </a:cubicBezTo>
                  <a:cubicBezTo>
                    <a:pt x="753" y="7640"/>
                    <a:pt x="653" y="7806"/>
                    <a:pt x="553" y="8007"/>
                  </a:cubicBezTo>
                  <a:cubicBezTo>
                    <a:pt x="486" y="8173"/>
                    <a:pt x="419" y="8340"/>
                    <a:pt x="352" y="8540"/>
                  </a:cubicBezTo>
                  <a:cubicBezTo>
                    <a:pt x="286" y="8707"/>
                    <a:pt x="219" y="8874"/>
                    <a:pt x="186" y="9074"/>
                  </a:cubicBezTo>
                  <a:cubicBezTo>
                    <a:pt x="152" y="9174"/>
                    <a:pt x="119" y="9274"/>
                    <a:pt x="119" y="9341"/>
                  </a:cubicBezTo>
                  <a:lnTo>
                    <a:pt x="86" y="9474"/>
                  </a:lnTo>
                  <a:cubicBezTo>
                    <a:pt x="86" y="9508"/>
                    <a:pt x="52" y="9574"/>
                    <a:pt x="52" y="9608"/>
                  </a:cubicBezTo>
                  <a:cubicBezTo>
                    <a:pt x="1" y="9659"/>
                    <a:pt x="48" y="9730"/>
                    <a:pt x="103" y="9730"/>
                  </a:cubicBezTo>
                  <a:cubicBezTo>
                    <a:pt x="119" y="9730"/>
                    <a:pt x="137" y="9723"/>
                    <a:pt x="152" y="9708"/>
                  </a:cubicBezTo>
                  <a:cubicBezTo>
                    <a:pt x="186" y="9674"/>
                    <a:pt x="219" y="9608"/>
                    <a:pt x="219" y="9574"/>
                  </a:cubicBezTo>
                  <a:lnTo>
                    <a:pt x="319" y="9474"/>
                  </a:lnTo>
                  <a:lnTo>
                    <a:pt x="452" y="9241"/>
                  </a:lnTo>
                  <a:cubicBezTo>
                    <a:pt x="553" y="9074"/>
                    <a:pt x="653" y="8907"/>
                    <a:pt x="719" y="8740"/>
                  </a:cubicBezTo>
                  <a:cubicBezTo>
                    <a:pt x="819" y="8574"/>
                    <a:pt x="919" y="8407"/>
                    <a:pt x="986" y="8207"/>
                  </a:cubicBezTo>
                  <a:cubicBezTo>
                    <a:pt x="1020" y="8140"/>
                    <a:pt x="1053" y="8073"/>
                    <a:pt x="1086" y="8007"/>
                  </a:cubicBezTo>
                  <a:lnTo>
                    <a:pt x="1120" y="8007"/>
                  </a:lnTo>
                  <a:cubicBezTo>
                    <a:pt x="4289" y="7806"/>
                    <a:pt x="23469" y="4471"/>
                    <a:pt x="26638" y="4037"/>
                  </a:cubicBezTo>
                  <a:cubicBezTo>
                    <a:pt x="32309" y="3303"/>
                    <a:pt x="37979" y="2636"/>
                    <a:pt x="43650" y="2169"/>
                  </a:cubicBezTo>
                  <a:cubicBezTo>
                    <a:pt x="46452" y="1936"/>
                    <a:pt x="49254" y="1802"/>
                    <a:pt x="52089" y="1669"/>
                  </a:cubicBezTo>
                  <a:cubicBezTo>
                    <a:pt x="53980" y="1580"/>
                    <a:pt x="55870" y="1535"/>
                    <a:pt x="57760" y="1535"/>
                  </a:cubicBezTo>
                  <a:cubicBezTo>
                    <a:pt x="58705" y="1535"/>
                    <a:pt x="59650" y="1546"/>
                    <a:pt x="60595" y="1569"/>
                  </a:cubicBezTo>
                  <a:cubicBezTo>
                    <a:pt x="60662" y="1569"/>
                    <a:pt x="60662" y="1469"/>
                    <a:pt x="60595" y="1469"/>
                  </a:cubicBezTo>
                  <a:cubicBezTo>
                    <a:pt x="58527" y="1335"/>
                    <a:pt x="56426" y="1235"/>
                    <a:pt x="54358" y="1168"/>
                  </a:cubicBezTo>
                  <a:lnTo>
                    <a:pt x="55292" y="968"/>
                  </a:lnTo>
                  <a:cubicBezTo>
                    <a:pt x="56359" y="701"/>
                    <a:pt x="57393" y="368"/>
                    <a:pt x="58461" y="101"/>
                  </a:cubicBezTo>
                  <a:cubicBezTo>
                    <a:pt x="58527" y="68"/>
                    <a:pt x="58494" y="1"/>
                    <a:pt x="58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62"/>
            <p:cNvSpPr/>
            <p:nvPr/>
          </p:nvSpPr>
          <p:spPr>
            <a:xfrm>
              <a:off x="3310250" y="3827850"/>
              <a:ext cx="358400" cy="650325"/>
            </a:xfrm>
            <a:custGeom>
              <a:avLst/>
              <a:gdLst/>
              <a:ahLst/>
              <a:cxnLst/>
              <a:rect l="l" t="t" r="r" b="b"/>
              <a:pathLst>
                <a:path w="14336" h="26013" extrusionOk="0">
                  <a:moveTo>
                    <a:pt x="14254" y="1"/>
                  </a:moveTo>
                  <a:cubicBezTo>
                    <a:pt x="14238" y="1"/>
                    <a:pt x="14220" y="5"/>
                    <a:pt x="14202" y="14"/>
                  </a:cubicBezTo>
                  <a:cubicBezTo>
                    <a:pt x="13568" y="814"/>
                    <a:pt x="7164" y="12289"/>
                    <a:pt x="5396" y="15692"/>
                  </a:cubicBezTo>
                  <a:cubicBezTo>
                    <a:pt x="4495" y="17393"/>
                    <a:pt x="3594" y="19094"/>
                    <a:pt x="2727" y="20795"/>
                  </a:cubicBezTo>
                  <a:cubicBezTo>
                    <a:pt x="1827" y="22497"/>
                    <a:pt x="993" y="24264"/>
                    <a:pt x="25" y="25932"/>
                  </a:cubicBezTo>
                  <a:cubicBezTo>
                    <a:pt x="1" y="25981"/>
                    <a:pt x="48" y="26012"/>
                    <a:pt x="75" y="26012"/>
                  </a:cubicBezTo>
                  <a:cubicBezTo>
                    <a:pt x="85" y="26012"/>
                    <a:pt x="92" y="26008"/>
                    <a:pt x="92" y="25999"/>
                  </a:cubicBezTo>
                  <a:cubicBezTo>
                    <a:pt x="626" y="24998"/>
                    <a:pt x="1193" y="24064"/>
                    <a:pt x="1760" y="23130"/>
                  </a:cubicBezTo>
                  <a:cubicBezTo>
                    <a:pt x="2327" y="22163"/>
                    <a:pt x="2894" y="21229"/>
                    <a:pt x="3428" y="20295"/>
                  </a:cubicBezTo>
                  <a:cubicBezTo>
                    <a:pt x="5329" y="16959"/>
                    <a:pt x="7297" y="13624"/>
                    <a:pt x="9132" y="10221"/>
                  </a:cubicBezTo>
                  <a:cubicBezTo>
                    <a:pt x="10032" y="8553"/>
                    <a:pt x="14035" y="948"/>
                    <a:pt x="14335" y="81"/>
                  </a:cubicBezTo>
                  <a:cubicBezTo>
                    <a:pt x="14335" y="32"/>
                    <a:pt x="14300" y="1"/>
                    <a:pt x="142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62"/>
            <p:cNvSpPr/>
            <p:nvPr/>
          </p:nvSpPr>
          <p:spPr>
            <a:xfrm>
              <a:off x="3919800" y="2279225"/>
              <a:ext cx="1010550" cy="1428975"/>
            </a:xfrm>
            <a:custGeom>
              <a:avLst/>
              <a:gdLst/>
              <a:ahLst/>
              <a:cxnLst/>
              <a:rect l="l" t="t" r="r" b="b"/>
              <a:pathLst>
                <a:path w="40422" h="57159" extrusionOk="0">
                  <a:moveTo>
                    <a:pt x="1334" y="0"/>
                  </a:moveTo>
                  <a:cubicBezTo>
                    <a:pt x="1" y="0"/>
                    <a:pt x="8" y="1712"/>
                    <a:pt x="861" y="4384"/>
                  </a:cubicBezTo>
                  <a:cubicBezTo>
                    <a:pt x="2429" y="9221"/>
                    <a:pt x="19108" y="55888"/>
                    <a:pt x="21976" y="56321"/>
                  </a:cubicBezTo>
                  <a:cubicBezTo>
                    <a:pt x="24969" y="56779"/>
                    <a:pt x="28169" y="57158"/>
                    <a:pt x="31030" y="57158"/>
                  </a:cubicBezTo>
                  <a:cubicBezTo>
                    <a:pt x="36300" y="57158"/>
                    <a:pt x="40422" y="55872"/>
                    <a:pt x="39989" y="51418"/>
                  </a:cubicBezTo>
                  <a:cubicBezTo>
                    <a:pt x="39022" y="40677"/>
                    <a:pt x="17707" y="12390"/>
                    <a:pt x="7333" y="3650"/>
                  </a:cubicBezTo>
                  <a:cubicBezTo>
                    <a:pt x="4313" y="1090"/>
                    <a:pt x="2397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62"/>
            <p:cNvSpPr/>
            <p:nvPr/>
          </p:nvSpPr>
          <p:spPr>
            <a:xfrm>
              <a:off x="3910300" y="2274175"/>
              <a:ext cx="883325" cy="949425"/>
            </a:xfrm>
            <a:custGeom>
              <a:avLst/>
              <a:gdLst/>
              <a:ahLst/>
              <a:cxnLst/>
              <a:rect l="l" t="t" r="r" b="b"/>
              <a:pathLst>
                <a:path w="35333" h="37977" extrusionOk="0">
                  <a:moveTo>
                    <a:pt x="1726" y="0"/>
                  </a:moveTo>
                  <a:cubicBezTo>
                    <a:pt x="346" y="0"/>
                    <a:pt x="0" y="1619"/>
                    <a:pt x="1008" y="5454"/>
                  </a:cubicBezTo>
                  <a:cubicBezTo>
                    <a:pt x="3076" y="13326"/>
                    <a:pt x="13450" y="37977"/>
                    <a:pt x="13450" y="37977"/>
                  </a:cubicBezTo>
                  <a:lnTo>
                    <a:pt x="35332" y="33841"/>
                  </a:lnTo>
                  <a:cubicBezTo>
                    <a:pt x="35332" y="33841"/>
                    <a:pt x="22590" y="16228"/>
                    <a:pt x="9147" y="4686"/>
                  </a:cubicBezTo>
                  <a:cubicBezTo>
                    <a:pt x="5776" y="1795"/>
                    <a:pt x="3178" y="0"/>
                    <a:pt x="172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62"/>
            <p:cNvSpPr/>
            <p:nvPr/>
          </p:nvSpPr>
          <p:spPr>
            <a:xfrm>
              <a:off x="3936325" y="2391325"/>
              <a:ext cx="726375" cy="808925"/>
            </a:xfrm>
            <a:custGeom>
              <a:avLst/>
              <a:gdLst/>
              <a:ahLst/>
              <a:cxnLst/>
              <a:rect l="l" t="t" r="r" b="b"/>
              <a:pathLst>
                <a:path w="29055" h="32357" extrusionOk="0">
                  <a:moveTo>
                    <a:pt x="1201" y="0"/>
                  </a:moveTo>
                  <a:cubicBezTo>
                    <a:pt x="867" y="167"/>
                    <a:pt x="567" y="367"/>
                    <a:pt x="300" y="634"/>
                  </a:cubicBezTo>
                  <a:cubicBezTo>
                    <a:pt x="300" y="634"/>
                    <a:pt x="300" y="634"/>
                    <a:pt x="300" y="634"/>
                  </a:cubicBezTo>
                  <a:lnTo>
                    <a:pt x="300" y="634"/>
                  </a:lnTo>
                  <a:cubicBezTo>
                    <a:pt x="167" y="734"/>
                    <a:pt x="100" y="834"/>
                    <a:pt x="0" y="968"/>
                  </a:cubicBezTo>
                  <a:cubicBezTo>
                    <a:pt x="33" y="1068"/>
                    <a:pt x="67" y="1168"/>
                    <a:pt x="100" y="1301"/>
                  </a:cubicBezTo>
                  <a:cubicBezTo>
                    <a:pt x="267" y="1168"/>
                    <a:pt x="434" y="1034"/>
                    <a:pt x="567" y="901"/>
                  </a:cubicBezTo>
                  <a:cubicBezTo>
                    <a:pt x="834" y="634"/>
                    <a:pt x="1034" y="334"/>
                    <a:pt x="1201" y="0"/>
                  </a:cubicBezTo>
                  <a:close/>
                  <a:moveTo>
                    <a:pt x="12609" y="4103"/>
                  </a:moveTo>
                  <a:cubicBezTo>
                    <a:pt x="12342" y="4337"/>
                    <a:pt x="12142" y="4637"/>
                    <a:pt x="12009" y="4971"/>
                  </a:cubicBezTo>
                  <a:cubicBezTo>
                    <a:pt x="12342" y="4804"/>
                    <a:pt x="12642" y="4604"/>
                    <a:pt x="12876" y="4370"/>
                  </a:cubicBezTo>
                  <a:lnTo>
                    <a:pt x="12609" y="4103"/>
                  </a:lnTo>
                  <a:close/>
                  <a:moveTo>
                    <a:pt x="5020" y="5237"/>
                  </a:moveTo>
                  <a:lnTo>
                    <a:pt x="5020" y="5237"/>
                  </a:lnTo>
                  <a:cubicBezTo>
                    <a:pt x="5014" y="5237"/>
                    <a:pt x="5009" y="5237"/>
                    <a:pt x="5004" y="5237"/>
                  </a:cubicBezTo>
                  <a:lnTo>
                    <a:pt x="5037" y="5237"/>
                  </a:lnTo>
                  <a:cubicBezTo>
                    <a:pt x="5031" y="5237"/>
                    <a:pt x="5025" y="5237"/>
                    <a:pt x="5020" y="5237"/>
                  </a:cubicBezTo>
                  <a:close/>
                  <a:moveTo>
                    <a:pt x="5004" y="4837"/>
                  </a:moveTo>
                  <a:cubicBezTo>
                    <a:pt x="4637" y="4837"/>
                    <a:pt x="4270" y="4904"/>
                    <a:pt x="3936" y="5037"/>
                  </a:cubicBezTo>
                  <a:cubicBezTo>
                    <a:pt x="3936" y="5037"/>
                    <a:pt x="3936" y="5037"/>
                    <a:pt x="3936" y="5037"/>
                  </a:cubicBezTo>
                  <a:lnTo>
                    <a:pt x="3936" y="5037"/>
                  </a:lnTo>
                  <a:cubicBezTo>
                    <a:pt x="4265" y="5169"/>
                    <a:pt x="4626" y="5235"/>
                    <a:pt x="5020" y="5237"/>
                  </a:cubicBezTo>
                  <a:lnTo>
                    <a:pt x="5020" y="5237"/>
                  </a:lnTo>
                  <a:cubicBezTo>
                    <a:pt x="5020" y="5237"/>
                    <a:pt x="5020" y="5237"/>
                    <a:pt x="5020" y="5237"/>
                  </a:cubicBezTo>
                  <a:lnTo>
                    <a:pt x="5020" y="5237"/>
                  </a:lnTo>
                  <a:cubicBezTo>
                    <a:pt x="5026" y="5237"/>
                    <a:pt x="5031" y="5237"/>
                    <a:pt x="5037" y="5237"/>
                  </a:cubicBezTo>
                  <a:cubicBezTo>
                    <a:pt x="5404" y="5237"/>
                    <a:pt x="5771" y="5171"/>
                    <a:pt x="6104" y="5037"/>
                  </a:cubicBezTo>
                  <a:cubicBezTo>
                    <a:pt x="5771" y="4904"/>
                    <a:pt x="5404" y="4837"/>
                    <a:pt x="5037" y="4837"/>
                  </a:cubicBezTo>
                  <a:cubicBezTo>
                    <a:pt x="5031" y="4837"/>
                    <a:pt x="5026" y="4837"/>
                    <a:pt x="5020" y="4837"/>
                  </a:cubicBezTo>
                  <a:lnTo>
                    <a:pt x="5020" y="4837"/>
                  </a:lnTo>
                  <a:cubicBezTo>
                    <a:pt x="5015" y="4837"/>
                    <a:pt x="5009" y="4837"/>
                    <a:pt x="5004" y="4837"/>
                  </a:cubicBezTo>
                  <a:close/>
                  <a:moveTo>
                    <a:pt x="18347" y="9941"/>
                  </a:moveTo>
                  <a:cubicBezTo>
                    <a:pt x="18280" y="9941"/>
                    <a:pt x="18180" y="9974"/>
                    <a:pt x="18113" y="10007"/>
                  </a:cubicBezTo>
                  <a:cubicBezTo>
                    <a:pt x="18246" y="10041"/>
                    <a:pt x="18380" y="10074"/>
                    <a:pt x="18513" y="10108"/>
                  </a:cubicBezTo>
                  <a:lnTo>
                    <a:pt x="18347" y="9941"/>
                  </a:lnTo>
                  <a:close/>
                  <a:moveTo>
                    <a:pt x="5504" y="12509"/>
                  </a:moveTo>
                  <a:lnTo>
                    <a:pt x="5504" y="12509"/>
                  </a:lnTo>
                  <a:cubicBezTo>
                    <a:pt x="5170" y="12676"/>
                    <a:pt x="4870" y="12876"/>
                    <a:pt x="4637" y="13143"/>
                  </a:cubicBezTo>
                  <a:lnTo>
                    <a:pt x="4603" y="13143"/>
                  </a:lnTo>
                  <a:cubicBezTo>
                    <a:pt x="4537" y="13243"/>
                    <a:pt x="4470" y="13310"/>
                    <a:pt x="4370" y="13410"/>
                  </a:cubicBezTo>
                  <a:cubicBezTo>
                    <a:pt x="4403" y="13510"/>
                    <a:pt x="4470" y="13643"/>
                    <a:pt x="4503" y="13743"/>
                  </a:cubicBezTo>
                  <a:cubicBezTo>
                    <a:pt x="4637" y="13643"/>
                    <a:pt x="4770" y="13543"/>
                    <a:pt x="4870" y="13410"/>
                  </a:cubicBezTo>
                  <a:cubicBezTo>
                    <a:pt x="5137" y="13176"/>
                    <a:pt x="5371" y="12843"/>
                    <a:pt x="5504" y="12509"/>
                  </a:cubicBezTo>
                  <a:close/>
                  <a:moveTo>
                    <a:pt x="16145" y="14844"/>
                  </a:moveTo>
                  <a:lnTo>
                    <a:pt x="16145" y="14844"/>
                  </a:lnTo>
                  <a:cubicBezTo>
                    <a:pt x="16445" y="15511"/>
                    <a:pt x="17012" y="16045"/>
                    <a:pt x="17679" y="16379"/>
                  </a:cubicBezTo>
                  <a:cubicBezTo>
                    <a:pt x="17513" y="16045"/>
                    <a:pt x="17312" y="15745"/>
                    <a:pt x="17046" y="15478"/>
                  </a:cubicBezTo>
                  <a:cubicBezTo>
                    <a:pt x="16779" y="15211"/>
                    <a:pt x="16479" y="15011"/>
                    <a:pt x="16145" y="14844"/>
                  </a:cubicBezTo>
                  <a:close/>
                  <a:moveTo>
                    <a:pt x="9774" y="17746"/>
                  </a:moveTo>
                  <a:cubicBezTo>
                    <a:pt x="9407" y="17746"/>
                    <a:pt x="9040" y="17813"/>
                    <a:pt x="8706" y="17947"/>
                  </a:cubicBezTo>
                  <a:cubicBezTo>
                    <a:pt x="9040" y="18080"/>
                    <a:pt x="9407" y="18113"/>
                    <a:pt x="9807" y="18113"/>
                  </a:cubicBezTo>
                  <a:lnTo>
                    <a:pt x="9774" y="18113"/>
                  </a:lnTo>
                  <a:cubicBezTo>
                    <a:pt x="9837" y="18119"/>
                    <a:pt x="9900" y="18122"/>
                    <a:pt x="9962" y="18122"/>
                  </a:cubicBezTo>
                  <a:cubicBezTo>
                    <a:pt x="10266" y="18122"/>
                    <a:pt x="10565" y="18057"/>
                    <a:pt x="10841" y="17947"/>
                  </a:cubicBezTo>
                  <a:cubicBezTo>
                    <a:pt x="10508" y="17813"/>
                    <a:pt x="10141" y="17746"/>
                    <a:pt x="9774" y="17746"/>
                  </a:cubicBezTo>
                  <a:close/>
                  <a:moveTo>
                    <a:pt x="23217" y="18780"/>
                  </a:moveTo>
                  <a:cubicBezTo>
                    <a:pt x="23083" y="19147"/>
                    <a:pt x="23017" y="19514"/>
                    <a:pt x="23017" y="19881"/>
                  </a:cubicBezTo>
                  <a:cubicBezTo>
                    <a:pt x="23017" y="20248"/>
                    <a:pt x="23083" y="20615"/>
                    <a:pt x="23217" y="20949"/>
                  </a:cubicBezTo>
                  <a:cubicBezTo>
                    <a:pt x="23350" y="20615"/>
                    <a:pt x="23417" y="20248"/>
                    <a:pt x="23417" y="19881"/>
                  </a:cubicBezTo>
                  <a:cubicBezTo>
                    <a:pt x="23417" y="19514"/>
                    <a:pt x="23350" y="19147"/>
                    <a:pt x="23217" y="18780"/>
                  </a:cubicBezTo>
                  <a:close/>
                  <a:moveTo>
                    <a:pt x="16912" y="21883"/>
                  </a:moveTo>
                  <a:lnTo>
                    <a:pt x="16912" y="21883"/>
                  </a:lnTo>
                  <a:cubicBezTo>
                    <a:pt x="16579" y="22016"/>
                    <a:pt x="16278" y="22216"/>
                    <a:pt x="16012" y="22483"/>
                  </a:cubicBezTo>
                  <a:cubicBezTo>
                    <a:pt x="15745" y="22750"/>
                    <a:pt x="15545" y="23050"/>
                    <a:pt x="15378" y="23384"/>
                  </a:cubicBezTo>
                  <a:cubicBezTo>
                    <a:pt x="15711" y="23250"/>
                    <a:pt x="16012" y="23017"/>
                    <a:pt x="16278" y="22750"/>
                  </a:cubicBezTo>
                  <a:cubicBezTo>
                    <a:pt x="16545" y="22516"/>
                    <a:pt x="16745" y="22216"/>
                    <a:pt x="16912" y="21883"/>
                  </a:cubicBezTo>
                  <a:close/>
                  <a:moveTo>
                    <a:pt x="29054" y="23317"/>
                  </a:moveTo>
                  <a:cubicBezTo>
                    <a:pt x="28721" y="23484"/>
                    <a:pt x="28420" y="23684"/>
                    <a:pt x="28187" y="23951"/>
                  </a:cubicBezTo>
                  <a:cubicBezTo>
                    <a:pt x="27920" y="24218"/>
                    <a:pt x="27687" y="24518"/>
                    <a:pt x="27553" y="24851"/>
                  </a:cubicBezTo>
                  <a:cubicBezTo>
                    <a:pt x="28220" y="24518"/>
                    <a:pt x="28754" y="23984"/>
                    <a:pt x="29054" y="23317"/>
                  </a:cubicBezTo>
                  <a:close/>
                  <a:moveTo>
                    <a:pt x="10491" y="24977"/>
                  </a:moveTo>
                  <a:cubicBezTo>
                    <a:pt x="10124" y="24977"/>
                    <a:pt x="9757" y="25035"/>
                    <a:pt x="9407" y="25152"/>
                  </a:cubicBezTo>
                  <a:cubicBezTo>
                    <a:pt x="9740" y="25285"/>
                    <a:pt x="10107" y="25352"/>
                    <a:pt x="10474" y="25352"/>
                  </a:cubicBezTo>
                  <a:cubicBezTo>
                    <a:pt x="10841" y="25352"/>
                    <a:pt x="11208" y="25285"/>
                    <a:pt x="11575" y="25152"/>
                  </a:cubicBezTo>
                  <a:cubicBezTo>
                    <a:pt x="11225" y="25035"/>
                    <a:pt x="10858" y="24977"/>
                    <a:pt x="10491" y="24977"/>
                  </a:cubicBezTo>
                  <a:close/>
                  <a:moveTo>
                    <a:pt x="21048" y="27253"/>
                  </a:moveTo>
                  <a:cubicBezTo>
                    <a:pt x="20682" y="27253"/>
                    <a:pt x="20315" y="27320"/>
                    <a:pt x="19948" y="27453"/>
                  </a:cubicBezTo>
                  <a:cubicBezTo>
                    <a:pt x="20315" y="27587"/>
                    <a:pt x="20682" y="27653"/>
                    <a:pt x="21048" y="27653"/>
                  </a:cubicBezTo>
                  <a:cubicBezTo>
                    <a:pt x="21415" y="27653"/>
                    <a:pt x="21782" y="27587"/>
                    <a:pt x="22116" y="27453"/>
                  </a:cubicBezTo>
                  <a:cubicBezTo>
                    <a:pt x="21782" y="27320"/>
                    <a:pt x="21415" y="27253"/>
                    <a:pt x="21048" y="27253"/>
                  </a:cubicBezTo>
                  <a:close/>
                  <a:moveTo>
                    <a:pt x="27153" y="28354"/>
                  </a:moveTo>
                  <a:cubicBezTo>
                    <a:pt x="27453" y="29021"/>
                    <a:pt x="27987" y="29555"/>
                    <a:pt x="28654" y="29888"/>
                  </a:cubicBezTo>
                  <a:cubicBezTo>
                    <a:pt x="28520" y="29555"/>
                    <a:pt x="28320" y="29221"/>
                    <a:pt x="28053" y="28988"/>
                  </a:cubicBezTo>
                  <a:cubicBezTo>
                    <a:pt x="27787" y="28721"/>
                    <a:pt x="27486" y="28521"/>
                    <a:pt x="27153" y="28354"/>
                  </a:cubicBezTo>
                  <a:close/>
                  <a:moveTo>
                    <a:pt x="15011" y="30189"/>
                  </a:moveTo>
                  <a:cubicBezTo>
                    <a:pt x="14877" y="30522"/>
                    <a:pt x="14811" y="30889"/>
                    <a:pt x="14811" y="31289"/>
                  </a:cubicBezTo>
                  <a:cubicBezTo>
                    <a:pt x="14811" y="31656"/>
                    <a:pt x="14877" y="32023"/>
                    <a:pt x="15011" y="32357"/>
                  </a:cubicBezTo>
                  <a:cubicBezTo>
                    <a:pt x="15142" y="32028"/>
                    <a:pt x="15209" y="31635"/>
                    <a:pt x="15211" y="31272"/>
                  </a:cubicBezTo>
                  <a:lnTo>
                    <a:pt x="15211" y="31272"/>
                  </a:lnTo>
                  <a:cubicBezTo>
                    <a:pt x="15211" y="31278"/>
                    <a:pt x="15211" y="31284"/>
                    <a:pt x="15211" y="31289"/>
                  </a:cubicBezTo>
                  <a:lnTo>
                    <a:pt x="15211" y="31256"/>
                  </a:lnTo>
                  <a:cubicBezTo>
                    <a:pt x="15211" y="31261"/>
                    <a:pt x="15211" y="31267"/>
                    <a:pt x="15211" y="31272"/>
                  </a:cubicBezTo>
                  <a:lnTo>
                    <a:pt x="15211" y="31272"/>
                  </a:lnTo>
                  <a:cubicBezTo>
                    <a:pt x="15209" y="30878"/>
                    <a:pt x="15142" y="30517"/>
                    <a:pt x="15011" y="30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62"/>
            <p:cNvSpPr/>
            <p:nvPr/>
          </p:nvSpPr>
          <p:spPr>
            <a:xfrm>
              <a:off x="4227350" y="3037475"/>
              <a:ext cx="470300" cy="103575"/>
            </a:xfrm>
            <a:custGeom>
              <a:avLst/>
              <a:gdLst/>
              <a:ahLst/>
              <a:cxnLst/>
              <a:rect l="l" t="t" r="r" b="b"/>
              <a:pathLst>
                <a:path w="18812" h="4143" extrusionOk="0">
                  <a:moveTo>
                    <a:pt x="18696" y="1"/>
                  </a:moveTo>
                  <a:cubicBezTo>
                    <a:pt x="18682" y="1"/>
                    <a:pt x="18666" y="3"/>
                    <a:pt x="18647" y="6"/>
                  </a:cubicBezTo>
                  <a:cubicBezTo>
                    <a:pt x="17447" y="240"/>
                    <a:pt x="15945" y="440"/>
                    <a:pt x="14745" y="673"/>
                  </a:cubicBezTo>
                  <a:lnTo>
                    <a:pt x="11175" y="1407"/>
                  </a:lnTo>
                  <a:cubicBezTo>
                    <a:pt x="8774" y="1908"/>
                    <a:pt x="6405" y="2441"/>
                    <a:pt x="4004" y="3008"/>
                  </a:cubicBezTo>
                  <a:cubicBezTo>
                    <a:pt x="2703" y="3309"/>
                    <a:pt x="1335" y="3609"/>
                    <a:pt x="67" y="4042"/>
                  </a:cubicBezTo>
                  <a:cubicBezTo>
                    <a:pt x="1" y="4042"/>
                    <a:pt x="34" y="4142"/>
                    <a:pt x="101" y="4142"/>
                  </a:cubicBezTo>
                  <a:cubicBezTo>
                    <a:pt x="1302" y="4009"/>
                    <a:pt x="2503" y="3742"/>
                    <a:pt x="3670" y="3509"/>
                  </a:cubicBezTo>
                  <a:lnTo>
                    <a:pt x="7239" y="2775"/>
                  </a:lnTo>
                  <a:cubicBezTo>
                    <a:pt x="9608" y="2308"/>
                    <a:pt x="11976" y="1774"/>
                    <a:pt x="14344" y="1240"/>
                  </a:cubicBezTo>
                  <a:cubicBezTo>
                    <a:pt x="15679" y="907"/>
                    <a:pt x="17280" y="440"/>
                    <a:pt x="18614" y="140"/>
                  </a:cubicBezTo>
                  <a:cubicBezTo>
                    <a:pt x="18792" y="110"/>
                    <a:pt x="18812" y="1"/>
                    <a:pt x="18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62"/>
            <p:cNvSpPr/>
            <p:nvPr/>
          </p:nvSpPr>
          <p:spPr>
            <a:xfrm>
              <a:off x="3201625" y="2232400"/>
              <a:ext cx="1143350" cy="1390650"/>
            </a:xfrm>
            <a:custGeom>
              <a:avLst/>
              <a:gdLst/>
              <a:ahLst/>
              <a:cxnLst/>
              <a:rect l="l" t="t" r="r" b="b"/>
              <a:pathLst>
                <a:path w="45734" h="55626" extrusionOk="0">
                  <a:moveTo>
                    <a:pt x="25725" y="0"/>
                  </a:moveTo>
                  <a:cubicBezTo>
                    <a:pt x="24050" y="0"/>
                    <a:pt x="22120" y="200"/>
                    <a:pt x="20782" y="753"/>
                  </a:cubicBezTo>
                  <a:cubicBezTo>
                    <a:pt x="18847" y="1587"/>
                    <a:pt x="15578" y="2855"/>
                    <a:pt x="9841" y="16465"/>
                  </a:cubicBezTo>
                  <a:cubicBezTo>
                    <a:pt x="5371" y="27106"/>
                    <a:pt x="0" y="54859"/>
                    <a:pt x="601" y="55593"/>
                  </a:cubicBezTo>
                  <a:cubicBezTo>
                    <a:pt x="621" y="55615"/>
                    <a:pt x="955" y="55626"/>
                    <a:pt x="1549" y="55626"/>
                  </a:cubicBezTo>
                  <a:cubicBezTo>
                    <a:pt x="7947" y="55626"/>
                    <a:pt x="44525" y="54396"/>
                    <a:pt x="45166" y="53725"/>
                  </a:cubicBezTo>
                  <a:cubicBezTo>
                    <a:pt x="45733" y="53091"/>
                    <a:pt x="39529" y="26305"/>
                    <a:pt x="37027" y="16198"/>
                  </a:cubicBezTo>
                  <a:cubicBezTo>
                    <a:pt x="35292" y="9126"/>
                    <a:pt x="30189" y="853"/>
                    <a:pt x="28954" y="353"/>
                  </a:cubicBezTo>
                  <a:cubicBezTo>
                    <a:pt x="28443" y="151"/>
                    <a:pt x="27180" y="0"/>
                    <a:pt x="257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2"/>
            <p:cNvSpPr/>
            <p:nvPr/>
          </p:nvSpPr>
          <p:spPr>
            <a:xfrm>
              <a:off x="3285850" y="2258525"/>
              <a:ext cx="934025" cy="1354525"/>
            </a:xfrm>
            <a:custGeom>
              <a:avLst/>
              <a:gdLst/>
              <a:ahLst/>
              <a:cxnLst/>
              <a:rect l="l" t="t" r="r" b="b"/>
              <a:pathLst>
                <a:path w="37361" h="54181" extrusionOk="0">
                  <a:moveTo>
                    <a:pt x="22361" y="0"/>
                  </a:moveTo>
                  <a:cubicBezTo>
                    <a:pt x="22058" y="0"/>
                    <a:pt x="21759" y="65"/>
                    <a:pt x="21483" y="175"/>
                  </a:cubicBezTo>
                  <a:cubicBezTo>
                    <a:pt x="21816" y="309"/>
                    <a:pt x="22183" y="375"/>
                    <a:pt x="22550" y="375"/>
                  </a:cubicBezTo>
                  <a:cubicBezTo>
                    <a:pt x="22917" y="375"/>
                    <a:pt x="23284" y="309"/>
                    <a:pt x="23651" y="175"/>
                  </a:cubicBezTo>
                  <a:cubicBezTo>
                    <a:pt x="23347" y="65"/>
                    <a:pt x="23043" y="0"/>
                    <a:pt x="22739" y="0"/>
                  </a:cubicBezTo>
                  <a:cubicBezTo>
                    <a:pt x="22676" y="0"/>
                    <a:pt x="22613" y="3"/>
                    <a:pt x="22550" y="9"/>
                  </a:cubicBezTo>
                  <a:cubicBezTo>
                    <a:pt x="22487" y="3"/>
                    <a:pt x="22424" y="0"/>
                    <a:pt x="22361" y="0"/>
                  </a:cubicBezTo>
                  <a:close/>
                  <a:moveTo>
                    <a:pt x="15778" y="3778"/>
                  </a:moveTo>
                  <a:lnTo>
                    <a:pt x="15778" y="3778"/>
                  </a:lnTo>
                  <a:cubicBezTo>
                    <a:pt x="15912" y="4111"/>
                    <a:pt x="16145" y="4445"/>
                    <a:pt x="16412" y="4679"/>
                  </a:cubicBezTo>
                  <a:cubicBezTo>
                    <a:pt x="16646" y="4945"/>
                    <a:pt x="16946" y="5179"/>
                    <a:pt x="17280" y="5312"/>
                  </a:cubicBezTo>
                  <a:cubicBezTo>
                    <a:pt x="17146" y="4979"/>
                    <a:pt x="16913" y="4679"/>
                    <a:pt x="16679" y="4412"/>
                  </a:cubicBezTo>
                  <a:cubicBezTo>
                    <a:pt x="16412" y="4145"/>
                    <a:pt x="16112" y="3945"/>
                    <a:pt x="15778" y="3778"/>
                  </a:cubicBezTo>
                  <a:close/>
                  <a:moveTo>
                    <a:pt x="27220" y="5312"/>
                  </a:moveTo>
                  <a:cubicBezTo>
                    <a:pt x="26886" y="5479"/>
                    <a:pt x="26586" y="5679"/>
                    <a:pt x="26319" y="5946"/>
                  </a:cubicBezTo>
                  <a:cubicBezTo>
                    <a:pt x="26052" y="6213"/>
                    <a:pt x="25819" y="6513"/>
                    <a:pt x="25686" y="6847"/>
                  </a:cubicBezTo>
                  <a:cubicBezTo>
                    <a:pt x="26353" y="6513"/>
                    <a:pt x="26886" y="5979"/>
                    <a:pt x="27220" y="5312"/>
                  </a:cubicBezTo>
                  <a:close/>
                  <a:moveTo>
                    <a:pt x="20382" y="7614"/>
                  </a:moveTo>
                  <a:cubicBezTo>
                    <a:pt x="20248" y="7948"/>
                    <a:pt x="20182" y="8314"/>
                    <a:pt x="20182" y="8681"/>
                  </a:cubicBezTo>
                  <a:cubicBezTo>
                    <a:pt x="20182" y="8861"/>
                    <a:pt x="20198" y="9040"/>
                    <a:pt x="20230" y="9220"/>
                  </a:cubicBezTo>
                  <a:lnTo>
                    <a:pt x="20230" y="9220"/>
                  </a:lnTo>
                  <a:cubicBezTo>
                    <a:pt x="20206" y="9054"/>
                    <a:pt x="20200" y="8884"/>
                    <a:pt x="20215" y="8715"/>
                  </a:cubicBezTo>
                  <a:cubicBezTo>
                    <a:pt x="20182" y="8348"/>
                    <a:pt x="20248" y="7981"/>
                    <a:pt x="20382" y="7614"/>
                  </a:cubicBezTo>
                  <a:close/>
                  <a:moveTo>
                    <a:pt x="20230" y="9220"/>
                  </a:moveTo>
                  <a:cubicBezTo>
                    <a:pt x="20257" y="9413"/>
                    <a:pt x="20310" y="9603"/>
                    <a:pt x="20382" y="9782"/>
                  </a:cubicBezTo>
                  <a:cubicBezTo>
                    <a:pt x="20314" y="9595"/>
                    <a:pt x="20263" y="9407"/>
                    <a:pt x="20230" y="9220"/>
                  </a:cubicBezTo>
                  <a:close/>
                  <a:moveTo>
                    <a:pt x="20382" y="7614"/>
                  </a:moveTo>
                  <a:cubicBezTo>
                    <a:pt x="20513" y="7975"/>
                    <a:pt x="20580" y="8337"/>
                    <a:pt x="20582" y="8698"/>
                  </a:cubicBezTo>
                  <a:cubicBezTo>
                    <a:pt x="20582" y="8695"/>
                    <a:pt x="20582" y="8692"/>
                    <a:pt x="20582" y="8690"/>
                  </a:cubicBezTo>
                  <a:lnTo>
                    <a:pt x="20582" y="8690"/>
                  </a:lnTo>
                  <a:cubicBezTo>
                    <a:pt x="20582" y="8692"/>
                    <a:pt x="20582" y="8695"/>
                    <a:pt x="20582" y="8698"/>
                  </a:cubicBezTo>
                  <a:lnTo>
                    <a:pt x="20582" y="8698"/>
                  </a:lnTo>
                  <a:cubicBezTo>
                    <a:pt x="20582" y="8698"/>
                    <a:pt x="20582" y="8698"/>
                    <a:pt x="20582" y="8698"/>
                  </a:cubicBezTo>
                  <a:lnTo>
                    <a:pt x="20582" y="8698"/>
                  </a:lnTo>
                  <a:cubicBezTo>
                    <a:pt x="20580" y="9059"/>
                    <a:pt x="20513" y="9421"/>
                    <a:pt x="20382" y="9782"/>
                  </a:cubicBezTo>
                  <a:cubicBezTo>
                    <a:pt x="20513" y="9454"/>
                    <a:pt x="20580" y="9060"/>
                    <a:pt x="20582" y="8698"/>
                  </a:cubicBezTo>
                  <a:lnTo>
                    <a:pt x="20582" y="8698"/>
                  </a:lnTo>
                  <a:cubicBezTo>
                    <a:pt x="20582" y="8704"/>
                    <a:pt x="20582" y="8709"/>
                    <a:pt x="20582" y="8715"/>
                  </a:cubicBezTo>
                  <a:lnTo>
                    <a:pt x="20582" y="8681"/>
                  </a:lnTo>
                  <a:cubicBezTo>
                    <a:pt x="20582" y="8314"/>
                    <a:pt x="20515" y="7948"/>
                    <a:pt x="20382" y="7614"/>
                  </a:cubicBezTo>
                  <a:close/>
                  <a:moveTo>
                    <a:pt x="9396" y="9907"/>
                  </a:moveTo>
                  <a:cubicBezTo>
                    <a:pt x="9333" y="9907"/>
                    <a:pt x="9270" y="9910"/>
                    <a:pt x="9207" y="9916"/>
                  </a:cubicBezTo>
                  <a:lnTo>
                    <a:pt x="8974" y="9916"/>
                  </a:lnTo>
                  <a:cubicBezTo>
                    <a:pt x="8907" y="10016"/>
                    <a:pt x="8874" y="10116"/>
                    <a:pt x="8807" y="10249"/>
                  </a:cubicBezTo>
                  <a:cubicBezTo>
                    <a:pt x="8940" y="10249"/>
                    <a:pt x="9074" y="10283"/>
                    <a:pt x="9207" y="10283"/>
                  </a:cubicBezTo>
                  <a:cubicBezTo>
                    <a:pt x="9574" y="10283"/>
                    <a:pt x="9941" y="10216"/>
                    <a:pt x="10275" y="10082"/>
                  </a:cubicBezTo>
                  <a:cubicBezTo>
                    <a:pt x="9998" y="9972"/>
                    <a:pt x="9699" y="9907"/>
                    <a:pt x="9396" y="9907"/>
                  </a:cubicBezTo>
                  <a:close/>
                  <a:moveTo>
                    <a:pt x="31056" y="10149"/>
                  </a:moveTo>
                  <a:cubicBezTo>
                    <a:pt x="30689" y="10149"/>
                    <a:pt x="30322" y="10216"/>
                    <a:pt x="29955" y="10349"/>
                  </a:cubicBezTo>
                  <a:cubicBezTo>
                    <a:pt x="29971" y="10355"/>
                    <a:pt x="29987" y="10361"/>
                    <a:pt x="30002" y="10366"/>
                  </a:cubicBezTo>
                  <a:lnTo>
                    <a:pt x="30002" y="10366"/>
                  </a:lnTo>
                  <a:cubicBezTo>
                    <a:pt x="29987" y="10371"/>
                    <a:pt x="29971" y="10377"/>
                    <a:pt x="29955" y="10383"/>
                  </a:cubicBezTo>
                  <a:cubicBezTo>
                    <a:pt x="30322" y="10483"/>
                    <a:pt x="30689" y="10549"/>
                    <a:pt x="31056" y="10549"/>
                  </a:cubicBezTo>
                  <a:cubicBezTo>
                    <a:pt x="31423" y="10549"/>
                    <a:pt x="31790" y="10483"/>
                    <a:pt x="32123" y="10383"/>
                  </a:cubicBezTo>
                  <a:cubicBezTo>
                    <a:pt x="32109" y="10377"/>
                    <a:pt x="32095" y="10371"/>
                    <a:pt x="32081" y="10366"/>
                  </a:cubicBezTo>
                  <a:lnTo>
                    <a:pt x="32081" y="10366"/>
                  </a:lnTo>
                  <a:cubicBezTo>
                    <a:pt x="32095" y="10361"/>
                    <a:pt x="32109" y="10355"/>
                    <a:pt x="32123" y="10349"/>
                  </a:cubicBezTo>
                  <a:cubicBezTo>
                    <a:pt x="31790" y="10216"/>
                    <a:pt x="31423" y="10149"/>
                    <a:pt x="31056" y="10149"/>
                  </a:cubicBezTo>
                  <a:close/>
                  <a:moveTo>
                    <a:pt x="15545" y="13418"/>
                  </a:moveTo>
                  <a:lnTo>
                    <a:pt x="15545" y="13418"/>
                  </a:lnTo>
                  <a:cubicBezTo>
                    <a:pt x="15211" y="13585"/>
                    <a:pt x="14911" y="13785"/>
                    <a:pt x="14678" y="14052"/>
                  </a:cubicBezTo>
                  <a:lnTo>
                    <a:pt x="14644" y="14052"/>
                  </a:lnTo>
                  <a:cubicBezTo>
                    <a:pt x="14377" y="14319"/>
                    <a:pt x="14177" y="14619"/>
                    <a:pt x="14011" y="14953"/>
                  </a:cubicBezTo>
                  <a:cubicBezTo>
                    <a:pt x="14024" y="14947"/>
                    <a:pt x="14038" y="14941"/>
                    <a:pt x="14051" y="14935"/>
                  </a:cubicBezTo>
                  <a:lnTo>
                    <a:pt x="14051" y="14935"/>
                  </a:lnTo>
                  <a:cubicBezTo>
                    <a:pt x="14049" y="14941"/>
                    <a:pt x="14046" y="14947"/>
                    <a:pt x="14044" y="14953"/>
                  </a:cubicBezTo>
                  <a:cubicBezTo>
                    <a:pt x="14706" y="14655"/>
                    <a:pt x="15237" y="14127"/>
                    <a:pt x="15538" y="13434"/>
                  </a:cubicBezTo>
                  <a:lnTo>
                    <a:pt x="15538" y="13434"/>
                  </a:lnTo>
                  <a:cubicBezTo>
                    <a:pt x="15540" y="13429"/>
                    <a:pt x="15543" y="13423"/>
                    <a:pt x="15545" y="13418"/>
                  </a:cubicBezTo>
                  <a:close/>
                  <a:moveTo>
                    <a:pt x="23584" y="13885"/>
                  </a:moveTo>
                  <a:lnTo>
                    <a:pt x="23584" y="13885"/>
                  </a:lnTo>
                  <a:cubicBezTo>
                    <a:pt x="23918" y="14552"/>
                    <a:pt x="24451" y="15086"/>
                    <a:pt x="25118" y="15420"/>
                  </a:cubicBezTo>
                  <a:cubicBezTo>
                    <a:pt x="24985" y="15053"/>
                    <a:pt x="24752" y="14752"/>
                    <a:pt x="24518" y="14486"/>
                  </a:cubicBezTo>
                  <a:lnTo>
                    <a:pt x="24485" y="14519"/>
                  </a:lnTo>
                  <a:cubicBezTo>
                    <a:pt x="24251" y="14252"/>
                    <a:pt x="23951" y="14019"/>
                    <a:pt x="23584" y="13885"/>
                  </a:cubicBezTo>
                  <a:close/>
                  <a:moveTo>
                    <a:pt x="6372" y="15686"/>
                  </a:moveTo>
                  <a:lnTo>
                    <a:pt x="6205" y="16053"/>
                  </a:lnTo>
                  <a:cubicBezTo>
                    <a:pt x="6205" y="16053"/>
                    <a:pt x="6205" y="16054"/>
                    <a:pt x="6205" y="16054"/>
                  </a:cubicBezTo>
                  <a:lnTo>
                    <a:pt x="6205" y="16054"/>
                  </a:lnTo>
                  <a:cubicBezTo>
                    <a:pt x="6472" y="16320"/>
                    <a:pt x="6772" y="16554"/>
                    <a:pt x="7106" y="16687"/>
                  </a:cubicBezTo>
                  <a:cubicBezTo>
                    <a:pt x="6972" y="16354"/>
                    <a:pt x="6772" y="16053"/>
                    <a:pt x="6505" y="15786"/>
                  </a:cubicBezTo>
                  <a:cubicBezTo>
                    <a:pt x="6472" y="15753"/>
                    <a:pt x="6406" y="15720"/>
                    <a:pt x="6373" y="15687"/>
                  </a:cubicBezTo>
                  <a:lnTo>
                    <a:pt x="6372" y="15687"/>
                  </a:lnTo>
                  <a:cubicBezTo>
                    <a:pt x="6372" y="15687"/>
                    <a:pt x="6372" y="15687"/>
                    <a:pt x="6372" y="15686"/>
                  </a:cubicBezTo>
                  <a:close/>
                  <a:moveTo>
                    <a:pt x="17424" y="18880"/>
                  </a:moveTo>
                  <a:cubicBezTo>
                    <a:pt x="17121" y="18880"/>
                    <a:pt x="16822" y="18945"/>
                    <a:pt x="16546" y="19055"/>
                  </a:cubicBezTo>
                  <a:cubicBezTo>
                    <a:pt x="16879" y="19189"/>
                    <a:pt x="17246" y="19256"/>
                    <a:pt x="17613" y="19256"/>
                  </a:cubicBezTo>
                  <a:cubicBezTo>
                    <a:pt x="17980" y="19256"/>
                    <a:pt x="18347" y="19189"/>
                    <a:pt x="18714" y="19055"/>
                  </a:cubicBezTo>
                  <a:cubicBezTo>
                    <a:pt x="18410" y="18945"/>
                    <a:pt x="18106" y="18880"/>
                    <a:pt x="17802" y="18880"/>
                  </a:cubicBezTo>
                  <a:cubicBezTo>
                    <a:pt x="17739" y="18880"/>
                    <a:pt x="17676" y="18883"/>
                    <a:pt x="17613" y="18889"/>
                  </a:cubicBezTo>
                  <a:cubicBezTo>
                    <a:pt x="17550" y="18883"/>
                    <a:pt x="17487" y="18880"/>
                    <a:pt x="17424" y="18880"/>
                  </a:cubicBezTo>
                  <a:close/>
                  <a:moveTo>
                    <a:pt x="31523" y="17855"/>
                  </a:moveTo>
                  <a:cubicBezTo>
                    <a:pt x="31189" y="17988"/>
                    <a:pt x="30889" y="18188"/>
                    <a:pt x="30656" y="18455"/>
                  </a:cubicBezTo>
                  <a:cubicBezTo>
                    <a:pt x="30356" y="18722"/>
                    <a:pt x="30155" y="19022"/>
                    <a:pt x="30022" y="19356"/>
                  </a:cubicBezTo>
                  <a:cubicBezTo>
                    <a:pt x="30689" y="19055"/>
                    <a:pt x="31223" y="18522"/>
                    <a:pt x="31523" y="17855"/>
                  </a:cubicBezTo>
                  <a:close/>
                  <a:moveTo>
                    <a:pt x="10441" y="19823"/>
                  </a:moveTo>
                  <a:cubicBezTo>
                    <a:pt x="10174" y="20523"/>
                    <a:pt x="10174" y="21290"/>
                    <a:pt x="10441" y="21991"/>
                  </a:cubicBezTo>
                  <a:cubicBezTo>
                    <a:pt x="10447" y="21976"/>
                    <a:pt x="10452" y="21960"/>
                    <a:pt x="10458" y="21945"/>
                  </a:cubicBezTo>
                  <a:lnTo>
                    <a:pt x="10458" y="21945"/>
                  </a:lnTo>
                  <a:cubicBezTo>
                    <a:pt x="10463" y="21960"/>
                    <a:pt x="10469" y="21976"/>
                    <a:pt x="10475" y="21991"/>
                  </a:cubicBezTo>
                  <a:cubicBezTo>
                    <a:pt x="10608" y="21657"/>
                    <a:pt x="10641" y="21290"/>
                    <a:pt x="10641" y="20890"/>
                  </a:cubicBezTo>
                  <a:lnTo>
                    <a:pt x="10641" y="20923"/>
                  </a:lnTo>
                  <a:cubicBezTo>
                    <a:pt x="10675" y="20557"/>
                    <a:pt x="10608" y="20190"/>
                    <a:pt x="10475" y="19823"/>
                  </a:cubicBezTo>
                  <a:cubicBezTo>
                    <a:pt x="10469" y="19837"/>
                    <a:pt x="10464" y="19852"/>
                    <a:pt x="10458" y="19866"/>
                  </a:cubicBezTo>
                  <a:lnTo>
                    <a:pt x="10458" y="19866"/>
                  </a:lnTo>
                  <a:cubicBezTo>
                    <a:pt x="10453" y="19852"/>
                    <a:pt x="10447" y="19837"/>
                    <a:pt x="10441" y="19823"/>
                  </a:cubicBezTo>
                  <a:close/>
                  <a:moveTo>
                    <a:pt x="35593" y="23092"/>
                  </a:moveTo>
                  <a:cubicBezTo>
                    <a:pt x="35292" y="23092"/>
                    <a:pt x="35026" y="23158"/>
                    <a:pt x="34759" y="23259"/>
                  </a:cubicBezTo>
                  <a:cubicBezTo>
                    <a:pt x="35026" y="23359"/>
                    <a:pt x="35359" y="23425"/>
                    <a:pt x="35693" y="23459"/>
                  </a:cubicBezTo>
                  <a:lnTo>
                    <a:pt x="35593" y="23092"/>
                  </a:lnTo>
                  <a:close/>
                  <a:moveTo>
                    <a:pt x="24351" y="21691"/>
                  </a:moveTo>
                  <a:cubicBezTo>
                    <a:pt x="24084" y="22391"/>
                    <a:pt x="24084" y="23158"/>
                    <a:pt x="24351" y="23859"/>
                  </a:cubicBezTo>
                  <a:cubicBezTo>
                    <a:pt x="24485" y="23492"/>
                    <a:pt x="24551" y="23125"/>
                    <a:pt x="24551" y="22758"/>
                  </a:cubicBezTo>
                  <a:cubicBezTo>
                    <a:pt x="24551" y="22391"/>
                    <a:pt x="24485" y="22024"/>
                    <a:pt x="24351" y="21691"/>
                  </a:cubicBezTo>
                  <a:close/>
                  <a:moveTo>
                    <a:pt x="4370" y="23926"/>
                  </a:moveTo>
                  <a:lnTo>
                    <a:pt x="4370" y="23926"/>
                  </a:lnTo>
                  <a:cubicBezTo>
                    <a:pt x="4357" y="23930"/>
                    <a:pt x="4344" y="23935"/>
                    <a:pt x="4331" y="23940"/>
                  </a:cubicBezTo>
                  <a:lnTo>
                    <a:pt x="4331" y="23940"/>
                  </a:lnTo>
                  <a:cubicBezTo>
                    <a:pt x="4333" y="23936"/>
                    <a:pt x="4335" y="23931"/>
                    <a:pt x="4337" y="23926"/>
                  </a:cubicBezTo>
                  <a:lnTo>
                    <a:pt x="4337" y="23926"/>
                  </a:lnTo>
                  <a:cubicBezTo>
                    <a:pt x="4003" y="24059"/>
                    <a:pt x="3703" y="24293"/>
                    <a:pt x="3470" y="24559"/>
                  </a:cubicBezTo>
                  <a:lnTo>
                    <a:pt x="3436" y="24559"/>
                  </a:lnTo>
                  <a:cubicBezTo>
                    <a:pt x="3370" y="24760"/>
                    <a:pt x="3303" y="24993"/>
                    <a:pt x="3270" y="25193"/>
                  </a:cubicBezTo>
                  <a:cubicBezTo>
                    <a:pt x="3436" y="25060"/>
                    <a:pt x="3570" y="24960"/>
                    <a:pt x="3737" y="24793"/>
                  </a:cubicBezTo>
                  <a:cubicBezTo>
                    <a:pt x="4003" y="24559"/>
                    <a:pt x="4204" y="24259"/>
                    <a:pt x="4370" y="23926"/>
                  </a:cubicBezTo>
                  <a:close/>
                  <a:moveTo>
                    <a:pt x="16546" y="26061"/>
                  </a:moveTo>
                  <a:lnTo>
                    <a:pt x="16546" y="26061"/>
                  </a:lnTo>
                  <a:cubicBezTo>
                    <a:pt x="16679" y="26394"/>
                    <a:pt x="16913" y="26694"/>
                    <a:pt x="17179" y="26961"/>
                  </a:cubicBezTo>
                  <a:cubicBezTo>
                    <a:pt x="17413" y="27228"/>
                    <a:pt x="17747" y="27428"/>
                    <a:pt x="18080" y="27595"/>
                  </a:cubicBezTo>
                  <a:cubicBezTo>
                    <a:pt x="17913" y="27261"/>
                    <a:pt x="17713" y="26928"/>
                    <a:pt x="17446" y="26694"/>
                  </a:cubicBezTo>
                  <a:cubicBezTo>
                    <a:pt x="17179" y="26427"/>
                    <a:pt x="16879" y="26227"/>
                    <a:pt x="16546" y="26061"/>
                  </a:cubicBezTo>
                  <a:close/>
                  <a:moveTo>
                    <a:pt x="29989" y="26461"/>
                  </a:moveTo>
                  <a:lnTo>
                    <a:pt x="29989" y="26461"/>
                  </a:lnTo>
                  <a:cubicBezTo>
                    <a:pt x="30322" y="27128"/>
                    <a:pt x="30856" y="27695"/>
                    <a:pt x="31556" y="28029"/>
                  </a:cubicBezTo>
                  <a:cubicBezTo>
                    <a:pt x="31390" y="27662"/>
                    <a:pt x="31189" y="27361"/>
                    <a:pt x="30923" y="27095"/>
                  </a:cubicBezTo>
                  <a:lnTo>
                    <a:pt x="30889" y="27095"/>
                  </a:lnTo>
                  <a:cubicBezTo>
                    <a:pt x="30656" y="26828"/>
                    <a:pt x="30356" y="26628"/>
                    <a:pt x="29989" y="26461"/>
                  </a:cubicBezTo>
                  <a:close/>
                  <a:moveTo>
                    <a:pt x="9124" y="28529"/>
                  </a:moveTo>
                  <a:cubicBezTo>
                    <a:pt x="8757" y="28529"/>
                    <a:pt x="8390" y="28596"/>
                    <a:pt x="8040" y="28729"/>
                  </a:cubicBezTo>
                  <a:cubicBezTo>
                    <a:pt x="8373" y="28863"/>
                    <a:pt x="8740" y="28929"/>
                    <a:pt x="9107" y="28929"/>
                  </a:cubicBezTo>
                  <a:cubicBezTo>
                    <a:pt x="9474" y="28929"/>
                    <a:pt x="9841" y="28863"/>
                    <a:pt x="10208" y="28729"/>
                  </a:cubicBezTo>
                  <a:cubicBezTo>
                    <a:pt x="9858" y="28596"/>
                    <a:pt x="9491" y="28529"/>
                    <a:pt x="9124" y="28529"/>
                  </a:cubicBezTo>
                  <a:close/>
                  <a:moveTo>
                    <a:pt x="36338" y="30288"/>
                  </a:moveTo>
                  <a:cubicBezTo>
                    <a:pt x="36035" y="30288"/>
                    <a:pt x="35736" y="30353"/>
                    <a:pt x="35459" y="30464"/>
                  </a:cubicBezTo>
                  <a:cubicBezTo>
                    <a:pt x="35793" y="30597"/>
                    <a:pt x="36160" y="30664"/>
                    <a:pt x="36527" y="30664"/>
                  </a:cubicBezTo>
                  <a:cubicBezTo>
                    <a:pt x="36793" y="30664"/>
                    <a:pt x="37094" y="30630"/>
                    <a:pt x="37361" y="30564"/>
                  </a:cubicBezTo>
                  <a:cubicBezTo>
                    <a:pt x="37327" y="30530"/>
                    <a:pt x="37294" y="30430"/>
                    <a:pt x="37294" y="30364"/>
                  </a:cubicBezTo>
                  <a:cubicBezTo>
                    <a:pt x="37027" y="30330"/>
                    <a:pt x="36793" y="30297"/>
                    <a:pt x="36527" y="30297"/>
                  </a:cubicBezTo>
                  <a:cubicBezTo>
                    <a:pt x="36464" y="30291"/>
                    <a:pt x="36401" y="30288"/>
                    <a:pt x="36338" y="30288"/>
                  </a:cubicBezTo>
                  <a:close/>
                  <a:moveTo>
                    <a:pt x="23968" y="30297"/>
                  </a:moveTo>
                  <a:cubicBezTo>
                    <a:pt x="23601" y="30297"/>
                    <a:pt x="23234" y="30364"/>
                    <a:pt x="22884" y="30497"/>
                  </a:cubicBezTo>
                  <a:cubicBezTo>
                    <a:pt x="23250" y="30630"/>
                    <a:pt x="23617" y="30664"/>
                    <a:pt x="23984" y="30664"/>
                  </a:cubicBezTo>
                  <a:lnTo>
                    <a:pt x="23984" y="30697"/>
                  </a:lnTo>
                  <a:cubicBezTo>
                    <a:pt x="24351" y="30697"/>
                    <a:pt x="24718" y="30630"/>
                    <a:pt x="25052" y="30497"/>
                  </a:cubicBezTo>
                  <a:cubicBezTo>
                    <a:pt x="24702" y="30364"/>
                    <a:pt x="24335" y="30297"/>
                    <a:pt x="23968" y="30297"/>
                  </a:cubicBezTo>
                  <a:close/>
                  <a:moveTo>
                    <a:pt x="1335" y="32632"/>
                  </a:moveTo>
                  <a:cubicBezTo>
                    <a:pt x="1335" y="32765"/>
                    <a:pt x="1301" y="32899"/>
                    <a:pt x="1268" y="32999"/>
                  </a:cubicBezTo>
                  <a:cubicBezTo>
                    <a:pt x="1270" y="33003"/>
                    <a:pt x="1271" y="33008"/>
                    <a:pt x="1273" y="33013"/>
                  </a:cubicBezTo>
                  <a:lnTo>
                    <a:pt x="1273" y="33013"/>
                  </a:lnTo>
                  <a:cubicBezTo>
                    <a:pt x="1271" y="33019"/>
                    <a:pt x="1270" y="33026"/>
                    <a:pt x="1268" y="33032"/>
                  </a:cubicBezTo>
                  <a:cubicBezTo>
                    <a:pt x="1278" y="33042"/>
                    <a:pt x="1287" y="33052"/>
                    <a:pt x="1295" y="33061"/>
                  </a:cubicBezTo>
                  <a:lnTo>
                    <a:pt x="1295" y="33061"/>
                  </a:lnTo>
                  <a:cubicBezTo>
                    <a:pt x="1315" y="33097"/>
                    <a:pt x="1339" y="33127"/>
                    <a:pt x="1366" y="33151"/>
                  </a:cubicBezTo>
                  <a:lnTo>
                    <a:pt x="1366" y="33151"/>
                  </a:lnTo>
                  <a:cubicBezTo>
                    <a:pt x="1386" y="33178"/>
                    <a:pt x="1408" y="33205"/>
                    <a:pt x="1435" y="33232"/>
                  </a:cubicBezTo>
                  <a:cubicBezTo>
                    <a:pt x="1702" y="33466"/>
                    <a:pt x="2002" y="33699"/>
                    <a:pt x="2336" y="33833"/>
                  </a:cubicBezTo>
                  <a:cubicBezTo>
                    <a:pt x="2202" y="33499"/>
                    <a:pt x="1969" y="33199"/>
                    <a:pt x="1702" y="32932"/>
                  </a:cubicBezTo>
                  <a:cubicBezTo>
                    <a:pt x="1651" y="32881"/>
                    <a:pt x="1592" y="32831"/>
                    <a:pt x="1528" y="32780"/>
                  </a:cubicBezTo>
                  <a:lnTo>
                    <a:pt x="1528" y="32780"/>
                  </a:lnTo>
                  <a:cubicBezTo>
                    <a:pt x="1472" y="32728"/>
                    <a:pt x="1416" y="32680"/>
                    <a:pt x="1368" y="32632"/>
                  </a:cubicBezTo>
                  <a:cubicBezTo>
                    <a:pt x="1366" y="32639"/>
                    <a:pt x="1365" y="32646"/>
                    <a:pt x="1363" y="32653"/>
                  </a:cubicBezTo>
                  <a:lnTo>
                    <a:pt x="1363" y="32653"/>
                  </a:lnTo>
                  <a:cubicBezTo>
                    <a:pt x="1354" y="32646"/>
                    <a:pt x="1344" y="32639"/>
                    <a:pt x="1335" y="32632"/>
                  </a:cubicBezTo>
                  <a:close/>
                  <a:moveTo>
                    <a:pt x="30656" y="34033"/>
                  </a:moveTo>
                  <a:cubicBezTo>
                    <a:pt x="30389" y="34733"/>
                    <a:pt x="30389" y="35501"/>
                    <a:pt x="30656" y="36201"/>
                  </a:cubicBezTo>
                  <a:cubicBezTo>
                    <a:pt x="30789" y="35834"/>
                    <a:pt x="30856" y="35467"/>
                    <a:pt x="30856" y="35100"/>
                  </a:cubicBezTo>
                  <a:cubicBezTo>
                    <a:pt x="30856" y="34733"/>
                    <a:pt x="30789" y="34366"/>
                    <a:pt x="30656" y="34033"/>
                  </a:cubicBezTo>
                  <a:close/>
                  <a:moveTo>
                    <a:pt x="14811" y="34433"/>
                  </a:moveTo>
                  <a:cubicBezTo>
                    <a:pt x="14544" y="35134"/>
                    <a:pt x="14544" y="35901"/>
                    <a:pt x="14811" y="36601"/>
                  </a:cubicBezTo>
                  <a:cubicBezTo>
                    <a:pt x="14945" y="36268"/>
                    <a:pt x="15011" y="35901"/>
                    <a:pt x="15011" y="35534"/>
                  </a:cubicBezTo>
                  <a:cubicBezTo>
                    <a:pt x="15011" y="35134"/>
                    <a:pt x="14945" y="34767"/>
                    <a:pt x="14811" y="34433"/>
                  </a:cubicBezTo>
                  <a:close/>
                  <a:moveTo>
                    <a:pt x="7873" y="35834"/>
                  </a:moveTo>
                  <a:cubicBezTo>
                    <a:pt x="7539" y="35968"/>
                    <a:pt x="7239" y="36168"/>
                    <a:pt x="7006" y="36435"/>
                  </a:cubicBezTo>
                  <a:lnTo>
                    <a:pt x="6972" y="36435"/>
                  </a:lnTo>
                  <a:cubicBezTo>
                    <a:pt x="6705" y="36701"/>
                    <a:pt x="6505" y="37002"/>
                    <a:pt x="6372" y="37335"/>
                  </a:cubicBezTo>
                  <a:cubicBezTo>
                    <a:pt x="7039" y="37035"/>
                    <a:pt x="7573" y="36501"/>
                    <a:pt x="7873" y="35834"/>
                  </a:cubicBezTo>
                  <a:close/>
                  <a:moveTo>
                    <a:pt x="23651" y="38770"/>
                  </a:moveTo>
                  <a:lnTo>
                    <a:pt x="23651" y="38770"/>
                  </a:lnTo>
                  <a:cubicBezTo>
                    <a:pt x="23317" y="38936"/>
                    <a:pt x="23017" y="39137"/>
                    <a:pt x="22783" y="39403"/>
                  </a:cubicBezTo>
                  <a:lnTo>
                    <a:pt x="22750" y="39403"/>
                  </a:lnTo>
                  <a:cubicBezTo>
                    <a:pt x="22483" y="39670"/>
                    <a:pt x="22283" y="39970"/>
                    <a:pt x="22116" y="40304"/>
                  </a:cubicBezTo>
                  <a:cubicBezTo>
                    <a:pt x="22450" y="40137"/>
                    <a:pt x="22750" y="39937"/>
                    <a:pt x="23017" y="39670"/>
                  </a:cubicBezTo>
                  <a:cubicBezTo>
                    <a:pt x="23284" y="39403"/>
                    <a:pt x="23484" y="39103"/>
                    <a:pt x="23651" y="38770"/>
                  </a:cubicBezTo>
                  <a:close/>
                  <a:moveTo>
                    <a:pt x="35559" y="38803"/>
                  </a:moveTo>
                  <a:lnTo>
                    <a:pt x="35559" y="38803"/>
                  </a:lnTo>
                  <a:cubicBezTo>
                    <a:pt x="35693" y="39137"/>
                    <a:pt x="35926" y="39437"/>
                    <a:pt x="36193" y="39670"/>
                  </a:cubicBezTo>
                  <a:cubicBezTo>
                    <a:pt x="36427" y="39937"/>
                    <a:pt x="36760" y="40171"/>
                    <a:pt x="37094" y="40304"/>
                  </a:cubicBezTo>
                  <a:cubicBezTo>
                    <a:pt x="36927" y="39970"/>
                    <a:pt x="36727" y="39670"/>
                    <a:pt x="36460" y="39403"/>
                  </a:cubicBezTo>
                  <a:cubicBezTo>
                    <a:pt x="36193" y="39170"/>
                    <a:pt x="35893" y="38936"/>
                    <a:pt x="35559" y="38803"/>
                  </a:cubicBezTo>
                  <a:close/>
                  <a:moveTo>
                    <a:pt x="201" y="39537"/>
                  </a:moveTo>
                  <a:cubicBezTo>
                    <a:pt x="67" y="39870"/>
                    <a:pt x="1" y="40237"/>
                    <a:pt x="34" y="40604"/>
                  </a:cubicBezTo>
                  <a:cubicBezTo>
                    <a:pt x="1" y="40971"/>
                    <a:pt x="67" y="41338"/>
                    <a:pt x="201" y="41705"/>
                  </a:cubicBezTo>
                  <a:cubicBezTo>
                    <a:pt x="334" y="41338"/>
                    <a:pt x="401" y="40971"/>
                    <a:pt x="401" y="40604"/>
                  </a:cubicBezTo>
                  <a:cubicBezTo>
                    <a:pt x="401" y="40237"/>
                    <a:pt x="334" y="39870"/>
                    <a:pt x="201" y="39537"/>
                  </a:cubicBezTo>
                  <a:close/>
                  <a:moveTo>
                    <a:pt x="16533" y="42939"/>
                  </a:moveTo>
                  <a:cubicBezTo>
                    <a:pt x="16170" y="42939"/>
                    <a:pt x="15812" y="43006"/>
                    <a:pt x="15478" y="43139"/>
                  </a:cubicBezTo>
                  <a:cubicBezTo>
                    <a:pt x="15812" y="43239"/>
                    <a:pt x="16179" y="43306"/>
                    <a:pt x="16546" y="43306"/>
                  </a:cubicBezTo>
                  <a:cubicBezTo>
                    <a:pt x="16913" y="43306"/>
                    <a:pt x="17280" y="43273"/>
                    <a:pt x="17613" y="43139"/>
                  </a:cubicBezTo>
                  <a:cubicBezTo>
                    <a:pt x="17263" y="43006"/>
                    <a:pt x="16896" y="42939"/>
                    <a:pt x="16533" y="42939"/>
                  </a:cubicBezTo>
                  <a:close/>
                  <a:moveTo>
                    <a:pt x="30678" y="43131"/>
                  </a:moveTo>
                  <a:cubicBezTo>
                    <a:pt x="30615" y="43131"/>
                    <a:pt x="30552" y="43134"/>
                    <a:pt x="30489" y="43139"/>
                  </a:cubicBezTo>
                  <a:cubicBezTo>
                    <a:pt x="30089" y="43139"/>
                    <a:pt x="29722" y="43173"/>
                    <a:pt x="29388" y="43306"/>
                  </a:cubicBezTo>
                  <a:cubicBezTo>
                    <a:pt x="29722" y="43440"/>
                    <a:pt x="30089" y="43506"/>
                    <a:pt x="30489" y="43506"/>
                  </a:cubicBezTo>
                  <a:cubicBezTo>
                    <a:pt x="30856" y="43506"/>
                    <a:pt x="31223" y="43440"/>
                    <a:pt x="31556" y="43306"/>
                  </a:cubicBezTo>
                  <a:cubicBezTo>
                    <a:pt x="31280" y="43196"/>
                    <a:pt x="30981" y="43131"/>
                    <a:pt x="30678" y="43131"/>
                  </a:cubicBezTo>
                  <a:close/>
                  <a:moveTo>
                    <a:pt x="7906" y="42539"/>
                  </a:moveTo>
                  <a:lnTo>
                    <a:pt x="7906" y="42539"/>
                  </a:lnTo>
                  <a:cubicBezTo>
                    <a:pt x="8206" y="43206"/>
                    <a:pt x="8740" y="43773"/>
                    <a:pt x="9407" y="44073"/>
                  </a:cubicBezTo>
                  <a:cubicBezTo>
                    <a:pt x="9274" y="43740"/>
                    <a:pt x="9074" y="43440"/>
                    <a:pt x="8807" y="43173"/>
                  </a:cubicBezTo>
                  <a:cubicBezTo>
                    <a:pt x="8540" y="42906"/>
                    <a:pt x="8240" y="42706"/>
                    <a:pt x="7906" y="42539"/>
                  </a:cubicBezTo>
                  <a:close/>
                  <a:moveTo>
                    <a:pt x="1585" y="47643"/>
                  </a:moveTo>
                  <a:cubicBezTo>
                    <a:pt x="1218" y="47643"/>
                    <a:pt x="851" y="47709"/>
                    <a:pt x="501" y="47843"/>
                  </a:cubicBezTo>
                  <a:cubicBezTo>
                    <a:pt x="834" y="47976"/>
                    <a:pt x="1201" y="48043"/>
                    <a:pt x="1568" y="48043"/>
                  </a:cubicBezTo>
                  <a:cubicBezTo>
                    <a:pt x="1935" y="48043"/>
                    <a:pt x="2302" y="47976"/>
                    <a:pt x="2669" y="47843"/>
                  </a:cubicBezTo>
                  <a:cubicBezTo>
                    <a:pt x="2319" y="47709"/>
                    <a:pt x="1952" y="47643"/>
                    <a:pt x="1585" y="47643"/>
                  </a:cubicBezTo>
                  <a:close/>
                  <a:moveTo>
                    <a:pt x="37327" y="46942"/>
                  </a:moveTo>
                  <a:lnTo>
                    <a:pt x="37327" y="46942"/>
                  </a:lnTo>
                  <a:cubicBezTo>
                    <a:pt x="36994" y="47076"/>
                    <a:pt x="36693" y="47276"/>
                    <a:pt x="36427" y="47543"/>
                  </a:cubicBezTo>
                  <a:cubicBezTo>
                    <a:pt x="36160" y="47809"/>
                    <a:pt x="35960" y="48110"/>
                    <a:pt x="35793" y="48443"/>
                  </a:cubicBezTo>
                  <a:cubicBezTo>
                    <a:pt x="36460" y="48143"/>
                    <a:pt x="37027" y="47609"/>
                    <a:pt x="37327" y="46942"/>
                  </a:cubicBezTo>
                  <a:close/>
                  <a:moveTo>
                    <a:pt x="23084" y="46942"/>
                  </a:moveTo>
                  <a:cubicBezTo>
                    <a:pt x="22984" y="47276"/>
                    <a:pt x="22917" y="47643"/>
                    <a:pt x="22917" y="48043"/>
                  </a:cubicBezTo>
                  <a:cubicBezTo>
                    <a:pt x="22917" y="48410"/>
                    <a:pt x="22984" y="48777"/>
                    <a:pt x="23117" y="49110"/>
                  </a:cubicBezTo>
                  <a:cubicBezTo>
                    <a:pt x="23217" y="48743"/>
                    <a:pt x="23284" y="48410"/>
                    <a:pt x="23284" y="48043"/>
                  </a:cubicBezTo>
                  <a:cubicBezTo>
                    <a:pt x="23284" y="47643"/>
                    <a:pt x="23217" y="47276"/>
                    <a:pt x="23084" y="46942"/>
                  </a:cubicBezTo>
                  <a:close/>
                  <a:moveTo>
                    <a:pt x="16879" y="50278"/>
                  </a:moveTo>
                  <a:lnTo>
                    <a:pt x="16879" y="50278"/>
                  </a:lnTo>
                  <a:cubicBezTo>
                    <a:pt x="16579" y="50445"/>
                    <a:pt x="16279" y="50645"/>
                    <a:pt x="16012" y="50912"/>
                  </a:cubicBezTo>
                  <a:lnTo>
                    <a:pt x="15979" y="50912"/>
                  </a:lnTo>
                  <a:cubicBezTo>
                    <a:pt x="15745" y="51178"/>
                    <a:pt x="15512" y="51479"/>
                    <a:pt x="15378" y="51812"/>
                  </a:cubicBezTo>
                  <a:cubicBezTo>
                    <a:pt x="15712" y="51679"/>
                    <a:pt x="16012" y="51445"/>
                    <a:pt x="16279" y="51178"/>
                  </a:cubicBezTo>
                  <a:cubicBezTo>
                    <a:pt x="16546" y="50945"/>
                    <a:pt x="16746" y="50611"/>
                    <a:pt x="16879" y="50278"/>
                  </a:cubicBezTo>
                  <a:close/>
                  <a:moveTo>
                    <a:pt x="29722" y="51445"/>
                  </a:moveTo>
                  <a:lnTo>
                    <a:pt x="29722" y="51445"/>
                  </a:lnTo>
                  <a:cubicBezTo>
                    <a:pt x="29855" y="51812"/>
                    <a:pt x="30089" y="52112"/>
                    <a:pt x="30322" y="52346"/>
                  </a:cubicBezTo>
                  <a:cubicBezTo>
                    <a:pt x="30589" y="52613"/>
                    <a:pt x="30889" y="52846"/>
                    <a:pt x="31223" y="52980"/>
                  </a:cubicBezTo>
                  <a:cubicBezTo>
                    <a:pt x="31089" y="52646"/>
                    <a:pt x="30889" y="52346"/>
                    <a:pt x="30622" y="52079"/>
                  </a:cubicBezTo>
                  <a:cubicBezTo>
                    <a:pt x="30356" y="51812"/>
                    <a:pt x="30055" y="51612"/>
                    <a:pt x="29722" y="51445"/>
                  </a:cubicBezTo>
                  <a:close/>
                  <a:moveTo>
                    <a:pt x="8040" y="52012"/>
                  </a:moveTo>
                  <a:cubicBezTo>
                    <a:pt x="7773" y="52713"/>
                    <a:pt x="7773" y="53480"/>
                    <a:pt x="8040" y="54181"/>
                  </a:cubicBezTo>
                  <a:cubicBezTo>
                    <a:pt x="8171" y="53852"/>
                    <a:pt x="8238" y="53491"/>
                    <a:pt x="8240" y="53097"/>
                  </a:cubicBezTo>
                  <a:lnTo>
                    <a:pt x="8240" y="53097"/>
                  </a:lnTo>
                  <a:cubicBezTo>
                    <a:pt x="8240" y="53103"/>
                    <a:pt x="8240" y="53108"/>
                    <a:pt x="8240" y="53113"/>
                  </a:cubicBezTo>
                  <a:lnTo>
                    <a:pt x="8240" y="53080"/>
                  </a:lnTo>
                  <a:cubicBezTo>
                    <a:pt x="8240" y="53086"/>
                    <a:pt x="8240" y="53091"/>
                    <a:pt x="8240" y="53097"/>
                  </a:cubicBezTo>
                  <a:lnTo>
                    <a:pt x="8240" y="53097"/>
                  </a:lnTo>
                  <a:cubicBezTo>
                    <a:pt x="8238" y="52736"/>
                    <a:pt x="8171" y="52374"/>
                    <a:pt x="8040" y="52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2"/>
            <p:cNvSpPr/>
            <p:nvPr/>
          </p:nvSpPr>
          <p:spPr>
            <a:xfrm>
              <a:off x="4112100" y="2670900"/>
              <a:ext cx="218350" cy="826775"/>
            </a:xfrm>
            <a:custGeom>
              <a:avLst/>
              <a:gdLst/>
              <a:ahLst/>
              <a:cxnLst/>
              <a:rect l="l" t="t" r="r" b="b"/>
              <a:pathLst>
                <a:path w="8734" h="33071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875" y="2694"/>
                    <a:pt x="1642" y="5262"/>
                    <a:pt x="2409" y="7864"/>
                  </a:cubicBezTo>
                  <a:cubicBezTo>
                    <a:pt x="3176" y="10433"/>
                    <a:pt x="3910" y="13068"/>
                    <a:pt x="4611" y="15670"/>
                  </a:cubicBezTo>
                  <a:cubicBezTo>
                    <a:pt x="6012" y="20907"/>
                    <a:pt x="5411" y="18939"/>
                    <a:pt x="6612" y="24209"/>
                  </a:cubicBezTo>
                  <a:cubicBezTo>
                    <a:pt x="7279" y="27145"/>
                    <a:pt x="8013" y="30114"/>
                    <a:pt x="8680" y="33049"/>
                  </a:cubicBezTo>
                  <a:cubicBezTo>
                    <a:pt x="8680" y="33063"/>
                    <a:pt x="8692" y="33071"/>
                    <a:pt x="8703" y="33071"/>
                  </a:cubicBezTo>
                  <a:cubicBezTo>
                    <a:pt x="8718" y="33071"/>
                    <a:pt x="8733" y="33055"/>
                    <a:pt x="8714" y="33016"/>
                  </a:cubicBezTo>
                  <a:cubicBezTo>
                    <a:pt x="7746" y="27712"/>
                    <a:pt x="5278" y="14969"/>
                    <a:pt x="3910" y="10399"/>
                  </a:cubicBezTo>
                  <a:cubicBezTo>
                    <a:pt x="3877" y="9399"/>
                    <a:pt x="3810" y="8431"/>
                    <a:pt x="3677" y="7464"/>
                  </a:cubicBezTo>
                  <a:cubicBezTo>
                    <a:pt x="3443" y="6163"/>
                    <a:pt x="3110" y="4895"/>
                    <a:pt x="2643" y="3661"/>
                  </a:cubicBezTo>
                  <a:cubicBezTo>
                    <a:pt x="2629" y="3619"/>
                    <a:pt x="2597" y="3601"/>
                    <a:pt x="2565" y="3601"/>
                  </a:cubicBezTo>
                  <a:cubicBezTo>
                    <a:pt x="2521" y="3601"/>
                    <a:pt x="2476" y="3636"/>
                    <a:pt x="2476" y="3695"/>
                  </a:cubicBezTo>
                  <a:cubicBezTo>
                    <a:pt x="2809" y="4962"/>
                    <a:pt x="3110" y="6230"/>
                    <a:pt x="3310" y="7497"/>
                  </a:cubicBezTo>
                  <a:cubicBezTo>
                    <a:pt x="3443" y="8198"/>
                    <a:pt x="3577" y="8898"/>
                    <a:pt x="3677" y="9632"/>
                  </a:cubicBezTo>
                  <a:cubicBezTo>
                    <a:pt x="3543" y="9265"/>
                    <a:pt x="3443" y="8932"/>
                    <a:pt x="3343" y="8598"/>
                  </a:cubicBezTo>
                  <a:cubicBezTo>
                    <a:pt x="2910" y="7164"/>
                    <a:pt x="2443" y="5763"/>
                    <a:pt x="1942" y="4362"/>
                  </a:cubicBezTo>
                  <a:cubicBezTo>
                    <a:pt x="1408" y="2894"/>
                    <a:pt x="841" y="1493"/>
                    <a:pt x="241" y="59"/>
                  </a:cubicBezTo>
                  <a:cubicBezTo>
                    <a:pt x="215" y="19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2"/>
            <p:cNvSpPr/>
            <p:nvPr/>
          </p:nvSpPr>
          <p:spPr>
            <a:xfrm>
              <a:off x="2662075" y="2297350"/>
              <a:ext cx="1036700" cy="1410275"/>
            </a:xfrm>
            <a:custGeom>
              <a:avLst/>
              <a:gdLst/>
              <a:ahLst/>
              <a:cxnLst/>
              <a:rect l="l" t="t" r="r" b="b"/>
              <a:pathLst>
                <a:path w="41468" h="56411" extrusionOk="0">
                  <a:moveTo>
                    <a:pt x="40135" y="0"/>
                  </a:moveTo>
                  <a:cubicBezTo>
                    <a:pt x="39074" y="0"/>
                    <a:pt x="37157" y="1082"/>
                    <a:pt x="34125" y="3626"/>
                  </a:cubicBezTo>
                  <a:cubicBezTo>
                    <a:pt x="23751" y="12365"/>
                    <a:pt x="1401" y="39919"/>
                    <a:pt x="434" y="50693"/>
                  </a:cubicBezTo>
                  <a:cubicBezTo>
                    <a:pt x="1" y="55136"/>
                    <a:pt x="4144" y="56411"/>
                    <a:pt x="9433" y="56411"/>
                  </a:cubicBezTo>
                  <a:cubicBezTo>
                    <a:pt x="12284" y="56411"/>
                    <a:pt x="15468" y="56040"/>
                    <a:pt x="18447" y="55596"/>
                  </a:cubicBezTo>
                  <a:cubicBezTo>
                    <a:pt x="21349" y="55129"/>
                    <a:pt x="39028" y="9230"/>
                    <a:pt x="40596" y="4360"/>
                  </a:cubicBezTo>
                  <a:cubicBezTo>
                    <a:pt x="41450" y="1705"/>
                    <a:pt x="41467" y="0"/>
                    <a:pt x="40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2"/>
            <p:cNvSpPr/>
            <p:nvPr/>
          </p:nvSpPr>
          <p:spPr>
            <a:xfrm>
              <a:off x="2828025" y="2292100"/>
              <a:ext cx="883325" cy="949025"/>
            </a:xfrm>
            <a:custGeom>
              <a:avLst/>
              <a:gdLst/>
              <a:ahLst/>
              <a:cxnLst/>
              <a:rect l="l" t="t" r="r" b="b"/>
              <a:pathLst>
                <a:path w="35333" h="37961" extrusionOk="0">
                  <a:moveTo>
                    <a:pt x="33603" y="1"/>
                  </a:moveTo>
                  <a:cubicBezTo>
                    <a:pt x="32147" y="1"/>
                    <a:pt x="29540" y="1795"/>
                    <a:pt x="26152" y="4703"/>
                  </a:cubicBezTo>
                  <a:cubicBezTo>
                    <a:pt x="12743" y="16211"/>
                    <a:pt x="0" y="33824"/>
                    <a:pt x="0" y="33824"/>
                  </a:cubicBezTo>
                  <a:lnTo>
                    <a:pt x="21883" y="37960"/>
                  </a:lnTo>
                  <a:cubicBezTo>
                    <a:pt x="21883" y="37960"/>
                    <a:pt x="32257" y="13309"/>
                    <a:pt x="34325" y="5437"/>
                  </a:cubicBezTo>
                  <a:cubicBezTo>
                    <a:pt x="35332" y="1619"/>
                    <a:pt x="34986" y="1"/>
                    <a:pt x="3360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2"/>
            <p:cNvSpPr/>
            <p:nvPr/>
          </p:nvSpPr>
          <p:spPr>
            <a:xfrm>
              <a:off x="2960625" y="2343775"/>
              <a:ext cx="738050" cy="823950"/>
            </a:xfrm>
            <a:custGeom>
              <a:avLst/>
              <a:gdLst/>
              <a:ahLst/>
              <a:cxnLst/>
              <a:rect l="l" t="t" r="r" b="b"/>
              <a:pathLst>
                <a:path w="29522" h="32958" extrusionOk="0">
                  <a:moveTo>
                    <a:pt x="24151" y="1"/>
                  </a:moveTo>
                  <a:lnTo>
                    <a:pt x="23784" y="268"/>
                  </a:lnTo>
                  <a:cubicBezTo>
                    <a:pt x="23817" y="501"/>
                    <a:pt x="23851" y="701"/>
                    <a:pt x="23951" y="935"/>
                  </a:cubicBezTo>
                  <a:cubicBezTo>
                    <a:pt x="24051" y="635"/>
                    <a:pt x="24117" y="301"/>
                    <a:pt x="24151" y="1"/>
                  </a:cubicBezTo>
                  <a:close/>
                  <a:moveTo>
                    <a:pt x="28787" y="368"/>
                  </a:moveTo>
                  <a:cubicBezTo>
                    <a:pt x="28787" y="368"/>
                    <a:pt x="28787" y="368"/>
                    <a:pt x="28787" y="368"/>
                  </a:cubicBezTo>
                  <a:lnTo>
                    <a:pt x="28787" y="368"/>
                  </a:lnTo>
                  <a:cubicBezTo>
                    <a:pt x="28921" y="701"/>
                    <a:pt x="29154" y="1035"/>
                    <a:pt x="29421" y="1269"/>
                  </a:cubicBezTo>
                  <a:lnTo>
                    <a:pt x="29455" y="1335"/>
                  </a:lnTo>
                  <a:cubicBezTo>
                    <a:pt x="29488" y="1168"/>
                    <a:pt x="29521" y="1002"/>
                    <a:pt x="29521" y="868"/>
                  </a:cubicBezTo>
                  <a:cubicBezTo>
                    <a:pt x="29321" y="668"/>
                    <a:pt x="29054" y="501"/>
                    <a:pt x="28787" y="368"/>
                  </a:cubicBezTo>
                  <a:close/>
                  <a:moveTo>
                    <a:pt x="22027" y="6497"/>
                  </a:moveTo>
                  <a:cubicBezTo>
                    <a:pt x="21723" y="6497"/>
                    <a:pt x="21419" y="6562"/>
                    <a:pt x="21115" y="6672"/>
                  </a:cubicBezTo>
                  <a:cubicBezTo>
                    <a:pt x="21482" y="6806"/>
                    <a:pt x="21849" y="6873"/>
                    <a:pt x="22216" y="6873"/>
                  </a:cubicBezTo>
                  <a:cubicBezTo>
                    <a:pt x="22583" y="6873"/>
                    <a:pt x="22950" y="6806"/>
                    <a:pt x="23284" y="6672"/>
                  </a:cubicBezTo>
                  <a:cubicBezTo>
                    <a:pt x="23007" y="6562"/>
                    <a:pt x="22708" y="6497"/>
                    <a:pt x="22405" y="6497"/>
                  </a:cubicBezTo>
                  <a:cubicBezTo>
                    <a:pt x="22342" y="6497"/>
                    <a:pt x="22279" y="6500"/>
                    <a:pt x="22216" y="6506"/>
                  </a:cubicBezTo>
                  <a:cubicBezTo>
                    <a:pt x="22153" y="6500"/>
                    <a:pt x="22090" y="6497"/>
                    <a:pt x="22027" y="6497"/>
                  </a:cubicBezTo>
                  <a:close/>
                  <a:moveTo>
                    <a:pt x="16045" y="7506"/>
                  </a:moveTo>
                  <a:cubicBezTo>
                    <a:pt x="15711" y="7640"/>
                    <a:pt x="15411" y="7840"/>
                    <a:pt x="15178" y="8107"/>
                  </a:cubicBezTo>
                  <a:cubicBezTo>
                    <a:pt x="14911" y="8374"/>
                    <a:pt x="14677" y="8674"/>
                    <a:pt x="14544" y="9007"/>
                  </a:cubicBezTo>
                  <a:cubicBezTo>
                    <a:pt x="15211" y="8707"/>
                    <a:pt x="15745" y="8173"/>
                    <a:pt x="16045" y="7506"/>
                  </a:cubicBezTo>
                  <a:close/>
                  <a:moveTo>
                    <a:pt x="18614" y="11743"/>
                  </a:moveTo>
                  <a:cubicBezTo>
                    <a:pt x="18914" y="12410"/>
                    <a:pt x="19481" y="12944"/>
                    <a:pt x="20148" y="13277"/>
                  </a:cubicBezTo>
                  <a:cubicBezTo>
                    <a:pt x="19981" y="12944"/>
                    <a:pt x="19781" y="12643"/>
                    <a:pt x="19514" y="12376"/>
                  </a:cubicBezTo>
                  <a:cubicBezTo>
                    <a:pt x="19247" y="12110"/>
                    <a:pt x="18947" y="11909"/>
                    <a:pt x="18614" y="11743"/>
                  </a:cubicBezTo>
                  <a:close/>
                  <a:moveTo>
                    <a:pt x="13243" y="16213"/>
                  </a:moveTo>
                  <a:cubicBezTo>
                    <a:pt x="12843" y="16213"/>
                    <a:pt x="12476" y="16279"/>
                    <a:pt x="12142" y="16413"/>
                  </a:cubicBezTo>
                  <a:cubicBezTo>
                    <a:pt x="12476" y="16546"/>
                    <a:pt x="12843" y="16613"/>
                    <a:pt x="13243" y="16613"/>
                  </a:cubicBezTo>
                  <a:cubicBezTo>
                    <a:pt x="13610" y="16613"/>
                    <a:pt x="13977" y="16546"/>
                    <a:pt x="14310" y="16413"/>
                  </a:cubicBezTo>
                  <a:cubicBezTo>
                    <a:pt x="13977" y="16279"/>
                    <a:pt x="13610" y="16213"/>
                    <a:pt x="13243" y="16213"/>
                  </a:cubicBezTo>
                  <a:close/>
                  <a:moveTo>
                    <a:pt x="23484" y="16413"/>
                  </a:moveTo>
                  <a:cubicBezTo>
                    <a:pt x="23217" y="17113"/>
                    <a:pt x="23217" y="17880"/>
                    <a:pt x="23484" y="18581"/>
                  </a:cubicBezTo>
                  <a:cubicBezTo>
                    <a:pt x="23584" y="18214"/>
                    <a:pt x="23650" y="17847"/>
                    <a:pt x="23650" y="17480"/>
                  </a:cubicBezTo>
                  <a:cubicBezTo>
                    <a:pt x="23650" y="17113"/>
                    <a:pt x="23584" y="16746"/>
                    <a:pt x="23484" y="16413"/>
                  </a:cubicBezTo>
                  <a:close/>
                  <a:moveTo>
                    <a:pt x="6271" y="18581"/>
                  </a:moveTo>
                  <a:cubicBezTo>
                    <a:pt x="6405" y="18915"/>
                    <a:pt x="6605" y="19215"/>
                    <a:pt x="6872" y="19482"/>
                  </a:cubicBezTo>
                  <a:cubicBezTo>
                    <a:pt x="7139" y="19748"/>
                    <a:pt x="7439" y="19982"/>
                    <a:pt x="7772" y="20115"/>
                  </a:cubicBezTo>
                  <a:cubicBezTo>
                    <a:pt x="7639" y="19782"/>
                    <a:pt x="7406" y="19482"/>
                    <a:pt x="7172" y="19215"/>
                  </a:cubicBezTo>
                  <a:cubicBezTo>
                    <a:pt x="6905" y="18948"/>
                    <a:pt x="6605" y="18748"/>
                    <a:pt x="6271" y="18581"/>
                  </a:cubicBezTo>
                  <a:close/>
                  <a:moveTo>
                    <a:pt x="17346" y="20516"/>
                  </a:moveTo>
                  <a:lnTo>
                    <a:pt x="17346" y="20516"/>
                  </a:lnTo>
                  <a:cubicBezTo>
                    <a:pt x="17012" y="20682"/>
                    <a:pt x="16712" y="20883"/>
                    <a:pt x="16479" y="21149"/>
                  </a:cubicBezTo>
                  <a:cubicBezTo>
                    <a:pt x="16212" y="21416"/>
                    <a:pt x="15978" y="21717"/>
                    <a:pt x="15845" y="22050"/>
                  </a:cubicBezTo>
                  <a:cubicBezTo>
                    <a:pt x="16512" y="21717"/>
                    <a:pt x="17046" y="21183"/>
                    <a:pt x="17346" y="20516"/>
                  </a:cubicBezTo>
                  <a:close/>
                  <a:moveTo>
                    <a:pt x="1034" y="23585"/>
                  </a:moveTo>
                  <a:cubicBezTo>
                    <a:pt x="934" y="23685"/>
                    <a:pt x="868" y="23818"/>
                    <a:pt x="767" y="23918"/>
                  </a:cubicBezTo>
                  <a:cubicBezTo>
                    <a:pt x="934" y="23918"/>
                    <a:pt x="1101" y="23951"/>
                    <a:pt x="1268" y="23951"/>
                  </a:cubicBezTo>
                  <a:cubicBezTo>
                    <a:pt x="1635" y="23951"/>
                    <a:pt x="2002" y="23885"/>
                    <a:pt x="2369" y="23751"/>
                  </a:cubicBezTo>
                  <a:cubicBezTo>
                    <a:pt x="2002" y="23618"/>
                    <a:pt x="1635" y="23585"/>
                    <a:pt x="1268" y="23585"/>
                  </a:cubicBezTo>
                  <a:close/>
                  <a:moveTo>
                    <a:pt x="10708" y="23785"/>
                  </a:moveTo>
                  <a:cubicBezTo>
                    <a:pt x="10574" y="24118"/>
                    <a:pt x="10508" y="24485"/>
                    <a:pt x="10541" y="24852"/>
                  </a:cubicBezTo>
                  <a:cubicBezTo>
                    <a:pt x="10508" y="25219"/>
                    <a:pt x="10574" y="25586"/>
                    <a:pt x="10708" y="25953"/>
                  </a:cubicBezTo>
                  <a:cubicBezTo>
                    <a:pt x="10841" y="25586"/>
                    <a:pt x="10908" y="25219"/>
                    <a:pt x="10908" y="24852"/>
                  </a:cubicBezTo>
                  <a:cubicBezTo>
                    <a:pt x="10908" y="24485"/>
                    <a:pt x="10841" y="24118"/>
                    <a:pt x="10708" y="23785"/>
                  </a:cubicBezTo>
                  <a:close/>
                  <a:moveTo>
                    <a:pt x="6271" y="27354"/>
                  </a:moveTo>
                  <a:lnTo>
                    <a:pt x="6271" y="27354"/>
                  </a:lnTo>
                  <a:cubicBezTo>
                    <a:pt x="5938" y="27521"/>
                    <a:pt x="5604" y="27721"/>
                    <a:pt x="5371" y="27988"/>
                  </a:cubicBezTo>
                  <a:cubicBezTo>
                    <a:pt x="5104" y="28255"/>
                    <a:pt x="4870" y="28555"/>
                    <a:pt x="4737" y="28888"/>
                  </a:cubicBezTo>
                  <a:cubicBezTo>
                    <a:pt x="5404" y="28588"/>
                    <a:pt x="5938" y="28021"/>
                    <a:pt x="6271" y="27354"/>
                  </a:cubicBezTo>
                  <a:close/>
                  <a:moveTo>
                    <a:pt x="13810" y="28888"/>
                  </a:moveTo>
                  <a:cubicBezTo>
                    <a:pt x="13977" y="29222"/>
                    <a:pt x="14177" y="29522"/>
                    <a:pt x="14444" y="29789"/>
                  </a:cubicBezTo>
                  <a:cubicBezTo>
                    <a:pt x="14711" y="30056"/>
                    <a:pt x="15011" y="30256"/>
                    <a:pt x="15345" y="30423"/>
                  </a:cubicBezTo>
                  <a:cubicBezTo>
                    <a:pt x="15211" y="30089"/>
                    <a:pt x="14978" y="29789"/>
                    <a:pt x="14711" y="29522"/>
                  </a:cubicBezTo>
                  <a:cubicBezTo>
                    <a:pt x="14477" y="29255"/>
                    <a:pt x="14144" y="29055"/>
                    <a:pt x="13810" y="28888"/>
                  </a:cubicBezTo>
                  <a:close/>
                  <a:moveTo>
                    <a:pt x="200" y="31323"/>
                  </a:moveTo>
                  <a:cubicBezTo>
                    <a:pt x="67" y="31657"/>
                    <a:pt x="0" y="32024"/>
                    <a:pt x="34" y="32391"/>
                  </a:cubicBezTo>
                  <a:lnTo>
                    <a:pt x="34" y="32791"/>
                  </a:lnTo>
                  <a:lnTo>
                    <a:pt x="334" y="32824"/>
                  </a:lnTo>
                  <a:cubicBezTo>
                    <a:pt x="334" y="32691"/>
                    <a:pt x="367" y="32558"/>
                    <a:pt x="367" y="32424"/>
                  </a:cubicBezTo>
                  <a:cubicBezTo>
                    <a:pt x="401" y="32057"/>
                    <a:pt x="334" y="31690"/>
                    <a:pt x="234" y="31323"/>
                  </a:cubicBezTo>
                  <a:close/>
                  <a:moveTo>
                    <a:pt x="8823" y="32558"/>
                  </a:moveTo>
                  <a:cubicBezTo>
                    <a:pt x="8456" y="32558"/>
                    <a:pt x="8089" y="32624"/>
                    <a:pt x="7739" y="32758"/>
                  </a:cubicBezTo>
                  <a:cubicBezTo>
                    <a:pt x="8073" y="32891"/>
                    <a:pt x="8440" y="32958"/>
                    <a:pt x="8840" y="32958"/>
                  </a:cubicBezTo>
                  <a:cubicBezTo>
                    <a:pt x="9207" y="32958"/>
                    <a:pt x="9574" y="32891"/>
                    <a:pt x="9907" y="32758"/>
                  </a:cubicBezTo>
                  <a:cubicBezTo>
                    <a:pt x="9557" y="32624"/>
                    <a:pt x="9190" y="32558"/>
                    <a:pt x="8823" y="325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2"/>
            <p:cNvSpPr/>
            <p:nvPr/>
          </p:nvSpPr>
          <p:spPr>
            <a:xfrm>
              <a:off x="3380075" y="2677800"/>
              <a:ext cx="220725" cy="571175"/>
            </a:xfrm>
            <a:custGeom>
              <a:avLst/>
              <a:gdLst/>
              <a:ahLst/>
              <a:cxnLst/>
              <a:rect l="l" t="t" r="r" b="b"/>
              <a:pathLst>
                <a:path w="8829" h="22847" extrusionOk="0">
                  <a:moveTo>
                    <a:pt x="8652" y="0"/>
                  </a:moveTo>
                  <a:cubicBezTo>
                    <a:pt x="8617" y="0"/>
                    <a:pt x="8585" y="15"/>
                    <a:pt x="8574" y="50"/>
                  </a:cubicBezTo>
                  <a:cubicBezTo>
                    <a:pt x="7973" y="1517"/>
                    <a:pt x="7339" y="2952"/>
                    <a:pt x="6739" y="4453"/>
                  </a:cubicBezTo>
                  <a:cubicBezTo>
                    <a:pt x="6172" y="5920"/>
                    <a:pt x="5572" y="7355"/>
                    <a:pt x="5038" y="8856"/>
                  </a:cubicBezTo>
                  <a:cubicBezTo>
                    <a:pt x="3904" y="11791"/>
                    <a:pt x="2803" y="14760"/>
                    <a:pt x="1735" y="17696"/>
                  </a:cubicBezTo>
                  <a:cubicBezTo>
                    <a:pt x="1135" y="19397"/>
                    <a:pt x="568" y="21098"/>
                    <a:pt x="1" y="22799"/>
                  </a:cubicBezTo>
                  <a:cubicBezTo>
                    <a:pt x="1" y="22823"/>
                    <a:pt x="18" y="22846"/>
                    <a:pt x="27" y="22846"/>
                  </a:cubicBezTo>
                  <a:cubicBezTo>
                    <a:pt x="31" y="22846"/>
                    <a:pt x="34" y="22842"/>
                    <a:pt x="34" y="22833"/>
                  </a:cubicBezTo>
                  <a:cubicBezTo>
                    <a:pt x="1268" y="19897"/>
                    <a:pt x="2503" y="16995"/>
                    <a:pt x="3637" y="14026"/>
                  </a:cubicBezTo>
                  <a:cubicBezTo>
                    <a:pt x="4437" y="11991"/>
                    <a:pt x="5238" y="9923"/>
                    <a:pt x="6005" y="7822"/>
                  </a:cubicBezTo>
                  <a:cubicBezTo>
                    <a:pt x="6539" y="7088"/>
                    <a:pt x="7006" y="6321"/>
                    <a:pt x="7440" y="5520"/>
                  </a:cubicBezTo>
                  <a:cubicBezTo>
                    <a:pt x="7973" y="4619"/>
                    <a:pt x="8440" y="3685"/>
                    <a:pt x="8807" y="2718"/>
                  </a:cubicBezTo>
                  <a:cubicBezTo>
                    <a:pt x="8829" y="2654"/>
                    <a:pt x="8781" y="2617"/>
                    <a:pt x="8735" y="2617"/>
                  </a:cubicBezTo>
                  <a:cubicBezTo>
                    <a:pt x="8710" y="2617"/>
                    <a:pt x="8686" y="2628"/>
                    <a:pt x="8674" y="2651"/>
                  </a:cubicBezTo>
                  <a:cubicBezTo>
                    <a:pt x="8140" y="3552"/>
                    <a:pt x="7673" y="4453"/>
                    <a:pt x="7173" y="5387"/>
                  </a:cubicBezTo>
                  <a:cubicBezTo>
                    <a:pt x="6939" y="5854"/>
                    <a:pt x="6639" y="6354"/>
                    <a:pt x="6372" y="6821"/>
                  </a:cubicBezTo>
                  <a:cubicBezTo>
                    <a:pt x="6572" y="6287"/>
                    <a:pt x="6806" y="5754"/>
                    <a:pt x="6973" y="5187"/>
                  </a:cubicBezTo>
                  <a:cubicBezTo>
                    <a:pt x="7606" y="3519"/>
                    <a:pt x="8173" y="1817"/>
                    <a:pt x="8774" y="116"/>
                  </a:cubicBezTo>
                  <a:cubicBezTo>
                    <a:pt x="8796" y="51"/>
                    <a:pt x="8718" y="0"/>
                    <a:pt x="8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2"/>
            <p:cNvSpPr/>
            <p:nvPr/>
          </p:nvSpPr>
          <p:spPr>
            <a:xfrm>
              <a:off x="2923925" y="3040125"/>
              <a:ext cx="470625" cy="97750"/>
            </a:xfrm>
            <a:custGeom>
              <a:avLst/>
              <a:gdLst/>
              <a:ahLst/>
              <a:cxnLst/>
              <a:rect l="l" t="t" r="r" b="b"/>
              <a:pathLst>
                <a:path w="18825" h="3910" extrusionOk="0">
                  <a:moveTo>
                    <a:pt x="67" y="0"/>
                  </a:moveTo>
                  <a:cubicBezTo>
                    <a:pt x="1" y="0"/>
                    <a:pt x="1" y="100"/>
                    <a:pt x="67" y="100"/>
                  </a:cubicBezTo>
                  <a:cubicBezTo>
                    <a:pt x="1201" y="467"/>
                    <a:pt x="2402" y="734"/>
                    <a:pt x="3570" y="968"/>
                  </a:cubicBezTo>
                  <a:cubicBezTo>
                    <a:pt x="4771" y="1234"/>
                    <a:pt x="5938" y="1501"/>
                    <a:pt x="7139" y="1768"/>
                  </a:cubicBezTo>
                  <a:cubicBezTo>
                    <a:pt x="9507" y="2269"/>
                    <a:pt x="11876" y="2736"/>
                    <a:pt x="14277" y="3203"/>
                  </a:cubicBezTo>
                  <a:cubicBezTo>
                    <a:pt x="15645" y="3469"/>
                    <a:pt x="17280" y="3670"/>
                    <a:pt x="18647" y="3903"/>
                  </a:cubicBezTo>
                  <a:cubicBezTo>
                    <a:pt x="18666" y="3908"/>
                    <a:pt x="18683" y="3910"/>
                    <a:pt x="18699" y="3910"/>
                  </a:cubicBezTo>
                  <a:cubicBezTo>
                    <a:pt x="18795" y="3910"/>
                    <a:pt x="18824" y="3832"/>
                    <a:pt x="18681" y="3803"/>
                  </a:cubicBezTo>
                  <a:cubicBezTo>
                    <a:pt x="17480" y="3536"/>
                    <a:pt x="16045" y="3069"/>
                    <a:pt x="14844" y="2836"/>
                  </a:cubicBezTo>
                  <a:cubicBezTo>
                    <a:pt x="13644" y="2569"/>
                    <a:pt x="12476" y="2302"/>
                    <a:pt x="11275" y="2068"/>
                  </a:cubicBezTo>
                  <a:cubicBezTo>
                    <a:pt x="8874" y="1568"/>
                    <a:pt x="6472" y="1101"/>
                    <a:pt x="4070" y="667"/>
                  </a:cubicBezTo>
                  <a:cubicBezTo>
                    <a:pt x="2736" y="401"/>
                    <a:pt x="1402" y="1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2"/>
            <p:cNvSpPr/>
            <p:nvPr/>
          </p:nvSpPr>
          <p:spPr>
            <a:xfrm>
              <a:off x="3676125" y="2024450"/>
              <a:ext cx="279400" cy="408325"/>
            </a:xfrm>
            <a:custGeom>
              <a:avLst/>
              <a:gdLst/>
              <a:ahLst/>
              <a:cxnLst/>
              <a:rect l="l" t="t" r="r" b="b"/>
              <a:pathLst>
                <a:path w="11176" h="16333" extrusionOk="0">
                  <a:moveTo>
                    <a:pt x="527" y="0"/>
                  </a:moveTo>
                  <a:cubicBezTo>
                    <a:pt x="445" y="0"/>
                    <a:pt x="401" y="10"/>
                    <a:pt x="401" y="32"/>
                  </a:cubicBezTo>
                  <a:cubicBezTo>
                    <a:pt x="468" y="1733"/>
                    <a:pt x="434" y="3534"/>
                    <a:pt x="368" y="5202"/>
                  </a:cubicBezTo>
                  <a:cubicBezTo>
                    <a:pt x="201" y="7937"/>
                    <a:pt x="1" y="10172"/>
                    <a:pt x="101" y="10372"/>
                  </a:cubicBezTo>
                  <a:cubicBezTo>
                    <a:pt x="1777" y="13115"/>
                    <a:pt x="5626" y="16332"/>
                    <a:pt x="8135" y="16332"/>
                  </a:cubicBezTo>
                  <a:cubicBezTo>
                    <a:pt x="8372" y="16332"/>
                    <a:pt x="8597" y="16304"/>
                    <a:pt x="8807" y="16243"/>
                  </a:cubicBezTo>
                  <a:cubicBezTo>
                    <a:pt x="11175" y="15576"/>
                    <a:pt x="10775" y="10739"/>
                    <a:pt x="10475" y="9438"/>
                  </a:cubicBezTo>
                  <a:cubicBezTo>
                    <a:pt x="10475" y="9372"/>
                    <a:pt x="10475" y="9338"/>
                    <a:pt x="10475" y="9305"/>
                  </a:cubicBezTo>
                  <a:cubicBezTo>
                    <a:pt x="10408" y="9071"/>
                    <a:pt x="10375" y="8871"/>
                    <a:pt x="10375" y="8638"/>
                  </a:cubicBezTo>
                  <a:cubicBezTo>
                    <a:pt x="10241" y="5702"/>
                    <a:pt x="11075" y="2133"/>
                    <a:pt x="11075" y="2133"/>
                  </a:cubicBezTo>
                  <a:cubicBezTo>
                    <a:pt x="11075" y="2133"/>
                    <a:pt x="1726" y="0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2"/>
            <p:cNvSpPr/>
            <p:nvPr/>
          </p:nvSpPr>
          <p:spPr>
            <a:xfrm>
              <a:off x="3686125" y="2025125"/>
              <a:ext cx="267725" cy="240925"/>
            </a:xfrm>
            <a:custGeom>
              <a:avLst/>
              <a:gdLst/>
              <a:ahLst/>
              <a:cxnLst/>
              <a:rect l="l" t="t" r="r" b="b"/>
              <a:pathLst>
                <a:path w="10709" h="9637" extrusionOk="0">
                  <a:moveTo>
                    <a:pt x="151" y="0"/>
                  </a:moveTo>
                  <a:cubicBezTo>
                    <a:pt x="54" y="0"/>
                    <a:pt x="1" y="12"/>
                    <a:pt x="1" y="38"/>
                  </a:cubicBezTo>
                  <a:cubicBezTo>
                    <a:pt x="34" y="1172"/>
                    <a:pt x="34" y="2373"/>
                    <a:pt x="1" y="3540"/>
                  </a:cubicBezTo>
                  <a:cubicBezTo>
                    <a:pt x="1456" y="6985"/>
                    <a:pt x="4734" y="9636"/>
                    <a:pt x="8637" y="9636"/>
                  </a:cubicBezTo>
                  <a:cubicBezTo>
                    <a:pt x="9118" y="9636"/>
                    <a:pt x="9610" y="9596"/>
                    <a:pt x="10108" y="9511"/>
                  </a:cubicBezTo>
                  <a:cubicBezTo>
                    <a:pt x="10075" y="9478"/>
                    <a:pt x="10075" y="9445"/>
                    <a:pt x="10075" y="9411"/>
                  </a:cubicBezTo>
                  <a:cubicBezTo>
                    <a:pt x="10075" y="9345"/>
                    <a:pt x="10075" y="9311"/>
                    <a:pt x="10075" y="9311"/>
                  </a:cubicBezTo>
                  <a:cubicBezTo>
                    <a:pt x="10008" y="9078"/>
                    <a:pt x="9975" y="8844"/>
                    <a:pt x="9975" y="8611"/>
                  </a:cubicBezTo>
                  <a:cubicBezTo>
                    <a:pt x="9808" y="5675"/>
                    <a:pt x="10709" y="2106"/>
                    <a:pt x="10709" y="2106"/>
                  </a:cubicBezTo>
                  <a:cubicBezTo>
                    <a:pt x="10709" y="2106"/>
                    <a:pt x="144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2"/>
            <p:cNvSpPr/>
            <p:nvPr/>
          </p:nvSpPr>
          <p:spPr>
            <a:xfrm>
              <a:off x="3583575" y="1557075"/>
              <a:ext cx="500375" cy="645175"/>
            </a:xfrm>
            <a:custGeom>
              <a:avLst/>
              <a:gdLst/>
              <a:ahLst/>
              <a:cxnLst/>
              <a:rect l="l" t="t" r="r" b="b"/>
              <a:pathLst>
                <a:path w="20015" h="25807" extrusionOk="0">
                  <a:moveTo>
                    <a:pt x="10053" y="1"/>
                  </a:moveTo>
                  <a:cubicBezTo>
                    <a:pt x="6483" y="1"/>
                    <a:pt x="2783" y="1936"/>
                    <a:pt x="1434" y="5384"/>
                  </a:cubicBezTo>
                  <a:cubicBezTo>
                    <a:pt x="0" y="9053"/>
                    <a:pt x="1134" y="19994"/>
                    <a:pt x="3603" y="22629"/>
                  </a:cubicBezTo>
                  <a:cubicBezTo>
                    <a:pt x="5517" y="24632"/>
                    <a:pt x="8185" y="25806"/>
                    <a:pt x="10765" y="25806"/>
                  </a:cubicBezTo>
                  <a:cubicBezTo>
                    <a:pt x="13041" y="25806"/>
                    <a:pt x="15249" y="24893"/>
                    <a:pt x="16812" y="22829"/>
                  </a:cubicBezTo>
                  <a:cubicBezTo>
                    <a:pt x="20014" y="18560"/>
                    <a:pt x="18280" y="4283"/>
                    <a:pt x="15478" y="1881"/>
                  </a:cubicBezTo>
                  <a:cubicBezTo>
                    <a:pt x="13997" y="603"/>
                    <a:pt x="12045" y="1"/>
                    <a:pt x="10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2"/>
            <p:cNvSpPr/>
            <p:nvPr/>
          </p:nvSpPr>
          <p:spPr>
            <a:xfrm>
              <a:off x="3804550" y="1879050"/>
              <a:ext cx="20875" cy="51125"/>
            </a:xfrm>
            <a:custGeom>
              <a:avLst/>
              <a:gdLst/>
              <a:ahLst/>
              <a:cxnLst/>
              <a:rect l="l" t="t" r="r" b="b"/>
              <a:pathLst>
                <a:path w="835" h="2045" extrusionOk="0">
                  <a:moveTo>
                    <a:pt x="598" y="1"/>
                  </a:moveTo>
                  <a:cubicBezTo>
                    <a:pt x="590" y="1"/>
                    <a:pt x="568" y="50"/>
                    <a:pt x="568" y="77"/>
                  </a:cubicBezTo>
                  <a:cubicBezTo>
                    <a:pt x="668" y="811"/>
                    <a:pt x="634" y="1678"/>
                    <a:pt x="1" y="1978"/>
                  </a:cubicBezTo>
                  <a:lnTo>
                    <a:pt x="1" y="2045"/>
                  </a:lnTo>
                  <a:cubicBezTo>
                    <a:pt x="801" y="1845"/>
                    <a:pt x="835" y="710"/>
                    <a:pt x="601" y="10"/>
                  </a:cubicBezTo>
                  <a:cubicBezTo>
                    <a:pt x="601" y="4"/>
                    <a:pt x="600" y="1"/>
                    <a:pt x="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2"/>
            <p:cNvSpPr/>
            <p:nvPr/>
          </p:nvSpPr>
          <p:spPr>
            <a:xfrm>
              <a:off x="3771400" y="1861775"/>
              <a:ext cx="58850" cy="60075"/>
            </a:xfrm>
            <a:custGeom>
              <a:avLst/>
              <a:gdLst/>
              <a:ahLst/>
              <a:cxnLst/>
              <a:rect l="l" t="t" r="r" b="b"/>
              <a:pathLst>
                <a:path w="2354" h="2403" extrusionOk="0">
                  <a:moveTo>
                    <a:pt x="1214" y="0"/>
                  </a:moveTo>
                  <a:cubicBezTo>
                    <a:pt x="1207" y="0"/>
                    <a:pt x="1200" y="0"/>
                    <a:pt x="1193" y="0"/>
                  </a:cubicBezTo>
                  <a:cubicBezTo>
                    <a:pt x="1" y="34"/>
                    <a:pt x="157" y="2403"/>
                    <a:pt x="1237" y="2403"/>
                  </a:cubicBezTo>
                  <a:cubicBezTo>
                    <a:pt x="1245" y="2403"/>
                    <a:pt x="1252" y="2402"/>
                    <a:pt x="1260" y="2402"/>
                  </a:cubicBezTo>
                  <a:cubicBezTo>
                    <a:pt x="2353" y="2369"/>
                    <a:pt x="219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2"/>
            <p:cNvSpPr/>
            <p:nvPr/>
          </p:nvSpPr>
          <p:spPr>
            <a:xfrm>
              <a:off x="3923800" y="1874050"/>
              <a:ext cx="25875" cy="47800"/>
            </a:xfrm>
            <a:custGeom>
              <a:avLst/>
              <a:gdLst/>
              <a:ahLst/>
              <a:cxnLst/>
              <a:rect l="l" t="t" r="r" b="b"/>
              <a:pathLst>
                <a:path w="1035" h="1912" extrusionOk="0">
                  <a:moveTo>
                    <a:pt x="104" y="1"/>
                  </a:moveTo>
                  <a:cubicBezTo>
                    <a:pt x="102" y="1"/>
                    <a:pt x="101" y="3"/>
                    <a:pt x="101" y="10"/>
                  </a:cubicBezTo>
                  <a:cubicBezTo>
                    <a:pt x="1" y="710"/>
                    <a:pt x="168" y="1844"/>
                    <a:pt x="1001" y="1911"/>
                  </a:cubicBezTo>
                  <a:cubicBezTo>
                    <a:pt x="1035" y="1911"/>
                    <a:pt x="1035" y="1844"/>
                    <a:pt x="1001" y="1844"/>
                  </a:cubicBezTo>
                  <a:cubicBezTo>
                    <a:pt x="301" y="1644"/>
                    <a:pt x="168" y="810"/>
                    <a:pt x="134" y="77"/>
                  </a:cubicBezTo>
                  <a:cubicBezTo>
                    <a:pt x="134" y="50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2"/>
            <p:cNvSpPr/>
            <p:nvPr/>
          </p:nvSpPr>
          <p:spPr>
            <a:xfrm>
              <a:off x="3916975" y="1854050"/>
              <a:ext cx="59300" cy="59575"/>
            </a:xfrm>
            <a:custGeom>
              <a:avLst/>
              <a:gdLst/>
              <a:ahLst/>
              <a:cxnLst/>
              <a:rect l="l" t="t" r="r" b="b"/>
              <a:pathLst>
                <a:path w="2372" h="2383" extrusionOk="0">
                  <a:moveTo>
                    <a:pt x="1090" y="1"/>
                  </a:moveTo>
                  <a:cubicBezTo>
                    <a:pt x="1053" y="1"/>
                    <a:pt x="1014" y="4"/>
                    <a:pt x="974" y="9"/>
                  </a:cubicBezTo>
                  <a:cubicBezTo>
                    <a:pt x="1" y="107"/>
                    <a:pt x="195" y="2383"/>
                    <a:pt x="1221" y="2383"/>
                  </a:cubicBezTo>
                  <a:cubicBezTo>
                    <a:pt x="1249" y="2383"/>
                    <a:pt x="1278" y="2381"/>
                    <a:pt x="1308" y="2378"/>
                  </a:cubicBezTo>
                  <a:cubicBezTo>
                    <a:pt x="2371" y="2217"/>
                    <a:pt x="2158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2"/>
            <p:cNvSpPr/>
            <p:nvPr/>
          </p:nvSpPr>
          <p:spPr>
            <a:xfrm>
              <a:off x="3751625" y="1776400"/>
              <a:ext cx="70475" cy="39675"/>
            </a:xfrm>
            <a:custGeom>
              <a:avLst/>
              <a:gdLst/>
              <a:ahLst/>
              <a:cxnLst/>
              <a:rect l="l" t="t" r="r" b="b"/>
              <a:pathLst>
                <a:path w="2819" h="1587" extrusionOk="0">
                  <a:moveTo>
                    <a:pt x="1838" y="1"/>
                  </a:moveTo>
                  <a:cubicBezTo>
                    <a:pt x="1697" y="1"/>
                    <a:pt x="1555" y="27"/>
                    <a:pt x="1417" y="80"/>
                  </a:cubicBezTo>
                  <a:cubicBezTo>
                    <a:pt x="950" y="146"/>
                    <a:pt x="550" y="380"/>
                    <a:pt x="283" y="747"/>
                  </a:cubicBezTo>
                  <a:cubicBezTo>
                    <a:pt x="0" y="1093"/>
                    <a:pt x="280" y="1587"/>
                    <a:pt x="704" y="1587"/>
                  </a:cubicBezTo>
                  <a:cubicBezTo>
                    <a:pt x="730" y="1587"/>
                    <a:pt x="756" y="1585"/>
                    <a:pt x="783" y="1581"/>
                  </a:cubicBezTo>
                  <a:cubicBezTo>
                    <a:pt x="1084" y="1547"/>
                    <a:pt x="1417" y="1481"/>
                    <a:pt x="1751" y="1381"/>
                  </a:cubicBezTo>
                  <a:cubicBezTo>
                    <a:pt x="2084" y="1347"/>
                    <a:pt x="2418" y="1214"/>
                    <a:pt x="2685" y="947"/>
                  </a:cubicBezTo>
                  <a:cubicBezTo>
                    <a:pt x="2818" y="780"/>
                    <a:pt x="2818" y="513"/>
                    <a:pt x="2685" y="347"/>
                  </a:cubicBezTo>
                  <a:cubicBezTo>
                    <a:pt x="2435" y="119"/>
                    <a:pt x="2138" y="1"/>
                    <a:pt x="1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2"/>
            <p:cNvSpPr/>
            <p:nvPr/>
          </p:nvSpPr>
          <p:spPr>
            <a:xfrm>
              <a:off x="3914625" y="1769575"/>
              <a:ext cx="70525" cy="39000"/>
            </a:xfrm>
            <a:custGeom>
              <a:avLst/>
              <a:gdLst/>
              <a:ahLst/>
              <a:cxnLst/>
              <a:rect l="l" t="t" r="r" b="b"/>
              <a:pathLst>
                <a:path w="2821" h="1560" extrusionOk="0">
                  <a:moveTo>
                    <a:pt x="1036" y="1"/>
                  </a:moveTo>
                  <a:cubicBezTo>
                    <a:pt x="698" y="1"/>
                    <a:pt x="380" y="132"/>
                    <a:pt x="134" y="353"/>
                  </a:cubicBezTo>
                  <a:cubicBezTo>
                    <a:pt x="1" y="553"/>
                    <a:pt x="1" y="786"/>
                    <a:pt x="134" y="987"/>
                  </a:cubicBezTo>
                  <a:cubicBezTo>
                    <a:pt x="401" y="1220"/>
                    <a:pt x="735" y="1353"/>
                    <a:pt x="1102" y="1353"/>
                  </a:cubicBezTo>
                  <a:cubicBezTo>
                    <a:pt x="1435" y="1420"/>
                    <a:pt x="1735" y="1520"/>
                    <a:pt x="2069" y="1554"/>
                  </a:cubicBezTo>
                  <a:cubicBezTo>
                    <a:pt x="2096" y="1557"/>
                    <a:pt x="2122" y="1559"/>
                    <a:pt x="2148" y="1559"/>
                  </a:cubicBezTo>
                  <a:cubicBezTo>
                    <a:pt x="2569" y="1559"/>
                    <a:pt x="2821" y="1064"/>
                    <a:pt x="2569" y="686"/>
                  </a:cubicBezTo>
                  <a:cubicBezTo>
                    <a:pt x="2269" y="353"/>
                    <a:pt x="1835" y="119"/>
                    <a:pt x="1402" y="53"/>
                  </a:cubicBezTo>
                  <a:cubicBezTo>
                    <a:pt x="1279" y="17"/>
                    <a:pt x="115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2"/>
            <p:cNvSpPr/>
            <p:nvPr/>
          </p:nvSpPr>
          <p:spPr>
            <a:xfrm>
              <a:off x="3807300" y="2054075"/>
              <a:ext cx="38975" cy="16300"/>
            </a:xfrm>
            <a:custGeom>
              <a:avLst/>
              <a:gdLst/>
              <a:ahLst/>
              <a:cxnLst/>
              <a:rect l="l" t="t" r="r" b="b"/>
              <a:pathLst>
                <a:path w="1559" h="652" extrusionOk="0">
                  <a:moveTo>
                    <a:pt x="56" y="0"/>
                  </a:moveTo>
                  <a:cubicBezTo>
                    <a:pt x="27" y="0"/>
                    <a:pt x="1" y="24"/>
                    <a:pt x="24" y="47"/>
                  </a:cubicBezTo>
                  <a:cubicBezTo>
                    <a:pt x="91" y="348"/>
                    <a:pt x="324" y="614"/>
                    <a:pt x="625" y="648"/>
                  </a:cubicBezTo>
                  <a:cubicBezTo>
                    <a:pt x="656" y="651"/>
                    <a:pt x="687" y="652"/>
                    <a:pt x="717" y="652"/>
                  </a:cubicBezTo>
                  <a:cubicBezTo>
                    <a:pt x="1052" y="652"/>
                    <a:pt x="1375" y="489"/>
                    <a:pt x="1559" y="214"/>
                  </a:cubicBezTo>
                  <a:cubicBezTo>
                    <a:pt x="1559" y="181"/>
                    <a:pt x="1559" y="181"/>
                    <a:pt x="1525" y="181"/>
                  </a:cubicBezTo>
                  <a:cubicBezTo>
                    <a:pt x="1258" y="314"/>
                    <a:pt x="991" y="381"/>
                    <a:pt x="725" y="414"/>
                  </a:cubicBezTo>
                  <a:cubicBezTo>
                    <a:pt x="458" y="381"/>
                    <a:pt x="291" y="181"/>
                    <a:pt x="91" y="14"/>
                  </a:cubicBezTo>
                  <a:cubicBezTo>
                    <a:pt x="81" y="4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2"/>
            <p:cNvSpPr/>
            <p:nvPr/>
          </p:nvSpPr>
          <p:spPr>
            <a:xfrm>
              <a:off x="3824875" y="1791875"/>
              <a:ext cx="107525" cy="232125"/>
            </a:xfrm>
            <a:custGeom>
              <a:avLst/>
              <a:gdLst/>
              <a:ahLst/>
              <a:cxnLst/>
              <a:rect l="l" t="t" r="r" b="b"/>
              <a:pathLst>
                <a:path w="4301" h="9285" extrusionOk="0">
                  <a:moveTo>
                    <a:pt x="2782" y="1"/>
                  </a:moveTo>
                  <a:cubicBezTo>
                    <a:pt x="2741" y="1"/>
                    <a:pt x="2704" y="36"/>
                    <a:pt x="2724" y="95"/>
                  </a:cubicBezTo>
                  <a:cubicBezTo>
                    <a:pt x="2890" y="2463"/>
                    <a:pt x="3524" y="4798"/>
                    <a:pt x="3724" y="7166"/>
                  </a:cubicBezTo>
                  <a:cubicBezTo>
                    <a:pt x="3357" y="7033"/>
                    <a:pt x="2924" y="6933"/>
                    <a:pt x="2523" y="6899"/>
                  </a:cubicBezTo>
                  <a:lnTo>
                    <a:pt x="2523" y="6899"/>
                  </a:lnTo>
                  <a:cubicBezTo>
                    <a:pt x="2457" y="6933"/>
                    <a:pt x="2757" y="8567"/>
                    <a:pt x="2757" y="8801"/>
                  </a:cubicBezTo>
                  <a:lnTo>
                    <a:pt x="2757" y="8834"/>
                  </a:lnTo>
                  <a:cubicBezTo>
                    <a:pt x="2541" y="8879"/>
                    <a:pt x="2337" y="8900"/>
                    <a:pt x="2139" y="8900"/>
                  </a:cubicBezTo>
                  <a:cubicBezTo>
                    <a:pt x="1450" y="8900"/>
                    <a:pt x="840" y="8641"/>
                    <a:pt x="88" y="8200"/>
                  </a:cubicBezTo>
                  <a:cubicBezTo>
                    <a:pt x="63" y="8175"/>
                    <a:pt x="42" y="8164"/>
                    <a:pt x="28" y="8164"/>
                  </a:cubicBezTo>
                  <a:cubicBezTo>
                    <a:pt x="6" y="8164"/>
                    <a:pt x="1" y="8192"/>
                    <a:pt x="22" y="8234"/>
                  </a:cubicBezTo>
                  <a:cubicBezTo>
                    <a:pt x="455" y="8801"/>
                    <a:pt x="1089" y="9168"/>
                    <a:pt x="1790" y="9234"/>
                  </a:cubicBezTo>
                  <a:cubicBezTo>
                    <a:pt x="1940" y="9268"/>
                    <a:pt x="2090" y="9284"/>
                    <a:pt x="2240" y="9284"/>
                  </a:cubicBezTo>
                  <a:cubicBezTo>
                    <a:pt x="2390" y="9284"/>
                    <a:pt x="2540" y="9268"/>
                    <a:pt x="2690" y="9234"/>
                  </a:cubicBezTo>
                  <a:lnTo>
                    <a:pt x="2857" y="9234"/>
                  </a:lnTo>
                  <a:cubicBezTo>
                    <a:pt x="2924" y="9201"/>
                    <a:pt x="2957" y="9201"/>
                    <a:pt x="3024" y="9201"/>
                  </a:cubicBezTo>
                  <a:cubicBezTo>
                    <a:pt x="3090" y="9168"/>
                    <a:pt x="3157" y="9101"/>
                    <a:pt x="3157" y="9001"/>
                  </a:cubicBezTo>
                  <a:cubicBezTo>
                    <a:pt x="3157" y="9001"/>
                    <a:pt x="3157" y="8968"/>
                    <a:pt x="3157" y="8934"/>
                  </a:cubicBezTo>
                  <a:lnTo>
                    <a:pt x="3157" y="8868"/>
                  </a:lnTo>
                  <a:cubicBezTo>
                    <a:pt x="3157" y="8300"/>
                    <a:pt x="3024" y="7433"/>
                    <a:pt x="3024" y="7433"/>
                  </a:cubicBezTo>
                  <a:lnTo>
                    <a:pt x="3024" y="7433"/>
                  </a:lnTo>
                  <a:cubicBezTo>
                    <a:pt x="3196" y="7507"/>
                    <a:pt x="3819" y="7743"/>
                    <a:pt x="4123" y="7743"/>
                  </a:cubicBezTo>
                  <a:cubicBezTo>
                    <a:pt x="4232" y="7743"/>
                    <a:pt x="4300" y="7713"/>
                    <a:pt x="4291" y="7633"/>
                  </a:cubicBezTo>
                  <a:cubicBezTo>
                    <a:pt x="3991" y="5165"/>
                    <a:pt x="3658" y="2463"/>
                    <a:pt x="2857" y="61"/>
                  </a:cubicBezTo>
                  <a:cubicBezTo>
                    <a:pt x="2843" y="19"/>
                    <a:pt x="2811" y="1"/>
                    <a:pt x="2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2"/>
            <p:cNvSpPr/>
            <p:nvPr/>
          </p:nvSpPr>
          <p:spPr>
            <a:xfrm>
              <a:off x="3817900" y="1996875"/>
              <a:ext cx="65075" cy="47400"/>
            </a:xfrm>
            <a:custGeom>
              <a:avLst/>
              <a:gdLst/>
              <a:ahLst/>
              <a:cxnLst/>
              <a:rect l="l" t="t" r="r" b="b"/>
              <a:pathLst>
                <a:path w="2603" h="1896" extrusionOk="0">
                  <a:moveTo>
                    <a:pt x="301" y="0"/>
                  </a:moveTo>
                  <a:cubicBezTo>
                    <a:pt x="201" y="234"/>
                    <a:pt x="134" y="501"/>
                    <a:pt x="100" y="734"/>
                  </a:cubicBezTo>
                  <a:cubicBezTo>
                    <a:pt x="0" y="1201"/>
                    <a:pt x="67" y="1735"/>
                    <a:pt x="668" y="1868"/>
                  </a:cubicBezTo>
                  <a:cubicBezTo>
                    <a:pt x="742" y="1887"/>
                    <a:pt x="817" y="1895"/>
                    <a:pt x="891" y="1895"/>
                  </a:cubicBezTo>
                  <a:cubicBezTo>
                    <a:pt x="1083" y="1895"/>
                    <a:pt x="1276" y="1840"/>
                    <a:pt x="1468" y="1768"/>
                  </a:cubicBezTo>
                  <a:cubicBezTo>
                    <a:pt x="1935" y="1535"/>
                    <a:pt x="2335" y="1201"/>
                    <a:pt x="2602" y="768"/>
                  </a:cubicBezTo>
                  <a:cubicBezTo>
                    <a:pt x="1768" y="768"/>
                    <a:pt x="968" y="5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2"/>
            <p:cNvSpPr/>
            <p:nvPr/>
          </p:nvSpPr>
          <p:spPr>
            <a:xfrm>
              <a:off x="3817900" y="2016050"/>
              <a:ext cx="36725" cy="28700"/>
            </a:xfrm>
            <a:custGeom>
              <a:avLst/>
              <a:gdLst/>
              <a:ahLst/>
              <a:cxnLst/>
              <a:rect l="l" t="t" r="r" b="b"/>
              <a:pathLst>
                <a:path w="1469" h="1148" extrusionOk="0">
                  <a:moveTo>
                    <a:pt x="100" y="1"/>
                  </a:moveTo>
                  <a:cubicBezTo>
                    <a:pt x="0" y="468"/>
                    <a:pt x="67" y="1001"/>
                    <a:pt x="668" y="1135"/>
                  </a:cubicBezTo>
                  <a:cubicBezTo>
                    <a:pt x="734" y="1143"/>
                    <a:pt x="801" y="1147"/>
                    <a:pt x="868" y="1147"/>
                  </a:cubicBezTo>
                  <a:cubicBezTo>
                    <a:pt x="1068" y="1147"/>
                    <a:pt x="1268" y="1110"/>
                    <a:pt x="1468" y="1035"/>
                  </a:cubicBezTo>
                  <a:cubicBezTo>
                    <a:pt x="1368" y="401"/>
                    <a:pt x="734" y="1"/>
                    <a:pt x="100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2"/>
            <p:cNvSpPr/>
            <p:nvPr/>
          </p:nvSpPr>
          <p:spPr>
            <a:xfrm>
              <a:off x="3749750" y="1670725"/>
              <a:ext cx="180425" cy="61000"/>
            </a:xfrm>
            <a:custGeom>
              <a:avLst/>
              <a:gdLst/>
              <a:ahLst/>
              <a:cxnLst/>
              <a:rect l="l" t="t" r="r" b="b"/>
              <a:pathLst>
                <a:path w="7217" h="2440" extrusionOk="0">
                  <a:moveTo>
                    <a:pt x="7138" y="1"/>
                  </a:moveTo>
                  <a:cubicBezTo>
                    <a:pt x="7116" y="1"/>
                    <a:pt x="7096" y="12"/>
                    <a:pt x="7096" y="37"/>
                  </a:cubicBezTo>
                  <a:cubicBezTo>
                    <a:pt x="6396" y="1271"/>
                    <a:pt x="5128" y="2038"/>
                    <a:pt x="3727" y="2105"/>
                  </a:cubicBezTo>
                  <a:cubicBezTo>
                    <a:pt x="3662" y="2108"/>
                    <a:pt x="3596" y="2110"/>
                    <a:pt x="3531" y="2110"/>
                  </a:cubicBezTo>
                  <a:cubicBezTo>
                    <a:pt x="2166" y="2110"/>
                    <a:pt x="855" y="1450"/>
                    <a:pt x="91" y="304"/>
                  </a:cubicBezTo>
                  <a:cubicBezTo>
                    <a:pt x="91" y="294"/>
                    <a:pt x="83" y="290"/>
                    <a:pt x="71" y="290"/>
                  </a:cubicBezTo>
                  <a:cubicBezTo>
                    <a:pt x="44" y="290"/>
                    <a:pt x="1" y="314"/>
                    <a:pt x="24" y="337"/>
                  </a:cubicBezTo>
                  <a:cubicBezTo>
                    <a:pt x="776" y="1645"/>
                    <a:pt x="2137" y="2440"/>
                    <a:pt x="3635" y="2440"/>
                  </a:cubicBezTo>
                  <a:cubicBezTo>
                    <a:pt x="3666" y="2440"/>
                    <a:pt x="3696" y="2439"/>
                    <a:pt x="3727" y="2439"/>
                  </a:cubicBezTo>
                  <a:cubicBezTo>
                    <a:pt x="5228" y="2305"/>
                    <a:pt x="6529" y="1405"/>
                    <a:pt x="7196" y="70"/>
                  </a:cubicBezTo>
                  <a:cubicBezTo>
                    <a:pt x="7217" y="29"/>
                    <a:pt x="7174" y="1"/>
                    <a:pt x="71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2"/>
            <p:cNvSpPr/>
            <p:nvPr/>
          </p:nvSpPr>
          <p:spPr>
            <a:xfrm>
              <a:off x="3669450" y="1474750"/>
              <a:ext cx="203150" cy="138325"/>
            </a:xfrm>
            <a:custGeom>
              <a:avLst/>
              <a:gdLst/>
              <a:ahLst/>
              <a:cxnLst/>
              <a:rect l="l" t="t" r="r" b="b"/>
              <a:pathLst>
                <a:path w="8126" h="5533" extrusionOk="0">
                  <a:moveTo>
                    <a:pt x="4604" y="1"/>
                  </a:moveTo>
                  <a:cubicBezTo>
                    <a:pt x="2899" y="1"/>
                    <a:pt x="1312" y="988"/>
                    <a:pt x="601" y="2539"/>
                  </a:cubicBezTo>
                  <a:cubicBezTo>
                    <a:pt x="168" y="3473"/>
                    <a:pt x="1" y="4507"/>
                    <a:pt x="101" y="5508"/>
                  </a:cubicBezTo>
                  <a:cubicBezTo>
                    <a:pt x="101" y="5524"/>
                    <a:pt x="118" y="5533"/>
                    <a:pt x="134" y="5533"/>
                  </a:cubicBezTo>
                  <a:cubicBezTo>
                    <a:pt x="151" y="5533"/>
                    <a:pt x="168" y="5524"/>
                    <a:pt x="168" y="5508"/>
                  </a:cubicBezTo>
                  <a:cubicBezTo>
                    <a:pt x="168" y="3873"/>
                    <a:pt x="835" y="2105"/>
                    <a:pt x="2202" y="1138"/>
                  </a:cubicBezTo>
                  <a:cubicBezTo>
                    <a:pt x="2858" y="610"/>
                    <a:pt x="3673" y="340"/>
                    <a:pt x="4496" y="340"/>
                  </a:cubicBezTo>
                  <a:cubicBezTo>
                    <a:pt x="5179" y="340"/>
                    <a:pt x="5867" y="526"/>
                    <a:pt x="6472" y="904"/>
                  </a:cubicBezTo>
                  <a:cubicBezTo>
                    <a:pt x="7173" y="1371"/>
                    <a:pt x="7706" y="2072"/>
                    <a:pt x="7973" y="2872"/>
                  </a:cubicBezTo>
                  <a:cubicBezTo>
                    <a:pt x="7987" y="2914"/>
                    <a:pt x="8019" y="2933"/>
                    <a:pt x="8048" y="2933"/>
                  </a:cubicBezTo>
                  <a:cubicBezTo>
                    <a:pt x="8089" y="2933"/>
                    <a:pt x="8126" y="2897"/>
                    <a:pt x="8107" y="2839"/>
                  </a:cubicBezTo>
                  <a:cubicBezTo>
                    <a:pt x="7706" y="1271"/>
                    <a:pt x="6372" y="137"/>
                    <a:pt x="4771" y="4"/>
                  </a:cubicBezTo>
                  <a:cubicBezTo>
                    <a:pt x="4715" y="2"/>
                    <a:pt x="4660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2"/>
            <p:cNvSpPr/>
            <p:nvPr/>
          </p:nvSpPr>
          <p:spPr>
            <a:xfrm>
              <a:off x="3942150" y="1453050"/>
              <a:ext cx="222925" cy="239250"/>
            </a:xfrm>
            <a:custGeom>
              <a:avLst/>
              <a:gdLst/>
              <a:ahLst/>
              <a:cxnLst/>
              <a:rect l="l" t="t" r="r" b="b"/>
              <a:pathLst>
                <a:path w="8917" h="9570" extrusionOk="0">
                  <a:moveTo>
                    <a:pt x="2998" y="1"/>
                  </a:moveTo>
                  <a:cubicBezTo>
                    <a:pt x="2010" y="1"/>
                    <a:pt x="1022" y="286"/>
                    <a:pt x="34" y="572"/>
                  </a:cubicBezTo>
                  <a:cubicBezTo>
                    <a:pt x="1" y="605"/>
                    <a:pt x="34" y="638"/>
                    <a:pt x="67" y="638"/>
                  </a:cubicBezTo>
                  <a:cubicBezTo>
                    <a:pt x="946" y="384"/>
                    <a:pt x="1841" y="145"/>
                    <a:pt x="2741" y="145"/>
                  </a:cubicBezTo>
                  <a:cubicBezTo>
                    <a:pt x="3139" y="145"/>
                    <a:pt x="3538" y="192"/>
                    <a:pt x="3937" y="305"/>
                  </a:cubicBezTo>
                  <a:cubicBezTo>
                    <a:pt x="5004" y="605"/>
                    <a:pt x="5938" y="1272"/>
                    <a:pt x="6605" y="2173"/>
                  </a:cubicBezTo>
                  <a:cubicBezTo>
                    <a:pt x="7906" y="4141"/>
                    <a:pt x="7573" y="6743"/>
                    <a:pt x="5838" y="8310"/>
                  </a:cubicBezTo>
                  <a:cubicBezTo>
                    <a:pt x="4963" y="9068"/>
                    <a:pt x="3834" y="9470"/>
                    <a:pt x="2695" y="9470"/>
                  </a:cubicBezTo>
                  <a:cubicBezTo>
                    <a:pt x="2531" y="9470"/>
                    <a:pt x="2366" y="9461"/>
                    <a:pt x="2202" y="9445"/>
                  </a:cubicBezTo>
                  <a:cubicBezTo>
                    <a:pt x="2169" y="9445"/>
                    <a:pt x="2135" y="9511"/>
                    <a:pt x="2202" y="9511"/>
                  </a:cubicBezTo>
                  <a:cubicBezTo>
                    <a:pt x="2460" y="9551"/>
                    <a:pt x="2712" y="9569"/>
                    <a:pt x="2960" y="9569"/>
                  </a:cubicBezTo>
                  <a:cubicBezTo>
                    <a:pt x="6497" y="9569"/>
                    <a:pt x="8916" y="5713"/>
                    <a:pt x="7139" y="2440"/>
                  </a:cubicBezTo>
                  <a:lnTo>
                    <a:pt x="7106" y="2440"/>
                  </a:lnTo>
                  <a:cubicBezTo>
                    <a:pt x="6539" y="1439"/>
                    <a:pt x="5638" y="672"/>
                    <a:pt x="4537" y="271"/>
                  </a:cubicBezTo>
                  <a:cubicBezTo>
                    <a:pt x="4024" y="78"/>
                    <a:pt x="3511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2"/>
            <p:cNvSpPr/>
            <p:nvPr/>
          </p:nvSpPr>
          <p:spPr>
            <a:xfrm>
              <a:off x="3598575" y="1450950"/>
              <a:ext cx="541250" cy="287625"/>
            </a:xfrm>
            <a:custGeom>
              <a:avLst/>
              <a:gdLst/>
              <a:ahLst/>
              <a:cxnLst/>
              <a:rect l="l" t="t" r="r" b="b"/>
              <a:pathLst>
                <a:path w="21650" h="11505" extrusionOk="0">
                  <a:moveTo>
                    <a:pt x="15755" y="1"/>
                  </a:moveTo>
                  <a:cubicBezTo>
                    <a:pt x="12585" y="1"/>
                    <a:pt x="10575" y="2890"/>
                    <a:pt x="10575" y="2890"/>
                  </a:cubicBezTo>
                  <a:cubicBezTo>
                    <a:pt x="10575" y="2890"/>
                    <a:pt x="9113" y="1577"/>
                    <a:pt x="7236" y="1577"/>
                  </a:cubicBezTo>
                  <a:cubicBezTo>
                    <a:pt x="6935" y="1577"/>
                    <a:pt x="6623" y="1611"/>
                    <a:pt x="6305" y="1690"/>
                  </a:cubicBezTo>
                  <a:cubicBezTo>
                    <a:pt x="3703" y="2357"/>
                    <a:pt x="3136" y="5292"/>
                    <a:pt x="3136" y="5292"/>
                  </a:cubicBezTo>
                  <a:cubicBezTo>
                    <a:pt x="3136" y="5292"/>
                    <a:pt x="1335" y="5859"/>
                    <a:pt x="668" y="6993"/>
                  </a:cubicBezTo>
                  <a:cubicBezTo>
                    <a:pt x="0" y="8161"/>
                    <a:pt x="401" y="11430"/>
                    <a:pt x="401" y="11430"/>
                  </a:cubicBezTo>
                  <a:cubicBezTo>
                    <a:pt x="581" y="11482"/>
                    <a:pt x="768" y="11505"/>
                    <a:pt x="954" y="11505"/>
                  </a:cubicBezTo>
                  <a:cubicBezTo>
                    <a:pt x="2075" y="11505"/>
                    <a:pt x="3203" y="10691"/>
                    <a:pt x="3203" y="10663"/>
                  </a:cubicBezTo>
                  <a:cubicBezTo>
                    <a:pt x="3484" y="10844"/>
                    <a:pt x="3777" y="10917"/>
                    <a:pt x="4069" y="10917"/>
                  </a:cubicBezTo>
                  <a:cubicBezTo>
                    <a:pt x="5337" y="10917"/>
                    <a:pt x="6572" y="9529"/>
                    <a:pt x="6572" y="9529"/>
                  </a:cubicBezTo>
                  <a:cubicBezTo>
                    <a:pt x="7522" y="10289"/>
                    <a:pt x="8456" y="10551"/>
                    <a:pt x="9298" y="10551"/>
                  </a:cubicBezTo>
                  <a:cubicBezTo>
                    <a:pt x="11115" y="10551"/>
                    <a:pt x="12504" y="9330"/>
                    <a:pt x="12710" y="9262"/>
                  </a:cubicBezTo>
                  <a:cubicBezTo>
                    <a:pt x="12710" y="9262"/>
                    <a:pt x="14223" y="9867"/>
                    <a:pt x="15881" y="9867"/>
                  </a:cubicBezTo>
                  <a:cubicBezTo>
                    <a:pt x="16804" y="9867"/>
                    <a:pt x="17772" y="9680"/>
                    <a:pt x="18547" y="9095"/>
                  </a:cubicBezTo>
                  <a:cubicBezTo>
                    <a:pt x="21649" y="6760"/>
                    <a:pt x="21116" y="1323"/>
                    <a:pt x="17279" y="222"/>
                  </a:cubicBezTo>
                  <a:cubicBezTo>
                    <a:pt x="16746" y="68"/>
                    <a:pt x="16237" y="1"/>
                    <a:pt x="15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2"/>
            <p:cNvSpPr/>
            <p:nvPr/>
          </p:nvSpPr>
          <p:spPr>
            <a:xfrm>
              <a:off x="3599400" y="1629950"/>
              <a:ext cx="79250" cy="315100"/>
            </a:xfrm>
            <a:custGeom>
              <a:avLst/>
              <a:gdLst/>
              <a:ahLst/>
              <a:cxnLst/>
              <a:rect l="l" t="t" r="r" b="b"/>
              <a:pathLst>
                <a:path w="3170" h="12604" extrusionOk="0">
                  <a:moveTo>
                    <a:pt x="2369" y="0"/>
                  </a:moveTo>
                  <a:cubicBezTo>
                    <a:pt x="2369" y="34"/>
                    <a:pt x="2336" y="34"/>
                    <a:pt x="2336" y="67"/>
                  </a:cubicBezTo>
                  <a:cubicBezTo>
                    <a:pt x="1669" y="767"/>
                    <a:pt x="1168" y="1568"/>
                    <a:pt x="801" y="2469"/>
                  </a:cubicBezTo>
                  <a:cubicBezTo>
                    <a:pt x="34" y="4503"/>
                    <a:pt x="1" y="8740"/>
                    <a:pt x="568" y="12543"/>
                  </a:cubicBezTo>
                  <a:cubicBezTo>
                    <a:pt x="602" y="12584"/>
                    <a:pt x="639" y="12603"/>
                    <a:pt x="680" y="12603"/>
                  </a:cubicBezTo>
                  <a:cubicBezTo>
                    <a:pt x="1196" y="12603"/>
                    <a:pt x="2205" y="9443"/>
                    <a:pt x="2669" y="8206"/>
                  </a:cubicBezTo>
                  <a:cubicBezTo>
                    <a:pt x="3170" y="6805"/>
                    <a:pt x="2369" y="0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2"/>
            <p:cNvSpPr/>
            <p:nvPr/>
          </p:nvSpPr>
          <p:spPr>
            <a:xfrm>
              <a:off x="3521850" y="1842450"/>
              <a:ext cx="149300" cy="177350"/>
            </a:xfrm>
            <a:custGeom>
              <a:avLst/>
              <a:gdLst/>
              <a:ahLst/>
              <a:cxnLst/>
              <a:rect l="l" t="t" r="r" b="b"/>
              <a:pathLst>
                <a:path w="5972" h="7094" extrusionOk="0">
                  <a:moveTo>
                    <a:pt x="2117" y="0"/>
                  </a:moveTo>
                  <a:cubicBezTo>
                    <a:pt x="1953" y="0"/>
                    <a:pt x="1791" y="33"/>
                    <a:pt x="1635" y="106"/>
                  </a:cubicBezTo>
                  <a:cubicBezTo>
                    <a:pt x="1" y="874"/>
                    <a:pt x="1535" y="6077"/>
                    <a:pt x="3370" y="6878"/>
                  </a:cubicBezTo>
                  <a:cubicBezTo>
                    <a:pt x="3652" y="7024"/>
                    <a:pt x="3952" y="7093"/>
                    <a:pt x="4246" y="7093"/>
                  </a:cubicBezTo>
                  <a:cubicBezTo>
                    <a:pt x="4959" y="7093"/>
                    <a:pt x="5641" y="6686"/>
                    <a:pt x="5972" y="5977"/>
                  </a:cubicBezTo>
                  <a:lnTo>
                    <a:pt x="5505" y="2975"/>
                  </a:lnTo>
                  <a:cubicBezTo>
                    <a:pt x="5505" y="2975"/>
                    <a:pt x="3676" y="0"/>
                    <a:pt x="2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2"/>
            <p:cNvSpPr/>
            <p:nvPr/>
          </p:nvSpPr>
          <p:spPr>
            <a:xfrm>
              <a:off x="3574400" y="1881800"/>
              <a:ext cx="74225" cy="112750"/>
            </a:xfrm>
            <a:custGeom>
              <a:avLst/>
              <a:gdLst/>
              <a:ahLst/>
              <a:cxnLst/>
              <a:rect l="l" t="t" r="r" b="b"/>
              <a:pathLst>
                <a:path w="2969" h="4510" extrusionOk="0">
                  <a:moveTo>
                    <a:pt x="0" y="0"/>
                  </a:moveTo>
                  <a:cubicBezTo>
                    <a:pt x="0" y="0"/>
                    <a:pt x="0" y="33"/>
                    <a:pt x="0" y="67"/>
                  </a:cubicBezTo>
                  <a:cubicBezTo>
                    <a:pt x="1301" y="667"/>
                    <a:pt x="1901" y="1901"/>
                    <a:pt x="2335" y="3202"/>
                  </a:cubicBezTo>
                  <a:cubicBezTo>
                    <a:pt x="2087" y="2864"/>
                    <a:pt x="1762" y="2617"/>
                    <a:pt x="1371" y="2617"/>
                  </a:cubicBezTo>
                  <a:cubicBezTo>
                    <a:pt x="1184" y="2617"/>
                    <a:pt x="983" y="2673"/>
                    <a:pt x="767" y="2802"/>
                  </a:cubicBezTo>
                  <a:cubicBezTo>
                    <a:pt x="734" y="2802"/>
                    <a:pt x="767" y="2902"/>
                    <a:pt x="801" y="2902"/>
                  </a:cubicBezTo>
                  <a:cubicBezTo>
                    <a:pt x="898" y="2874"/>
                    <a:pt x="997" y="2861"/>
                    <a:pt x="1095" y="2861"/>
                  </a:cubicBezTo>
                  <a:cubicBezTo>
                    <a:pt x="1468" y="2861"/>
                    <a:pt x="1831" y="3052"/>
                    <a:pt x="2068" y="3369"/>
                  </a:cubicBezTo>
                  <a:cubicBezTo>
                    <a:pt x="2268" y="3703"/>
                    <a:pt x="2469" y="4070"/>
                    <a:pt x="2602" y="4437"/>
                  </a:cubicBezTo>
                  <a:cubicBezTo>
                    <a:pt x="2627" y="4488"/>
                    <a:pt x="2672" y="4509"/>
                    <a:pt x="2716" y="4509"/>
                  </a:cubicBezTo>
                  <a:cubicBezTo>
                    <a:pt x="2788" y="4509"/>
                    <a:pt x="2856" y="4452"/>
                    <a:pt x="2835" y="4370"/>
                  </a:cubicBezTo>
                  <a:lnTo>
                    <a:pt x="2835" y="4337"/>
                  </a:lnTo>
                  <a:cubicBezTo>
                    <a:pt x="2969" y="2669"/>
                    <a:pt x="1801" y="2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2"/>
            <p:cNvSpPr/>
            <p:nvPr/>
          </p:nvSpPr>
          <p:spPr>
            <a:xfrm>
              <a:off x="3659450" y="2317525"/>
              <a:ext cx="331100" cy="183425"/>
            </a:xfrm>
            <a:custGeom>
              <a:avLst/>
              <a:gdLst/>
              <a:ahLst/>
              <a:cxnLst/>
              <a:rect l="l" t="t" r="r" b="b"/>
              <a:pathLst>
                <a:path w="13244" h="7337" extrusionOk="0">
                  <a:moveTo>
                    <a:pt x="12710" y="0"/>
                  </a:moveTo>
                  <a:cubicBezTo>
                    <a:pt x="12676" y="0"/>
                    <a:pt x="12643" y="17"/>
                    <a:pt x="12643" y="50"/>
                  </a:cubicBezTo>
                  <a:cubicBezTo>
                    <a:pt x="12910" y="2352"/>
                    <a:pt x="12509" y="5654"/>
                    <a:pt x="10041" y="6522"/>
                  </a:cubicBezTo>
                  <a:cubicBezTo>
                    <a:pt x="9617" y="6671"/>
                    <a:pt x="9195" y="6737"/>
                    <a:pt x="8777" y="6737"/>
                  </a:cubicBezTo>
                  <a:cubicBezTo>
                    <a:pt x="6765" y="6737"/>
                    <a:pt x="4861" y="5196"/>
                    <a:pt x="3370" y="3953"/>
                  </a:cubicBezTo>
                  <a:cubicBezTo>
                    <a:pt x="2769" y="3453"/>
                    <a:pt x="2202" y="2952"/>
                    <a:pt x="1702" y="2419"/>
                  </a:cubicBezTo>
                  <a:cubicBezTo>
                    <a:pt x="1101" y="1918"/>
                    <a:pt x="568" y="1351"/>
                    <a:pt x="67" y="784"/>
                  </a:cubicBezTo>
                  <a:cubicBezTo>
                    <a:pt x="34" y="784"/>
                    <a:pt x="1" y="784"/>
                    <a:pt x="34" y="817"/>
                  </a:cubicBezTo>
                  <a:cubicBezTo>
                    <a:pt x="534" y="1418"/>
                    <a:pt x="968" y="2018"/>
                    <a:pt x="1502" y="2585"/>
                  </a:cubicBezTo>
                  <a:cubicBezTo>
                    <a:pt x="2002" y="3152"/>
                    <a:pt x="2469" y="3653"/>
                    <a:pt x="3003" y="4153"/>
                  </a:cubicBezTo>
                  <a:cubicBezTo>
                    <a:pt x="3937" y="5154"/>
                    <a:pt x="5004" y="5988"/>
                    <a:pt x="6205" y="6655"/>
                  </a:cubicBezTo>
                  <a:cubicBezTo>
                    <a:pt x="6983" y="7100"/>
                    <a:pt x="7865" y="7337"/>
                    <a:pt x="8752" y="7337"/>
                  </a:cubicBezTo>
                  <a:cubicBezTo>
                    <a:pt x="9196" y="7337"/>
                    <a:pt x="9641" y="7278"/>
                    <a:pt x="10074" y="7155"/>
                  </a:cubicBezTo>
                  <a:cubicBezTo>
                    <a:pt x="11209" y="6755"/>
                    <a:pt x="12143" y="5888"/>
                    <a:pt x="12610" y="4754"/>
                  </a:cubicBezTo>
                  <a:cubicBezTo>
                    <a:pt x="13243" y="3253"/>
                    <a:pt x="13077" y="1651"/>
                    <a:pt x="12776" y="50"/>
                  </a:cubicBezTo>
                  <a:cubicBezTo>
                    <a:pt x="12776" y="17"/>
                    <a:pt x="12743" y="0"/>
                    <a:pt x="12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2"/>
            <p:cNvSpPr/>
            <p:nvPr/>
          </p:nvSpPr>
          <p:spPr>
            <a:xfrm>
              <a:off x="3087375" y="2781600"/>
              <a:ext cx="1417700" cy="1761275"/>
            </a:xfrm>
            <a:custGeom>
              <a:avLst/>
              <a:gdLst/>
              <a:ahLst/>
              <a:cxnLst/>
              <a:rect l="l" t="t" r="r" b="b"/>
              <a:pathLst>
                <a:path w="56708" h="70451" extrusionOk="0">
                  <a:moveTo>
                    <a:pt x="1" y="0"/>
                  </a:moveTo>
                  <a:lnTo>
                    <a:pt x="1" y="70451"/>
                  </a:lnTo>
                  <a:lnTo>
                    <a:pt x="56708" y="70451"/>
                  </a:lnTo>
                  <a:lnTo>
                    <a:pt x="56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2"/>
            <p:cNvSpPr/>
            <p:nvPr/>
          </p:nvSpPr>
          <p:spPr>
            <a:xfrm>
              <a:off x="3411775" y="2957025"/>
              <a:ext cx="723875" cy="679375"/>
            </a:xfrm>
            <a:custGeom>
              <a:avLst/>
              <a:gdLst/>
              <a:ahLst/>
              <a:cxnLst/>
              <a:rect l="l" t="t" r="r" b="b"/>
              <a:pathLst>
                <a:path w="28955" h="27175" extrusionOk="0">
                  <a:moveTo>
                    <a:pt x="15378" y="2090"/>
                  </a:moveTo>
                  <a:cubicBezTo>
                    <a:pt x="21716" y="2090"/>
                    <a:pt x="26886" y="7227"/>
                    <a:pt x="26886" y="13598"/>
                  </a:cubicBezTo>
                  <a:cubicBezTo>
                    <a:pt x="26886" y="18235"/>
                    <a:pt x="24084" y="22438"/>
                    <a:pt x="19781" y="24206"/>
                  </a:cubicBezTo>
                  <a:cubicBezTo>
                    <a:pt x="18353" y="24804"/>
                    <a:pt x="16855" y="25093"/>
                    <a:pt x="15370" y="25093"/>
                  </a:cubicBezTo>
                  <a:cubicBezTo>
                    <a:pt x="12381" y="25093"/>
                    <a:pt x="9445" y="23921"/>
                    <a:pt x="7239" y="21737"/>
                  </a:cubicBezTo>
                  <a:cubicBezTo>
                    <a:pt x="0" y="14466"/>
                    <a:pt x="5137" y="2090"/>
                    <a:pt x="15378" y="2090"/>
                  </a:cubicBezTo>
                  <a:close/>
                  <a:moveTo>
                    <a:pt x="15365" y="1"/>
                  </a:moveTo>
                  <a:cubicBezTo>
                    <a:pt x="11841" y="1"/>
                    <a:pt x="8375" y="1387"/>
                    <a:pt x="5771" y="3991"/>
                  </a:cubicBezTo>
                  <a:cubicBezTo>
                    <a:pt x="1902" y="7861"/>
                    <a:pt x="734" y="13698"/>
                    <a:pt x="2836" y="18802"/>
                  </a:cubicBezTo>
                  <a:cubicBezTo>
                    <a:pt x="4937" y="23872"/>
                    <a:pt x="9874" y="27175"/>
                    <a:pt x="15378" y="27175"/>
                  </a:cubicBezTo>
                  <a:cubicBezTo>
                    <a:pt x="22883" y="27175"/>
                    <a:pt x="28954" y="21104"/>
                    <a:pt x="28954" y="13598"/>
                  </a:cubicBezTo>
                  <a:cubicBezTo>
                    <a:pt x="28954" y="8094"/>
                    <a:pt x="25652" y="3157"/>
                    <a:pt x="20582" y="1056"/>
                  </a:cubicBezTo>
                  <a:cubicBezTo>
                    <a:pt x="18895" y="346"/>
                    <a:pt x="17123" y="1"/>
                    <a:pt x="15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2"/>
            <p:cNvSpPr/>
            <p:nvPr/>
          </p:nvSpPr>
          <p:spPr>
            <a:xfrm>
              <a:off x="3770375" y="2983400"/>
              <a:ext cx="51725" cy="627150"/>
            </a:xfrm>
            <a:custGeom>
              <a:avLst/>
              <a:gdLst/>
              <a:ahLst/>
              <a:cxnLst/>
              <a:rect l="l" t="t" r="r" b="b"/>
              <a:pathLst>
                <a:path w="2069" h="25086" extrusionOk="0">
                  <a:moveTo>
                    <a:pt x="0" y="1"/>
                  </a:moveTo>
                  <a:lnTo>
                    <a:pt x="0" y="25086"/>
                  </a:lnTo>
                  <a:lnTo>
                    <a:pt x="2068" y="2508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2"/>
            <p:cNvSpPr/>
            <p:nvPr/>
          </p:nvSpPr>
          <p:spPr>
            <a:xfrm>
              <a:off x="3570225" y="3281950"/>
              <a:ext cx="452000" cy="265225"/>
            </a:xfrm>
            <a:custGeom>
              <a:avLst/>
              <a:gdLst/>
              <a:ahLst/>
              <a:cxnLst/>
              <a:rect l="l" t="t" r="r" b="b"/>
              <a:pathLst>
                <a:path w="18080" h="10609" extrusionOk="0">
                  <a:moveTo>
                    <a:pt x="9040" y="1"/>
                  </a:moveTo>
                  <a:lnTo>
                    <a:pt x="0" y="9141"/>
                  </a:lnTo>
                  <a:lnTo>
                    <a:pt x="1468" y="10608"/>
                  </a:lnTo>
                  <a:lnTo>
                    <a:pt x="9040" y="2970"/>
                  </a:lnTo>
                  <a:lnTo>
                    <a:pt x="16612" y="10608"/>
                  </a:lnTo>
                  <a:lnTo>
                    <a:pt x="18080" y="9141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2"/>
            <p:cNvSpPr/>
            <p:nvPr/>
          </p:nvSpPr>
          <p:spPr>
            <a:xfrm>
              <a:off x="3220800" y="3943275"/>
              <a:ext cx="115100" cy="135725"/>
            </a:xfrm>
            <a:custGeom>
              <a:avLst/>
              <a:gdLst/>
              <a:ahLst/>
              <a:cxnLst/>
              <a:rect l="l" t="t" r="r" b="b"/>
              <a:pathLst>
                <a:path w="4604" h="5429" extrusionOk="0">
                  <a:moveTo>
                    <a:pt x="4170" y="0"/>
                  </a:moveTo>
                  <a:cubicBezTo>
                    <a:pt x="4037" y="0"/>
                    <a:pt x="3903" y="67"/>
                    <a:pt x="3837" y="200"/>
                  </a:cubicBezTo>
                  <a:lnTo>
                    <a:pt x="2302" y="2335"/>
                  </a:lnTo>
                  <a:lnTo>
                    <a:pt x="801" y="200"/>
                  </a:lnTo>
                  <a:cubicBezTo>
                    <a:pt x="701" y="100"/>
                    <a:pt x="601" y="33"/>
                    <a:pt x="468" y="33"/>
                  </a:cubicBezTo>
                  <a:lnTo>
                    <a:pt x="434" y="33"/>
                  </a:lnTo>
                  <a:cubicBezTo>
                    <a:pt x="201" y="33"/>
                    <a:pt x="1" y="200"/>
                    <a:pt x="1" y="434"/>
                  </a:cubicBezTo>
                  <a:lnTo>
                    <a:pt x="1" y="5004"/>
                  </a:lnTo>
                  <a:cubicBezTo>
                    <a:pt x="1" y="5287"/>
                    <a:pt x="217" y="5429"/>
                    <a:pt x="434" y="5429"/>
                  </a:cubicBezTo>
                  <a:cubicBezTo>
                    <a:pt x="651" y="5429"/>
                    <a:pt x="868" y="5287"/>
                    <a:pt x="868" y="5004"/>
                  </a:cubicBezTo>
                  <a:lnTo>
                    <a:pt x="868" y="1768"/>
                  </a:lnTo>
                  <a:lnTo>
                    <a:pt x="1969" y="3302"/>
                  </a:lnTo>
                  <a:cubicBezTo>
                    <a:pt x="2069" y="3403"/>
                    <a:pt x="2202" y="3469"/>
                    <a:pt x="2336" y="3469"/>
                  </a:cubicBezTo>
                  <a:cubicBezTo>
                    <a:pt x="2469" y="3469"/>
                    <a:pt x="2603" y="3403"/>
                    <a:pt x="2669" y="3302"/>
                  </a:cubicBezTo>
                  <a:lnTo>
                    <a:pt x="3770" y="1768"/>
                  </a:lnTo>
                  <a:lnTo>
                    <a:pt x="3770" y="5004"/>
                  </a:lnTo>
                  <a:cubicBezTo>
                    <a:pt x="3770" y="5237"/>
                    <a:pt x="3970" y="5404"/>
                    <a:pt x="4204" y="5404"/>
                  </a:cubicBezTo>
                  <a:cubicBezTo>
                    <a:pt x="4437" y="5404"/>
                    <a:pt x="4604" y="5237"/>
                    <a:pt x="4604" y="5004"/>
                  </a:cubicBezTo>
                  <a:lnTo>
                    <a:pt x="4604" y="434"/>
                  </a:lnTo>
                  <a:cubicBezTo>
                    <a:pt x="4604" y="200"/>
                    <a:pt x="4404" y="0"/>
                    <a:pt x="4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2"/>
            <p:cNvSpPr/>
            <p:nvPr/>
          </p:nvSpPr>
          <p:spPr>
            <a:xfrm>
              <a:off x="3360075" y="3944100"/>
              <a:ext cx="110925" cy="135125"/>
            </a:xfrm>
            <a:custGeom>
              <a:avLst/>
              <a:gdLst/>
              <a:ahLst/>
              <a:cxnLst/>
              <a:rect l="l" t="t" r="r" b="b"/>
              <a:pathLst>
                <a:path w="4437" h="5405" extrusionOk="0">
                  <a:moveTo>
                    <a:pt x="2235" y="1602"/>
                  </a:moveTo>
                  <a:lnTo>
                    <a:pt x="2836" y="3269"/>
                  </a:lnTo>
                  <a:lnTo>
                    <a:pt x="1601" y="3269"/>
                  </a:lnTo>
                  <a:lnTo>
                    <a:pt x="2235" y="1602"/>
                  </a:lnTo>
                  <a:close/>
                  <a:moveTo>
                    <a:pt x="2202" y="0"/>
                  </a:moveTo>
                  <a:cubicBezTo>
                    <a:pt x="2035" y="0"/>
                    <a:pt x="1868" y="101"/>
                    <a:pt x="1802" y="267"/>
                  </a:cubicBezTo>
                  <a:lnTo>
                    <a:pt x="100" y="4804"/>
                  </a:lnTo>
                  <a:cubicBezTo>
                    <a:pt x="0" y="5037"/>
                    <a:pt x="134" y="5271"/>
                    <a:pt x="334" y="5371"/>
                  </a:cubicBezTo>
                  <a:cubicBezTo>
                    <a:pt x="401" y="5371"/>
                    <a:pt x="434" y="5404"/>
                    <a:pt x="501" y="5404"/>
                  </a:cubicBezTo>
                  <a:cubicBezTo>
                    <a:pt x="667" y="5404"/>
                    <a:pt x="834" y="5271"/>
                    <a:pt x="901" y="5137"/>
                  </a:cubicBezTo>
                  <a:lnTo>
                    <a:pt x="1301" y="4103"/>
                  </a:lnTo>
                  <a:lnTo>
                    <a:pt x="3169" y="4103"/>
                  </a:lnTo>
                  <a:lnTo>
                    <a:pt x="3536" y="5137"/>
                  </a:lnTo>
                  <a:cubicBezTo>
                    <a:pt x="3570" y="5304"/>
                    <a:pt x="3770" y="5404"/>
                    <a:pt x="3936" y="5404"/>
                  </a:cubicBezTo>
                  <a:cubicBezTo>
                    <a:pt x="3970" y="5404"/>
                    <a:pt x="4037" y="5371"/>
                    <a:pt x="4070" y="5371"/>
                  </a:cubicBezTo>
                  <a:cubicBezTo>
                    <a:pt x="4303" y="5304"/>
                    <a:pt x="4437" y="5037"/>
                    <a:pt x="4337" y="4804"/>
                  </a:cubicBezTo>
                  <a:lnTo>
                    <a:pt x="2636" y="267"/>
                  </a:lnTo>
                  <a:cubicBezTo>
                    <a:pt x="2569" y="101"/>
                    <a:pt x="2402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2"/>
            <p:cNvSpPr/>
            <p:nvPr/>
          </p:nvSpPr>
          <p:spPr>
            <a:xfrm>
              <a:off x="3494325" y="3945150"/>
              <a:ext cx="103450" cy="134075"/>
            </a:xfrm>
            <a:custGeom>
              <a:avLst/>
              <a:gdLst/>
              <a:ahLst/>
              <a:cxnLst/>
              <a:rect l="l" t="t" r="r" b="b"/>
              <a:pathLst>
                <a:path w="4138" h="5363" extrusionOk="0">
                  <a:moveTo>
                    <a:pt x="451" y="0"/>
                  </a:moveTo>
                  <a:cubicBezTo>
                    <a:pt x="243" y="0"/>
                    <a:pt x="34" y="142"/>
                    <a:pt x="34" y="425"/>
                  </a:cubicBezTo>
                  <a:lnTo>
                    <a:pt x="34" y="4929"/>
                  </a:lnTo>
                  <a:lnTo>
                    <a:pt x="1" y="4962"/>
                  </a:lnTo>
                  <a:cubicBezTo>
                    <a:pt x="1" y="5229"/>
                    <a:pt x="209" y="5362"/>
                    <a:pt x="418" y="5362"/>
                  </a:cubicBezTo>
                  <a:cubicBezTo>
                    <a:pt x="626" y="5362"/>
                    <a:pt x="835" y="5229"/>
                    <a:pt x="835" y="4962"/>
                  </a:cubicBezTo>
                  <a:lnTo>
                    <a:pt x="835" y="3861"/>
                  </a:lnTo>
                  <a:lnTo>
                    <a:pt x="1669" y="3027"/>
                  </a:lnTo>
                  <a:lnTo>
                    <a:pt x="3337" y="5196"/>
                  </a:lnTo>
                  <a:cubicBezTo>
                    <a:pt x="3403" y="5296"/>
                    <a:pt x="3503" y="5362"/>
                    <a:pt x="3637" y="5362"/>
                  </a:cubicBezTo>
                  <a:cubicBezTo>
                    <a:pt x="3737" y="5362"/>
                    <a:pt x="3837" y="5329"/>
                    <a:pt x="3904" y="5262"/>
                  </a:cubicBezTo>
                  <a:cubicBezTo>
                    <a:pt x="4104" y="5095"/>
                    <a:pt x="4104" y="4829"/>
                    <a:pt x="3970" y="4662"/>
                  </a:cubicBezTo>
                  <a:lnTo>
                    <a:pt x="2269" y="2427"/>
                  </a:lnTo>
                  <a:lnTo>
                    <a:pt x="3970" y="726"/>
                  </a:lnTo>
                  <a:cubicBezTo>
                    <a:pt x="4137" y="559"/>
                    <a:pt x="4137" y="292"/>
                    <a:pt x="3970" y="125"/>
                  </a:cubicBezTo>
                  <a:cubicBezTo>
                    <a:pt x="3887" y="42"/>
                    <a:pt x="3770" y="0"/>
                    <a:pt x="3658" y="0"/>
                  </a:cubicBezTo>
                  <a:cubicBezTo>
                    <a:pt x="3545" y="0"/>
                    <a:pt x="3437" y="42"/>
                    <a:pt x="3370" y="125"/>
                  </a:cubicBezTo>
                  <a:lnTo>
                    <a:pt x="868" y="2627"/>
                  </a:lnTo>
                  <a:lnTo>
                    <a:pt x="868" y="425"/>
                  </a:lnTo>
                  <a:cubicBezTo>
                    <a:pt x="868" y="142"/>
                    <a:pt x="660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2"/>
            <p:cNvSpPr/>
            <p:nvPr/>
          </p:nvSpPr>
          <p:spPr>
            <a:xfrm>
              <a:off x="3632775" y="3944100"/>
              <a:ext cx="87575" cy="134275"/>
            </a:xfrm>
            <a:custGeom>
              <a:avLst/>
              <a:gdLst/>
              <a:ahLst/>
              <a:cxnLst/>
              <a:rect l="l" t="t" r="r" b="b"/>
              <a:pathLst>
                <a:path w="3503" h="5371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4971"/>
                  </a:lnTo>
                  <a:cubicBezTo>
                    <a:pt x="0" y="5204"/>
                    <a:pt x="167" y="5371"/>
                    <a:pt x="400" y="5371"/>
                  </a:cubicBezTo>
                  <a:lnTo>
                    <a:pt x="2936" y="5371"/>
                  </a:lnTo>
                  <a:cubicBezTo>
                    <a:pt x="3503" y="5371"/>
                    <a:pt x="3503" y="4504"/>
                    <a:pt x="2936" y="4504"/>
                  </a:cubicBezTo>
                  <a:lnTo>
                    <a:pt x="834" y="4504"/>
                  </a:lnTo>
                  <a:lnTo>
                    <a:pt x="834" y="3103"/>
                  </a:lnTo>
                  <a:lnTo>
                    <a:pt x="2635" y="3103"/>
                  </a:lnTo>
                  <a:cubicBezTo>
                    <a:pt x="3202" y="3103"/>
                    <a:pt x="3202" y="2235"/>
                    <a:pt x="2635" y="2235"/>
                  </a:cubicBezTo>
                  <a:lnTo>
                    <a:pt x="834" y="2235"/>
                  </a:lnTo>
                  <a:lnTo>
                    <a:pt x="834" y="834"/>
                  </a:lnTo>
                  <a:lnTo>
                    <a:pt x="2936" y="834"/>
                  </a:lnTo>
                  <a:cubicBezTo>
                    <a:pt x="3169" y="834"/>
                    <a:pt x="3336" y="634"/>
                    <a:pt x="3336" y="401"/>
                  </a:cubicBezTo>
                  <a:cubicBezTo>
                    <a:pt x="3336" y="167"/>
                    <a:pt x="3169" y="0"/>
                    <a:pt x="2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2"/>
            <p:cNvSpPr/>
            <p:nvPr/>
          </p:nvSpPr>
          <p:spPr>
            <a:xfrm>
              <a:off x="3804550" y="3943725"/>
              <a:ext cx="92600" cy="135275"/>
            </a:xfrm>
            <a:custGeom>
              <a:avLst/>
              <a:gdLst/>
              <a:ahLst/>
              <a:cxnLst/>
              <a:rect l="l" t="t" r="r" b="b"/>
              <a:pathLst>
                <a:path w="3704" h="5411" extrusionOk="0">
                  <a:moveTo>
                    <a:pt x="1865" y="848"/>
                  </a:moveTo>
                  <a:cubicBezTo>
                    <a:pt x="2915" y="848"/>
                    <a:pt x="2915" y="2452"/>
                    <a:pt x="1865" y="2452"/>
                  </a:cubicBezTo>
                  <a:cubicBezTo>
                    <a:pt x="1844" y="2452"/>
                    <a:pt x="1823" y="2452"/>
                    <a:pt x="1802" y="2451"/>
                  </a:cubicBezTo>
                  <a:lnTo>
                    <a:pt x="868" y="2451"/>
                  </a:lnTo>
                  <a:lnTo>
                    <a:pt x="868" y="849"/>
                  </a:lnTo>
                  <a:lnTo>
                    <a:pt x="1802" y="849"/>
                  </a:lnTo>
                  <a:cubicBezTo>
                    <a:pt x="1823" y="848"/>
                    <a:pt x="1844" y="848"/>
                    <a:pt x="1865" y="848"/>
                  </a:cubicBezTo>
                  <a:close/>
                  <a:moveTo>
                    <a:pt x="2029" y="0"/>
                  </a:moveTo>
                  <a:cubicBezTo>
                    <a:pt x="1954" y="0"/>
                    <a:pt x="1878" y="5"/>
                    <a:pt x="1802" y="15"/>
                  </a:cubicBezTo>
                  <a:lnTo>
                    <a:pt x="434" y="15"/>
                  </a:lnTo>
                  <a:cubicBezTo>
                    <a:pt x="201" y="15"/>
                    <a:pt x="1" y="182"/>
                    <a:pt x="1" y="416"/>
                  </a:cubicBezTo>
                  <a:lnTo>
                    <a:pt x="1" y="4986"/>
                  </a:lnTo>
                  <a:cubicBezTo>
                    <a:pt x="1" y="5269"/>
                    <a:pt x="218" y="5411"/>
                    <a:pt x="434" y="5411"/>
                  </a:cubicBezTo>
                  <a:cubicBezTo>
                    <a:pt x="651" y="5411"/>
                    <a:pt x="868" y="5269"/>
                    <a:pt x="868" y="4986"/>
                  </a:cubicBezTo>
                  <a:lnTo>
                    <a:pt x="868" y="3318"/>
                  </a:lnTo>
                  <a:lnTo>
                    <a:pt x="1802" y="3318"/>
                  </a:lnTo>
                  <a:cubicBezTo>
                    <a:pt x="1878" y="3328"/>
                    <a:pt x="1954" y="3333"/>
                    <a:pt x="2028" y="3333"/>
                  </a:cubicBezTo>
                  <a:cubicBezTo>
                    <a:pt x="2935" y="3333"/>
                    <a:pt x="3703" y="2605"/>
                    <a:pt x="3703" y="1650"/>
                  </a:cubicBezTo>
                  <a:cubicBezTo>
                    <a:pt x="3703" y="726"/>
                    <a:pt x="2935" y="0"/>
                    <a:pt x="2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2"/>
            <p:cNvSpPr/>
            <p:nvPr/>
          </p:nvSpPr>
          <p:spPr>
            <a:xfrm>
              <a:off x="3917125" y="3944100"/>
              <a:ext cx="88425" cy="134275"/>
            </a:xfrm>
            <a:custGeom>
              <a:avLst/>
              <a:gdLst/>
              <a:ahLst/>
              <a:cxnLst/>
              <a:rect l="l" t="t" r="r" b="b"/>
              <a:pathLst>
                <a:path w="3537" h="5371" extrusionOk="0">
                  <a:moveTo>
                    <a:pt x="401" y="0"/>
                  </a:moveTo>
                  <a:cubicBezTo>
                    <a:pt x="168" y="0"/>
                    <a:pt x="1" y="167"/>
                    <a:pt x="1" y="401"/>
                  </a:cubicBezTo>
                  <a:lnTo>
                    <a:pt x="1" y="4971"/>
                  </a:lnTo>
                  <a:cubicBezTo>
                    <a:pt x="1" y="5204"/>
                    <a:pt x="201" y="5371"/>
                    <a:pt x="435" y="5371"/>
                  </a:cubicBezTo>
                  <a:lnTo>
                    <a:pt x="2970" y="5371"/>
                  </a:lnTo>
                  <a:cubicBezTo>
                    <a:pt x="3537" y="5371"/>
                    <a:pt x="3537" y="4504"/>
                    <a:pt x="2970" y="4504"/>
                  </a:cubicBezTo>
                  <a:lnTo>
                    <a:pt x="868" y="4504"/>
                  </a:lnTo>
                  <a:lnTo>
                    <a:pt x="868" y="3103"/>
                  </a:lnTo>
                  <a:lnTo>
                    <a:pt x="2669" y="3103"/>
                  </a:lnTo>
                  <a:cubicBezTo>
                    <a:pt x="3237" y="3103"/>
                    <a:pt x="3237" y="2235"/>
                    <a:pt x="2669" y="2235"/>
                  </a:cubicBezTo>
                  <a:lnTo>
                    <a:pt x="868" y="2235"/>
                  </a:lnTo>
                  <a:lnTo>
                    <a:pt x="868" y="834"/>
                  </a:lnTo>
                  <a:lnTo>
                    <a:pt x="2936" y="834"/>
                  </a:lnTo>
                  <a:cubicBezTo>
                    <a:pt x="3170" y="834"/>
                    <a:pt x="3370" y="634"/>
                    <a:pt x="3370" y="401"/>
                  </a:cubicBezTo>
                  <a:cubicBezTo>
                    <a:pt x="3370" y="167"/>
                    <a:pt x="3170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2"/>
            <p:cNvSpPr/>
            <p:nvPr/>
          </p:nvSpPr>
          <p:spPr>
            <a:xfrm>
              <a:off x="4021375" y="3943275"/>
              <a:ext cx="110100" cy="135950"/>
            </a:xfrm>
            <a:custGeom>
              <a:avLst/>
              <a:gdLst/>
              <a:ahLst/>
              <a:cxnLst/>
              <a:rect l="l" t="t" r="r" b="b"/>
              <a:pathLst>
                <a:path w="4404" h="5438" extrusionOk="0">
                  <a:moveTo>
                    <a:pt x="2202" y="1635"/>
                  </a:moveTo>
                  <a:lnTo>
                    <a:pt x="2836" y="3302"/>
                  </a:lnTo>
                  <a:lnTo>
                    <a:pt x="1602" y="3302"/>
                  </a:lnTo>
                  <a:lnTo>
                    <a:pt x="2202" y="1635"/>
                  </a:lnTo>
                  <a:close/>
                  <a:moveTo>
                    <a:pt x="2206" y="0"/>
                  </a:moveTo>
                  <a:cubicBezTo>
                    <a:pt x="2035" y="0"/>
                    <a:pt x="1869" y="100"/>
                    <a:pt x="1802" y="300"/>
                  </a:cubicBezTo>
                  <a:lnTo>
                    <a:pt x="67" y="4837"/>
                  </a:lnTo>
                  <a:cubicBezTo>
                    <a:pt x="1" y="5070"/>
                    <a:pt x="101" y="5337"/>
                    <a:pt x="334" y="5404"/>
                  </a:cubicBezTo>
                  <a:cubicBezTo>
                    <a:pt x="401" y="5404"/>
                    <a:pt x="434" y="5437"/>
                    <a:pt x="501" y="5437"/>
                  </a:cubicBezTo>
                  <a:cubicBezTo>
                    <a:pt x="668" y="5437"/>
                    <a:pt x="834" y="5337"/>
                    <a:pt x="901" y="5170"/>
                  </a:cubicBezTo>
                  <a:lnTo>
                    <a:pt x="1268" y="4136"/>
                  </a:lnTo>
                  <a:lnTo>
                    <a:pt x="3169" y="4136"/>
                  </a:lnTo>
                  <a:lnTo>
                    <a:pt x="3536" y="5170"/>
                  </a:lnTo>
                  <a:cubicBezTo>
                    <a:pt x="3616" y="5329"/>
                    <a:pt x="3778" y="5425"/>
                    <a:pt x="3942" y="5425"/>
                  </a:cubicBezTo>
                  <a:cubicBezTo>
                    <a:pt x="3985" y="5425"/>
                    <a:pt x="4028" y="5418"/>
                    <a:pt x="4070" y="5404"/>
                  </a:cubicBezTo>
                  <a:cubicBezTo>
                    <a:pt x="4304" y="5304"/>
                    <a:pt x="4404" y="5070"/>
                    <a:pt x="4337" y="4837"/>
                  </a:cubicBezTo>
                  <a:lnTo>
                    <a:pt x="2636" y="300"/>
                  </a:lnTo>
                  <a:cubicBezTo>
                    <a:pt x="2552" y="100"/>
                    <a:pt x="2377" y="0"/>
                    <a:pt x="2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2"/>
            <p:cNvSpPr/>
            <p:nvPr/>
          </p:nvSpPr>
          <p:spPr>
            <a:xfrm>
              <a:off x="4142300" y="3939925"/>
              <a:ext cx="123875" cy="139300"/>
            </a:xfrm>
            <a:custGeom>
              <a:avLst/>
              <a:gdLst/>
              <a:ahLst/>
              <a:cxnLst/>
              <a:rect l="l" t="t" r="r" b="b"/>
              <a:pathLst>
                <a:path w="4955" h="5572" extrusionOk="0">
                  <a:moveTo>
                    <a:pt x="2836" y="1"/>
                  </a:moveTo>
                  <a:cubicBezTo>
                    <a:pt x="1301" y="1"/>
                    <a:pt x="34" y="1235"/>
                    <a:pt x="0" y="2769"/>
                  </a:cubicBezTo>
                  <a:cubicBezTo>
                    <a:pt x="0" y="4337"/>
                    <a:pt x="1268" y="5571"/>
                    <a:pt x="2836" y="5571"/>
                  </a:cubicBezTo>
                  <a:cubicBezTo>
                    <a:pt x="3469" y="5571"/>
                    <a:pt x="4103" y="5371"/>
                    <a:pt x="4604" y="4971"/>
                  </a:cubicBezTo>
                  <a:cubicBezTo>
                    <a:pt x="4804" y="4804"/>
                    <a:pt x="4837" y="4537"/>
                    <a:pt x="4704" y="4337"/>
                  </a:cubicBezTo>
                  <a:cubicBezTo>
                    <a:pt x="4607" y="4240"/>
                    <a:pt x="4475" y="4188"/>
                    <a:pt x="4343" y="4188"/>
                  </a:cubicBezTo>
                  <a:cubicBezTo>
                    <a:pt x="4249" y="4188"/>
                    <a:pt x="4153" y="4215"/>
                    <a:pt x="4070" y="4270"/>
                  </a:cubicBezTo>
                  <a:cubicBezTo>
                    <a:pt x="3734" y="4515"/>
                    <a:pt x="3343" y="4675"/>
                    <a:pt x="2921" y="4675"/>
                  </a:cubicBezTo>
                  <a:cubicBezTo>
                    <a:pt x="2882" y="4675"/>
                    <a:pt x="2842" y="4674"/>
                    <a:pt x="2802" y="4671"/>
                  </a:cubicBezTo>
                  <a:cubicBezTo>
                    <a:pt x="2302" y="4671"/>
                    <a:pt x="1802" y="4471"/>
                    <a:pt x="1435" y="4137"/>
                  </a:cubicBezTo>
                  <a:cubicBezTo>
                    <a:pt x="1068" y="3770"/>
                    <a:pt x="868" y="3303"/>
                    <a:pt x="868" y="2769"/>
                  </a:cubicBezTo>
                  <a:cubicBezTo>
                    <a:pt x="868" y="2269"/>
                    <a:pt x="1068" y="1802"/>
                    <a:pt x="1435" y="1435"/>
                  </a:cubicBezTo>
                  <a:cubicBezTo>
                    <a:pt x="1802" y="1101"/>
                    <a:pt x="2302" y="901"/>
                    <a:pt x="2802" y="901"/>
                  </a:cubicBezTo>
                  <a:cubicBezTo>
                    <a:pt x="2842" y="898"/>
                    <a:pt x="2882" y="897"/>
                    <a:pt x="2921" y="897"/>
                  </a:cubicBezTo>
                  <a:cubicBezTo>
                    <a:pt x="3343" y="897"/>
                    <a:pt x="3734" y="1057"/>
                    <a:pt x="4070" y="1302"/>
                  </a:cubicBezTo>
                  <a:cubicBezTo>
                    <a:pt x="4159" y="1365"/>
                    <a:pt x="4249" y="1392"/>
                    <a:pt x="4333" y="1392"/>
                  </a:cubicBezTo>
                  <a:cubicBezTo>
                    <a:pt x="4693" y="1392"/>
                    <a:pt x="4955" y="898"/>
                    <a:pt x="4604" y="601"/>
                  </a:cubicBezTo>
                  <a:cubicBezTo>
                    <a:pt x="4103" y="201"/>
                    <a:pt x="3469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2"/>
            <p:cNvSpPr/>
            <p:nvPr/>
          </p:nvSpPr>
          <p:spPr>
            <a:xfrm>
              <a:off x="4296575" y="3944100"/>
              <a:ext cx="87575" cy="134275"/>
            </a:xfrm>
            <a:custGeom>
              <a:avLst/>
              <a:gdLst/>
              <a:ahLst/>
              <a:cxnLst/>
              <a:rect l="l" t="t" r="r" b="b"/>
              <a:pathLst>
                <a:path w="3503" h="5371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lnTo>
                    <a:pt x="0" y="4971"/>
                  </a:lnTo>
                  <a:cubicBezTo>
                    <a:pt x="0" y="5204"/>
                    <a:pt x="201" y="5371"/>
                    <a:pt x="434" y="5371"/>
                  </a:cubicBezTo>
                  <a:lnTo>
                    <a:pt x="2936" y="5371"/>
                  </a:lnTo>
                  <a:cubicBezTo>
                    <a:pt x="3503" y="5371"/>
                    <a:pt x="3503" y="4504"/>
                    <a:pt x="2936" y="4504"/>
                  </a:cubicBezTo>
                  <a:lnTo>
                    <a:pt x="834" y="4504"/>
                  </a:lnTo>
                  <a:lnTo>
                    <a:pt x="834" y="3103"/>
                  </a:lnTo>
                  <a:lnTo>
                    <a:pt x="2636" y="3103"/>
                  </a:lnTo>
                  <a:cubicBezTo>
                    <a:pt x="3203" y="3103"/>
                    <a:pt x="3203" y="2235"/>
                    <a:pt x="2636" y="2235"/>
                  </a:cubicBezTo>
                  <a:lnTo>
                    <a:pt x="834" y="2235"/>
                  </a:lnTo>
                  <a:lnTo>
                    <a:pt x="834" y="834"/>
                  </a:lnTo>
                  <a:lnTo>
                    <a:pt x="2936" y="834"/>
                  </a:lnTo>
                  <a:cubicBezTo>
                    <a:pt x="3136" y="834"/>
                    <a:pt x="3336" y="634"/>
                    <a:pt x="3336" y="401"/>
                  </a:cubicBezTo>
                  <a:cubicBezTo>
                    <a:pt x="3336" y="167"/>
                    <a:pt x="3136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2"/>
            <p:cNvSpPr/>
            <p:nvPr/>
          </p:nvSpPr>
          <p:spPr>
            <a:xfrm>
              <a:off x="3224150" y="4146925"/>
              <a:ext cx="135650" cy="176625"/>
            </a:xfrm>
            <a:custGeom>
              <a:avLst/>
              <a:gdLst/>
              <a:ahLst/>
              <a:cxnLst/>
              <a:rect l="l" t="t" r="r" b="b"/>
              <a:pathLst>
                <a:path w="5426" h="7065" extrusionOk="0">
                  <a:moveTo>
                    <a:pt x="585" y="1"/>
                  </a:moveTo>
                  <a:cubicBezTo>
                    <a:pt x="478" y="1"/>
                    <a:pt x="368" y="30"/>
                    <a:pt x="267" y="93"/>
                  </a:cubicBezTo>
                  <a:cubicBezTo>
                    <a:pt x="134" y="227"/>
                    <a:pt x="33" y="394"/>
                    <a:pt x="33" y="560"/>
                  </a:cubicBezTo>
                  <a:lnTo>
                    <a:pt x="33" y="6465"/>
                  </a:lnTo>
                  <a:cubicBezTo>
                    <a:pt x="0" y="6865"/>
                    <a:pt x="300" y="7065"/>
                    <a:pt x="601" y="7065"/>
                  </a:cubicBezTo>
                  <a:cubicBezTo>
                    <a:pt x="901" y="7065"/>
                    <a:pt x="1201" y="6865"/>
                    <a:pt x="1168" y="6465"/>
                  </a:cubicBezTo>
                  <a:lnTo>
                    <a:pt x="1168" y="2262"/>
                  </a:lnTo>
                  <a:lnTo>
                    <a:pt x="4403" y="6765"/>
                  </a:lnTo>
                  <a:cubicBezTo>
                    <a:pt x="4403" y="6765"/>
                    <a:pt x="4437" y="6798"/>
                    <a:pt x="4437" y="6831"/>
                  </a:cubicBezTo>
                  <a:cubicBezTo>
                    <a:pt x="4553" y="6971"/>
                    <a:pt x="4709" y="7033"/>
                    <a:pt x="4862" y="7033"/>
                  </a:cubicBezTo>
                  <a:cubicBezTo>
                    <a:pt x="5149" y="7033"/>
                    <a:pt x="5426" y="6813"/>
                    <a:pt x="5404" y="6465"/>
                  </a:cubicBezTo>
                  <a:lnTo>
                    <a:pt x="5404" y="594"/>
                  </a:lnTo>
                  <a:cubicBezTo>
                    <a:pt x="5404" y="293"/>
                    <a:pt x="5170" y="27"/>
                    <a:pt x="4870" y="27"/>
                  </a:cubicBezTo>
                  <a:cubicBezTo>
                    <a:pt x="4570" y="27"/>
                    <a:pt x="4303" y="293"/>
                    <a:pt x="4303" y="594"/>
                  </a:cubicBezTo>
                  <a:lnTo>
                    <a:pt x="4303" y="4763"/>
                  </a:lnTo>
                  <a:lnTo>
                    <a:pt x="1034" y="227"/>
                  </a:lnTo>
                  <a:cubicBezTo>
                    <a:pt x="930" y="81"/>
                    <a:pt x="7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2"/>
            <p:cNvSpPr/>
            <p:nvPr/>
          </p:nvSpPr>
          <p:spPr>
            <a:xfrm>
              <a:off x="3390925" y="4140075"/>
              <a:ext cx="190150" cy="181825"/>
            </a:xfrm>
            <a:custGeom>
              <a:avLst/>
              <a:gdLst/>
              <a:ahLst/>
              <a:cxnLst/>
              <a:rect l="l" t="t" r="r" b="b"/>
              <a:pathLst>
                <a:path w="7606" h="7273" extrusionOk="0">
                  <a:moveTo>
                    <a:pt x="3820" y="1168"/>
                  </a:moveTo>
                  <a:cubicBezTo>
                    <a:pt x="4412" y="1168"/>
                    <a:pt x="5004" y="1401"/>
                    <a:pt x="5438" y="1868"/>
                  </a:cubicBezTo>
                  <a:cubicBezTo>
                    <a:pt x="5871" y="2369"/>
                    <a:pt x="6105" y="3003"/>
                    <a:pt x="6138" y="3636"/>
                  </a:cubicBezTo>
                  <a:cubicBezTo>
                    <a:pt x="6138" y="4303"/>
                    <a:pt x="5871" y="4937"/>
                    <a:pt x="5438" y="5404"/>
                  </a:cubicBezTo>
                  <a:cubicBezTo>
                    <a:pt x="5004" y="5888"/>
                    <a:pt x="4412" y="6130"/>
                    <a:pt x="3820" y="6130"/>
                  </a:cubicBezTo>
                  <a:cubicBezTo>
                    <a:pt x="3228" y="6130"/>
                    <a:pt x="2636" y="5888"/>
                    <a:pt x="2202" y="5404"/>
                  </a:cubicBezTo>
                  <a:cubicBezTo>
                    <a:pt x="1735" y="4937"/>
                    <a:pt x="1502" y="4303"/>
                    <a:pt x="1502" y="3636"/>
                  </a:cubicBezTo>
                  <a:cubicBezTo>
                    <a:pt x="1502" y="3003"/>
                    <a:pt x="1735" y="2369"/>
                    <a:pt x="2202" y="1868"/>
                  </a:cubicBezTo>
                  <a:cubicBezTo>
                    <a:pt x="2636" y="1401"/>
                    <a:pt x="3228" y="1168"/>
                    <a:pt x="3820" y="1168"/>
                  </a:cubicBezTo>
                  <a:close/>
                  <a:moveTo>
                    <a:pt x="3837" y="0"/>
                  </a:moveTo>
                  <a:cubicBezTo>
                    <a:pt x="2903" y="0"/>
                    <a:pt x="2002" y="401"/>
                    <a:pt x="1368" y="1101"/>
                  </a:cubicBezTo>
                  <a:cubicBezTo>
                    <a:pt x="1" y="2536"/>
                    <a:pt x="1" y="4770"/>
                    <a:pt x="1368" y="6205"/>
                  </a:cubicBezTo>
                  <a:cubicBezTo>
                    <a:pt x="2002" y="6905"/>
                    <a:pt x="2903" y="7272"/>
                    <a:pt x="3837" y="7272"/>
                  </a:cubicBezTo>
                  <a:cubicBezTo>
                    <a:pt x="4737" y="7272"/>
                    <a:pt x="5638" y="6872"/>
                    <a:pt x="6238" y="6205"/>
                  </a:cubicBezTo>
                  <a:cubicBezTo>
                    <a:pt x="7606" y="4770"/>
                    <a:pt x="7606" y="2536"/>
                    <a:pt x="6238" y="1101"/>
                  </a:cubicBezTo>
                  <a:cubicBezTo>
                    <a:pt x="5638" y="401"/>
                    <a:pt x="4771" y="0"/>
                    <a:pt x="3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2"/>
            <p:cNvSpPr/>
            <p:nvPr/>
          </p:nvSpPr>
          <p:spPr>
            <a:xfrm>
              <a:off x="3594400" y="4145075"/>
              <a:ext cx="136800" cy="177650"/>
            </a:xfrm>
            <a:custGeom>
              <a:avLst/>
              <a:gdLst/>
              <a:ahLst/>
              <a:cxnLst/>
              <a:rect l="l" t="t" r="r" b="b"/>
              <a:pathLst>
                <a:path w="5472" h="7106" extrusionOk="0">
                  <a:moveTo>
                    <a:pt x="568" y="1"/>
                  </a:moveTo>
                  <a:cubicBezTo>
                    <a:pt x="268" y="1"/>
                    <a:pt x="1" y="267"/>
                    <a:pt x="1" y="568"/>
                  </a:cubicBezTo>
                  <a:cubicBezTo>
                    <a:pt x="1" y="868"/>
                    <a:pt x="268" y="1135"/>
                    <a:pt x="568" y="1135"/>
                  </a:cubicBezTo>
                  <a:lnTo>
                    <a:pt x="2169" y="1135"/>
                  </a:lnTo>
                  <a:lnTo>
                    <a:pt x="2169" y="6539"/>
                  </a:lnTo>
                  <a:cubicBezTo>
                    <a:pt x="2169" y="6872"/>
                    <a:pt x="2436" y="7106"/>
                    <a:pt x="2736" y="7106"/>
                  </a:cubicBezTo>
                  <a:cubicBezTo>
                    <a:pt x="3036" y="7106"/>
                    <a:pt x="3303" y="6872"/>
                    <a:pt x="3303" y="6539"/>
                  </a:cubicBezTo>
                  <a:lnTo>
                    <a:pt x="3303" y="1135"/>
                  </a:lnTo>
                  <a:lnTo>
                    <a:pt x="4904" y="1135"/>
                  </a:lnTo>
                  <a:cubicBezTo>
                    <a:pt x="5204" y="1135"/>
                    <a:pt x="5471" y="868"/>
                    <a:pt x="5471" y="568"/>
                  </a:cubicBezTo>
                  <a:cubicBezTo>
                    <a:pt x="5471" y="267"/>
                    <a:pt x="5204" y="1"/>
                    <a:pt x="4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2"/>
            <p:cNvSpPr/>
            <p:nvPr/>
          </p:nvSpPr>
          <p:spPr>
            <a:xfrm>
              <a:off x="3838000" y="4147575"/>
              <a:ext cx="246775" cy="174100"/>
            </a:xfrm>
            <a:custGeom>
              <a:avLst/>
              <a:gdLst/>
              <a:ahLst/>
              <a:cxnLst/>
              <a:rect l="l" t="t" r="r" b="b"/>
              <a:pathLst>
                <a:path w="9871" h="6964" extrusionOk="0">
                  <a:moveTo>
                    <a:pt x="9299" y="1"/>
                  </a:moveTo>
                  <a:cubicBezTo>
                    <a:pt x="9065" y="1"/>
                    <a:pt x="8847" y="127"/>
                    <a:pt x="8770" y="334"/>
                  </a:cubicBezTo>
                  <a:lnTo>
                    <a:pt x="6802" y="5038"/>
                  </a:lnTo>
                  <a:lnTo>
                    <a:pt x="5468" y="1935"/>
                  </a:lnTo>
                  <a:cubicBezTo>
                    <a:pt x="5401" y="1702"/>
                    <a:pt x="5201" y="1568"/>
                    <a:pt x="4967" y="1568"/>
                  </a:cubicBezTo>
                  <a:cubicBezTo>
                    <a:pt x="4734" y="1568"/>
                    <a:pt x="4534" y="1702"/>
                    <a:pt x="4433" y="1935"/>
                  </a:cubicBezTo>
                  <a:lnTo>
                    <a:pt x="3133" y="5038"/>
                  </a:lnTo>
                  <a:lnTo>
                    <a:pt x="1131" y="334"/>
                  </a:lnTo>
                  <a:cubicBezTo>
                    <a:pt x="1025" y="122"/>
                    <a:pt x="844" y="31"/>
                    <a:pt x="663" y="31"/>
                  </a:cubicBezTo>
                  <a:cubicBezTo>
                    <a:pt x="332" y="31"/>
                    <a:pt x="1" y="336"/>
                    <a:pt x="130" y="768"/>
                  </a:cubicBezTo>
                  <a:lnTo>
                    <a:pt x="2632" y="6672"/>
                  </a:lnTo>
                  <a:cubicBezTo>
                    <a:pt x="2632" y="6672"/>
                    <a:pt x="2666" y="6739"/>
                    <a:pt x="2666" y="6739"/>
                  </a:cubicBezTo>
                  <a:cubicBezTo>
                    <a:pt x="2699" y="6772"/>
                    <a:pt x="2699" y="6772"/>
                    <a:pt x="2732" y="6805"/>
                  </a:cubicBezTo>
                  <a:cubicBezTo>
                    <a:pt x="2732" y="6839"/>
                    <a:pt x="2732" y="6839"/>
                    <a:pt x="2732" y="6839"/>
                  </a:cubicBezTo>
                  <a:cubicBezTo>
                    <a:pt x="2766" y="6839"/>
                    <a:pt x="2799" y="6872"/>
                    <a:pt x="2832" y="6906"/>
                  </a:cubicBezTo>
                  <a:cubicBezTo>
                    <a:pt x="2832" y="6906"/>
                    <a:pt x="2866" y="6939"/>
                    <a:pt x="2899" y="6939"/>
                  </a:cubicBezTo>
                  <a:lnTo>
                    <a:pt x="3333" y="6939"/>
                  </a:lnTo>
                  <a:lnTo>
                    <a:pt x="3399" y="6906"/>
                  </a:lnTo>
                  <a:lnTo>
                    <a:pt x="3433" y="6906"/>
                  </a:lnTo>
                  <a:cubicBezTo>
                    <a:pt x="3466" y="6872"/>
                    <a:pt x="3466" y="6839"/>
                    <a:pt x="3499" y="6839"/>
                  </a:cubicBezTo>
                  <a:lnTo>
                    <a:pt x="3499" y="6805"/>
                  </a:lnTo>
                  <a:lnTo>
                    <a:pt x="3566" y="6739"/>
                  </a:lnTo>
                  <a:cubicBezTo>
                    <a:pt x="3566" y="6705"/>
                    <a:pt x="3600" y="6672"/>
                    <a:pt x="3600" y="6672"/>
                  </a:cubicBezTo>
                  <a:lnTo>
                    <a:pt x="4934" y="3536"/>
                  </a:lnTo>
                  <a:lnTo>
                    <a:pt x="6268" y="6672"/>
                  </a:lnTo>
                  <a:cubicBezTo>
                    <a:pt x="6268" y="6705"/>
                    <a:pt x="6301" y="6739"/>
                    <a:pt x="6335" y="6739"/>
                  </a:cubicBezTo>
                  <a:lnTo>
                    <a:pt x="6368" y="6739"/>
                  </a:lnTo>
                  <a:lnTo>
                    <a:pt x="6402" y="6805"/>
                  </a:lnTo>
                  <a:lnTo>
                    <a:pt x="6435" y="6839"/>
                  </a:lnTo>
                  <a:cubicBezTo>
                    <a:pt x="6468" y="6839"/>
                    <a:pt x="6468" y="6872"/>
                    <a:pt x="6502" y="6906"/>
                  </a:cubicBezTo>
                  <a:cubicBezTo>
                    <a:pt x="6535" y="6906"/>
                    <a:pt x="6568" y="6939"/>
                    <a:pt x="6602" y="6939"/>
                  </a:cubicBezTo>
                  <a:lnTo>
                    <a:pt x="6802" y="6939"/>
                  </a:lnTo>
                  <a:cubicBezTo>
                    <a:pt x="6819" y="6956"/>
                    <a:pt x="6835" y="6964"/>
                    <a:pt x="6852" y="6964"/>
                  </a:cubicBezTo>
                  <a:cubicBezTo>
                    <a:pt x="6869" y="6964"/>
                    <a:pt x="6885" y="6956"/>
                    <a:pt x="6902" y="6939"/>
                  </a:cubicBezTo>
                  <a:lnTo>
                    <a:pt x="7002" y="6939"/>
                  </a:lnTo>
                  <a:cubicBezTo>
                    <a:pt x="7035" y="6939"/>
                    <a:pt x="7069" y="6906"/>
                    <a:pt x="7102" y="6906"/>
                  </a:cubicBezTo>
                  <a:cubicBezTo>
                    <a:pt x="7135" y="6872"/>
                    <a:pt x="7135" y="6839"/>
                    <a:pt x="7169" y="6839"/>
                  </a:cubicBezTo>
                  <a:lnTo>
                    <a:pt x="7169" y="6805"/>
                  </a:lnTo>
                  <a:cubicBezTo>
                    <a:pt x="7202" y="6805"/>
                    <a:pt x="7202" y="6772"/>
                    <a:pt x="7235" y="6739"/>
                  </a:cubicBezTo>
                  <a:cubicBezTo>
                    <a:pt x="7235" y="6705"/>
                    <a:pt x="7269" y="6672"/>
                    <a:pt x="7269" y="6672"/>
                  </a:cubicBezTo>
                  <a:lnTo>
                    <a:pt x="9737" y="734"/>
                  </a:lnTo>
                  <a:cubicBezTo>
                    <a:pt x="9871" y="468"/>
                    <a:pt x="9737" y="167"/>
                    <a:pt x="9504" y="34"/>
                  </a:cubicBezTo>
                  <a:cubicBezTo>
                    <a:pt x="9436" y="11"/>
                    <a:pt x="9367" y="1"/>
                    <a:pt x="9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2"/>
            <p:cNvSpPr/>
            <p:nvPr/>
          </p:nvSpPr>
          <p:spPr>
            <a:xfrm>
              <a:off x="4084750" y="4145900"/>
              <a:ext cx="143475" cy="176825"/>
            </a:xfrm>
            <a:custGeom>
              <a:avLst/>
              <a:gdLst/>
              <a:ahLst/>
              <a:cxnLst/>
              <a:rect l="l" t="t" r="r" b="b"/>
              <a:pathLst>
                <a:path w="5739" h="7073" extrusionOk="0">
                  <a:moveTo>
                    <a:pt x="2836" y="2102"/>
                  </a:moveTo>
                  <a:lnTo>
                    <a:pt x="3670" y="4271"/>
                  </a:lnTo>
                  <a:lnTo>
                    <a:pt x="2002" y="4271"/>
                  </a:lnTo>
                  <a:lnTo>
                    <a:pt x="2836" y="2102"/>
                  </a:lnTo>
                  <a:close/>
                  <a:moveTo>
                    <a:pt x="2869" y="1"/>
                  </a:moveTo>
                  <a:cubicBezTo>
                    <a:pt x="2636" y="1"/>
                    <a:pt x="2436" y="134"/>
                    <a:pt x="2336" y="368"/>
                  </a:cubicBezTo>
                  <a:lnTo>
                    <a:pt x="101" y="6305"/>
                  </a:lnTo>
                  <a:cubicBezTo>
                    <a:pt x="1" y="6606"/>
                    <a:pt x="134" y="6939"/>
                    <a:pt x="434" y="7039"/>
                  </a:cubicBezTo>
                  <a:cubicBezTo>
                    <a:pt x="494" y="7062"/>
                    <a:pt x="558" y="7072"/>
                    <a:pt x="621" y="7072"/>
                  </a:cubicBezTo>
                  <a:cubicBezTo>
                    <a:pt x="840" y="7072"/>
                    <a:pt x="1057" y="6946"/>
                    <a:pt x="1135" y="6739"/>
                  </a:cubicBezTo>
                  <a:lnTo>
                    <a:pt x="1635" y="5405"/>
                  </a:lnTo>
                  <a:lnTo>
                    <a:pt x="4104" y="5405"/>
                  </a:lnTo>
                  <a:lnTo>
                    <a:pt x="4604" y="6706"/>
                  </a:lnTo>
                  <a:cubicBezTo>
                    <a:pt x="4671" y="6939"/>
                    <a:pt x="4871" y="7073"/>
                    <a:pt x="5104" y="7073"/>
                  </a:cubicBezTo>
                  <a:cubicBezTo>
                    <a:pt x="5171" y="7073"/>
                    <a:pt x="5238" y="7073"/>
                    <a:pt x="5304" y="7039"/>
                  </a:cubicBezTo>
                  <a:cubicBezTo>
                    <a:pt x="5605" y="6939"/>
                    <a:pt x="5738" y="6606"/>
                    <a:pt x="5638" y="6305"/>
                  </a:cubicBezTo>
                  <a:lnTo>
                    <a:pt x="3403" y="368"/>
                  </a:lnTo>
                  <a:cubicBezTo>
                    <a:pt x="3303" y="134"/>
                    <a:pt x="310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2"/>
            <p:cNvSpPr/>
            <p:nvPr/>
          </p:nvSpPr>
          <p:spPr>
            <a:xfrm>
              <a:off x="4257375" y="4145075"/>
              <a:ext cx="132625" cy="176900"/>
            </a:xfrm>
            <a:custGeom>
              <a:avLst/>
              <a:gdLst/>
              <a:ahLst/>
              <a:cxnLst/>
              <a:rect l="l" t="t" r="r" b="b"/>
              <a:pathLst>
                <a:path w="5305" h="7076" extrusionOk="0">
                  <a:moveTo>
                    <a:pt x="2336" y="1135"/>
                  </a:moveTo>
                  <a:cubicBezTo>
                    <a:pt x="2930" y="1135"/>
                    <a:pt x="3394" y="1593"/>
                    <a:pt x="3403" y="2185"/>
                  </a:cubicBezTo>
                  <a:lnTo>
                    <a:pt x="3403" y="2185"/>
                  </a:lnTo>
                  <a:cubicBezTo>
                    <a:pt x="3394" y="2745"/>
                    <a:pt x="2930" y="3203"/>
                    <a:pt x="2336" y="3203"/>
                  </a:cubicBezTo>
                  <a:lnTo>
                    <a:pt x="1101" y="3203"/>
                  </a:lnTo>
                  <a:lnTo>
                    <a:pt x="1101" y="1135"/>
                  </a:lnTo>
                  <a:close/>
                  <a:moveTo>
                    <a:pt x="534" y="1"/>
                  </a:moveTo>
                  <a:cubicBezTo>
                    <a:pt x="234" y="1"/>
                    <a:pt x="1" y="267"/>
                    <a:pt x="1" y="568"/>
                  </a:cubicBezTo>
                  <a:lnTo>
                    <a:pt x="1" y="6539"/>
                  </a:lnTo>
                  <a:cubicBezTo>
                    <a:pt x="1" y="6822"/>
                    <a:pt x="208" y="7075"/>
                    <a:pt x="484" y="7075"/>
                  </a:cubicBezTo>
                  <a:cubicBezTo>
                    <a:pt x="500" y="7075"/>
                    <a:pt x="517" y="7074"/>
                    <a:pt x="534" y="7072"/>
                  </a:cubicBezTo>
                  <a:cubicBezTo>
                    <a:pt x="553" y="7074"/>
                    <a:pt x="572" y="7075"/>
                    <a:pt x="590" y="7075"/>
                  </a:cubicBezTo>
                  <a:cubicBezTo>
                    <a:pt x="894" y="7075"/>
                    <a:pt x="1101" y="6822"/>
                    <a:pt x="1101" y="6539"/>
                  </a:cubicBezTo>
                  <a:lnTo>
                    <a:pt x="1101" y="4337"/>
                  </a:lnTo>
                  <a:lnTo>
                    <a:pt x="2302" y="4337"/>
                  </a:lnTo>
                  <a:cubicBezTo>
                    <a:pt x="2502" y="4404"/>
                    <a:pt x="2703" y="4470"/>
                    <a:pt x="2869" y="4570"/>
                  </a:cubicBezTo>
                  <a:cubicBezTo>
                    <a:pt x="3136" y="4737"/>
                    <a:pt x="3303" y="5004"/>
                    <a:pt x="3303" y="5304"/>
                  </a:cubicBezTo>
                  <a:cubicBezTo>
                    <a:pt x="3270" y="5738"/>
                    <a:pt x="3336" y="6138"/>
                    <a:pt x="3503" y="6539"/>
                  </a:cubicBezTo>
                  <a:cubicBezTo>
                    <a:pt x="3603" y="6672"/>
                    <a:pt x="3703" y="6772"/>
                    <a:pt x="3837" y="6872"/>
                  </a:cubicBezTo>
                  <a:cubicBezTo>
                    <a:pt x="3937" y="6939"/>
                    <a:pt x="4104" y="7006"/>
                    <a:pt x="4237" y="7006"/>
                  </a:cubicBezTo>
                  <a:cubicBezTo>
                    <a:pt x="4304" y="6972"/>
                    <a:pt x="4370" y="6972"/>
                    <a:pt x="4437" y="6972"/>
                  </a:cubicBezTo>
                  <a:cubicBezTo>
                    <a:pt x="4737" y="6872"/>
                    <a:pt x="4904" y="6539"/>
                    <a:pt x="4804" y="6238"/>
                  </a:cubicBezTo>
                  <a:cubicBezTo>
                    <a:pt x="4737" y="6105"/>
                    <a:pt x="4637" y="5971"/>
                    <a:pt x="4470" y="5905"/>
                  </a:cubicBezTo>
                  <a:cubicBezTo>
                    <a:pt x="4437" y="5705"/>
                    <a:pt x="4404" y="5504"/>
                    <a:pt x="4437" y="5304"/>
                  </a:cubicBezTo>
                  <a:cubicBezTo>
                    <a:pt x="4437" y="4904"/>
                    <a:pt x="4304" y="4537"/>
                    <a:pt x="4104" y="4204"/>
                  </a:cubicBezTo>
                  <a:cubicBezTo>
                    <a:pt x="4003" y="4070"/>
                    <a:pt x="3870" y="3937"/>
                    <a:pt x="3737" y="3837"/>
                  </a:cubicBezTo>
                  <a:cubicBezTo>
                    <a:pt x="5304" y="2569"/>
                    <a:pt x="4404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2"/>
            <p:cNvSpPr/>
            <p:nvPr/>
          </p:nvSpPr>
          <p:spPr>
            <a:xfrm>
              <a:off x="3075700" y="2904375"/>
              <a:ext cx="744125" cy="807200"/>
            </a:xfrm>
            <a:custGeom>
              <a:avLst/>
              <a:gdLst/>
              <a:ahLst/>
              <a:cxnLst/>
              <a:rect l="l" t="t" r="r" b="b"/>
              <a:pathLst>
                <a:path w="29765" h="32288" extrusionOk="0">
                  <a:moveTo>
                    <a:pt x="24882" y="0"/>
                  </a:moveTo>
                  <a:cubicBezTo>
                    <a:pt x="22965" y="0"/>
                    <a:pt x="20613" y="393"/>
                    <a:pt x="18681" y="894"/>
                  </a:cubicBezTo>
                  <a:cubicBezTo>
                    <a:pt x="15178" y="1761"/>
                    <a:pt x="8507" y="7031"/>
                    <a:pt x="6872" y="8499"/>
                  </a:cubicBezTo>
                  <a:cubicBezTo>
                    <a:pt x="5238" y="9967"/>
                    <a:pt x="1" y="13202"/>
                    <a:pt x="1" y="13202"/>
                  </a:cubicBezTo>
                  <a:lnTo>
                    <a:pt x="5971" y="30949"/>
                  </a:lnTo>
                  <a:cubicBezTo>
                    <a:pt x="7932" y="31137"/>
                    <a:pt x="9903" y="31240"/>
                    <a:pt x="11873" y="31240"/>
                  </a:cubicBezTo>
                  <a:cubicBezTo>
                    <a:pt x="13389" y="31240"/>
                    <a:pt x="14904" y="31179"/>
                    <a:pt x="16412" y="31049"/>
                  </a:cubicBezTo>
                  <a:cubicBezTo>
                    <a:pt x="17524" y="30978"/>
                    <a:pt x="18373" y="30938"/>
                    <a:pt x="19095" y="30938"/>
                  </a:cubicBezTo>
                  <a:cubicBezTo>
                    <a:pt x="21104" y="30938"/>
                    <a:pt x="22143" y="31249"/>
                    <a:pt x="25185" y="32083"/>
                  </a:cubicBezTo>
                  <a:cubicBezTo>
                    <a:pt x="25708" y="32223"/>
                    <a:pt x="26163" y="32287"/>
                    <a:pt x="26552" y="32287"/>
                  </a:cubicBezTo>
                  <a:cubicBezTo>
                    <a:pt x="29764" y="32287"/>
                    <a:pt x="28562" y="27947"/>
                    <a:pt x="25052" y="26579"/>
                  </a:cubicBezTo>
                  <a:cubicBezTo>
                    <a:pt x="22750" y="25678"/>
                    <a:pt x="22283" y="25778"/>
                    <a:pt x="20549" y="24744"/>
                  </a:cubicBezTo>
                  <a:cubicBezTo>
                    <a:pt x="18814" y="23710"/>
                    <a:pt x="17146" y="21542"/>
                    <a:pt x="16312" y="17639"/>
                  </a:cubicBezTo>
                  <a:cubicBezTo>
                    <a:pt x="16112" y="16672"/>
                    <a:pt x="16045" y="13269"/>
                    <a:pt x="17380" y="10367"/>
                  </a:cubicBezTo>
                  <a:cubicBezTo>
                    <a:pt x="18113" y="8699"/>
                    <a:pt x="19514" y="7465"/>
                    <a:pt x="21449" y="5864"/>
                  </a:cubicBezTo>
                  <a:cubicBezTo>
                    <a:pt x="22450" y="5030"/>
                    <a:pt x="29555" y="4329"/>
                    <a:pt x="28421" y="1261"/>
                  </a:cubicBezTo>
                  <a:cubicBezTo>
                    <a:pt x="28083" y="343"/>
                    <a:pt x="26672" y="0"/>
                    <a:pt x="2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2"/>
            <p:cNvSpPr/>
            <p:nvPr/>
          </p:nvSpPr>
          <p:spPr>
            <a:xfrm>
              <a:off x="3280850" y="2888150"/>
              <a:ext cx="465350" cy="506425"/>
            </a:xfrm>
            <a:custGeom>
              <a:avLst/>
              <a:gdLst/>
              <a:ahLst/>
              <a:cxnLst/>
              <a:rect l="l" t="t" r="r" b="b"/>
              <a:pathLst>
                <a:path w="18614" h="20257" extrusionOk="0">
                  <a:moveTo>
                    <a:pt x="16214" y="0"/>
                  </a:moveTo>
                  <a:cubicBezTo>
                    <a:pt x="14576" y="0"/>
                    <a:pt x="12262" y="565"/>
                    <a:pt x="10942" y="1142"/>
                  </a:cubicBezTo>
                  <a:cubicBezTo>
                    <a:pt x="9374" y="1843"/>
                    <a:pt x="4871" y="4378"/>
                    <a:pt x="3903" y="5345"/>
                  </a:cubicBezTo>
                  <a:cubicBezTo>
                    <a:pt x="1868" y="7414"/>
                    <a:pt x="1135" y="10883"/>
                    <a:pt x="0" y="13384"/>
                  </a:cubicBezTo>
                  <a:lnTo>
                    <a:pt x="4670" y="20256"/>
                  </a:lnTo>
                  <a:cubicBezTo>
                    <a:pt x="4670" y="20256"/>
                    <a:pt x="8206" y="9282"/>
                    <a:pt x="8540" y="8881"/>
                  </a:cubicBezTo>
                  <a:cubicBezTo>
                    <a:pt x="8740" y="8648"/>
                    <a:pt x="11876" y="5712"/>
                    <a:pt x="12643" y="5179"/>
                  </a:cubicBezTo>
                  <a:cubicBezTo>
                    <a:pt x="13410" y="4645"/>
                    <a:pt x="18614" y="3611"/>
                    <a:pt x="18080" y="775"/>
                  </a:cubicBezTo>
                  <a:cubicBezTo>
                    <a:pt x="17978" y="215"/>
                    <a:pt x="17225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2"/>
            <p:cNvSpPr/>
            <p:nvPr/>
          </p:nvSpPr>
          <p:spPr>
            <a:xfrm>
              <a:off x="3223300" y="2898975"/>
              <a:ext cx="452025" cy="519775"/>
            </a:xfrm>
            <a:custGeom>
              <a:avLst/>
              <a:gdLst/>
              <a:ahLst/>
              <a:cxnLst/>
              <a:rect l="l" t="t" r="r" b="b"/>
              <a:pathLst>
                <a:path w="18081" h="20791" extrusionOk="0">
                  <a:moveTo>
                    <a:pt x="15784" y="1"/>
                  </a:moveTo>
                  <a:cubicBezTo>
                    <a:pt x="14136" y="1"/>
                    <a:pt x="11660" y="712"/>
                    <a:pt x="10308" y="1410"/>
                  </a:cubicBezTo>
                  <a:cubicBezTo>
                    <a:pt x="8774" y="2177"/>
                    <a:pt x="4404" y="4946"/>
                    <a:pt x="3503" y="5946"/>
                  </a:cubicBezTo>
                  <a:cubicBezTo>
                    <a:pt x="1569" y="8115"/>
                    <a:pt x="1001" y="11617"/>
                    <a:pt x="1" y="14186"/>
                  </a:cubicBezTo>
                  <a:lnTo>
                    <a:pt x="5004" y="20790"/>
                  </a:lnTo>
                  <a:cubicBezTo>
                    <a:pt x="5004" y="20790"/>
                    <a:pt x="8006" y="9682"/>
                    <a:pt x="8307" y="9249"/>
                  </a:cubicBezTo>
                  <a:cubicBezTo>
                    <a:pt x="8473" y="9015"/>
                    <a:pt x="11442" y="5913"/>
                    <a:pt x="12209" y="5346"/>
                  </a:cubicBezTo>
                  <a:cubicBezTo>
                    <a:pt x="12943" y="4779"/>
                    <a:pt x="18080" y="3478"/>
                    <a:pt x="17413" y="709"/>
                  </a:cubicBezTo>
                  <a:cubicBezTo>
                    <a:pt x="17298" y="201"/>
                    <a:pt x="16657" y="1"/>
                    <a:pt x="15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2"/>
            <p:cNvSpPr/>
            <p:nvPr/>
          </p:nvSpPr>
          <p:spPr>
            <a:xfrm>
              <a:off x="3159100" y="2908200"/>
              <a:ext cx="437000" cy="769900"/>
            </a:xfrm>
            <a:custGeom>
              <a:avLst/>
              <a:gdLst/>
              <a:ahLst/>
              <a:cxnLst/>
              <a:rect l="l" t="t" r="r" b="b"/>
              <a:pathLst>
                <a:path w="17480" h="30796" extrusionOk="0">
                  <a:moveTo>
                    <a:pt x="14624" y="0"/>
                  </a:moveTo>
                  <a:cubicBezTo>
                    <a:pt x="12483" y="0"/>
                    <a:pt x="8316" y="1738"/>
                    <a:pt x="6038" y="3576"/>
                  </a:cubicBezTo>
                  <a:cubicBezTo>
                    <a:pt x="4036" y="5244"/>
                    <a:pt x="1068" y="10581"/>
                    <a:pt x="0" y="12216"/>
                  </a:cubicBezTo>
                  <a:lnTo>
                    <a:pt x="2669" y="30796"/>
                  </a:lnTo>
                  <a:cubicBezTo>
                    <a:pt x="12743" y="30362"/>
                    <a:pt x="7606" y="14350"/>
                    <a:pt x="7772" y="13350"/>
                  </a:cubicBezTo>
                  <a:cubicBezTo>
                    <a:pt x="8206" y="11048"/>
                    <a:pt x="9874" y="7512"/>
                    <a:pt x="9974" y="7345"/>
                  </a:cubicBezTo>
                  <a:cubicBezTo>
                    <a:pt x="10208" y="6912"/>
                    <a:pt x="17479" y="3209"/>
                    <a:pt x="15878" y="474"/>
                  </a:cubicBezTo>
                  <a:cubicBezTo>
                    <a:pt x="15692" y="145"/>
                    <a:pt x="15242" y="0"/>
                    <a:pt x="14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2"/>
            <p:cNvSpPr/>
            <p:nvPr/>
          </p:nvSpPr>
          <p:spPr>
            <a:xfrm>
              <a:off x="3451375" y="2906700"/>
              <a:ext cx="293150" cy="323375"/>
            </a:xfrm>
            <a:custGeom>
              <a:avLst/>
              <a:gdLst/>
              <a:ahLst/>
              <a:cxnLst/>
              <a:rect l="l" t="t" r="r" b="b"/>
              <a:pathLst>
                <a:path w="11726" h="12935" extrusionOk="0">
                  <a:moveTo>
                    <a:pt x="11192" y="0"/>
                  </a:moveTo>
                  <a:cubicBezTo>
                    <a:pt x="11392" y="1301"/>
                    <a:pt x="10425" y="2202"/>
                    <a:pt x="9424" y="2835"/>
                  </a:cubicBezTo>
                  <a:cubicBezTo>
                    <a:pt x="8891" y="3169"/>
                    <a:pt x="8324" y="3403"/>
                    <a:pt x="7723" y="3603"/>
                  </a:cubicBezTo>
                  <a:cubicBezTo>
                    <a:pt x="7123" y="3736"/>
                    <a:pt x="6556" y="3936"/>
                    <a:pt x="5989" y="4203"/>
                  </a:cubicBezTo>
                  <a:cubicBezTo>
                    <a:pt x="4854" y="4737"/>
                    <a:pt x="3987" y="5704"/>
                    <a:pt x="3086" y="6538"/>
                  </a:cubicBezTo>
                  <a:cubicBezTo>
                    <a:pt x="2619" y="6938"/>
                    <a:pt x="2152" y="7405"/>
                    <a:pt x="1752" y="7839"/>
                  </a:cubicBezTo>
                  <a:cubicBezTo>
                    <a:pt x="1385" y="8339"/>
                    <a:pt x="1118" y="8840"/>
                    <a:pt x="985" y="9407"/>
                  </a:cubicBezTo>
                  <a:cubicBezTo>
                    <a:pt x="518" y="10875"/>
                    <a:pt x="451" y="11408"/>
                    <a:pt x="18" y="12909"/>
                  </a:cubicBezTo>
                  <a:cubicBezTo>
                    <a:pt x="1" y="12926"/>
                    <a:pt x="18" y="12934"/>
                    <a:pt x="38" y="12934"/>
                  </a:cubicBezTo>
                  <a:cubicBezTo>
                    <a:pt x="59" y="12934"/>
                    <a:pt x="84" y="12926"/>
                    <a:pt x="84" y="12909"/>
                  </a:cubicBezTo>
                  <a:cubicBezTo>
                    <a:pt x="418" y="11575"/>
                    <a:pt x="1552" y="8640"/>
                    <a:pt x="2019" y="8073"/>
                  </a:cubicBezTo>
                  <a:cubicBezTo>
                    <a:pt x="2453" y="7606"/>
                    <a:pt x="2886" y="7172"/>
                    <a:pt x="3387" y="6738"/>
                  </a:cubicBezTo>
                  <a:cubicBezTo>
                    <a:pt x="4287" y="5904"/>
                    <a:pt x="5221" y="4870"/>
                    <a:pt x="6389" y="4370"/>
                  </a:cubicBezTo>
                  <a:cubicBezTo>
                    <a:pt x="6989" y="4103"/>
                    <a:pt x="7623" y="4003"/>
                    <a:pt x="8257" y="3769"/>
                  </a:cubicBezTo>
                  <a:cubicBezTo>
                    <a:pt x="8824" y="3569"/>
                    <a:pt x="9358" y="3302"/>
                    <a:pt x="9858" y="2936"/>
                  </a:cubicBezTo>
                  <a:cubicBezTo>
                    <a:pt x="10725" y="2335"/>
                    <a:pt x="11726" y="1134"/>
                    <a:pt x="1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2"/>
            <p:cNvSpPr/>
            <p:nvPr/>
          </p:nvSpPr>
          <p:spPr>
            <a:xfrm>
              <a:off x="3394250" y="2897200"/>
              <a:ext cx="272725" cy="359550"/>
            </a:xfrm>
            <a:custGeom>
              <a:avLst/>
              <a:gdLst/>
              <a:ahLst/>
              <a:cxnLst/>
              <a:rect l="l" t="t" r="r" b="b"/>
              <a:pathLst>
                <a:path w="10909" h="14382" extrusionOk="0">
                  <a:moveTo>
                    <a:pt x="9118" y="1"/>
                  </a:moveTo>
                  <a:cubicBezTo>
                    <a:pt x="8915" y="1"/>
                    <a:pt x="8709" y="27"/>
                    <a:pt x="8507" y="80"/>
                  </a:cubicBezTo>
                  <a:cubicBezTo>
                    <a:pt x="8507" y="80"/>
                    <a:pt x="8474" y="113"/>
                    <a:pt x="8574" y="113"/>
                  </a:cubicBezTo>
                  <a:cubicBezTo>
                    <a:pt x="8671" y="103"/>
                    <a:pt x="8776" y="97"/>
                    <a:pt x="8884" y="97"/>
                  </a:cubicBezTo>
                  <a:cubicBezTo>
                    <a:pt x="9486" y="97"/>
                    <a:pt x="10211" y="267"/>
                    <a:pt x="10408" y="747"/>
                  </a:cubicBezTo>
                  <a:cubicBezTo>
                    <a:pt x="10575" y="1347"/>
                    <a:pt x="10442" y="1981"/>
                    <a:pt x="10041" y="2448"/>
                  </a:cubicBezTo>
                  <a:cubicBezTo>
                    <a:pt x="9574" y="2915"/>
                    <a:pt x="9041" y="3316"/>
                    <a:pt x="8474" y="3582"/>
                  </a:cubicBezTo>
                  <a:lnTo>
                    <a:pt x="6572" y="4616"/>
                  </a:lnTo>
                  <a:cubicBezTo>
                    <a:pt x="5905" y="4883"/>
                    <a:pt x="5305" y="5250"/>
                    <a:pt x="4771" y="5717"/>
                  </a:cubicBezTo>
                  <a:cubicBezTo>
                    <a:pt x="4271" y="6218"/>
                    <a:pt x="3770" y="6718"/>
                    <a:pt x="3303" y="7218"/>
                  </a:cubicBezTo>
                  <a:cubicBezTo>
                    <a:pt x="2803" y="7752"/>
                    <a:pt x="2269" y="8252"/>
                    <a:pt x="1802" y="8819"/>
                  </a:cubicBezTo>
                  <a:cubicBezTo>
                    <a:pt x="1402" y="9286"/>
                    <a:pt x="1135" y="9854"/>
                    <a:pt x="1035" y="10487"/>
                  </a:cubicBezTo>
                  <a:cubicBezTo>
                    <a:pt x="768" y="11255"/>
                    <a:pt x="134" y="13956"/>
                    <a:pt x="1" y="14357"/>
                  </a:cubicBezTo>
                  <a:cubicBezTo>
                    <a:pt x="1" y="14373"/>
                    <a:pt x="9" y="14382"/>
                    <a:pt x="22" y="14382"/>
                  </a:cubicBezTo>
                  <a:cubicBezTo>
                    <a:pt x="34" y="14382"/>
                    <a:pt x="51" y="14373"/>
                    <a:pt x="68" y="14357"/>
                  </a:cubicBezTo>
                  <a:cubicBezTo>
                    <a:pt x="268" y="13590"/>
                    <a:pt x="1535" y="10054"/>
                    <a:pt x="1635" y="9687"/>
                  </a:cubicBezTo>
                  <a:cubicBezTo>
                    <a:pt x="1769" y="9353"/>
                    <a:pt x="2002" y="9020"/>
                    <a:pt x="2269" y="8786"/>
                  </a:cubicBezTo>
                  <a:cubicBezTo>
                    <a:pt x="2803" y="8219"/>
                    <a:pt x="3370" y="7652"/>
                    <a:pt x="3904" y="7118"/>
                  </a:cubicBezTo>
                  <a:cubicBezTo>
                    <a:pt x="4471" y="6551"/>
                    <a:pt x="4971" y="5851"/>
                    <a:pt x="5638" y="5450"/>
                  </a:cubicBezTo>
                  <a:cubicBezTo>
                    <a:pt x="6339" y="5017"/>
                    <a:pt x="7039" y="4683"/>
                    <a:pt x="7740" y="4316"/>
                  </a:cubicBezTo>
                  <a:cubicBezTo>
                    <a:pt x="8807" y="3749"/>
                    <a:pt x="10308" y="3182"/>
                    <a:pt x="10675" y="1881"/>
                  </a:cubicBezTo>
                  <a:cubicBezTo>
                    <a:pt x="10909" y="1347"/>
                    <a:pt x="10775" y="747"/>
                    <a:pt x="10342" y="347"/>
                  </a:cubicBezTo>
                  <a:cubicBezTo>
                    <a:pt x="9978" y="120"/>
                    <a:pt x="9553" y="1"/>
                    <a:pt x="9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2"/>
            <p:cNvSpPr/>
            <p:nvPr/>
          </p:nvSpPr>
          <p:spPr>
            <a:xfrm>
              <a:off x="3345900" y="2909700"/>
              <a:ext cx="226850" cy="628100"/>
            </a:xfrm>
            <a:custGeom>
              <a:avLst/>
              <a:gdLst/>
              <a:ahLst/>
              <a:cxnLst/>
              <a:rect l="l" t="t" r="r" b="b"/>
              <a:pathLst>
                <a:path w="9074" h="25124" extrusionOk="0">
                  <a:moveTo>
                    <a:pt x="7975" y="0"/>
                  </a:moveTo>
                  <a:cubicBezTo>
                    <a:pt x="7946" y="0"/>
                    <a:pt x="7954" y="29"/>
                    <a:pt x="7973" y="47"/>
                  </a:cubicBezTo>
                  <a:cubicBezTo>
                    <a:pt x="9007" y="1014"/>
                    <a:pt x="8173" y="2182"/>
                    <a:pt x="7639" y="2849"/>
                  </a:cubicBezTo>
                  <a:cubicBezTo>
                    <a:pt x="7072" y="3483"/>
                    <a:pt x="6438" y="4050"/>
                    <a:pt x="5771" y="4583"/>
                  </a:cubicBezTo>
                  <a:cubicBezTo>
                    <a:pt x="5071" y="5184"/>
                    <a:pt x="4337" y="5751"/>
                    <a:pt x="3603" y="6251"/>
                  </a:cubicBezTo>
                  <a:cubicBezTo>
                    <a:pt x="3236" y="6451"/>
                    <a:pt x="2936" y="6685"/>
                    <a:pt x="2635" y="6918"/>
                  </a:cubicBezTo>
                  <a:cubicBezTo>
                    <a:pt x="2369" y="7219"/>
                    <a:pt x="2202" y="7552"/>
                    <a:pt x="2068" y="7919"/>
                  </a:cubicBezTo>
                  <a:cubicBezTo>
                    <a:pt x="1735" y="8820"/>
                    <a:pt x="1368" y="9720"/>
                    <a:pt x="1034" y="10621"/>
                  </a:cubicBezTo>
                  <a:cubicBezTo>
                    <a:pt x="868" y="11088"/>
                    <a:pt x="701" y="11522"/>
                    <a:pt x="534" y="11955"/>
                  </a:cubicBezTo>
                  <a:cubicBezTo>
                    <a:pt x="367" y="12389"/>
                    <a:pt x="200" y="12823"/>
                    <a:pt x="134" y="13290"/>
                  </a:cubicBezTo>
                  <a:cubicBezTo>
                    <a:pt x="0" y="14157"/>
                    <a:pt x="334" y="15058"/>
                    <a:pt x="534" y="15892"/>
                  </a:cubicBezTo>
                  <a:cubicBezTo>
                    <a:pt x="734" y="16759"/>
                    <a:pt x="934" y="17760"/>
                    <a:pt x="1068" y="18694"/>
                  </a:cubicBezTo>
                  <a:cubicBezTo>
                    <a:pt x="1201" y="19728"/>
                    <a:pt x="1301" y="20795"/>
                    <a:pt x="1335" y="21829"/>
                  </a:cubicBezTo>
                  <a:cubicBezTo>
                    <a:pt x="1401" y="22930"/>
                    <a:pt x="1368" y="24031"/>
                    <a:pt x="1268" y="25098"/>
                  </a:cubicBezTo>
                  <a:cubicBezTo>
                    <a:pt x="1251" y="25115"/>
                    <a:pt x="1268" y="25123"/>
                    <a:pt x="1285" y="25123"/>
                  </a:cubicBezTo>
                  <a:cubicBezTo>
                    <a:pt x="1301" y="25123"/>
                    <a:pt x="1318" y="25115"/>
                    <a:pt x="1301" y="25098"/>
                  </a:cubicBezTo>
                  <a:cubicBezTo>
                    <a:pt x="1401" y="24164"/>
                    <a:pt x="1535" y="23230"/>
                    <a:pt x="1568" y="22263"/>
                  </a:cubicBezTo>
                  <a:cubicBezTo>
                    <a:pt x="1601" y="21329"/>
                    <a:pt x="1601" y="20395"/>
                    <a:pt x="1501" y="19461"/>
                  </a:cubicBezTo>
                  <a:cubicBezTo>
                    <a:pt x="1435" y="18527"/>
                    <a:pt x="1301" y="17593"/>
                    <a:pt x="1134" y="16659"/>
                  </a:cubicBezTo>
                  <a:cubicBezTo>
                    <a:pt x="1034" y="16192"/>
                    <a:pt x="934" y="15758"/>
                    <a:pt x="801" y="15291"/>
                  </a:cubicBezTo>
                  <a:cubicBezTo>
                    <a:pt x="667" y="14824"/>
                    <a:pt x="534" y="14357"/>
                    <a:pt x="467" y="13890"/>
                  </a:cubicBezTo>
                  <a:cubicBezTo>
                    <a:pt x="367" y="12956"/>
                    <a:pt x="868" y="11989"/>
                    <a:pt x="1201" y="11155"/>
                  </a:cubicBezTo>
                  <a:cubicBezTo>
                    <a:pt x="1501" y="10288"/>
                    <a:pt x="1868" y="9320"/>
                    <a:pt x="2235" y="8420"/>
                  </a:cubicBezTo>
                  <a:cubicBezTo>
                    <a:pt x="2335" y="7986"/>
                    <a:pt x="2535" y="7552"/>
                    <a:pt x="2836" y="7185"/>
                  </a:cubicBezTo>
                  <a:cubicBezTo>
                    <a:pt x="3136" y="6885"/>
                    <a:pt x="3503" y="6618"/>
                    <a:pt x="3903" y="6418"/>
                  </a:cubicBezTo>
                  <a:cubicBezTo>
                    <a:pt x="4637" y="5918"/>
                    <a:pt x="5337" y="5384"/>
                    <a:pt x="6038" y="4817"/>
                  </a:cubicBezTo>
                  <a:cubicBezTo>
                    <a:pt x="7272" y="3850"/>
                    <a:pt x="9073" y="2182"/>
                    <a:pt x="8573" y="647"/>
                  </a:cubicBezTo>
                  <a:cubicBezTo>
                    <a:pt x="8506" y="414"/>
                    <a:pt x="8340" y="214"/>
                    <a:pt x="8139" y="80"/>
                  </a:cubicBezTo>
                  <a:cubicBezTo>
                    <a:pt x="8049" y="20"/>
                    <a:pt x="7999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2"/>
            <p:cNvSpPr/>
            <p:nvPr/>
          </p:nvSpPr>
          <p:spPr>
            <a:xfrm>
              <a:off x="3357825" y="3209050"/>
              <a:ext cx="123525" cy="82825"/>
            </a:xfrm>
            <a:custGeom>
              <a:avLst/>
              <a:gdLst/>
              <a:ahLst/>
              <a:cxnLst/>
              <a:rect l="l" t="t" r="r" b="b"/>
              <a:pathLst>
                <a:path w="4941" h="3313" extrusionOk="0">
                  <a:moveTo>
                    <a:pt x="4921" y="1"/>
                  </a:moveTo>
                  <a:cubicBezTo>
                    <a:pt x="4913" y="1"/>
                    <a:pt x="4904" y="5"/>
                    <a:pt x="4894" y="15"/>
                  </a:cubicBezTo>
                  <a:cubicBezTo>
                    <a:pt x="3960" y="582"/>
                    <a:pt x="3026" y="1116"/>
                    <a:pt x="2025" y="1549"/>
                  </a:cubicBezTo>
                  <a:cubicBezTo>
                    <a:pt x="1591" y="1783"/>
                    <a:pt x="1224" y="2016"/>
                    <a:pt x="858" y="2283"/>
                  </a:cubicBezTo>
                  <a:cubicBezTo>
                    <a:pt x="524" y="2550"/>
                    <a:pt x="224" y="2883"/>
                    <a:pt x="24" y="3250"/>
                  </a:cubicBezTo>
                  <a:cubicBezTo>
                    <a:pt x="1" y="3273"/>
                    <a:pt x="25" y="3312"/>
                    <a:pt x="43" y="3312"/>
                  </a:cubicBezTo>
                  <a:cubicBezTo>
                    <a:pt x="51" y="3312"/>
                    <a:pt x="57" y="3304"/>
                    <a:pt x="57" y="3284"/>
                  </a:cubicBezTo>
                  <a:cubicBezTo>
                    <a:pt x="357" y="2917"/>
                    <a:pt x="724" y="2583"/>
                    <a:pt x="1158" y="2383"/>
                  </a:cubicBezTo>
                  <a:cubicBezTo>
                    <a:pt x="1558" y="2183"/>
                    <a:pt x="1992" y="2016"/>
                    <a:pt x="2392" y="1849"/>
                  </a:cubicBezTo>
                  <a:cubicBezTo>
                    <a:pt x="2859" y="1683"/>
                    <a:pt x="3259" y="1449"/>
                    <a:pt x="3660" y="1149"/>
                  </a:cubicBezTo>
                  <a:cubicBezTo>
                    <a:pt x="4093" y="815"/>
                    <a:pt x="4493" y="448"/>
                    <a:pt x="4894" y="48"/>
                  </a:cubicBezTo>
                  <a:cubicBezTo>
                    <a:pt x="4941" y="25"/>
                    <a:pt x="4938" y="1"/>
                    <a:pt x="4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2"/>
            <p:cNvSpPr/>
            <p:nvPr/>
          </p:nvSpPr>
          <p:spPr>
            <a:xfrm>
              <a:off x="2646225" y="3230250"/>
              <a:ext cx="612975" cy="497475"/>
            </a:xfrm>
            <a:custGeom>
              <a:avLst/>
              <a:gdLst/>
              <a:ahLst/>
              <a:cxnLst/>
              <a:rect l="l" t="t" r="r" b="b"/>
              <a:pathLst>
                <a:path w="24519" h="19899" extrusionOk="0">
                  <a:moveTo>
                    <a:pt x="17647" y="1"/>
                  </a:moveTo>
                  <a:cubicBezTo>
                    <a:pt x="11342" y="2536"/>
                    <a:pt x="1" y="11309"/>
                    <a:pt x="1101" y="15979"/>
                  </a:cubicBezTo>
                  <a:cubicBezTo>
                    <a:pt x="1734" y="18683"/>
                    <a:pt x="4594" y="19898"/>
                    <a:pt x="9661" y="19898"/>
                  </a:cubicBezTo>
                  <a:cubicBezTo>
                    <a:pt x="13408" y="19898"/>
                    <a:pt x="18363" y="19233"/>
                    <a:pt x="24518" y="18014"/>
                  </a:cubicBezTo>
                  <a:lnTo>
                    <a:pt x="17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2"/>
            <p:cNvSpPr/>
            <p:nvPr/>
          </p:nvSpPr>
          <p:spPr>
            <a:xfrm>
              <a:off x="2700425" y="3248475"/>
              <a:ext cx="347500" cy="285700"/>
            </a:xfrm>
            <a:custGeom>
              <a:avLst/>
              <a:gdLst/>
              <a:ahLst/>
              <a:cxnLst/>
              <a:rect l="l" t="t" r="r" b="b"/>
              <a:pathLst>
                <a:path w="13900" h="11428" extrusionOk="0">
                  <a:moveTo>
                    <a:pt x="13775" y="0"/>
                  </a:moveTo>
                  <a:cubicBezTo>
                    <a:pt x="13765" y="0"/>
                    <a:pt x="13755" y="2"/>
                    <a:pt x="13744" y="6"/>
                  </a:cubicBezTo>
                  <a:cubicBezTo>
                    <a:pt x="12677" y="506"/>
                    <a:pt x="11576" y="1006"/>
                    <a:pt x="10542" y="1573"/>
                  </a:cubicBezTo>
                  <a:cubicBezTo>
                    <a:pt x="9508" y="2174"/>
                    <a:pt x="8507" y="2808"/>
                    <a:pt x="7540" y="3508"/>
                  </a:cubicBezTo>
                  <a:cubicBezTo>
                    <a:pt x="5605" y="4876"/>
                    <a:pt x="3837" y="6443"/>
                    <a:pt x="2269" y="8211"/>
                  </a:cubicBezTo>
                  <a:cubicBezTo>
                    <a:pt x="1469" y="9212"/>
                    <a:pt x="701" y="10280"/>
                    <a:pt x="1" y="11380"/>
                  </a:cubicBezTo>
                  <a:cubicBezTo>
                    <a:pt x="1" y="11404"/>
                    <a:pt x="17" y="11428"/>
                    <a:pt x="39" y="11428"/>
                  </a:cubicBezTo>
                  <a:cubicBezTo>
                    <a:pt x="48" y="11428"/>
                    <a:pt x="58" y="11423"/>
                    <a:pt x="68" y="11414"/>
                  </a:cubicBezTo>
                  <a:cubicBezTo>
                    <a:pt x="401" y="10913"/>
                    <a:pt x="768" y="10413"/>
                    <a:pt x="1168" y="9979"/>
                  </a:cubicBezTo>
                  <a:cubicBezTo>
                    <a:pt x="1535" y="9546"/>
                    <a:pt x="1902" y="9112"/>
                    <a:pt x="2302" y="8678"/>
                  </a:cubicBezTo>
                  <a:cubicBezTo>
                    <a:pt x="3103" y="7844"/>
                    <a:pt x="3937" y="7044"/>
                    <a:pt x="4804" y="6277"/>
                  </a:cubicBezTo>
                  <a:cubicBezTo>
                    <a:pt x="6572" y="4809"/>
                    <a:pt x="8474" y="3441"/>
                    <a:pt x="10442" y="2240"/>
                  </a:cubicBezTo>
                  <a:cubicBezTo>
                    <a:pt x="11542" y="1507"/>
                    <a:pt x="12677" y="773"/>
                    <a:pt x="13811" y="139"/>
                  </a:cubicBezTo>
                  <a:cubicBezTo>
                    <a:pt x="13900" y="109"/>
                    <a:pt x="13857" y="0"/>
                    <a:pt x="13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2"/>
            <p:cNvSpPr/>
            <p:nvPr/>
          </p:nvSpPr>
          <p:spPr>
            <a:xfrm>
              <a:off x="3772625" y="2904375"/>
              <a:ext cx="744125" cy="807200"/>
            </a:xfrm>
            <a:custGeom>
              <a:avLst/>
              <a:gdLst/>
              <a:ahLst/>
              <a:cxnLst/>
              <a:rect l="l" t="t" r="r" b="b"/>
              <a:pathLst>
                <a:path w="29765" h="32288" extrusionOk="0">
                  <a:moveTo>
                    <a:pt x="4883" y="0"/>
                  </a:moveTo>
                  <a:cubicBezTo>
                    <a:pt x="3094" y="0"/>
                    <a:pt x="1683" y="343"/>
                    <a:pt x="1344" y="1261"/>
                  </a:cubicBezTo>
                  <a:cubicBezTo>
                    <a:pt x="210" y="4329"/>
                    <a:pt x="7315" y="5030"/>
                    <a:pt x="8316" y="5864"/>
                  </a:cubicBezTo>
                  <a:cubicBezTo>
                    <a:pt x="10251" y="7465"/>
                    <a:pt x="11652" y="8699"/>
                    <a:pt x="12386" y="10367"/>
                  </a:cubicBezTo>
                  <a:cubicBezTo>
                    <a:pt x="13720" y="13269"/>
                    <a:pt x="13687" y="16672"/>
                    <a:pt x="13453" y="17639"/>
                  </a:cubicBezTo>
                  <a:cubicBezTo>
                    <a:pt x="12619" y="21542"/>
                    <a:pt x="10951" y="23710"/>
                    <a:pt x="9217" y="24744"/>
                  </a:cubicBezTo>
                  <a:cubicBezTo>
                    <a:pt x="7482" y="25778"/>
                    <a:pt x="7015" y="25678"/>
                    <a:pt x="4713" y="26579"/>
                  </a:cubicBezTo>
                  <a:cubicBezTo>
                    <a:pt x="1203" y="27947"/>
                    <a:pt x="1" y="32287"/>
                    <a:pt x="3213" y="32287"/>
                  </a:cubicBezTo>
                  <a:cubicBezTo>
                    <a:pt x="3602" y="32287"/>
                    <a:pt x="4057" y="32223"/>
                    <a:pt x="4580" y="32083"/>
                  </a:cubicBezTo>
                  <a:cubicBezTo>
                    <a:pt x="7622" y="31249"/>
                    <a:pt x="8661" y="30938"/>
                    <a:pt x="10670" y="30938"/>
                  </a:cubicBezTo>
                  <a:cubicBezTo>
                    <a:pt x="11393" y="30938"/>
                    <a:pt x="12241" y="30978"/>
                    <a:pt x="13353" y="31049"/>
                  </a:cubicBezTo>
                  <a:cubicBezTo>
                    <a:pt x="14862" y="31179"/>
                    <a:pt x="16377" y="31240"/>
                    <a:pt x="17892" y="31240"/>
                  </a:cubicBezTo>
                  <a:cubicBezTo>
                    <a:pt x="19862" y="31240"/>
                    <a:pt x="21833" y="31137"/>
                    <a:pt x="23794" y="30949"/>
                  </a:cubicBezTo>
                  <a:lnTo>
                    <a:pt x="29765" y="13202"/>
                  </a:lnTo>
                  <a:cubicBezTo>
                    <a:pt x="29765" y="13202"/>
                    <a:pt x="24528" y="9967"/>
                    <a:pt x="22893" y="8499"/>
                  </a:cubicBezTo>
                  <a:cubicBezTo>
                    <a:pt x="21259" y="7031"/>
                    <a:pt x="14587" y="1761"/>
                    <a:pt x="11085" y="894"/>
                  </a:cubicBezTo>
                  <a:cubicBezTo>
                    <a:pt x="9152" y="393"/>
                    <a:pt x="6801" y="0"/>
                    <a:pt x="4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2"/>
            <p:cNvSpPr/>
            <p:nvPr/>
          </p:nvSpPr>
          <p:spPr>
            <a:xfrm>
              <a:off x="3846250" y="2888150"/>
              <a:ext cx="465350" cy="506425"/>
            </a:xfrm>
            <a:custGeom>
              <a:avLst/>
              <a:gdLst/>
              <a:ahLst/>
              <a:cxnLst/>
              <a:rect l="l" t="t" r="r" b="b"/>
              <a:pathLst>
                <a:path w="18614" h="20257" extrusionOk="0">
                  <a:moveTo>
                    <a:pt x="2400" y="0"/>
                  </a:moveTo>
                  <a:cubicBezTo>
                    <a:pt x="1389" y="0"/>
                    <a:pt x="636" y="215"/>
                    <a:pt x="534" y="775"/>
                  </a:cubicBezTo>
                  <a:cubicBezTo>
                    <a:pt x="1" y="3611"/>
                    <a:pt x="5204" y="4645"/>
                    <a:pt x="5971" y="5179"/>
                  </a:cubicBezTo>
                  <a:cubicBezTo>
                    <a:pt x="6739" y="5712"/>
                    <a:pt x="9874" y="8648"/>
                    <a:pt x="10041" y="8881"/>
                  </a:cubicBezTo>
                  <a:cubicBezTo>
                    <a:pt x="10375" y="9282"/>
                    <a:pt x="13944" y="20256"/>
                    <a:pt x="13944" y="20256"/>
                  </a:cubicBezTo>
                  <a:lnTo>
                    <a:pt x="18614" y="13384"/>
                  </a:lnTo>
                  <a:cubicBezTo>
                    <a:pt x="17480" y="10883"/>
                    <a:pt x="16746" y="7414"/>
                    <a:pt x="14711" y="5345"/>
                  </a:cubicBezTo>
                  <a:cubicBezTo>
                    <a:pt x="13744" y="4378"/>
                    <a:pt x="9240" y="1843"/>
                    <a:pt x="7673" y="1142"/>
                  </a:cubicBezTo>
                  <a:cubicBezTo>
                    <a:pt x="6353" y="565"/>
                    <a:pt x="4038" y="0"/>
                    <a:pt x="2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2"/>
            <p:cNvSpPr/>
            <p:nvPr/>
          </p:nvSpPr>
          <p:spPr>
            <a:xfrm>
              <a:off x="3917125" y="2898975"/>
              <a:ext cx="452850" cy="519775"/>
            </a:xfrm>
            <a:custGeom>
              <a:avLst/>
              <a:gdLst/>
              <a:ahLst/>
              <a:cxnLst/>
              <a:rect l="l" t="t" r="r" b="b"/>
              <a:pathLst>
                <a:path w="18114" h="20791" extrusionOk="0">
                  <a:moveTo>
                    <a:pt x="2298" y="1"/>
                  </a:moveTo>
                  <a:cubicBezTo>
                    <a:pt x="1424" y="1"/>
                    <a:pt x="784" y="201"/>
                    <a:pt x="668" y="709"/>
                  </a:cubicBezTo>
                  <a:cubicBezTo>
                    <a:pt x="1" y="3478"/>
                    <a:pt x="5138" y="4779"/>
                    <a:pt x="5905" y="5346"/>
                  </a:cubicBezTo>
                  <a:cubicBezTo>
                    <a:pt x="6639" y="5913"/>
                    <a:pt x="9608" y="9015"/>
                    <a:pt x="9775" y="9249"/>
                  </a:cubicBezTo>
                  <a:cubicBezTo>
                    <a:pt x="10108" y="9682"/>
                    <a:pt x="13110" y="20790"/>
                    <a:pt x="13110" y="20790"/>
                  </a:cubicBezTo>
                  <a:lnTo>
                    <a:pt x="18114" y="14186"/>
                  </a:lnTo>
                  <a:cubicBezTo>
                    <a:pt x="17113" y="11617"/>
                    <a:pt x="16513" y="8115"/>
                    <a:pt x="14611" y="5946"/>
                  </a:cubicBezTo>
                  <a:cubicBezTo>
                    <a:pt x="13677" y="4946"/>
                    <a:pt x="9341" y="2177"/>
                    <a:pt x="7773" y="1410"/>
                  </a:cubicBezTo>
                  <a:cubicBezTo>
                    <a:pt x="6422" y="712"/>
                    <a:pt x="3945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2"/>
            <p:cNvSpPr/>
            <p:nvPr/>
          </p:nvSpPr>
          <p:spPr>
            <a:xfrm>
              <a:off x="3996350" y="2908200"/>
              <a:ext cx="437000" cy="769900"/>
            </a:xfrm>
            <a:custGeom>
              <a:avLst/>
              <a:gdLst/>
              <a:ahLst/>
              <a:cxnLst/>
              <a:rect l="l" t="t" r="r" b="b"/>
              <a:pathLst>
                <a:path w="17480" h="30796" extrusionOk="0">
                  <a:moveTo>
                    <a:pt x="2860" y="0"/>
                  </a:moveTo>
                  <a:cubicBezTo>
                    <a:pt x="2240" y="0"/>
                    <a:pt x="1789" y="145"/>
                    <a:pt x="1602" y="474"/>
                  </a:cubicBezTo>
                  <a:cubicBezTo>
                    <a:pt x="1" y="3209"/>
                    <a:pt x="7273" y="6912"/>
                    <a:pt x="7506" y="7345"/>
                  </a:cubicBezTo>
                  <a:cubicBezTo>
                    <a:pt x="7606" y="7512"/>
                    <a:pt x="9274" y="11048"/>
                    <a:pt x="9708" y="13350"/>
                  </a:cubicBezTo>
                  <a:cubicBezTo>
                    <a:pt x="9875" y="14350"/>
                    <a:pt x="4738" y="30362"/>
                    <a:pt x="14845" y="30796"/>
                  </a:cubicBezTo>
                  <a:lnTo>
                    <a:pt x="17480" y="12216"/>
                  </a:lnTo>
                  <a:cubicBezTo>
                    <a:pt x="16413" y="10581"/>
                    <a:pt x="13444" y="5244"/>
                    <a:pt x="11442" y="3576"/>
                  </a:cubicBezTo>
                  <a:cubicBezTo>
                    <a:pt x="9190" y="1738"/>
                    <a:pt x="5009" y="0"/>
                    <a:pt x="2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2"/>
            <p:cNvSpPr/>
            <p:nvPr/>
          </p:nvSpPr>
          <p:spPr>
            <a:xfrm>
              <a:off x="3848750" y="2906700"/>
              <a:ext cx="291900" cy="322750"/>
            </a:xfrm>
            <a:custGeom>
              <a:avLst/>
              <a:gdLst/>
              <a:ahLst/>
              <a:cxnLst/>
              <a:rect l="l" t="t" r="r" b="b"/>
              <a:pathLst>
                <a:path w="11676" h="12910" extrusionOk="0">
                  <a:moveTo>
                    <a:pt x="434" y="0"/>
                  </a:moveTo>
                  <a:cubicBezTo>
                    <a:pt x="1" y="1134"/>
                    <a:pt x="968" y="2335"/>
                    <a:pt x="1802" y="2936"/>
                  </a:cubicBezTo>
                  <a:cubicBezTo>
                    <a:pt x="2302" y="3302"/>
                    <a:pt x="2836" y="3569"/>
                    <a:pt x="3403" y="3769"/>
                  </a:cubicBezTo>
                  <a:cubicBezTo>
                    <a:pt x="4037" y="4003"/>
                    <a:pt x="4704" y="4103"/>
                    <a:pt x="5304" y="4370"/>
                  </a:cubicBezTo>
                  <a:cubicBezTo>
                    <a:pt x="6472" y="4870"/>
                    <a:pt x="7373" y="5904"/>
                    <a:pt x="8273" y="6738"/>
                  </a:cubicBezTo>
                  <a:cubicBezTo>
                    <a:pt x="8774" y="7172"/>
                    <a:pt x="9241" y="7606"/>
                    <a:pt x="9674" y="8073"/>
                  </a:cubicBezTo>
                  <a:cubicBezTo>
                    <a:pt x="10108" y="8640"/>
                    <a:pt x="11242" y="11575"/>
                    <a:pt x="11609" y="12909"/>
                  </a:cubicBezTo>
                  <a:lnTo>
                    <a:pt x="11676" y="12909"/>
                  </a:lnTo>
                  <a:cubicBezTo>
                    <a:pt x="11242" y="11408"/>
                    <a:pt x="11175" y="10875"/>
                    <a:pt x="10708" y="9407"/>
                  </a:cubicBezTo>
                  <a:cubicBezTo>
                    <a:pt x="10541" y="8840"/>
                    <a:pt x="10275" y="8306"/>
                    <a:pt x="9941" y="7839"/>
                  </a:cubicBezTo>
                  <a:cubicBezTo>
                    <a:pt x="9507" y="7405"/>
                    <a:pt x="9074" y="6938"/>
                    <a:pt x="8573" y="6538"/>
                  </a:cubicBezTo>
                  <a:cubicBezTo>
                    <a:pt x="7673" y="5704"/>
                    <a:pt x="6805" y="4737"/>
                    <a:pt x="5705" y="4203"/>
                  </a:cubicBezTo>
                  <a:cubicBezTo>
                    <a:pt x="5138" y="3936"/>
                    <a:pt x="4537" y="3736"/>
                    <a:pt x="3937" y="3603"/>
                  </a:cubicBezTo>
                  <a:cubicBezTo>
                    <a:pt x="3370" y="3403"/>
                    <a:pt x="2803" y="3169"/>
                    <a:pt x="2269" y="2835"/>
                  </a:cubicBezTo>
                  <a:cubicBezTo>
                    <a:pt x="1268" y="2202"/>
                    <a:pt x="301" y="1301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2"/>
            <p:cNvSpPr/>
            <p:nvPr/>
          </p:nvSpPr>
          <p:spPr>
            <a:xfrm>
              <a:off x="3925475" y="2897200"/>
              <a:ext cx="272725" cy="360175"/>
            </a:xfrm>
            <a:custGeom>
              <a:avLst/>
              <a:gdLst/>
              <a:ahLst/>
              <a:cxnLst/>
              <a:rect l="l" t="t" r="r" b="b"/>
              <a:pathLst>
                <a:path w="10909" h="14407" extrusionOk="0">
                  <a:moveTo>
                    <a:pt x="1791" y="1"/>
                  </a:moveTo>
                  <a:cubicBezTo>
                    <a:pt x="1357" y="1"/>
                    <a:pt x="931" y="120"/>
                    <a:pt x="568" y="347"/>
                  </a:cubicBezTo>
                  <a:cubicBezTo>
                    <a:pt x="134" y="747"/>
                    <a:pt x="0" y="1347"/>
                    <a:pt x="234" y="1881"/>
                  </a:cubicBezTo>
                  <a:cubicBezTo>
                    <a:pt x="601" y="3182"/>
                    <a:pt x="2069" y="3749"/>
                    <a:pt x="3169" y="4316"/>
                  </a:cubicBezTo>
                  <a:cubicBezTo>
                    <a:pt x="3870" y="4683"/>
                    <a:pt x="4570" y="5017"/>
                    <a:pt x="5271" y="5450"/>
                  </a:cubicBezTo>
                  <a:cubicBezTo>
                    <a:pt x="5938" y="5851"/>
                    <a:pt x="6438" y="6551"/>
                    <a:pt x="7005" y="7118"/>
                  </a:cubicBezTo>
                  <a:cubicBezTo>
                    <a:pt x="7539" y="7652"/>
                    <a:pt x="8106" y="8219"/>
                    <a:pt x="8640" y="8786"/>
                  </a:cubicBezTo>
                  <a:cubicBezTo>
                    <a:pt x="8907" y="9020"/>
                    <a:pt x="9140" y="9353"/>
                    <a:pt x="9240" y="9687"/>
                  </a:cubicBezTo>
                  <a:cubicBezTo>
                    <a:pt x="9374" y="10054"/>
                    <a:pt x="10641" y="13590"/>
                    <a:pt x="10842" y="14357"/>
                  </a:cubicBezTo>
                  <a:cubicBezTo>
                    <a:pt x="10858" y="14390"/>
                    <a:pt x="10875" y="14407"/>
                    <a:pt x="10887" y="14407"/>
                  </a:cubicBezTo>
                  <a:cubicBezTo>
                    <a:pt x="10900" y="14407"/>
                    <a:pt x="10908" y="14390"/>
                    <a:pt x="10908" y="14357"/>
                  </a:cubicBezTo>
                  <a:cubicBezTo>
                    <a:pt x="10775" y="13956"/>
                    <a:pt x="10141" y="11255"/>
                    <a:pt x="9874" y="10487"/>
                  </a:cubicBezTo>
                  <a:cubicBezTo>
                    <a:pt x="9774" y="9854"/>
                    <a:pt x="9507" y="9286"/>
                    <a:pt x="9107" y="8819"/>
                  </a:cubicBezTo>
                  <a:cubicBezTo>
                    <a:pt x="8640" y="8252"/>
                    <a:pt x="8106" y="7752"/>
                    <a:pt x="7606" y="7218"/>
                  </a:cubicBezTo>
                  <a:cubicBezTo>
                    <a:pt x="7139" y="6718"/>
                    <a:pt x="6639" y="6218"/>
                    <a:pt x="6138" y="5717"/>
                  </a:cubicBezTo>
                  <a:cubicBezTo>
                    <a:pt x="5604" y="5250"/>
                    <a:pt x="5004" y="4883"/>
                    <a:pt x="4337" y="4616"/>
                  </a:cubicBezTo>
                  <a:lnTo>
                    <a:pt x="2436" y="3582"/>
                  </a:lnTo>
                  <a:cubicBezTo>
                    <a:pt x="1868" y="3316"/>
                    <a:pt x="1335" y="2915"/>
                    <a:pt x="868" y="2448"/>
                  </a:cubicBezTo>
                  <a:cubicBezTo>
                    <a:pt x="467" y="1981"/>
                    <a:pt x="334" y="1347"/>
                    <a:pt x="534" y="747"/>
                  </a:cubicBezTo>
                  <a:cubicBezTo>
                    <a:pt x="704" y="267"/>
                    <a:pt x="1424" y="97"/>
                    <a:pt x="2025" y="97"/>
                  </a:cubicBezTo>
                  <a:cubicBezTo>
                    <a:pt x="2134" y="97"/>
                    <a:pt x="2238" y="103"/>
                    <a:pt x="2335" y="113"/>
                  </a:cubicBezTo>
                  <a:cubicBezTo>
                    <a:pt x="2436" y="113"/>
                    <a:pt x="2402" y="80"/>
                    <a:pt x="2402" y="80"/>
                  </a:cubicBezTo>
                  <a:cubicBezTo>
                    <a:pt x="2200" y="27"/>
                    <a:pt x="1995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2"/>
            <p:cNvSpPr/>
            <p:nvPr/>
          </p:nvSpPr>
          <p:spPr>
            <a:xfrm>
              <a:off x="4019700" y="2909700"/>
              <a:ext cx="226025" cy="628100"/>
            </a:xfrm>
            <a:custGeom>
              <a:avLst/>
              <a:gdLst/>
              <a:ahLst/>
              <a:cxnLst/>
              <a:rect l="l" t="t" r="r" b="b"/>
              <a:pathLst>
                <a:path w="9041" h="25124" extrusionOk="0">
                  <a:moveTo>
                    <a:pt x="1110" y="0"/>
                  </a:moveTo>
                  <a:cubicBezTo>
                    <a:pt x="1082" y="0"/>
                    <a:pt x="1026" y="20"/>
                    <a:pt x="935" y="80"/>
                  </a:cubicBezTo>
                  <a:cubicBezTo>
                    <a:pt x="735" y="214"/>
                    <a:pt x="568" y="414"/>
                    <a:pt x="501" y="647"/>
                  </a:cubicBezTo>
                  <a:cubicBezTo>
                    <a:pt x="1" y="2182"/>
                    <a:pt x="1802" y="3850"/>
                    <a:pt x="3003" y="4817"/>
                  </a:cubicBezTo>
                  <a:cubicBezTo>
                    <a:pt x="3703" y="5384"/>
                    <a:pt x="4404" y="5918"/>
                    <a:pt x="5138" y="6418"/>
                  </a:cubicBezTo>
                  <a:cubicBezTo>
                    <a:pt x="5538" y="6618"/>
                    <a:pt x="5905" y="6885"/>
                    <a:pt x="6239" y="7185"/>
                  </a:cubicBezTo>
                  <a:cubicBezTo>
                    <a:pt x="6505" y="7552"/>
                    <a:pt x="6706" y="7986"/>
                    <a:pt x="6806" y="8420"/>
                  </a:cubicBezTo>
                  <a:cubicBezTo>
                    <a:pt x="7173" y="9320"/>
                    <a:pt x="7540" y="10288"/>
                    <a:pt x="7840" y="11155"/>
                  </a:cubicBezTo>
                  <a:cubicBezTo>
                    <a:pt x="8173" y="11989"/>
                    <a:pt x="8707" y="12956"/>
                    <a:pt x="8574" y="13890"/>
                  </a:cubicBezTo>
                  <a:cubicBezTo>
                    <a:pt x="8507" y="14357"/>
                    <a:pt x="8373" y="14824"/>
                    <a:pt x="8240" y="15291"/>
                  </a:cubicBezTo>
                  <a:cubicBezTo>
                    <a:pt x="8107" y="15758"/>
                    <a:pt x="8007" y="16192"/>
                    <a:pt x="7906" y="16659"/>
                  </a:cubicBezTo>
                  <a:cubicBezTo>
                    <a:pt x="7740" y="17593"/>
                    <a:pt x="7606" y="18527"/>
                    <a:pt x="7540" y="19461"/>
                  </a:cubicBezTo>
                  <a:cubicBezTo>
                    <a:pt x="7439" y="20395"/>
                    <a:pt x="7439" y="21329"/>
                    <a:pt x="7473" y="22263"/>
                  </a:cubicBezTo>
                  <a:cubicBezTo>
                    <a:pt x="7540" y="23230"/>
                    <a:pt x="7640" y="24164"/>
                    <a:pt x="7740" y="25098"/>
                  </a:cubicBezTo>
                  <a:cubicBezTo>
                    <a:pt x="7740" y="25115"/>
                    <a:pt x="7756" y="25123"/>
                    <a:pt x="7773" y="25123"/>
                  </a:cubicBezTo>
                  <a:cubicBezTo>
                    <a:pt x="7790" y="25123"/>
                    <a:pt x="7806" y="25115"/>
                    <a:pt x="7806" y="25098"/>
                  </a:cubicBezTo>
                  <a:cubicBezTo>
                    <a:pt x="7673" y="24031"/>
                    <a:pt x="7640" y="22930"/>
                    <a:pt x="7706" y="21829"/>
                  </a:cubicBezTo>
                  <a:cubicBezTo>
                    <a:pt x="7740" y="20762"/>
                    <a:pt x="7840" y="19728"/>
                    <a:pt x="8007" y="18694"/>
                  </a:cubicBezTo>
                  <a:cubicBezTo>
                    <a:pt x="8107" y="17760"/>
                    <a:pt x="8307" y="16759"/>
                    <a:pt x="8507" y="15892"/>
                  </a:cubicBezTo>
                  <a:cubicBezTo>
                    <a:pt x="8707" y="15058"/>
                    <a:pt x="9041" y="14157"/>
                    <a:pt x="8941" y="13290"/>
                  </a:cubicBezTo>
                  <a:cubicBezTo>
                    <a:pt x="8840" y="12823"/>
                    <a:pt x="8707" y="12389"/>
                    <a:pt x="8540" y="11955"/>
                  </a:cubicBezTo>
                  <a:cubicBezTo>
                    <a:pt x="8373" y="11522"/>
                    <a:pt x="8207" y="11088"/>
                    <a:pt x="8040" y="10621"/>
                  </a:cubicBezTo>
                  <a:cubicBezTo>
                    <a:pt x="7706" y="9720"/>
                    <a:pt x="7339" y="8820"/>
                    <a:pt x="7006" y="7919"/>
                  </a:cubicBezTo>
                  <a:cubicBezTo>
                    <a:pt x="6872" y="7552"/>
                    <a:pt x="6706" y="7219"/>
                    <a:pt x="6439" y="6918"/>
                  </a:cubicBezTo>
                  <a:cubicBezTo>
                    <a:pt x="6139" y="6685"/>
                    <a:pt x="5805" y="6451"/>
                    <a:pt x="5471" y="6251"/>
                  </a:cubicBezTo>
                  <a:cubicBezTo>
                    <a:pt x="4738" y="5751"/>
                    <a:pt x="4004" y="5184"/>
                    <a:pt x="3303" y="4583"/>
                  </a:cubicBezTo>
                  <a:cubicBezTo>
                    <a:pt x="2636" y="4050"/>
                    <a:pt x="2002" y="3483"/>
                    <a:pt x="1435" y="2849"/>
                  </a:cubicBezTo>
                  <a:cubicBezTo>
                    <a:pt x="901" y="2182"/>
                    <a:pt x="68" y="1014"/>
                    <a:pt x="1102" y="47"/>
                  </a:cubicBezTo>
                  <a:cubicBezTo>
                    <a:pt x="1138" y="29"/>
                    <a:pt x="1145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2"/>
            <p:cNvSpPr/>
            <p:nvPr/>
          </p:nvSpPr>
          <p:spPr>
            <a:xfrm>
              <a:off x="4111450" y="3209050"/>
              <a:ext cx="123175" cy="82825"/>
            </a:xfrm>
            <a:custGeom>
              <a:avLst/>
              <a:gdLst/>
              <a:ahLst/>
              <a:cxnLst/>
              <a:rect l="l" t="t" r="r" b="b"/>
              <a:pathLst>
                <a:path w="4927" h="3313" extrusionOk="0">
                  <a:moveTo>
                    <a:pt x="27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400" y="448"/>
                    <a:pt x="834" y="815"/>
                    <a:pt x="1268" y="1149"/>
                  </a:cubicBezTo>
                  <a:cubicBezTo>
                    <a:pt x="1635" y="1449"/>
                    <a:pt x="2068" y="1683"/>
                    <a:pt x="2502" y="1849"/>
                  </a:cubicBezTo>
                  <a:cubicBezTo>
                    <a:pt x="2969" y="2016"/>
                    <a:pt x="3369" y="2183"/>
                    <a:pt x="3803" y="2383"/>
                  </a:cubicBezTo>
                  <a:cubicBezTo>
                    <a:pt x="4203" y="2617"/>
                    <a:pt x="4570" y="2917"/>
                    <a:pt x="4870" y="3284"/>
                  </a:cubicBezTo>
                  <a:cubicBezTo>
                    <a:pt x="4870" y="3304"/>
                    <a:pt x="4877" y="3312"/>
                    <a:pt x="4885" y="3312"/>
                  </a:cubicBezTo>
                  <a:cubicBezTo>
                    <a:pt x="4902" y="3312"/>
                    <a:pt x="4927" y="3273"/>
                    <a:pt x="4904" y="3250"/>
                  </a:cubicBezTo>
                  <a:cubicBezTo>
                    <a:pt x="4703" y="2883"/>
                    <a:pt x="4403" y="2550"/>
                    <a:pt x="4070" y="2283"/>
                  </a:cubicBezTo>
                  <a:cubicBezTo>
                    <a:pt x="3703" y="2016"/>
                    <a:pt x="3302" y="1783"/>
                    <a:pt x="2902" y="1549"/>
                  </a:cubicBezTo>
                  <a:cubicBezTo>
                    <a:pt x="1901" y="1116"/>
                    <a:pt x="967" y="582"/>
                    <a:pt x="33" y="15"/>
                  </a:cubicBezTo>
                  <a:cubicBezTo>
                    <a:pt x="33" y="5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2"/>
            <p:cNvSpPr/>
            <p:nvPr/>
          </p:nvSpPr>
          <p:spPr>
            <a:xfrm>
              <a:off x="4333275" y="3230250"/>
              <a:ext cx="612950" cy="497475"/>
            </a:xfrm>
            <a:custGeom>
              <a:avLst/>
              <a:gdLst/>
              <a:ahLst/>
              <a:cxnLst/>
              <a:rect l="l" t="t" r="r" b="b"/>
              <a:pathLst>
                <a:path w="24518" h="19899" extrusionOk="0">
                  <a:moveTo>
                    <a:pt x="6872" y="1"/>
                  </a:moveTo>
                  <a:lnTo>
                    <a:pt x="0" y="18014"/>
                  </a:lnTo>
                  <a:cubicBezTo>
                    <a:pt x="6155" y="19233"/>
                    <a:pt x="11110" y="19898"/>
                    <a:pt x="14858" y="19898"/>
                  </a:cubicBezTo>
                  <a:cubicBezTo>
                    <a:pt x="19925" y="19898"/>
                    <a:pt x="22784" y="18683"/>
                    <a:pt x="23417" y="15979"/>
                  </a:cubicBezTo>
                  <a:cubicBezTo>
                    <a:pt x="24518" y="11309"/>
                    <a:pt x="13210" y="2536"/>
                    <a:pt x="6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2"/>
            <p:cNvSpPr/>
            <p:nvPr/>
          </p:nvSpPr>
          <p:spPr>
            <a:xfrm>
              <a:off x="4544525" y="3248475"/>
              <a:ext cx="348075" cy="285700"/>
            </a:xfrm>
            <a:custGeom>
              <a:avLst/>
              <a:gdLst/>
              <a:ahLst/>
              <a:cxnLst/>
              <a:rect l="l" t="t" r="r" b="b"/>
              <a:pathLst>
                <a:path w="13923" h="11428" extrusionOk="0">
                  <a:moveTo>
                    <a:pt x="133" y="0"/>
                  </a:moveTo>
                  <a:cubicBezTo>
                    <a:pt x="70" y="0"/>
                    <a:pt x="0" y="109"/>
                    <a:pt x="90" y="139"/>
                  </a:cubicBezTo>
                  <a:cubicBezTo>
                    <a:pt x="1257" y="773"/>
                    <a:pt x="2358" y="1507"/>
                    <a:pt x="3459" y="2240"/>
                  </a:cubicBezTo>
                  <a:cubicBezTo>
                    <a:pt x="5427" y="3441"/>
                    <a:pt x="7328" y="4809"/>
                    <a:pt x="9096" y="6277"/>
                  </a:cubicBezTo>
                  <a:cubicBezTo>
                    <a:pt x="9963" y="7044"/>
                    <a:pt x="10797" y="7844"/>
                    <a:pt x="11598" y="8678"/>
                  </a:cubicBezTo>
                  <a:cubicBezTo>
                    <a:pt x="11998" y="9112"/>
                    <a:pt x="12365" y="9546"/>
                    <a:pt x="12732" y="9979"/>
                  </a:cubicBezTo>
                  <a:cubicBezTo>
                    <a:pt x="13132" y="10413"/>
                    <a:pt x="13499" y="10913"/>
                    <a:pt x="13833" y="11414"/>
                  </a:cubicBezTo>
                  <a:cubicBezTo>
                    <a:pt x="13842" y="11423"/>
                    <a:pt x="13855" y="11428"/>
                    <a:pt x="13867" y="11428"/>
                  </a:cubicBezTo>
                  <a:cubicBezTo>
                    <a:pt x="13897" y="11428"/>
                    <a:pt x="13923" y="11404"/>
                    <a:pt x="13899" y="11380"/>
                  </a:cubicBezTo>
                  <a:cubicBezTo>
                    <a:pt x="13199" y="10280"/>
                    <a:pt x="12432" y="9212"/>
                    <a:pt x="11631" y="8211"/>
                  </a:cubicBezTo>
                  <a:cubicBezTo>
                    <a:pt x="10063" y="6443"/>
                    <a:pt x="8295" y="4876"/>
                    <a:pt x="6361" y="3508"/>
                  </a:cubicBezTo>
                  <a:cubicBezTo>
                    <a:pt x="5393" y="2808"/>
                    <a:pt x="4393" y="2174"/>
                    <a:pt x="3359" y="1573"/>
                  </a:cubicBezTo>
                  <a:cubicBezTo>
                    <a:pt x="2324" y="1006"/>
                    <a:pt x="1224" y="506"/>
                    <a:pt x="156" y="6"/>
                  </a:cubicBezTo>
                  <a:cubicBezTo>
                    <a:pt x="149" y="2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2"/>
            <p:cNvSpPr/>
            <p:nvPr/>
          </p:nvSpPr>
          <p:spPr>
            <a:xfrm flipH="1">
              <a:off x="4572593" y="2114450"/>
              <a:ext cx="447000" cy="291075"/>
            </a:xfrm>
            <a:custGeom>
              <a:avLst/>
              <a:gdLst/>
              <a:ahLst/>
              <a:cxnLst/>
              <a:rect l="l" t="t" r="r" b="b"/>
              <a:pathLst>
                <a:path w="17880" h="11643" extrusionOk="0">
                  <a:moveTo>
                    <a:pt x="7572" y="1"/>
                  </a:moveTo>
                  <a:lnTo>
                    <a:pt x="0" y="10442"/>
                  </a:lnTo>
                  <a:lnTo>
                    <a:pt x="1668" y="11642"/>
                  </a:lnTo>
                  <a:lnTo>
                    <a:pt x="8006" y="2936"/>
                  </a:lnTo>
                  <a:lnTo>
                    <a:pt x="16645" y="9374"/>
                  </a:lnTo>
                  <a:lnTo>
                    <a:pt x="17879" y="7706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2"/>
            <p:cNvSpPr/>
            <p:nvPr/>
          </p:nvSpPr>
          <p:spPr>
            <a:xfrm flipH="1">
              <a:off x="4755218" y="1815900"/>
              <a:ext cx="145975" cy="627150"/>
            </a:xfrm>
            <a:custGeom>
              <a:avLst/>
              <a:gdLst/>
              <a:ahLst/>
              <a:cxnLst/>
              <a:rect l="l" t="t" r="r" b="b"/>
              <a:pathLst>
                <a:path w="5839" h="25086" extrusionOk="0">
                  <a:moveTo>
                    <a:pt x="2069" y="1"/>
                  </a:moveTo>
                  <a:lnTo>
                    <a:pt x="1" y="301"/>
                  </a:lnTo>
                  <a:lnTo>
                    <a:pt x="3770" y="25085"/>
                  </a:lnTo>
                  <a:lnTo>
                    <a:pt x="5838" y="2478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2"/>
            <p:cNvSpPr/>
            <p:nvPr/>
          </p:nvSpPr>
          <p:spPr>
            <a:xfrm flipH="1">
              <a:off x="4464193" y="1789950"/>
              <a:ext cx="740550" cy="679300"/>
            </a:xfrm>
            <a:custGeom>
              <a:avLst/>
              <a:gdLst/>
              <a:ahLst/>
              <a:cxnLst/>
              <a:rect l="l" t="t" r="r" b="b"/>
              <a:pathLst>
                <a:path w="29622" h="27172" extrusionOk="0">
                  <a:moveTo>
                    <a:pt x="15057" y="2079"/>
                  </a:moveTo>
                  <a:cubicBezTo>
                    <a:pt x="20651" y="2079"/>
                    <a:pt x="25574" y="6151"/>
                    <a:pt x="26453" y="11847"/>
                  </a:cubicBezTo>
                  <a:cubicBezTo>
                    <a:pt x="27591" y="19366"/>
                    <a:pt x="21576" y="25124"/>
                    <a:pt x="15018" y="25124"/>
                  </a:cubicBezTo>
                  <a:cubicBezTo>
                    <a:pt x="12731" y="25124"/>
                    <a:pt x="10379" y="24424"/>
                    <a:pt x="8240" y="22854"/>
                  </a:cubicBezTo>
                  <a:cubicBezTo>
                    <a:pt x="1" y="16783"/>
                    <a:pt x="3203" y="3741"/>
                    <a:pt x="13344" y="2206"/>
                  </a:cubicBezTo>
                  <a:cubicBezTo>
                    <a:pt x="13919" y="2121"/>
                    <a:pt x="14492" y="2079"/>
                    <a:pt x="15057" y="2079"/>
                  </a:cubicBezTo>
                  <a:close/>
                  <a:moveTo>
                    <a:pt x="15037" y="1"/>
                  </a:moveTo>
                  <a:cubicBezTo>
                    <a:pt x="10789" y="1"/>
                    <a:pt x="6713" y="2011"/>
                    <a:pt x="4137" y="5542"/>
                  </a:cubicBezTo>
                  <a:cubicBezTo>
                    <a:pt x="868" y="9945"/>
                    <a:pt x="601" y="15916"/>
                    <a:pt x="3437" y="20620"/>
                  </a:cubicBezTo>
                  <a:cubicBezTo>
                    <a:pt x="5921" y="24741"/>
                    <a:pt x="10377" y="27172"/>
                    <a:pt x="15100" y="27172"/>
                  </a:cubicBezTo>
                  <a:cubicBezTo>
                    <a:pt x="15768" y="27172"/>
                    <a:pt x="16440" y="27123"/>
                    <a:pt x="17113" y="27024"/>
                  </a:cubicBezTo>
                  <a:cubicBezTo>
                    <a:pt x="24518" y="25890"/>
                    <a:pt x="29622" y="18952"/>
                    <a:pt x="28488" y="11546"/>
                  </a:cubicBezTo>
                  <a:cubicBezTo>
                    <a:pt x="27687" y="6109"/>
                    <a:pt x="23651" y="1706"/>
                    <a:pt x="18314" y="405"/>
                  </a:cubicBezTo>
                  <a:cubicBezTo>
                    <a:pt x="17225" y="133"/>
                    <a:pt x="16125" y="1"/>
                    <a:pt x="15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9" name="Google Shape;3399;p62"/>
          <p:cNvCxnSpPr/>
          <p:nvPr/>
        </p:nvCxnSpPr>
        <p:spPr>
          <a:xfrm>
            <a:off x="556358" y="2735583"/>
            <a:ext cx="2849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93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283;p49">
            <a:extLst>
              <a:ext uri="{FF2B5EF4-FFF2-40B4-BE49-F238E27FC236}">
                <a16:creationId xmlns:a16="http://schemas.microsoft.com/office/drawing/2014/main" id="{48B9C34A-7521-2A5D-41E5-94D77DE897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058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cxnSp>
        <p:nvCxnSpPr>
          <p:cNvPr id="12" name="Google Shape;2313;p49">
            <a:extLst>
              <a:ext uri="{FF2B5EF4-FFF2-40B4-BE49-F238E27FC236}">
                <a16:creationId xmlns:a16="http://schemas.microsoft.com/office/drawing/2014/main" id="{9222060B-11AC-1FBE-D947-BB76CDECF432}"/>
              </a:ext>
            </a:extLst>
          </p:cNvPr>
          <p:cNvCxnSpPr/>
          <p:nvPr/>
        </p:nvCxnSpPr>
        <p:spPr>
          <a:xfrm>
            <a:off x="3207150" y="709289"/>
            <a:ext cx="2729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2314;p49">
            <a:extLst>
              <a:ext uri="{FF2B5EF4-FFF2-40B4-BE49-F238E27FC236}">
                <a16:creationId xmlns:a16="http://schemas.microsoft.com/office/drawing/2014/main" id="{217C2366-1AA0-54AC-A45F-D936261DEB54}"/>
              </a:ext>
            </a:extLst>
          </p:cNvPr>
          <p:cNvGrpSpPr/>
          <p:nvPr/>
        </p:nvGrpSpPr>
        <p:grpSpPr>
          <a:xfrm>
            <a:off x="3205569" y="1482171"/>
            <a:ext cx="2732863" cy="3664192"/>
            <a:chOff x="1981575" y="584075"/>
            <a:chExt cx="3629300" cy="4866125"/>
          </a:xfrm>
        </p:grpSpPr>
        <p:sp>
          <p:nvSpPr>
            <p:cNvPr id="14" name="Google Shape;2315;p49">
              <a:extLst>
                <a:ext uri="{FF2B5EF4-FFF2-40B4-BE49-F238E27FC236}">
                  <a16:creationId xmlns:a16="http://schemas.microsoft.com/office/drawing/2014/main" id="{8B9F0E70-85FB-EB64-3F24-139CF48A7ECD}"/>
                </a:ext>
              </a:extLst>
            </p:cNvPr>
            <p:cNvSpPr/>
            <p:nvPr/>
          </p:nvSpPr>
          <p:spPr>
            <a:xfrm>
              <a:off x="3993850" y="3829850"/>
              <a:ext cx="120125" cy="120100"/>
            </a:xfrm>
            <a:custGeom>
              <a:avLst/>
              <a:gdLst/>
              <a:ahLst/>
              <a:cxnLst/>
              <a:rect l="l" t="t" r="r" b="b"/>
              <a:pathLst>
                <a:path w="4805" h="4804" extrusionOk="0">
                  <a:moveTo>
                    <a:pt x="2402" y="1"/>
                  </a:moveTo>
                  <a:cubicBezTo>
                    <a:pt x="1068" y="1"/>
                    <a:pt x="1" y="1068"/>
                    <a:pt x="1" y="2402"/>
                  </a:cubicBezTo>
                  <a:cubicBezTo>
                    <a:pt x="1" y="3737"/>
                    <a:pt x="1068" y="4804"/>
                    <a:pt x="2402" y="4804"/>
                  </a:cubicBezTo>
                  <a:cubicBezTo>
                    <a:pt x="3737" y="4804"/>
                    <a:pt x="4804" y="3737"/>
                    <a:pt x="4804" y="2402"/>
                  </a:cubicBezTo>
                  <a:cubicBezTo>
                    <a:pt x="4804" y="1068"/>
                    <a:pt x="3737" y="1"/>
                    <a:pt x="240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16;p49">
              <a:extLst>
                <a:ext uri="{FF2B5EF4-FFF2-40B4-BE49-F238E27FC236}">
                  <a16:creationId xmlns:a16="http://schemas.microsoft.com/office/drawing/2014/main" id="{35613061-0009-0A01-1CAF-9F498F4DD4B1}"/>
                </a:ext>
              </a:extLst>
            </p:cNvPr>
            <p:cNvSpPr/>
            <p:nvPr/>
          </p:nvSpPr>
          <p:spPr>
            <a:xfrm>
              <a:off x="3966325" y="3824150"/>
              <a:ext cx="153475" cy="130825"/>
            </a:xfrm>
            <a:custGeom>
              <a:avLst/>
              <a:gdLst/>
              <a:ahLst/>
              <a:cxnLst/>
              <a:rect l="l" t="t" r="r" b="b"/>
              <a:pathLst>
                <a:path w="6139" h="5233" extrusionOk="0">
                  <a:moveTo>
                    <a:pt x="3503" y="429"/>
                  </a:moveTo>
                  <a:cubicBezTo>
                    <a:pt x="4738" y="429"/>
                    <a:pt x="5705" y="1396"/>
                    <a:pt x="5705" y="2630"/>
                  </a:cubicBezTo>
                  <a:cubicBezTo>
                    <a:pt x="5705" y="3963"/>
                    <a:pt x="4618" y="4837"/>
                    <a:pt x="3482" y="4837"/>
                  </a:cubicBezTo>
                  <a:cubicBezTo>
                    <a:pt x="2940" y="4837"/>
                    <a:pt x="2388" y="4639"/>
                    <a:pt x="1936" y="4198"/>
                  </a:cubicBezTo>
                  <a:cubicBezTo>
                    <a:pt x="568" y="2797"/>
                    <a:pt x="1535" y="429"/>
                    <a:pt x="3503" y="429"/>
                  </a:cubicBezTo>
                  <a:close/>
                  <a:moveTo>
                    <a:pt x="3486" y="0"/>
                  </a:moveTo>
                  <a:cubicBezTo>
                    <a:pt x="2846" y="0"/>
                    <a:pt x="2195" y="236"/>
                    <a:pt x="1669" y="762"/>
                  </a:cubicBezTo>
                  <a:cubicBezTo>
                    <a:pt x="1" y="2430"/>
                    <a:pt x="1168" y="5232"/>
                    <a:pt x="3503" y="5232"/>
                  </a:cubicBezTo>
                  <a:cubicBezTo>
                    <a:pt x="4938" y="5232"/>
                    <a:pt x="6139" y="4065"/>
                    <a:pt x="6139" y="2630"/>
                  </a:cubicBezTo>
                  <a:cubicBezTo>
                    <a:pt x="6139" y="1047"/>
                    <a:pt x="4835" y="0"/>
                    <a:pt x="3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17;p49">
              <a:extLst>
                <a:ext uri="{FF2B5EF4-FFF2-40B4-BE49-F238E27FC236}">
                  <a16:creationId xmlns:a16="http://schemas.microsoft.com/office/drawing/2014/main" id="{AFA535F7-C151-CAF4-575A-2E8653C0AC1A}"/>
                </a:ext>
              </a:extLst>
            </p:cNvPr>
            <p:cNvSpPr/>
            <p:nvPr/>
          </p:nvSpPr>
          <p:spPr>
            <a:xfrm>
              <a:off x="4407475" y="3578000"/>
              <a:ext cx="252725" cy="400325"/>
            </a:xfrm>
            <a:custGeom>
              <a:avLst/>
              <a:gdLst/>
              <a:ahLst/>
              <a:cxnLst/>
              <a:rect l="l" t="t" r="r" b="b"/>
              <a:pathLst>
                <a:path w="10109" h="16013" extrusionOk="0">
                  <a:moveTo>
                    <a:pt x="1469" y="1"/>
                  </a:moveTo>
                  <a:lnTo>
                    <a:pt x="1" y="16012"/>
                  </a:lnTo>
                  <a:lnTo>
                    <a:pt x="10108" y="16012"/>
                  </a:lnTo>
                  <a:lnTo>
                    <a:pt x="8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18;p49">
              <a:extLst>
                <a:ext uri="{FF2B5EF4-FFF2-40B4-BE49-F238E27FC236}">
                  <a16:creationId xmlns:a16="http://schemas.microsoft.com/office/drawing/2014/main" id="{27FB3809-EFF2-FDB0-CA2A-0BC0EDB7BD8A}"/>
                </a:ext>
              </a:extLst>
            </p:cNvPr>
            <p:cNvSpPr/>
            <p:nvPr/>
          </p:nvSpPr>
          <p:spPr>
            <a:xfrm>
              <a:off x="1981575" y="3975800"/>
              <a:ext cx="3629300" cy="1474400"/>
            </a:xfrm>
            <a:custGeom>
              <a:avLst/>
              <a:gdLst/>
              <a:ahLst/>
              <a:cxnLst/>
              <a:rect l="l" t="t" r="r" b="b"/>
              <a:pathLst>
                <a:path w="145172" h="58976" extrusionOk="0">
                  <a:moveTo>
                    <a:pt x="76355" y="0"/>
                  </a:moveTo>
                  <a:lnTo>
                    <a:pt x="72820" y="6405"/>
                  </a:lnTo>
                  <a:lnTo>
                    <a:pt x="70418" y="6571"/>
                  </a:lnTo>
                  <a:lnTo>
                    <a:pt x="63847" y="15011"/>
                  </a:lnTo>
                  <a:lnTo>
                    <a:pt x="29822" y="15011"/>
                  </a:lnTo>
                  <a:lnTo>
                    <a:pt x="22650" y="24918"/>
                  </a:lnTo>
                  <a:lnTo>
                    <a:pt x="14812" y="30122"/>
                  </a:lnTo>
                  <a:lnTo>
                    <a:pt x="1" y="58976"/>
                  </a:lnTo>
                  <a:lnTo>
                    <a:pt x="145171" y="58976"/>
                  </a:lnTo>
                  <a:lnTo>
                    <a:pt x="132796" y="39562"/>
                  </a:lnTo>
                  <a:lnTo>
                    <a:pt x="123489" y="33891"/>
                  </a:lnTo>
                  <a:lnTo>
                    <a:pt x="108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19;p49">
              <a:extLst>
                <a:ext uri="{FF2B5EF4-FFF2-40B4-BE49-F238E27FC236}">
                  <a16:creationId xmlns:a16="http://schemas.microsoft.com/office/drawing/2014/main" id="{13F6970C-9086-8C5B-020D-3BDCA1C35DB8}"/>
                </a:ext>
              </a:extLst>
            </p:cNvPr>
            <p:cNvSpPr/>
            <p:nvPr/>
          </p:nvSpPr>
          <p:spPr>
            <a:xfrm>
              <a:off x="2547825" y="3976625"/>
              <a:ext cx="2333350" cy="931525"/>
            </a:xfrm>
            <a:custGeom>
              <a:avLst/>
              <a:gdLst/>
              <a:ahLst/>
              <a:cxnLst/>
              <a:rect l="l" t="t" r="r" b="b"/>
              <a:pathLst>
                <a:path w="93334" h="37261" extrusionOk="0">
                  <a:moveTo>
                    <a:pt x="53705" y="0"/>
                  </a:moveTo>
                  <a:lnTo>
                    <a:pt x="50170" y="6372"/>
                  </a:lnTo>
                  <a:lnTo>
                    <a:pt x="47768" y="6538"/>
                  </a:lnTo>
                  <a:lnTo>
                    <a:pt x="41197" y="14978"/>
                  </a:lnTo>
                  <a:lnTo>
                    <a:pt x="7172" y="14978"/>
                  </a:lnTo>
                  <a:lnTo>
                    <a:pt x="0" y="24885"/>
                  </a:lnTo>
                  <a:lnTo>
                    <a:pt x="7706" y="32290"/>
                  </a:lnTo>
                  <a:lnTo>
                    <a:pt x="17380" y="22850"/>
                  </a:lnTo>
                  <a:lnTo>
                    <a:pt x="22617" y="29455"/>
                  </a:lnTo>
                  <a:lnTo>
                    <a:pt x="27187" y="22950"/>
                  </a:lnTo>
                  <a:lnTo>
                    <a:pt x="35593" y="37260"/>
                  </a:lnTo>
                  <a:lnTo>
                    <a:pt x="41730" y="22583"/>
                  </a:lnTo>
                  <a:lnTo>
                    <a:pt x="45833" y="26519"/>
                  </a:lnTo>
                  <a:lnTo>
                    <a:pt x="51104" y="16112"/>
                  </a:lnTo>
                  <a:lnTo>
                    <a:pt x="57908" y="27854"/>
                  </a:lnTo>
                  <a:lnTo>
                    <a:pt x="69350" y="8340"/>
                  </a:lnTo>
                  <a:lnTo>
                    <a:pt x="75921" y="17279"/>
                  </a:lnTo>
                  <a:lnTo>
                    <a:pt x="83493" y="8340"/>
                  </a:lnTo>
                  <a:lnTo>
                    <a:pt x="93334" y="17179"/>
                  </a:lnTo>
                  <a:lnTo>
                    <a:pt x="93334" y="17179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20;p49">
              <a:extLst>
                <a:ext uri="{FF2B5EF4-FFF2-40B4-BE49-F238E27FC236}">
                  <a16:creationId xmlns:a16="http://schemas.microsoft.com/office/drawing/2014/main" id="{2F29A3B9-5403-7C5D-F33A-5364142EFF25}"/>
                </a:ext>
              </a:extLst>
            </p:cNvPr>
            <p:cNvSpPr/>
            <p:nvPr/>
          </p:nvSpPr>
          <p:spPr>
            <a:xfrm>
              <a:off x="4816950" y="4800550"/>
              <a:ext cx="318575" cy="430325"/>
            </a:xfrm>
            <a:custGeom>
              <a:avLst/>
              <a:gdLst/>
              <a:ahLst/>
              <a:cxnLst/>
              <a:rect l="l" t="t" r="r" b="b"/>
              <a:pathLst>
                <a:path w="12743" h="17213" extrusionOk="0">
                  <a:moveTo>
                    <a:pt x="0" y="0"/>
                  </a:moveTo>
                  <a:lnTo>
                    <a:pt x="2302" y="11742"/>
                  </a:lnTo>
                  <a:lnTo>
                    <a:pt x="12743" y="17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21;p49">
              <a:extLst>
                <a:ext uri="{FF2B5EF4-FFF2-40B4-BE49-F238E27FC236}">
                  <a16:creationId xmlns:a16="http://schemas.microsoft.com/office/drawing/2014/main" id="{FA1AF9F4-70D8-4126-34D1-B824D7F684C2}"/>
                </a:ext>
              </a:extLst>
            </p:cNvPr>
            <p:cNvSpPr/>
            <p:nvPr/>
          </p:nvSpPr>
          <p:spPr>
            <a:xfrm>
              <a:off x="2412725" y="4998175"/>
              <a:ext cx="221850" cy="385300"/>
            </a:xfrm>
            <a:custGeom>
              <a:avLst/>
              <a:gdLst/>
              <a:ahLst/>
              <a:cxnLst/>
              <a:rect l="l" t="t" r="r" b="b"/>
              <a:pathLst>
                <a:path w="8874" h="15412" extrusionOk="0">
                  <a:moveTo>
                    <a:pt x="8874" y="1"/>
                  </a:moveTo>
                  <a:lnTo>
                    <a:pt x="1" y="15412"/>
                  </a:lnTo>
                  <a:lnTo>
                    <a:pt x="7840" y="7640"/>
                  </a:lnTo>
                  <a:lnTo>
                    <a:pt x="88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22;p49">
              <a:extLst>
                <a:ext uri="{FF2B5EF4-FFF2-40B4-BE49-F238E27FC236}">
                  <a16:creationId xmlns:a16="http://schemas.microsoft.com/office/drawing/2014/main" id="{A46B6BBA-0BF1-0359-4684-309622C5D428}"/>
                </a:ext>
              </a:extLst>
            </p:cNvPr>
            <p:cNvSpPr/>
            <p:nvPr/>
          </p:nvSpPr>
          <p:spPr>
            <a:xfrm>
              <a:off x="3260825" y="4728000"/>
              <a:ext cx="295250" cy="668825"/>
            </a:xfrm>
            <a:custGeom>
              <a:avLst/>
              <a:gdLst/>
              <a:ahLst/>
              <a:cxnLst/>
              <a:rect l="l" t="t" r="r" b="b"/>
              <a:pathLst>
                <a:path w="11810" h="26753" extrusionOk="0">
                  <a:moveTo>
                    <a:pt x="11642" y="0"/>
                  </a:moveTo>
                  <a:lnTo>
                    <a:pt x="1" y="26753"/>
                  </a:lnTo>
                  <a:lnTo>
                    <a:pt x="11809" y="19548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3;p49">
              <a:extLst>
                <a:ext uri="{FF2B5EF4-FFF2-40B4-BE49-F238E27FC236}">
                  <a16:creationId xmlns:a16="http://schemas.microsoft.com/office/drawing/2014/main" id="{1A6A99D0-9E32-9C39-2E0A-AEEF4D2600D2}"/>
                </a:ext>
              </a:extLst>
            </p:cNvPr>
            <p:cNvSpPr/>
            <p:nvPr/>
          </p:nvSpPr>
          <p:spPr>
            <a:xfrm>
              <a:off x="4636825" y="4557050"/>
              <a:ext cx="140950" cy="317750"/>
            </a:xfrm>
            <a:custGeom>
              <a:avLst/>
              <a:gdLst/>
              <a:ahLst/>
              <a:cxnLst/>
              <a:rect l="l" t="t" r="r" b="b"/>
              <a:pathLst>
                <a:path w="5638" h="12710" extrusionOk="0">
                  <a:moveTo>
                    <a:pt x="0" y="0"/>
                  </a:moveTo>
                  <a:lnTo>
                    <a:pt x="934" y="6838"/>
                  </a:lnTo>
                  <a:lnTo>
                    <a:pt x="5637" y="12709"/>
                  </a:lnTo>
                  <a:lnTo>
                    <a:pt x="5637" y="12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24;p49">
              <a:extLst>
                <a:ext uri="{FF2B5EF4-FFF2-40B4-BE49-F238E27FC236}">
                  <a16:creationId xmlns:a16="http://schemas.microsoft.com/office/drawing/2014/main" id="{76BB9BE3-E494-57D3-82FC-40F4337EA53C}"/>
                </a:ext>
              </a:extLst>
            </p:cNvPr>
            <p:cNvSpPr/>
            <p:nvPr/>
          </p:nvSpPr>
          <p:spPr>
            <a:xfrm>
              <a:off x="3826225" y="3376200"/>
              <a:ext cx="702200" cy="627800"/>
            </a:xfrm>
            <a:custGeom>
              <a:avLst/>
              <a:gdLst/>
              <a:ahLst/>
              <a:cxnLst/>
              <a:rect l="l" t="t" r="r" b="b"/>
              <a:pathLst>
                <a:path w="28088" h="25112" extrusionOk="0">
                  <a:moveTo>
                    <a:pt x="1202" y="0"/>
                  </a:moveTo>
                  <a:lnTo>
                    <a:pt x="1" y="12843"/>
                  </a:lnTo>
                  <a:lnTo>
                    <a:pt x="1" y="13243"/>
                  </a:lnTo>
                  <a:cubicBezTo>
                    <a:pt x="1" y="14177"/>
                    <a:pt x="34" y="15111"/>
                    <a:pt x="34" y="16012"/>
                  </a:cubicBezTo>
                  <a:lnTo>
                    <a:pt x="34" y="16145"/>
                  </a:lnTo>
                  <a:cubicBezTo>
                    <a:pt x="134" y="20515"/>
                    <a:pt x="268" y="24117"/>
                    <a:pt x="635" y="24351"/>
                  </a:cubicBezTo>
                  <a:cubicBezTo>
                    <a:pt x="1347" y="24809"/>
                    <a:pt x="15909" y="25111"/>
                    <a:pt x="23182" y="25111"/>
                  </a:cubicBezTo>
                  <a:cubicBezTo>
                    <a:pt x="25453" y="25111"/>
                    <a:pt x="27014" y="25082"/>
                    <a:pt x="27220" y="25018"/>
                  </a:cubicBezTo>
                  <a:cubicBezTo>
                    <a:pt x="28088" y="24718"/>
                    <a:pt x="27354" y="22249"/>
                    <a:pt x="26420" y="21449"/>
                  </a:cubicBezTo>
                  <a:cubicBezTo>
                    <a:pt x="25452" y="20682"/>
                    <a:pt x="16012" y="16312"/>
                    <a:pt x="16012" y="16312"/>
                  </a:cubicBezTo>
                  <a:lnTo>
                    <a:pt x="16012" y="16045"/>
                  </a:lnTo>
                  <a:lnTo>
                    <a:pt x="16112" y="13410"/>
                  </a:lnTo>
                  <a:lnTo>
                    <a:pt x="16146" y="12909"/>
                  </a:lnTo>
                  <a:lnTo>
                    <a:pt x="17780" y="13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5;p49">
              <a:extLst>
                <a:ext uri="{FF2B5EF4-FFF2-40B4-BE49-F238E27FC236}">
                  <a16:creationId xmlns:a16="http://schemas.microsoft.com/office/drawing/2014/main" id="{3E73AAAB-5ACA-72C9-A25A-D16A4649A550}"/>
                </a:ext>
              </a:extLst>
            </p:cNvPr>
            <p:cNvSpPr/>
            <p:nvPr/>
          </p:nvSpPr>
          <p:spPr>
            <a:xfrm>
              <a:off x="3826225" y="3697250"/>
              <a:ext cx="702200" cy="306750"/>
            </a:xfrm>
            <a:custGeom>
              <a:avLst/>
              <a:gdLst/>
              <a:ahLst/>
              <a:cxnLst/>
              <a:rect l="l" t="t" r="r" b="b"/>
              <a:pathLst>
                <a:path w="28088" h="12270" extrusionOk="0">
                  <a:moveTo>
                    <a:pt x="1" y="1"/>
                  </a:moveTo>
                  <a:lnTo>
                    <a:pt x="1" y="401"/>
                  </a:lnTo>
                  <a:cubicBezTo>
                    <a:pt x="1" y="1335"/>
                    <a:pt x="34" y="2269"/>
                    <a:pt x="34" y="3170"/>
                  </a:cubicBezTo>
                  <a:lnTo>
                    <a:pt x="34" y="3303"/>
                  </a:lnTo>
                  <a:cubicBezTo>
                    <a:pt x="134" y="7673"/>
                    <a:pt x="268" y="11275"/>
                    <a:pt x="635" y="11509"/>
                  </a:cubicBezTo>
                  <a:cubicBezTo>
                    <a:pt x="1347" y="11967"/>
                    <a:pt x="15909" y="12269"/>
                    <a:pt x="23182" y="12269"/>
                  </a:cubicBezTo>
                  <a:cubicBezTo>
                    <a:pt x="25453" y="12269"/>
                    <a:pt x="27014" y="12240"/>
                    <a:pt x="27220" y="12176"/>
                  </a:cubicBezTo>
                  <a:cubicBezTo>
                    <a:pt x="28088" y="11876"/>
                    <a:pt x="27354" y="9374"/>
                    <a:pt x="26420" y="8607"/>
                  </a:cubicBezTo>
                  <a:cubicBezTo>
                    <a:pt x="25452" y="7840"/>
                    <a:pt x="16046" y="3470"/>
                    <a:pt x="16046" y="3470"/>
                  </a:cubicBezTo>
                  <a:lnTo>
                    <a:pt x="16046" y="3203"/>
                  </a:lnTo>
                  <a:lnTo>
                    <a:pt x="16146" y="568"/>
                  </a:lnTo>
                  <a:lnTo>
                    <a:pt x="16146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6;p49">
              <a:extLst>
                <a:ext uri="{FF2B5EF4-FFF2-40B4-BE49-F238E27FC236}">
                  <a16:creationId xmlns:a16="http://schemas.microsoft.com/office/drawing/2014/main" id="{277AA2FC-DE84-F693-818B-F22803524062}"/>
                </a:ext>
              </a:extLst>
            </p:cNvPr>
            <p:cNvSpPr/>
            <p:nvPr/>
          </p:nvSpPr>
          <p:spPr>
            <a:xfrm>
              <a:off x="3827075" y="3776475"/>
              <a:ext cx="701350" cy="227400"/>
            </a:xfrm>
            <a:custGeom>
              <a:avLst/>
              <a:gdLst/>
              <a:ahLst/>
              <a:cxnLst/>
              <a:rect l="l" t="t" r="r" b="b"/>
              <a:pathLst>
                <a:path w="28054" h="9096" extrusionOk="0">
                  <a:moveTo>
                    <a:pt x="0" y="1"/>
                  </a:moveTo>
                  <a:lnTo>
                    <a:pt x="0" y="134"/>
                  </a:lnTo>
                  <a:lnTo>
                    <a:pt x="0" y="334"/>
                  </a:lnTo>
                  <a:cubicBezTo>
                    <a:pt x="67" y="4604"/>
                    <a:pt x="234" y="8106"/>
                    <a:pt x="601" y="8340"/>
                  </a:cubicBezTo>
                  <a:cubicBezTo>
                    <a:pt x="968" y="8573"/>
                    <a:pt x="4837" y="8774"/>
                    <a:pt x="9540" y="8907"/>
                  </a:cubicBezTo>
                  <a:cubicBezTo>
                    <a:pt x="10775" y="8940"/>
                    <a:pt x="12109" y="8974"/>
                    <a:pt x="13410" y="9007"/>
                  </a:cubicBezTo>
                  <a:cubicBezTo>
                    <a:pt x="16945" y="9061"/>
                    <a:pt x="20508" y="9095"/>
                    <a:pt x="23129" y="9095"/>
                  </a:cubicBezTo>
                  <a:cubicBezTo>
                    <a:pt x="25405" y="9095"/>
                    <a:pt x="26969" y="9069"/>
                    <a:pt x="27186" y="9007"/>
                  </a:cubicBezTo>
                  <a:cubicBezTo>
                    <a:pt x="28054" y="8707"/>
                    <a:pt x="27320" y="6238"/>
                    <a:pt x="26352" y="5438"/>
                  </a:cubicBezTo>
                  <a:cubicBezTo>
                    <a:pt x="25418" y="4671"/>
                    <a:pt x="15978" y="301"/>
                    <a:pt x="15978" y="301"/>
                  </a:cubicBezTo>
                  <a:lnTo>
                    <a:pt x="1597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27;p49">
              <a:extLst>
                <a:ext uri="{FF2B5EF4-FFF2-40B4-BE49-F238E27FC236}">
                  <a16:creationId xmlns:a16="http://schemas.microsoft.com/office/drawing/2014/main" id="{6CAE8C4E-7FC3-C689-C083-26FD29E88527}"/>
                </a:ext>
              </a:extLst>
            </p:cNvPr>
            <p:cNvSpPr/>
            <p:nvPr/>
          </p:nvSpPr>
          <p:spPr>
            <a:xfrm>
              <a:off x="3869600" y="3969800"/>
              <a:ext cx="632150" cy="9850"/>
            </a:xfrm>
            <a:custGeom>
              <a:avLst/>
              <a:gdLst/>
              <a:ahLst/>
              <a:cxnLst/>
              <a:rect l="l" t="t" r="r" b="b"/>
              <a:pathLst>
                <a:path w="25286" h="394" extrusionOk="0">
                  <a:moveTo>
                    <a:pt x="4099" y="0"/>
                  </a:moveTo>
                  <a:cubicBezTo>
                    <a:pt x="2342" y="0"/>
                    <a:pt x="909" y="12"/>
                    <a:pt x="34" y="40"/>
                  </a:cubicBezTo>
                  <a:cubicBezTo>
                    <a:pt x="1" y="40"/>
                    <a:pt x="1" y="73"/>
                    <a:pt x="34" y="73"/>
                  </a:cubicBezTo>
                  <a:cubicBezTo>
                    <a:pt x="3343" y="287"/>
                    <a:pt x="14786" y="393"/>
                    <a:pt x="21382" y="393"/>
                  </a:cubicBezTo>
                  <a:cubicBezTo>
                    <a:pt x="23032" y="393"/>
                    <a:pt x="24378" y="387"/>
                    <a:pt x="25219" y="373"/>
                  </a:cubicBezTo>
                  <a:cubicBezTo>
                    <a:pt x="25285" y="340"/>
                    <a:pt x="25285" y="307"/>
                    <a:pt x="25219" y="273"/>
                  </a:cubicBezTo>
                  <a:cubicBezTo>
                    <a:pt x="21924" y="168"/>
                    <a:pt x="10715" y="0"/>
                    <a:pt x="4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28;p49">
              <a:extLst>
                <a:ext uri="{FF2B5EF4-FFF2-40B4-BE49-F238E27FC236}">
                  <a16:creationId xmlns:a16="http://schemas.microsoft.com/office/drawing/2014/main" id="{C11614C6-4341-DA9E-5B5C-26225B930377}"/>
                </a:ext>
              </a:extLst>
            </p:cNvPr>
            <p:cNvSpPr/>
            <p:nvPr/>
          </p:nvSpPr>
          <p:spPr>
            <a:xfrm>
              <a:off x="4147300" y="3775500"/>
              <a:ext cx="127625" cy="31850"/>
            </a:xfrm>
            <a:custGeom>
              <a:avLst/>
              <a:gdLst/>
              <a:ahLst/>
              <a:cxnLst/>
              <a:rect l="l" t="t" r="r" b="b"/>
              <a:pathLst>
                <a:path w="5105" h="1274" extrusionOk="0">
                  <a:moveTo>
                    <a:pt x="3570" y="0"/>
                  </a:moveTo>
                  <a:cubicBezTo>
                    <a:pt x="2285" y="0"/>
                    <a:pt x="956" y="348"/>
                    <a:pt x="34" y="1174"/>
                  </a:cubicBezTo>
                  <a:cubicBezTo>
                    <a:pt x="0" y="1207"/>
                    <a:pt x="34" y="1274"/>
                    <a:pt x="101" y="1274"/>
                  </a:cubicBezTo>
                  <a:cubicBezTo>
                    <a:pt x="1668" y="774"/>
                    <a:pt x="3303" y="473"/>
                    <a:pt x="4937" y="340"/>
                  </a:cubicBezTo>
                  <a:cubicBezTo>
                    <a:pt x="5104" y="340"/>
                    <a:pt x="5104" y="140"/>
                    <a:pt x="4971" y="140"/>
                  </a:cubicBezTo>
                  <a:cubicBezTo>
                    <a:pt x="4526" y="49"/>
                    <a:pt x="4051" y="0"/>
                    <a:pt x="35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29;p49">
              <a:extLst>
                <a:ext uri="{FF2B5EF4-FFF2-40B4-BE49-F238E27FC236}">
                  <a16:creationId xmlns:a16="http://schemas.microsoft.com/office/drawing/2014/main" id="{C4BCF337-FA5D-74A2-118F-8FC362489AC3}"/>
                </a:ext>
              </a:extLst>
            </p:cNvPr>
            <p:cNvSpPr/>
            <p:nvPr/>
          </p:nvSpPr>
          <p:spPr>
            <a:xfrm>
              <a:off x="4176475" y="3793375"/>
              <a:ext cx="127625" cy="32325"/>
            </a:xfrm>
            <a:custGeom>
              <a:avLst/>
              <a:gdLst/>
              <a:ahLst/>
              <a:cxnLst/>
              <a:rect l="l" t="t" r="r" b="b"/>
              <a:pathLst>
                <a:path w="5105" h="1293" extrusionOk="0">
                  <a:moveTo>
                    <a:pt x="3605" y="1"/>
                  </a:moveTo>
                  <a:cubicBezTo>
                    <a:pt x="2319" y="1"/>
                    <a:pt x="988" y="337"/>
                    <a:pt x="34" y="1193"/>
                  </a:cubicBezTo>
                  <a:cubicBezTo>
                    <a:pt x="1" y="1226"/>
                    <a:pt x="34" y="1293"/>
                    <a:pt x="134" y="1293"/>
                  </a:cubicBezTo>
                  <a:cubicBezTo>
                    <a:pt x="1702" y="792"/>
                    <a:pt x="3303" y="492"/>
                    <a:pt x="4971" y="359"/>
                  </a:cubicBezTo>
                  <a:cubicBezTo>
                    <a:pt x="5105" y="359"/>
                    <a:pt x="5105" y="159"/>
                    <a:pt x="4971" y="125"/>
                  </a:cubicBezTo>
                  <a:cubicBezTo>
                    <a:pt x="4535" y="45"/>
                    <a:pt x="4073" y="1"/>
                    <a:pt x="3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30;p49">
              <a:extLst>
                <a:ext uri="{FF2B5EF4-FFF2-40B4-BE49-F238E27FC236}">
                  <a16:creationId xmlns:a16="http://schemas.microsoft.com/office/drawing/2014/main" id="{BF4BDB89-902E-3F8F-293B-D2B5E889E146}"/>
                </a:ext>
              </a:extLst>
            </p:cNvPr>
            <p:cNvSpPr/>
            <p:nvPr/>
          </p:nvSpPr>
          <p:spPr>
            <a:xfrm>
              <a:off x="4205675" y="3811375"/>
              <a:ext cx="127625" cy="32675"/>
            </a:xfrm>
            <a:custGeom>
              <a:avLst/>
              <a:gdLst/>
              <a:ahLst/>
              <a:cxnLst/>
              <a:rect l="l" t="t" r="r" b="b"/>
              <a:pathLst>
                <a:path w="5105" h="1307" extrusionOk="0">
                  <a:moveTo>
                    <a:pt x="3586" y="0"/>
                  </a:moveTo>
                  <a:cubicBezTo>
                    <a:pt x="2307" y="0"/>
                    <a:pt x="992" y="355"/>
                    <a:pt x="67" y="1207"/>
                  </a:cubicBezTo>
                  <a:cubicBezTo>
                    <a:pt x="0" y="1240"/>
                    <a:pt x="67" y="1307"/>
                    <a:pt x="134" y="1307"/>
                  </a:cubicBezTo>
                  <a:cubicBezTo>
                    <a:pt x="1702" y="806"/>
                    <a:pt x="3336" y="506"/>
                    <a:pt x="4971" y="373"/>
                  </a:cubicBezTo>
                  <a:cubicBezTo>
                    <a:pt x="5104" y="373"/>
                    <a:pt x="5104" y="139"/>
                    <a:pt x="4971" y="139"/>
                  </a:cubicBezTo>
                  <a:cubicBezTo>
                    <a:pt x="4529" y="49"/>
                    <a:pt x="4060" y="0"/>
                    <a:pt x="35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31;p49">
              <a:extLst>
                <a:ext uri="{FF2B5EF4-FFF2-40B4-BE49-F238E27FC236}">
                  <a16:creationId xmlns:a16="http://schemas.microsoft.com/office/drawing/2014/main" id="{537B16DF-17C7-5AD2-EF4C-3D97816B6FC4}"/>
                </a:ext>
              </a:extLst>
            </p:cNvPr>
            <p:cNvSpPr/>
            <p:nvPr/>
          </p:nvSpPr>
          <p:spPr>
            <a:xfrm>
              <a:off x="3333375" y="1997700"/>
              <a:ext cx="1029925" cy="1780475"/>
            </a:xfrm>
            <a:custGeom>
              <a:avLst/>
              <a:gdLst/>
              <a:ahLst/>
              <a:cxnLst/>
              <a:rect l="l" t="t" r="r" b="b"/>
              <a:pathLst>
                <a:path w="41197" h="71219" extrusionOk="0">
                  <a:moveTo>
                    <a:pt x="1" y="1"/>
                  </a:moveTo>
                  <a:cubicBezTo>
                    <a:pt x="1" y="1"/>
                    <a:pt x="2936" y="4337"/>
                    <a:pt x="6672" y="9808"/>
                  </a:cubicBezTo>
                  <a:cubicBezTo>
                    <a:pt x="8907" y="13110"/>
                    <a:pt x="11442" y="16846"/>
                    <a:pt x="13744" y="20315"/>
                  </a:cubicBezTo>
                  <a:cubicBezTo>
                    <a:pt x="17914" y="26486"/>
                    <a:pt x="21416" y="31757"/>
                    <a:pt x="21483" y="32124"/>
                  </a:cubicBezTo>
                  <a:cubicBezTo>
                    <a:pt x="21616" y="32858"/>
                    <a:pt x="17380" y="71218"/>
                    <a:pt x="17380" y="71218"/>
                  </a:cubicBezTo>
                  <a:lnTo>
                    <a:pt x="36827" y="71218"/>
                  </a:lnTo>
                  <a:cubicBezTo>
                    <a:pt x="36827" y="71218"/>
                    <a:pt x="41197" y="33491"/>
                    <a:pt x="38962" y="28655"/>
                  </a:cubicBezTo>
                  <a:cubicBezTo>
                    <a:pt x="36060" y="22450"/>
                    <a:pt x="29689" y="13677"/>
                    <a:pt x="24952" y="7473"/>
                  </a:cubicBezTo>
                  <a:cubicBezTo>
                    <a:pt x="21583" y="3103"/>
                    <a:pt x="19014" y="1"/>
                    <a:pt x="19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32;p49">
              <a:extLst>
                <a:ext uri="{FF2B5EF4-FFF2-40B4-BE49-F238E27FC236}">
                  <a16:creationId xmlns:a16="http://schemas.microsoft.com/office/drawing/2014/main" id="{16051391-E1EE-3AD6-6BB1-91A773796E05}"/>
                </a:ext>
              </a:extLst>
            </p:cNvPr>
            <p:cNvSpPr/>
            <p:nvPr/>
          </p:nvSpPr>
          <p:spPr>
            <a:xfrm>
              <a:off x="3895700" y="2241700"/>
              <a:ext cx="339175" cy="1409825"/>
            </a:xfrm>
            <a:custGeom>
              <a:avLst/>
              <a:gdLst/>
              <a:ahLst/>
              <a:cxnLst/>
              <a:rect l="l" t="t" r="r" b="b"/>
              <a:pathLst>
                <a:path w="13567" h="56393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3393" y="4584"/>
                    <a:pt x="6562" y="9288"/>
                    <a:pt x="9464" y="14124"/>
                  </a:cubicBezTo>
                  <a:cubicBezTo>
                    <a:pt x="10531" y="15992"/>
                    <a:pt x="11732" y="17860"/>
                    <a:pt x="12433" y="19895"/>
                  </a:cubicBezTo>
                  <a:cubicBezTo>
                    <a:pt x="13167" y="22063"/>
                    <a:pt x="13067" y="24365"/>
                    <a:pt x="12967" y="26600"/>
                  </a:cubicBezTo>
                  <a:cubicBezTo>
                    <a:pt x="12733" y="31237"/>
                    <a:pt x="12433" y="35873"/>
                    <a:pt x="12133" y="40510"/>
                  </a:cubicBezTo>
                  <a:cubicBezTo>
                    <a:pt x="11799" y="45180"/>
                    <a:pt x="11399" y="49850"/>
                    <a:pt x="10998" y="54520"/>
                  </a:cubicBezTo>
                  <a:cubicBezTo>
                    <a:pt x="10932" y="55087"/>
                    <a:pt x="10898" y="55688"/>
                    <a:pt x="10832" y="56255"/>
                  </a:cubicBezTo>
                  <a:cubicBezTo>
                    <a:pt x="10832" y="56342"/>
                    <a:pt x="10877" y="56393"/>
                    <a:pt x="10925" y="56393"/>
                  </a:cubicBezTo>
                  <a:cubicBezTo>
                    <a:pt x="10970" y="56393"/>
                    <a:pt x="11016" y="56350"/>
                    <a:pt x="11032" y="56255"/>
                  </a:cubicBezTo>
                  <a:cubicBezTo>
                    <a:pt x="11465" y="51585"/>
                    <a:pt x="11966" y="46981"/>
                    <a:pt x="12299" y="42311"/>
                  </a:cubicBezTo>
                  <a:cubicBezTo>
                    <a:pt x="12666" y="37641"/>
                    <a:pt x="12967" y="32938"/>
                    <a:pt x="13200" y="28235"/>
                  </a:cubicBezTo>
                  <a:cubicBezTo>
                    <a:pt x="13333" y="26000"/>
                    <a:pt x="13567" y="23698"/>
                    <a:pt x="13200" y="21463"/>
                  </a:cubicBezTo>
                  <a:cubicBezTo>
                    <a:pt x="12833" y="19328"/>
                    <a:pt x="11766" y="17460"/>
                    <a:pt x="10698" y="15592"/>
                  </a:cubicBezTo>
                  <a:cubicBezTo>
                    <a:pt x="7796" y="10655"/>
                    <a:pt x="4594" y="5885"/>
                    <a:pt x="1125" y="1349"/>
                  </a:cubicBezTo>
                  <a:cubicBezTo>
                    <a:pt x="758" y="915"/>
                    <a:pt x="424" y="448"/>
                    <a:pt x="57" y="14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3;p49">
              <a:extLst>
                <a:ext uri="{FF2B5EF4-FFF2-40B4-BE49-F238E27FC236}">
                  <a16:creationId xmlns:a16="http://schemas.microsoft.com/office/drawing/2014/main" id="{7F66D615-A4E0-20F1-7177-E52B1CE03421}"/>
                </a:ext>
              </a:extLst>
            </p:cNvPr>
            <p:cNvSpPr/>
            <p:nvPr/>
          </p:nvSpPr>
          <p:spPr>
            <a:xfrm>
              <a:off x="3832900" y="3699125"/>
              <a:ext cx="401900" cy="8275"/>
            </a:xfrm>
            <a:custGeom>
              <a:avLst/>
              <a:gdLst/>
              <a:ahLst/>
              <a:cxnLst/>
              <a:rect l="l" t="t" r="r" b="b"/>
              <a:pathLst>
                <a:path w="16076" h="331" extrusionOk="0">
                  <a:moveTo>
                    <a:pt x="5680" y="1"/>
                  </a:moveTo>
                  <a:cubicBezTo>
                    <a:pt x="3170" y="1"/>
                    <a:pt x="668" y="26"/>
                    <a:pt x="34" y="126"/>
                  </a:cubicBezTo>
                  <a:cubicBezTo>
                    <a:pt x="1" y="126"/>
                    <a:pt x="1" y="193"/>
                    <a:pt x="34" y="193"/>
                  </a:cubicBezTo>
                  <a:cubicBezTo>
                    <a:pt x="716" y="300"/>
                    <a:pt x="3556" y="331"/>
                    <a:pt x="6244" y="331"/>
                  </a:cubicBezTo>
                  <a:cubicBezTo>
                    <a:pt x="8558" y="331"/>
                    <a:pt x="10759" y="308"/>
                    <a:pt x="11376" y="293"/>
                  </a:cubicBezTo>
                  <a:cubicBezTo>
                    <a:pt x="14111" y="293"/>
                    <a:pt x="13310" y="259"/>
                    <a:pt x="16046" y="193"/>
                  </a:cubicBezTo>
                  <a:cubicBezTo>
                    <a:pt x="16049" y="196"/>
                    <a:pt x="16053" y="198"/>
                    <a:pt x="16056" y="198"/>
                  </a:cubicBezTo>
                  <a:cubicBezTo>
                    <a:pt x="16076" y="198"/>
                    <a:pt x="16076" y="120"/>
                    <a:pt x="16056" y="120"/>
                  </a:cubicBezTo>
                  <a:cubicBezTo>
                    <a:pt x="16053" y="120"/>
                    <a:pt x="16049" y="122"/>
                    <a:pt x="16046" y="126"/>
                  </a:cubicBezTo>
                  <a:cubicBezTo>
                    <a:pt x="13310" y="59"/>
                    <a:pt x="14111" y="59"/>
                    <a:pt x="11376" y="26"/>
                  </a:cubicBezTo>
                  <a:cubicBezTo>
                    <a:pt x="10708" y="26"/>
                    <a:pt x="8190" y="1"/>
                    <a:pt x="5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4;p49">
              <a:extLst>
                <a:ext uri="{FF2B5EF4-FFF2-40B4-BE49-F238E27FC236}">
                  <a16:creationId xmlns:a16="http://schemas.microsoft.com/office/drawing/2014/main" id="{6E32D4E4-DD2F-37FC-5D03-752B52DA9128}"/>
                </a:ext>
              </a:extLst>
            </p:cNvPr>
            <p:cNvSpPr/>
            <p:nvPr/>
          </p:nvSpPr>
          <p:spPr>
            <a:xfrm>
              <a:off x="3333375" y="1997700"/>
              <a:ext cx="497050" cy="738050"/>
            </a:xfrm>
            <a:custGeom>
              <a:avLst/>
              <a:gdLst/>
              <a:ahLst/>
              <a:cxnLst/>
              <a:rect l="l" t="t" r="r" b="b"/>
              <a:pathLst>
                <a:path w="19882" h="29522" extrusionOk="0">
                  <a:moveTo>
                    <a:pt x="1" y="1"/>
                  </a:moveTo>
                  <a:cubicBezTo>
                    <a:pt x="1" y="1"/>
                    <a:pt x="14878" y="21816"/>
                    <a:pt x="19882" y="29522"/>
                  </a:cubicBezTo>
                  <a:lnTo>
                    <a:pt x="9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35;p49">
              <a:extLst>
                <a:ext uri="{FF2B5EF4-FFF2-40B4-BE49-F238E27FC236}">
                  <a16:creationId xmlns:a16="http://schemas.microsoft.com/office/drawing/2014/main" id="{BDD193C2-FB83-C831-9123-EA390FDBA067}"/>
                </a:ext>
              </a:extLst>
            </p:cNvPr>
            <p:cNvSpPr/>
            <p:nvPr/>
          </p:nvSpPr>
          <p:spPr>
            <a:xfrm>
              <a:off x="2797175" y="3774800"/>
              <a:ext cx="751400" cy="634675"/>
            </a:xfrm>
            <a:custGeom>
              <a:avLst/>
              <a:gdLst/>
              <a:ahLst/>
              <a:cxnLst/>
              <a:rect l="l" t="t" r="r" b="b"/>
              <a:pathLst>
                <a:path w="30056" h="25387" extrusionOk="0">
                  <a:moveTo>
                    <a:pt x="30055" y="1"/>
                  </a:moveTo>
                  <a:lnTo>
                    <a:pt x="13843" y="335"/>
                  </a:lnTo>
                  <a:lnTo>
                    <a:pt x="11975" y="16246"/>
                  </a:lnTo>
                  <a:lnTo>
                    <a:pt x="11975" y="16513"/>
                  </a:lnTo>
                  <a:cubicBezTo>
                    <a:pt x="11975" y="16513"/>
                    <a:pt x="2602" y="20983"/>
                    <a:pt x="1635" y="21750"/>
                  </a:cubicBezTo>
                  <a:cubicBezTo>
                    <a:pt x="701" y="22550"/>
                    <a:pt x="0" y="25086"/>
                    <a:pt x="868" y="25319"/>
                  </a:cubicBezTo>
                  <a:cubicBezTo>
                    <a:pt x="1024" y="25365"/>
                    <a:pt x="1902" y="25387"/>
                    <a:pt x="3251" y="25387"/>
                  </a:cubicBezTo>
                  <a:cubicBezTo>
                    <a:pt x="9657" y="25387"/>
                    <a:pt x="26682" y="24909"/>
                    <a:pt x="27453" y="24385"/>
                  </a:cubicBezTo>
                  <a:cubicBezTo>
                    <a:pt x="27787" y="24152"/>
                    <a:pt x="27920" y="20549"/>
                    <a:pt x="27954" y="16179"/>
                  </a:cubicBezTo>
                  <a:lnTo>
                    <a:pt x="27954" y="16046"/>
                  </a:lnTo>
                  <a:cubicBezTo>
                    <a:pt x="27954" y="15145"/>
                    <a:pt x="30055" y="1"/>
                    <a:pt x="3005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36;p49">
              <a:extLst>
                <a:ext uri="{FF2B5EF4-FFF2-40B4-BE49-F238E27FC236}">
                  <a16:creationId xmlns:a16="http://schemas.microsoft.com/office/drawing/2014/main" id="{37D27D02-FCEA-E26A-A8F5-46787E482DDD}"/>
                </a:ext>
              </a:extLst>
            </p:cNvPr>
            <p:cNvSpPr/>
            <p:nvPr/>
          </p:nvSpPr>
          <p:spPr>
            <a:xfrm>
              <a:off x="2797175" y="4096700"/>
              <a:ext cx="708025" cy="312775"/>
            </a:xfrm>
            <a:custGeom>
              <a:avLst/>
              <a:gdLst/>
              <a:ahLst/>
              <a:cxnLst/>
              <a:rect l="l" t="t" r="r" b="b"/>
              <a:pathLst>
                <a:path w="28321" h="12511" extrusionOk="0">
                  <a:moveTo>
                    <a:pt x="28320" y="1"/>
                  </a:moveTo>
                  <a:lnTo>
                    <a:pt x="12342" y="301"/>
                  </a:lnTo>
                  <a:lnTo>
                    <a:pt x="11975" y="3370"/>
                  </a:lnTo>
                  <a:lnTo>
                    <a:pt x="11975" y="3637"/>
                  </a:lnTo>
                  <a:cubicBezTo>
                    <a:pt x="11975" y="3637"/>
                    <a:pt x="2602" y="8107"/>
                    <a:pt x="1635" y="8874"/>
                  </a:cubicBezTo>
                  <a:cubicBezTo>
                    <a:pt x="701" y="9674"/>
                    <a:pt x="0" y="12210"/>
                    <a:pt x="868" y="12443"/>
                  </a:cubicBezTo>
                  <a:cubicBezTo>
                    <a:pt x="1024" y="12489"/>
                    <a:pt x="1902" y="12511"/>
                    <a:pt x="3251" y="12511"/>
                  </a:cubicBezTo>
                  <a:cubicBezTo>
                    <a:pt x="9657" y="12511"/>
                    <a:pt x="26682" y="12033"/>
                    <a:pt x="27453" y="11509"/>
                  </a:cubicBezTo>
                  <a:cubicBezTo>
                    <a:pt x="27787" y="11276"/>
                    <a:pt x="27920" y="7673"/>
                    <a:pt x="27954" y="3303"/>
                  </a:cubicBezTo>
                  <a:lnTo>
                    <a:pt x="27954" y="3170"/>
                  </a:lnTo>
                  <a:cubicBezTo>
                    <a:pt x="27954" y="3170"/>
                    <a:pt x="28320" y="134"/>
                    <a:pt x="2832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37;p49">
              <a:extLst>
                <a:ext uri="{FF2B5EF4-FFF2-40B4-BE49-F238E27FC236}">
                  <a16:creationId xmlns:a16="http://schemas.microsoft.com/office/drawing/2014/main" id="{2C037228-1924-2B0C-201E-BC3334AB24A5}"/>
                </a:ext>
              </a:extLst>
            </p:cNvPr>
            <p:cNvSpPr/>
            <p:nvPr/>
          </p:nvSpPr>
          <p:spPr>
            <a:xfrm>
              <a:off x="2797175" y="4175925"/>
              <a:ext cx="698850" cy="233550"/>
            </a:xfrm>
            <a:custGeom>
              <a:avLst/>
              <a:gdLst/>
              <a:ahLst/>
              <a:cxnLst/>
              <a:rect l="l" t="t" r="r" b="b"/>
              <a:pathLst>
                <a:path w="27954" h="9342" extrusionOk="0">
                  <a:moveTo>
                    <a:pt x="27954" y="1"/>
                  </a:moveTo>
                  <a:lnTo>
                    <a:pt x="11975" y="201"/>
                  </a:lnTo>
                  <a:lnTo>
                    <a:pt x="11975" y="468"/>
                  </a:lnTo>
                  <a:cubicBezTo>
                    <a:pt x="11975" y="468"/>
                    <a:pt x="2602" y="4938"/>
                    <a:pt x="1635" y="5705"/>
                  </a:cubicBezTo>
                  <a:cubicBezTo>
                    <a:pt x="701" y="6505"/>
                    <a:pt x="0" y="9041"/>
                    <a:pt x="868" y="9274"/>
                  </a:cubicBezTo>
                  <a:cubicBezTo>
                    <a:pt x="1024" y="9320"/>
                    <a:pt x="1902" y="9342"/>
                    <a:pt x="3251" y="9342"/>
                  </a:cubicBezTo>
                  <a:cubicBezTo>
                    <a:pt x="9657" y="9342"/>
                    <a:pt x="26682" y="8864"/>
                    <a:pt x="27453" y="8340"/>
                  </a:cubicBezTo>
                  <a:cubicBezTo>
                    <a:pt x="27787" y="8107"/>
                    <a:pt x="27920" y="4504"/>
                    <a:pt x="27954" y="134"/>
                  </a:cubicBezTo>
                  <a:lnTo>
                    <a:pt x="2795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38;p49">
              <a:extLst>
                <a:ext uri="{FF2B5EF4-FFF2-40B4-BE49-F238E27FC236}">
                  <a16:creationId xmlns:a16="http://schemas.microsoft.com/office/drawing/2014/main" id="{B3FDF063-81FC-375E-7A65-A41DBDB42B90}"/>
                </a:ext>
              </a:extLst>
            </p:cNvPr>
            <p:cNvSpPr/>
            <p:nvPr/>
          </p:nvSpPr>
          <p:spPr>
            <a:xfrm>
              <a:off x="2823850" y="4371275"/>
              <a:ext cx="631325" cy="14900"/>
            </a:xfrm>
            <a:custGeom>
              <a:avLst/>
              <a:gdLst/>
              <a:ahLst/>
              <a:cxnLst/>
              <a:rect l="l" t="t" r="r" b="b"/>
              <a:pathLst>
                <a:path w="25253" h="596" extrusionOk="0">
                  <a:moveTo>
                    <a:pt x="23028" y="1"/>
                  </a:moveTo>
                  <a:cubicBezTo>
                    <a:pt x="16933" y="1"/>
                    <a:pt x="3697" y="352"/>
                    <a:pt x="67" y="526"/>
                  </a:cubicBezTo>
                  <a:cubicBezTo>
                    <a:pt x="1" y="526"/>
                    <a:pt x="1" y="593"/>
                    <a:pt x="67" y="593"/>
                  </a:cubicBezTo>
                  <a:cubicBezTo>
                    <a:pt x="282" y="594"/>
                    <a:pt x="530" y="595"/>
                    <a:pt x="808" y="595"/>
                  </a:cubicBezTo>
                  <a:cubicBezTo>
                    <a:pt x="5937" y="595"/>
                    <a:pt x="21295" y="312"/>
                    <a:pt x="25219" y="59"/>
                  </a:cubicBezTo>
                  <a:cubicBezTo>
                    <a:pt x="25252" y="59"/>
                    <a:pt x="25252" y="26"/>
                    <a:pt x="25219" y="26"/>
                  </a:cubicBezTo>
                  <a:cubicBezTo>
                    <a:pt x="24683" y="8"/>
                    <a:pt x="23934" y="1"/>
                    <a:pt x="230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39;p49">
              <a:extLst>
                <a:ext uri="{FF2B5EF4-FFF2-40B4-BE49-F238E27FC236}">
                  <a16:creationId xmlns:a16="http://schemas.microsoft.com/office/drawing/2014/main" id="{96BF9474-ED15-9F13-CFDE-6C2B1968CAD8}"/>
                </a:ext>
              </a:extLst>
            </p:cNvPr>
            <p:cNvSpPr/>
            <p:nvPr/>
          </p:nvSpPr>
          <p:spPr>
            <a:xfrm>
              <a:off x="3048175" y="4179800"/>
              <a:ext cx="128450" cy="31175"/>
            </a:xfrm>
            <a:custGeom>
              <a:avLst/>
              <a:gdLst/>
              <a:ahLst/>
              <a:cxnLst/>
              <a:rect l="l" t="t" r="r" b="b"/>
              <a:pathLst>
                <a:path w="5138" h="1247" extrusionOk="0">
                  <a:moveTo>
                    <a:pt x="1617" y="0"/>
                  </a:moveTo>
                  <a:cubicBezTo>
                    <a:pt x="1121" y="0"/>
                    <a:pt x="629" y="52"/>
                    <a:pt x="168" y="146"/>
                  </a:cubicBezTo>
                  <a:cubicBezTo>
                    <a:pt x="1" y="146"/>
                    <a:pt x="34" y="379"/>
                    <a:pt x="168" y="379"/>
                  </a:cubicBezTo>
                  <a:cubicBezTo>
                    <a:pt x="1802" y="480"/>
                    <a:pt x="3437" y="780"/>
                    <a:pt x="5038" y="1247"/>
                  </a:cubicBezTo>
                  <a:cubicBezTo>
                    <a:pt x="5104" y="1247"/>
                    <a:pt x="5138" y="1180"/>
                    <a:pt x="5104" y="1147"/>
                  </a:cubicBezTo>
                  <a:cubicBezTo>
                    <a:pt x="4171" y="333"/>
                    <a:pt x="2877" y="0"/>
                    <a:pt x="1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0;p49">
              <a:extLst>
                <a:ext uri="{FF2B5EF4-FFF2-40B4-BE49-F238E27FC236}">
                  <a16:creationId xmlns:a16="http://schemas.microsoft.com/office/drawing/2014/main" id="{CF1BEA95-E4C0-5187-63A0-8F097FF30D41}"/>
                </a:ext>
              </a:extLst>
            </p:cNvPr>
            <p:cNvSpPr/>
            <p:nvPr/>
          </p:nvSpPr>
          <p:spPr>
            <a:xfrm>
              <a:off x="3019275" y="4198125"/>
              <a:ext cx="128025" cy="31425"/>
            </a:xfrm>
            <a:custGeom>
              <a:avLst/>
              <a:gdLst/>
              <a:ahLst/>
              <a:cxnLst/>
              <a:rect l="l" t="t" r="r" b="b"/>
              <a:pathLst>
                <a:path w="5121" h="1257" extrusionOk="0">
                  <a:moveTo>
                    <a:pt x="1605" y="1"/>
                  </a:moveTo>
                  <a:cubicBezTo>
                    <a:pt x="1109" y="1"/>
                    <a:pt x="618" y="53"/>
                    <a:pt x="156" y="147"/>
                  </a:cubicBezTo>
                  <a:cubicBezTo>
                    <a:pt x="0" y="147"/>
                    <a:pt x="19" y="350"/>
                    <a:pt x="131" y="350"/>
                  </a:cubicBezTo>
                  <a:cubicBezTo>
                    <a:pt x="139" y="350"/>
                    <a:pt x="147" y="349"/>
                    <a:pt x="156" y="347"/>
                  </a:cubicBezTo>
                  <a:cubicBezTo>
                    <a:pt x="1791" y="480"/>
                    <a:pt x="3425" y="781"/>
                    <a:pt x="5026" y="1248"/>
                  </a:cubicBezTo>
                  <a:cubicBezTo>
                    <a:pt x="5038" y="1254"/>
                    <a:pt x="5050" y="1256"/>
                    <a:pt x="5059" y="1256"/>
                  </a:cubicBezTo>
                  <a:cubicBezTo>
                    <a:pt x="5103" y="1256"/>
                    <a:pt x="5120" y="1202"/>
                    <a:pt x="5093" y="1148"/>
                  </a:cubicBezTo>
                  <a:cubicBezTo>
                    <a:pt x="4160" y="334"/>
                    <a:pt x="2866" y="1"/>
                    <a:pt x="1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1;p49">
              <a:extLst>
                <a:ext uri="{FF2B5EF4-FFF2-40B4-BE49-F238E27FC236}">
                  <a16:creationId xmlns:a16="http://schemas.microsoft.com/office/drawing/2014/main" id="{24359273-4F92-80B5-08C0-118D6D58C025}"/>
                </a:ext>
              </a:extLst>
            </p:cNvPr>
            <p:cNvSpPr/>
            <p:nvPr/>
          </p:nvSpPr>
          <p:spPr>
            <a:xfrm>
              <a:off x="2989800" y="4216475"/>
              <a:ext cx="128450" cy="31200"/>
            </a:xfrm>
            <a:custGeom>
              <a:avLst/>
              <a:gdLst/>
              <a:ahLst/>
              <a:cxnLst/>
              <a:rect l="l" t="t" r="r" b="b"/>
              <a:pathLst>
                <a:path w="5138" h="1248" extrusionOk="0">
                  <a:moveTo>
                    <a:pt x="1616" y="1"/>
                  </a:moveTo>
                  <a:cubicBezTo>
                    <a:pt x="1121" y="1"/>
                    <a:pt x="629" y="52"/>
                    <a:pt x="168" y="147"/>
                  </a:cubicBezTo>
                  <a:cubicBezTo>
                    <a:pt x="1" y="147"/>
                    <a:pt x="1" y="380"/>
                    <a:pt x="168" y="380"/>
                  </a:cubicBezTo>
                  <a:cubicBezTo>
                    <a:pt x="1802" y="480"/>
                    <a:pt x="3437" y="780"/>
                    <a:pt x="5004" y="1247"/>
                  </a:cubicBezTo>
                  <a:cubicBezTo>
                    <a:pt x="5071" y="1247"/>
                    <a:pt x="5138" y="1181"/>
                    <a:pt x="5071" y="1147"/>
                  </a:cubicBezTo>
                  <a:cubicBezTo>
                    <a:pt x="4162" y="334"/>
                    <a:pt x="2874" y="1"/>
                    <a:pt x="16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2;p49">
              <a:extLst>
                <a:ext uri="{FF2B5EF4-FFF2-40B4-BE49-F238E27FC236}">
                  <a16:creationId xmlns:a16="http://schemas.microsoft.com/office/drawing/2014/main" id="{161F7547-63AB-A8B1-6AB8-BF7A372A86FD}"/>
                </a:ext>
              </a:extLst>
            </p:cNvPr>
            <p:cNvSpPr/>
            <p:nvPr/>
          </p:nvSpPr>
          <p:spPr>
            <a:xfrm>
              <a:off x="3074025" y="1997700"/>
              <a:ext cx="734725" cy="2191600"/>
            </a:xfrm>
            <a:custGeom>
              <a:avLst/>
              <a:gdLst/>
              <a:ahLst/>
              <a:cxnLst/>
              <a:rect l="l" t="t" r="r" b="b"/>
              <a:pathLst>
                <a:path w="29389" h="87664" extrusionOk="0">
                  <a:moveTo>
                    <a:pt x="29388" y="1"/>
                  </a:moveTo>
                  <a:lnTo>
                    <a:pt x="9941" y="34"/>
                  </a:lnTo>
                  <a:lnTo>
                    <a:pt x="1" y="87663"/>
                  </a:lnTo>
                  <a:lnTo>
                    <a:pt x="17814" y="87563"/>
                  </a:lnTo>
                  <a:lnTo>
                    <a:pt x="24585" y="15478"/>
                  </a:lnTo>
                  <a:cubicBezTo>
                    <a:pt x="26119" y="14778"/>
                    <a:pt x="26953" y="14344"/>
                    <a:pt x="26953" y="14344"/>
                  </a:cubicBezTo>
                  <a:cubicBezTo>
                    <a:pt x="27120" y="13911"/>
                    <a:pt x="29388" y="1"/>
                    <a:pt x="29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3;p49">
              <a:extLst>
                <a:ext uri="{FF2B5EF4-FFF2-40B4-BE49-F238E27FC236}">
                  <a16:creationId xmlns:a16="http://schemas.microsoft.com/office/drawing/2014/main" id="{D757524A-4950-C216-2E97-673630F170D6}"/>
                </a:ext>
              </a:extLst>
            </p:cNvPr>
            <p:cNvSpPr/>
            <p:nvPr/>
          </p:nvSpPr>
          <p:spPr>
            <a:xfrm>
              <a:off x="3103225" y="4105000"/>
              <a:ext cx="401975" cy="8675"/>
            </a:xfrm>
            <a:custGeom>
              <a:avLst/>
              <a:gdLst/>
              <a:ahLst/>
              <a:cxnLst/>
              <a:rect l="l" t="t" r="r" b="b"/>
              <a:pathLst>
                <a:path w="16079" h="347" extrusionOk="0">
                  <a:moveTo>
                    <a:pt x="9214" y="0"/>
                  </a:moveTo>
                  <a:cubicBezTo>
                    <a:pt x="6126" y="0"/>
                    <a:pt x="959" y="19"/>
                    <a:pt x="34" y="169"/>
                  </a:cubicBezTo>
                  <a:cubicBezTo>
                    <a:pt x="0" y="169"/>
                    <a:pt x="0" y="236"/>
                    <a:pt x="34" y="236"/>
                  </a:cubicBezTo>
                  <a:cubicBezTo>
                    <a:pt x="577" y="322"/>
                    <a:pt x="2493" y="346"/>
                    <a:pt x="4610" y="346"/>
                  </a:cubicBezTo>
                  <a:cubicBezTo>
                    <a:pt x="7432" y="346"/>
                    <a:pt x="10613" y="303"/>
                    <a:pt x="11375" y="303"/>
                  </a:cubicBezTo>
                  <a:cubicBezTo>
                    <a:pt x="14110" y="269"/>
                    <a:pt x="13310" y="236"/>
                    <a:pt x="16045" y="169"/>
                  </a:cubicBezTo>
                  <a:cubicBezTo>
                    <a:pt x="16078" y="169"/>
                    <a:pt x="16078" y="102"/>
                    <a:pt x="16045" y="102"/>
                  </a:cubicBezTo>
                  <a:cubicBezTo>
                    <a:pt x="13310" y="36"/>
                    <a:pt x="14110" y="36"/>
                    <a:pt x="11375" y="2"/>
                  </a:cubicBezTo>
                  <a:cubicBezTo>
                    <a:pt x="11042" y="2"/>
                    <a:pt x="10243" y="0"/>
                    <a:pt x="9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44;p49">
              <a:extLst>
                <a:ext uri="{FF2B5EF4-FFF2-40B4-BE49-F238E27FC236}">
                  <a16:creationId xmlns:a16="http://schemas.microsoft.com/office/drawing/2014/main" id="{6C88D0BF-79BB-DD0D-DF29-22E75A2D4F95}"/>
                </a:ext>
              </a:extLst>
            </p:cNvPr>
            <p:cNvSpPr/>
            <p:nvPr/>
          </p:nvSpPr>
          <p:spPr>
            <a:xfrm>
              <a:off x="3248325" y="2248400"/>
              <a:ext cx="178025" cy="1826775"/>
            </a:xfrm>
            <a:custGeom>
              <a:avLst/>
              <a:gdLst/>
              <a:ahLst/>
              <a:cxnLst/>
              <a:rect l="l" t="t" r="r" b="b"/>
              <a:pathLst>
                <a:path w="7121" h="73071" extrusionOk="0">
                  <a:moveTo>
                    <a:pt x="7077" y="0"/>
                  </a:moveTo>
                  <a:cubicBezTo>
                    <a:pt x="7046" y="0"/>
                    <a:pt x="7005" y="25"/>
                    <a:pt x="7005" y="80"/>
                  </a:cubicBezTo>
                  <a:cubicBezTo>
                    <a:pt x="6305" y="9987"/>
                    <a:pt x="6005" y="14424"/>
                    <a:pt x="5204" y="24331"/>
                  </a:cubicBezTo>
                  <a:cubicBezTo>
                    <a:pt x="4370" y="34271"/>
                    <a:pt x="3403" y="44245"/>
                    <a:pt x="2202" y="54152"/>
                  </a:cubicBezTo>
                  <a:cubicBezTo>
                    <a:pt x="1535" y="59723"/>
                    <a:pt x="801" y="67495"/>
                    <a:pt x="0" y="73032"/>
                  </a:cubicBezTo>
                  <a:cubicBezTo>
                    <a:pt x="0" y="73051"/>
                    <a:pt x="23" y="73071"/>
                    <a:pt x="41" y="73071"/>
                  </a:cubicBezTo>
                  <a:cubicBezTo>
                    <a:pt x="55" y="73071"/>
                    <a:pt x="67" y="73060"/>
                    <a:pt x="67" y="73032"/>
                  </a:cubicBezTo>
                  <a:cubicBezTo>
                    <a:pt x="1735" y="63225"/>
                    <a:pt x="2903" y="51050"/>
                    <a:pt x="3903" y="41143"/>
                  </a:cubicBezTo>
                  <a:cubicBezTo>
                    <a:pt x="4904" y="31236"/>
                    <a:pt x="5705" y="21328"/>
                    <a:pt x="6405" y="11388"/>
                  </a:cubicBezTo>
                  <a:cubicBezTo>
                    <a:pt x="6839" y="5784"/>
                    <a:pt x="6739" y="5651"/>
                    <a:pt x="7106" y="47"/>
                  </a:cubicBezTo>
                  <a:cubicBezTo>
                    <a:pt x="7121" y="17"/>
                    <a:pt x="7102" y="0"/>
                    <a:pt x="7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45;p49">
              <a:extLst>
                <a:ext uri="{FF2B5EF4-FFF2-40B4-BE49-F238E27FC236}">
                  <a16:creationId xmlns:a16="http://schemas.microsoft.com/office/drawing/2014/main" id="{F48AC207-5328-F975-476B-EDC1A7B7F2EE}"/>
                </a:ext>
              </a:extLst>
            </p:cNvPr>
            <p:cNvSpPr/>
            <p:nvPr/>
          </p:nvSpPr>
          <p:spPr>
            <a:xfrm>
              <a:off x="3638000" y="2345900"/>
              <a:ext cx="133650" cy="69800"/>
            </a:xfrm>
            <a:custGeom>
              <a:avLst/>
              <a:gdLst/>
              <a:ahLst/>
              <a:cxnLst/>
              <a:rect l="l" t="t" r="r" b="b"/>
              <a:pathLst>
                <a:path w="5346" h="2792" extrusionOk="0">
                  <a:moveTo>
                    <a:pt x="5189" y="1"/>
                  </a:moveTo>
                  <a:cubicBezTo>
                    <a:pt x="5170" y="1"/>
                    <a:pt x="5149" y="5"/>
                    <a:pt x="5128" y="16"/>
                  </a:cubicBezTo>
                  <a:cubicBezTo>
                    <a:pt x="3360" y="750"/>
                    <a:pt x="1659" y="1617"/>
                    <a:pt x="58" y="2685"/>
                  </a:cubicBezTo>
                  <a:cubicBezTo>
                    <a:pt x="1" y="2713"/>
                    <a:pt x="42" y="2791"/>
                    <a:pt x="76" y="2791"/>
                  </a:cubicBezTo>
                  <a:cubicBezTo>
                    <a:pt x="81" y="2791"/>
                    <a:pt x="87" y="2789"/>
                    <a:pt x="91" y="2785"/>
                  </a:cubicBezTo>
                  <a:cubicBezTo>
                    <a:pt x="1826" y="1951"/>
                    <a:pt x="3560" y="1150"/>
                    <a:pt x="5262" y="216"/>
                  </a:cubicBezTo>
                  <a:cubicBezTo>
                    <a:pt x="5346" y="132"/>
                    <a:pt x="5288" y="1"/>
                    <a:pt x="51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46;p49">
              <a:extLst>
                <a:ext uri="{FF2B5EF4-FFF2-40B4-BE49-F238E27FC236}">
                  <a16:creationId xmlns:a16="http://schemas.microsoft.com/office/drawing/2014/main" id="{8C250785-D8B1-77E9-4A61-5D847D4FE2AC}"/>
                </a:ext>
              </a:extLst>
            </p:cNvPr>
            <p:cNvSpPr/>
            <p:nvPr/>
          </p:nvSpPr>
          <p:spPr>
            <a:xfrm>
              <a:off x="3682325" y="2146350"/>
              <a:ext cx="69725" cy="212650"/>
            </a:xfrm>
            <a:custGeom>
              <a:avLst/>
              <a:gdLst/>
              <a:ahLst/>
              <a:cxnLst/>
              <a:rect l="l" t="t" r="r" b="b"/>
              <a:pathLst>
                <a:path w="2789" h="8506" extrusionOk="0">
                  <a:moveTo>
                    <a:pt x="2755" y="1"/>
                  </a:moveTo>
                  <a:cubicBezTo>
                    <a:pt x="2738" y="1"/>
                    <a:pt x="2721" y="9"/>
                    <a:pt x="2721" y="26"/>
                  </a:cubicBezTo>
                  <a:cubicBezTo>
                    <a:pt x="2421" y="1694"/>
                    <a:pt x="2288" y="3361"/>
                    <a:pt x="2088" y="5063"/>
                  </a:cubicBezTo>
                  <a:cubicBezTo>
                    <a:pt x="2054" y="5463"/>
                    <a:pt x="1988" y="5863"/>
                    <a:pt x="1954" y="6263"/>
                  </a:cubicBezTo>
                  <a:cubicBezTo>
                    <a:pt x="1954" y="6630"/>
                    <a:pt x="1854" y="6997"/>
                    <a:pt x="1654" y="7298"/>
                  </a:cubicBezTo>
                  <a:cubicBezTo>
                    <a:pt x="1320" y="7865"/>
                    <a:pt x="653" y="8131"/>
                    <a:pt x="86" y="8398"/>
                  </a:cubicBezTo>
                  <a:cubicBezTo>
                    <a:pt x="0" y="8427"/>
                    <a:pt x="13" y="8505"/>
                    <a:pt x="82" y="8505"/>
                  </a:cubicBezTo>
                  <a:cubicBezTo>
                    <a:pt x="93" y="8505"/>
                    <a:pt x="106" y="8503"/>
                    <a:pt x="120" y="8498"/>
                  </a:cubicBezTo>
                  <a:cubicBezTo>
                    <a:pt x="720" y="8365"/>
                    <a:pt x="1320" y="8031"/>
                    <a:pt x="1787" y="7598"/>
                  </a:cubicBezTo>
                  <a:cubicBezTo>
                    <a:pt x="2321" y="7031"/>
                    <a:pt x="2321" y="6197"/>
                    <a:pt x="2388" y="5463"/>
                  </a:cubicBezTo>
                  <a:cubicBezTo>
                    <a:pt x="2621" y="3662"/>
                    <a:pt x="2755" y="1860"/>
                    <a:pt x="2788" y="26"/>
                  </a:cubicBezTo>
                  <a:cubicBezTo>
                    <a:pt x="2788" y="9"/>
                    <a:pt x="2772" y="1"/>
                    <a:pt x="2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47;p49">
              <a:extLst>
                <a:ext uri="{FF2B5EF4-FFF2-40B4-BE49-F238E27FC236}">
                  <a16:creationId xmlns:a16="http://schemas.microsoft.com/office/drawing/2014/main" id="{2D2F72A1-788A-5131-17BC-6DE31DBBEEAB}"/>
                </a:ext>
              </a:extLst>
            </p:cNvPr>
            <p:cNvSpPr/>
            <p:nvPr/>
          </p:nvSpPr>
          <p:spPr>
            <a:xfrm>
              <a:off x="3686125" y="2158875"/>
              <a:ext cx="15050" cy="181175"/>
            </a:xfrm>
            <a:custGeom>
              <a:avLst/>
              <a:gdLst/>
              <a:ahLst/>
              <a:cxnLst/>
              <a:rect l="l" t="t" r="r" b="b"/>
              <a:pathLst>
                <a:path w="602" h="7247" extrusionOk="0">
                  <a:moveTo>
                    <a:pt x="568" y="0"/>
                  </a:moveTo>
                  <a:cubicBezTo>
                    <a:pt x="551" y="0"/>
                    <a:pt x="535" y="8"/>
                    <a:pt x="535" y="25"/>
                  </a:cubicBezTo>
                  <a:cubicBezTo>
                    <a:pt x="468" y="1226"/>
                    <a:pt x="335" y="2427"/>
                    <a:pt x="234" y="3628"/>
                  </a:cubicBezTo>
                  <a:cubicBezTo>
                    <a:pt x="201" y="4195"/>
                    <a:pt x="168" y="4795"/>
                    <a:pt x="134" y="5396"/>
                  </a:cubicBezTo>
                  <a:cubicBezTo>
                    <a:pt x="68" y="5996"/>
                    <a:pt x="1" y="6596"/>
                    <a:pt x="34" y="7197"/>
                  </a:cubicBezTo>
                  <a:cubicBezTo>
                    <a:pt x="34" y="7230"/>
                    <a:pt x="51" y="7247"/>
                    <a:pt x="68" y="7247"/>
                  </a:cubicBezTo>
                  <a:cubicBezTo>
                    <a:pt x="84" y="7247"/>
                    <a:pt x="101" y="7230"/>
                    <a:pt x="101" y="7197"/>
                  </a:cubicBezTo>
                  <a:cubicBezTo>
                    <a:pt x="201" y="6630"/>
                    <a:pt x="234" y="6063"/>
                    <a:pt x="268" y="5462"/>
                  </a:cubicBezTo>
                  <a:cubicBezTo>
                    <a:pt x="301" y="4895"/>
                    <a:pt x="368" y="4261"/>
                    <a:pt x="401" y="3661"/>
                  </a:cubicBezTo>
                  <a:cubicBezTo>
                    <a:pt x="468" y="2460"/>
                    <a:pt x="501" y="1226"/>
                    <a:pt x="601" y="25"/>
                  </a:cubicBezTo>
                  <a:cubicBezTo>
                    <a:pt x="601" y="8"/>
                    <a:pt x="585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48;p49">
              <a:extLst>
                <a:ext uri="{FF2B5EF4-FFF2-40B4-BE49-F238E27FC236}">
                  <a16:creationId xmlns:a16="http://schemas.microsoft.com/office/drawing/2014/main" id="{39E79908-DFBC-C2D7-56CC-F0EE8878B9EF}"/>
                </a:ext>
              </a:extLst>
            </p:cNvPr>
            <p:cNvSpPr/>
            <p:nvPr/>
          </p:nvSpPr>
          <p:spPr>
            <a:xfrm>
              <a:off x="3291700" y="1998550"/>
              <a:ext cx="665500" cy="271050"/>
            </a:xfrm>
            <a:custGeom>
              <a:avLst/>
              <a:gdLst/>
              <a:ahLst/>
              <a:cxnLst/>
              <a:rect l="l" t="t" r="r" b="b"/>
              <a:pathLst>
                <a:path w="26620" h="10842" extrusionOk="0">
                  <a:moveTo>
                    <a:pt x="1201" y="0"/>
                  </a:moveTo>
                  <a:lnTo>
                    <a:pt x="0" y="10841"/>
                  </a:lnTo>
                  <a:lnTo>
                    <a:pt x="8339" y="9774"/>
                  </a:lnTo>
                  <a:lnTo>
                    <a:pt x="19314" y="8406"/>
                  </a:lnTo>
                  <a:lnTo>
                    <a:pt x="26619" y="7439"/>
                  </a:lnTo>
                  <a:cubicBezTo>
                    <a:pt x="23250" y="3069"/>
                    <a:pt x="20681" y="0"/>
                    <a:pt x="206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49;p49">
              <a:extLst>
                <a:ext uri="{FF2B5EF4-FFF2-40B4-BE49-F238E27FC236}">
                  <a16:creationId xmlns:a16="http://schemas.microsoft.com/office/drawing/2014/main" id="{38F166FB-D2F3-22B8-02AB-8F500F9AA66A}"/>
                </a:ext>
              </a:extLst>
            </p:cNvPr>
            <p:cNvSpPr/>
            <p:nvPr/>
          </p:nvSpPr>
          <p:spPr>
            <a:xfrm>
              <a:off x="2897250" y="895400"/>
              <a:ext cx="758050" cy="647550"/>
            </a:xfrm>
            <a:custGeom>
              <a:avLst/>
              <a:gdLst/>
              <a:ahLst/>
              <a:cxnLst/>
              <a:rect l="l" t="t" r="r" b="b"/>
              <a:pathLst>
                <a:path w="30322" h="25902" extrusionOk="0">
                  <a:moveTo>
                    <a:pt x="3100" y="1"/>
                  </a:moveTo>
                  <a:cubicBezTo>
                    <a:pt x="2587" y="1"/>
                    <a:pt x="2246" y="100"/>
                    <a:pt x="2168" y="328"/>
                  </a:cubicBezTo>
                  <a:cubicBezTo>
                    <a:pt x="0" y="6499"/>
                    <a:pt x="0" y="19709"/>
                    <a:pt x="2368" y="22644"/>
                  </a:cubicBezTo>
                  <a:cubicBezTo>
                    <a:pt x="4100" y="24758"/>
                    <a:pt x="9226" y="25901"/>
                    <a:pt x="14672" y="25901"/>
                  </a:cubicBezTo>
                  <a:cubicBezTo>
                    <a:pt x="17305" y="25901"/>
                    <a:pt x="20014" y="25634"/>
                    <a:pt x="22449" y="25079"/>
                  </a:cubicBezTo>
                  <a:cubicBezTo>
                    <a:pt x="25418" y="24379"/>
                    <a:pt x="30322" y="21843"/>
                    <a:pt x="23750" y="20476"/>
                  </a:cubicBezTo>
                  <a:cubicBezTo>
                    <a:pt x="18380" y="19342"/>
                    <a:pt x="12542" y="17741"/>
                    <a:pt x="11575" y="16506"/>
                  </a:cubicBezTo>
                  <a:cubicBezTo>
                    <a:pt x="10474" y="15172"/>
                    <a:pt x="11675" y="7233"/>
                    <a:pt x="12309" y="3730"/>
                  </a:cubicBezTo>
                  <a:cubicBezTo>
                    <a:pt x="12531" y="2480"/>
                    <a:pt x="5665" y="1"/>
                    <a:pt x="3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50;p49">
              <a:extLst>
                <a:ext uri="{FF2B5EF4-FFF2-40B4-BE49-F238E27FC236}">
                  <a16:creationId xmlns:a16="http://schemas.microsoft.com/office/drawing/2014/main" id="{08142F44-6570-297D-876D-8E033B03E798}"/>
                </a:ext>
              </a:extLst>
            </p:cNvPr>
            <p:cNvSpPr/>
            <p:nvPr/>
          </p:nvSpPr>
          <p:spPr>
            <a:xfrm>
              <a:off x="2933100" y="730350"/>
              <a:ext cx="369450" cy="313800"/>
            </a:xfrm>
            <a:custGeom>
              <a:avLst/>
              <a:gdLst/>
              <a:ahLst/>
              <a:cxnLst/>
              <a:rect l="l" t="t" r="r" b="b"/>
              <a:pathLst>
                <a:path w="14778" h="12552" extrusionOk="0">
                  <a:moveTo>
                    <a:pt x="9101" y="1"/>
                  </a:moveTo>
                  <a:cubicBezTo>
                    <a:pt x="5958" y="1"/>
                    <a:pt x="2452" y="686"/>
                    <a:pt x="1802" y="1860"/>
                  </a:cubicBezTo>
                  <a:cubicBezTo>
                    <a:pt x="668" y="3928"/>
                    <a:pt x="0" y="9132"/>
                    <a:pt x="334" y="10466"/>
                  </a:cubicBezTo>
                  <a:cubicBezTo>
                    <a:pt x="565" y="11469"/>
                    <a:pt x="5852" y="12551"/>
                    <a:pt x="8721" y="12551"/>
                  </a:cubicBezTo>
                  <a:cubicBezTo>
                    <a:pt x="9573" y="12551"/>
                    <a:pt x="10212" y="12455"/>
                    <a:pt x="10441" y="12234"/>
                  </a:cubicBezTo>
                  <a:cubicBezTo>
                    <a:pt x="11475" y="11300"/>
                    <a:pt x="14778" y="3961"/>
                    <a:pt x="14344" y="1593"/>
                  </a:cubicBezTo>
                  <a:cubicBezTo>
                    <a:pt x="14161" y="492"/>
                    <a:pt x="11761" y="1"/>
                    <a:pt x="9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51;p49">
              <a:extLst>
                <a:ext uri="{FF2B5EF4-FFF2-40B4-BE49-F238E27FC236}">
                  <a16:creationId xmlns:a16="http://schemas.microsoft.com/office/drawing/2014/main" id="{7BF42700-D55A-A3C8-7835-311351C1B0D6}"/>
                </a:ext>
              </a:extLst>
            </p:cNvPr>
            <p:cNvSpPr/>
            <p:nvPr/>
          </p:nvSpPr>
          <p:spPr>
            <a:xfrm>
              <a:off x="2978125" y="643375"/>
              <a:ext cx="370300" cy="274450"/>
            </a:xfrm>
            <a:custGeom>
              <a:avLst/>
              <a:gdLst/>
              <a:ahLst/>
              <a:cxnLst/>
              <a:rect l="l" t="t" r="r" b="b"/>
              <a:pathLst>
                <a:path w="14812" h="10978" extrusionOk="0">
                  <a:moveTo>
                    <a:pt x="9419" y="1"/>
                  </a:moveTo>
                  <a:cubicBezTo>
                    <a:pt x="9404" y="1"/>
                    <a:pt x="9389" y="1"/>
                    <a:pt x="9374" y="2"/>
                  </a:cubicBezTo>
                  <a:cubicBezTo>
                    <a:pt x="8774" y="35"/>
                    <a:pt x="8240" y="435"/>
                    <a:pt x="8006" y="1002"/>
                  </a:cubicBezTo>
                  <a:cubicBezTo>
                    <a:pt x="8006" y="1002"/>
                    <a:pt x="7461" y="167"/>
                    <a:pt x="6904" y="167"/>
                  </a:cubicBezTo>
                  <a:cubicBezTo>
                    <a:pt x="6894" y="167"/>
                    <a:pt x="6883" y="168"/>
                    <a:pt x="6872" y="168"/>
                  </a:cubicBezTo>
                  <a:cubicBezTo>
                    <a:pt x="5772" y="268"/>
                    <a:pt x="5305" y="1536"/>
                    <a:pt x="5305" y="1536"/>
                  </a:cubicBezTo>
                  <a:cubicBezTo>
                    <a:pt x="5076" y="1130"/>
                    <a:pt x="4655" y="898"/>
                    <a:pt x="4202" y="898"/>
                  </a:cubicBezTo>
                  <a:cubicBezTo>
                    <a:pt x="4060" y="898"/>
                    <a:pt x="3914" y="921"/>
                    <a:pt x="3770" y="969"/>
                  </a:cubicBezTo>
                  <a:cubicBezTo>
                    <a:pt x="1802" y="1569"/>
                    <a:pt x="1" y="5305"/>
                    <a:pt x="1" y="5305"/>
                  </a:cubicBezTo>
                  <a:cubicBezTo>
                    <a:pt x="101" y="5305"/>
                    <a:pt x="2636" y="4672"/>
                    <a:pt x="2636" y="4672"/>
                  </a:cubicBezTo>
                  <a:lnTo>
                    <a:pt x="2636" y="4672"/>
                  </a:lnTo>
                  <a:cubicBezTo>
                    <a:pt x="3170" y="6106"/>
                    <a:pt x="1202" y="9975"/>
                    <a:pt x="3070" y="10309"/>
                  </a:cubicBezTo>
                  <a:cubicBezTo>
                    <a:pt x="3129" y="10318"/>
                    <a:pt x="3187" y="10322"/>
                    <a:pt x="3244" y="10322"/>
                  </a:cubicBezTo>
                  <a:cubicBezTo>
                    <a:pt x="4254" y="10322"/>
                    <a:pt x="4975" y="9001"/>
                    <a:pt x="5038" y="8875"/>
                  </a:cubicBezTo>
                  <a:lnTo>
                    <a:pt x="5038" y="8875"/>
                  </a:lnTo>
                  <a:cubicBezTo>
                    <a:pt x="5005" y="9006"/>
                    <a:pt x="4811" y="10978"/>
                    <a:pt x="6139" y="10978"/>
                  </a:cubicBezTo>
                  <a:cubicBezTo>
                    <a:pt x="6160" y="10978"/>
                    <a:pt x="6183" y="10977"/>
                    <a:pt x="6205" y="10976"/>
                  </a:cubicBezTo>
                  <a:cubicBezTo>
                    <a:pt x="7606" y="10876"/>
                    <a:pt x="8040" y="8674"/>
                    <a:pt x="8073" y="8541"/>
                  </a:cubicBezTo>
                  <a:cubicBezTo>
                    <a:pt x="8073" y="8667"/>
                    <a:pt x="8103" y="10494"/>
                    <a:pt x="9263" y="10494"/>
                  </a:cubicBezTo>
                  <a:cubicBezTo>
                    <a:pt x="9330" y="10494"/>
                    <a:pt x="9400" y="10488"/>
                    <a:pt x="9474" y="10476"/>
                  </a:cubicBezTo>
                  <a:cubicBezTo>
                    <a:pt x="10842" y="10276"/>
                    <a:pt x="11242" y="7841"/>
                    <a:pt x="11242" y="7841"/>
                  </a:cubicBezTo>
                  <a:cubicBezTo>
                    <a:pt x="11242" y="7841"/>
                    <a:pt x="11336" y="9018"/>
                    <a:pt x="12020" y="9018"/>
                  </a:cubicBezTo>
                  <a:cubicBezTo>
                    <a:pt x="12149" y="9018"/>
                    <a:pt x="12301" y="8976"/>
                    <a:pt x="12476" y="8875"/>
                  </a:cubicBezTo>
                  <a:cubicBezTo>
                    <a:pt x="14811" y="7507"/>
                    <a:pt x="13911" y="769"/>
                    <a:pt x="12276" y="268"/>
                  </a:cubicBezTo>
                  <a:cubicBezTo>
                    <a:pt x="12174" y="239"/>
                    <a:pt x="12072" y="226"/>
                    <a:pt x="11971" y="226"/>
                  </a:cubicBezTo>
                  <a:cubicBezTo>
                    <a:pt x="11277" y="226"/>
                    <a:pt x="10642" y="836"/>
                    <a:pt x="10642" y="836"/>
                  </a:cubicBezTo>
                  <a:cubicBezTo>
                    <a:pt x="10642" y="836"/>
                    <a:pt x="10192" y="1"/>
                    <a:pt x="9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52;p49">
              <a:extLst>
                <a:ext uri="{FF2B5EF4-FFF2-40B4-BE49-F238E27FC236}">
                  <a16:creationId xmlns:a16="http://schemas.microsoft.com/office/drawing/2014/main" id="{FFABEEA8-8720-8A51-CAF5-5938A22CDCA3}"/>
                </a:ext>
              </a:extLst>
            </p:cNvPr>
            <p:cNvSpPr/>
            <p:nvPr/>
          </p:nvSpPr>
          <p:spPr>
            <a:xfrm>
              <a:off x="3246650" y="666950"/>
              <a:ext cx="26725" cy="176200"/>
            </a:xfrm>
            <a:custGeom>
              <a:avLst/>
              <a:gdLst/>
              <a:ahLst/>
              <a:cxnLst/>
              <a:rect l="l" t="t" r="r" b="b"/>
              <a:pathLst>
                <a:path w="1069" h="7048" extrusionOk="0">
                  <a:moveTo>
                    <a:pt x="17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468" y="2328"/>
                    <a:pt x="601" y="4663"/>
                    <a:pt x="368" y="6998"/>
                  </a:cubicBezTo>
                  <a:cubicBezTo>
                    <a:pt x="368" y="7031"/>
                    <a:pt x="409" y="7048"/>
                    <a:pt x="451" y="7048"/>
                  </a:cubicBezTo>
                  <a:cubicBezTo>
                    <a:pt x="493" y="7048"/>
                    <a:pt x="534" y="7031"/>
                    <a:pt x="534" y="6998"/>
                  </a:cubicBezTo>
                  <a:cubicBezTo>
                    <a:pt x="1068" y="4663"/>
                    <a:pt x="901" y="2261"/>
                    <a:pt x="34" y="26"/>
                  </a:cubicBez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53;p49">
              <a:extLst>
                <a:ext uri="{FF2B5EF4-FFF2-40B4-BE49-F238E27FC236}">
                  <a16:creationId xmlns:a16="http://schemas.microsoft.com/office/drawing/2014/main" id="{AB7C6660-D17A-9F47-0678-CFD4D112F9B1}"/>
                </a:ext>
              </a:extLst>
            </p:cNvPr>
            <p:cNvSpPr/>
            <p:nvPr/>
          </p:nvSpPr>
          <p:spPr>
            <a:xfrm>
              <a:off x="3177925" y="666950"/>
              <a:ext cx="25400" cy="193975"/>
            </a:xfrm>
            <a:custGeom>
              <a:avLst/>
              <a:gdLst/>
              <a:ahLst/>
              <a:cxnLst/>
              <a:rect l="l" t="t" r="r" b="b"/>
              <a:pathLst>
                <a:path w="1016" h="7759" extrusionOk="0">
                  <a:moveTo>
                    <a:pt x="35" y="1"/>
                  </a:moveTo>
                  <a:cubicBezTo>
                    <a:pt x="23" y="1"/>
                    <a:pt x="14" y="9"/>
                    <a:pt x="14" y="26"/>
                  </a:cubicBezTo>
                  <a:cubicBezTo>
                    <a:pt x="481" y="2161"/>
                    <a:pt x="548" y="5997"/>
                    <a:pt x="14" y="7698"/>
                  </a:cubicBezTo>
                  <a:cubicBezTo>
                    <a:pt x="0" y="7740"/>
                    <a:pt x="16" y="7759"/>
                    <a:pt x="41" y="7759"/>
                  </a:cubicBezTo>
                  <a:cubicBezTo>
                    <a:pt x="75" y="7759"/>
                    <a:pt x="129" y="7723"/>
                    <a:pt x="148" y="7665"/>
                  </a:cubicBezTo>
                  <a:cubicBezTo>
                    <a:pt x="1015" y="5196"/>
                    <a:pt x="1015" y="2494"/>
                    <a:pt x="81" y="26"/>
                  </a:cubicBezTo>
                  <a:cubicBezTo>
                    <a:pt x="64" y="9"/>
                    <a:pt x="4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54;p49">
              <a:extLst>
                <a:ext uri="{FF2B5EF4-FFF2-40B4-BE49-F238E27FC236}">
                  <a16:creationId xmlns:a16="http://schemas.microsoft.com/office/drawing/2014/main" id="{F47F95DA-C7F4-581D-4AB5-CF215B8155CE}"/>
                </a:ext>
              </a:extLst>
            </p:cNvPr>
            <p:cNvSpPr/>
            <p:nvPr/>
          </p:nvSpPr>
          <p:spPr>
            <a:xfrm>
              <a:off x="3100225" y="683650"/>
              <a:ext cx="28050" cy="187150"/>
            </a:xfrm>
            <a:custGeom>
              <a:avLst/>
              <a:gdLst/>
              <a:ahLst/>
              <a:cxnLst/>
              <a:rect l="l" t="t" r="r" b="b"/>
              <a:pathLst>
                <a:path w="1122" h="7486" extrusionOk="0">
                  <a:moveTo>
                    <a:pt x="487" y="0"/>
                  </a:moveTo>
                  <a:cubicBezTo>
                    <a:pt x="471" y="0"/>
                    <a:pt x="454" y="8"/>
                    <a:pt x="454" y="25"/>
                  </a:cubicBezTo>
                  <a:cubicBezTo>
                    <a:pt x="854" y="2560"/>
                    <a:pt x="854" y="4995"/>
                    <a:pt x="20" y="7430"/>
                  </a:cubicBezTo>
                  <a:cubicBezTo>
                    <a:pt x="1" y="7469"/>
                    <a:pt x="27" y="7486"/>
                    <a:pt x="52" y="7486"/>
                  </a:cubicBezTo>
                  <a:cubicBezTo>
                    <a:pt x="70" y="7486"/>
                    <a:pt x="87" y="7478"/>
                    <a:pt x="87" y="7464"/>
                  </a:cubicBezTo>
                  <a:cubicBezTo>
                    <a:pt x="687" y="6463"/>
                    <a:pt x="1021" y="5296"/>
                    <a:pt x="1054" y="4095"/>
                  </a:cubicBezTo>
                  <a:cubicBezTo>
                    <a:pt x="1121" y="2827"/>
                    <a:pt x="1054" y="1226"/>
                    <a:pt x="521" y="25"/>
                  </a:cubicBezTo>
                  <a:cubicBezTo>
                    <a:pt x="521" y="8"/>
                    <a:pt x="504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55;p49">
              <a:extLst>
                <a:ext uri="{FF2B5EF4-FFF2-40B4-BE49-F238E27FC236}">
                  <a16:creationId xmlns:a16="http://schemas.microsoft.com/office/drawing/2014/main" id="{1291FF0A-F567-2726-D001-FF3003D2BBFF}"/>
                </a:ext>
              </a:extLst>
            </p:cNvPr>
            <p:cNvSpPr/>
            <p:nvPr/>
          </p:nvSpPr>
          <p:spPr>
            <a:xfrm>
              <a:off x="3030675" y="760975"/>
              <a:ext cx="228525" cy="163700"/>
            </a:xfrm>
            <a:custGeom>
              <a:avLst/>
              <a:gdLst/>
              <a:ahLst/>
              <a:cxnLst/>
              <a:rect l="l" t="t" r="r" b="b"/>
              <a:pathLst>
                <a:path w="9141" h="6548" extrusionOk="0">
                  <a:moveTo>
                    <a:pt x="534" y="1"/>
                  </a:moveTo>
                  <a:lnTo>
                    <a:pt x="534" y="1"/>
                  </a:lnTo>
                  <a:cubicBezTo>
                    <a:pt x="601" y="335"/>
                    <a:pt x="601" y="701"/>
                    <a:pt x="534" y="1068"/>
                  </a:cubicBezTo>
                  <a:cubicBezTo>
                    <a:pt x="467" y="1402"/>
                    <a:pt x="401" y="1769"/>
                    <a:pt x="334" y="2102"/>
                  </a:cubicBezTo>
                  <a:cubicBezTo>
                    <a:pt x="167" y="2836"/>
                    <a:pt x="67" y="3537"/>
                    <a:pt x="34" y="4271"/>
                  </a:cubicBezTo>
                  <a:cubicBezTo>
                    <a:pt x="0" y="4671"/>
                    <a:pt x="100" y="5071"/>
                    <a:pt x="300" y="5405"/>
                  </a:cubicBezTo>
                  <a:cubicBezTo>
                    <a:pt x="515" y="5674"/>
                    <a:pt x="838" y="5834"/>
                    <a:pt x="1183" y="5834"/>
                  </a:cubicBezTo>
                  <a:cubicBezTo>
                    <a:pt x="1266" y="5834"/>
                    <a:pt x="1350" y="5825"/>
                    <a:pt x="1435" y="5805"/>
                  </a:cubicBezTo>
                  <a:cubicBezTo>
                    <a:pt x="1835" y="5705"/>
                    <a:pt x="2168" y="5505"/>
                    <a:pt x="2435" y="5205"/>
                  </a:cubicBezTo>
                  <a:cubicBezTo>
                    <a:pt x="2521" y="5119"/>
                    <a:pt x="2603" y="5026"/>
                    <a:pt x="2681" y="4930"/>
                  </a:cubicBezTo>
                  <a:lnTo>
                    <a:pt x="2681" y="4930"/>
                  </a:lnTo>
                  <a:cubicBezTo>
                    <a:pt x="2693" y="5191"/>
                    <a:pt x="2735" y="5452"/>
                    <a:pt x="2802" y="5705"/>
                  </a:cubicBezTo>
                  <a:cubicBezTo>
                    <a:pt x="2902" y="5972"/>
                    <a:pt x="3102" y="6205"/>
                    <a:pt x="3369" y="6372"/>
                  </a:cubicBezTo>
                  <a:cubicBezTo>
                    <a:pt x="3563" y="6483"/>
                    <a:pt x="3802" y="6547"/>
                    <a:pt x="4049" y="6547"/>
                  </a:cubicBezTo>
                  <a:cubicBezTo>
                    <a:pt x="4100" y="6547"/>
                    <a:pt x="4152" y="6545"/>
                    <a:pt x="4203" y="6539"/>
                  </a:cubicBezTo>
                  <a:cubicBezTo>
                    <a:pt x="4737" y="6472"/>
                    <a:pt x="5204" y="6139"/>
                    <a:pt x="5538" y="5705"/>
                  </a:cubicBezTo>
                  <a:cubicBezTo>
                    <a:pt x="5694" y="5471"/>
                    <a:pt x="5839" y="5213"/>
                    <a:pt x="5965" y="4940"/>
                  </a:cubicBezTo>
                  <a:lnTo>
                    <a:pt x="5965" y="4940"/>
                  </a:lnTo>
                  <a:cubicBezTo>
                    <a:pt x="6081" y="5223"/>
                    <a:pt x="6270" y="5476"/>
                    <a:pt x="6505" y="5672"/>
                  </a:cubicBezTo>
                  <a:cubicBezTo>
                    <a:pt x="6738" y="5805"/>
                    <a:pt x="6972" y="5905"/>
                    <a:pt x="7239" y="5939"/>
                  </a:cubicBezTo>
                  <a:cubicBezTo>
                    <a:pt x="7283" y="5944"/>
                    <a:pt x="7328" y="5947"/>
                    <a:pt x="7372" y="5947"/>
                  </a:cubicBezTo>
                  <a:cubicBezTo>
                    <a:pt x="7594" y="5947"/>
                    <a:pt x="7811" y="5877"/>
                    <a:pt x="8006" y="5738"/>
                  </a:cubicBezTo>
                  <a:cubicBezTo>
                    <a:pt x="8373" y="5405"/>
                    <a:pt x="8673" y="5005"/>
                    <a:pt x="8840" y="4538"/>
                  </a:cubicBezTo>
                  <a:cubicBezTo>
                    <a:pt x="8973" y="4071"/>
                    <a:pt x="9073" y="3604"/>
                    <a:pt x="9140" y="3137"/>
                  </a:cubicBezTo>
                  <a:lnTo>
                    <a:pt x="9140" y="3137"/>
                  </a:lnTo>
                  <a:cubicBezTo>
                    <a:pt x="9040" y="3604"/>
                    <a:pt x="8873" y="4037"/>
                    <a:pt x="8673" y="4471"/>
                  </a:cubicBezTo>
                  <a:cubicBezTo>
                    <a:pt x="8473" y="4904"/>
                    <a:pt x="8206" y="5271"/>
                    <a:pt x="7839" y="5538"/>
                  </a:cubicBezTo>
                  <a:cubicBezTo>
                    <a:pt x="7702" y="5621"/>
                    <a:pt x="7520" y="5680"/>
                    <a:pt x="7348" y="5680"/>
                  </a:cubicBezTo>
                  <a:cubicBezTo>
                    <a:pt x="7311" y="5680"/>
                    <a:pt x="7274" y="5678"/>
                    <a:pt x="7239" y="5672"/>
                  </a:cubicBezTo>
                  <a:cubicBezTo>
                    <a:pt x="7039" y="5638"/>
                    <a:pt x="6838" y="5538"/>
                    <a:pt x="6672" y="5405"/>
                  </a:cubicBezTo>
                  <a:cubicBezTo>
                    <a:pt x="6370" y="5164"/>
                    <a:pt x="6205" y="4787"/>
                    <a:pt x="6176" y="4421"/>
                  </a:cubicBezTo>
                  <a:lnTo>
                    <a:pt x="6176" y="4421"/>
                  </a:lnTo>
                  <a:cubicBezTo>
                    <a:pt x="6186" y="4393"/>
                    <a:pt x="6195" y="4365"/>
                    <a:pt x="6205" y="4337"/>
                  </a:cubicBezTo>
                  <a:lnTo>
                    <a:pt x="6172" y="4334"/>
                  </a:lnTo>
                  <a:lnTo>
                    <a:pt x="6172" y="4334"/>
                  </a:lnTo>
                  <a:cubicBezTo>
                    <a:pt x="6171" y="4324"/>
                    <a:pt x="6171" y="4314"/>
                    <a:pt x="6171" y="4304"/>
                  </a:cubicBezTo>
                  <a:lnTo>
                    <a:pt x="6171" y="3270"/>
                  </a:lnTo>
                  <a:lnTo>
                    <a:pt x="5838" y="4271"/>
                  </a:lnTo>
                  <a:cubicBezTo>
                    <a:pt x="5671" y="4671"/>
                    <a:pt x="5471" y="5105"/>
                    <a:pt x="5204" y="5438"/>
                  </a:cubicBezTo>
                  <a:cubicBezTo>
                    <a:pt x="4937" y="5805"/>
                    <a:pt x="4570" y="6039"/>
                    <a:pt x="4137" y="6105"/>
                  </a:cubicBezTo>
                  <a:cubicBezTo>
                    <a:pt x="4095" y="6112"/>
                    <a:pt x="4053" y="6116"/>
                    <a:pt x="4012" y="6116"/>
                  </a:cubicBezTo>
                  <a:cubicBezTo>
                    <a:pt x="3656" y="6116"/>
                    <a:pt x="3322" y="5867"/>
                    <a:pt x="3203" y="5538"/>
                  </a:cubicBezTo>
                  <a:cubicBezTo>
                    <a:pt x="3069" y="5105"/>
                    <a:pt x="3036" y="4671"/>
                    <a:pt x="3136" y="4237"/>
                  </a:cubicBezTo>
                  <a:lnTo>
                    <a:pt x="3303" y="3003"/>
                  </a:lnTo>
                  <a:lnTo>
                    <a:pt x="2736" y="4104"/>
                  </a:lnTo>
                  <a:cubicBezTo>
                    <a:pt x="2569" y="4404"/>
                    <a:pt x="2369" y="4671"/>
                    <a:pt x="2168" y="4938"/>
                  </a:cubicBezTo>
                  <a:cubicBezTo>
                    <a:pt x="1935" y="5171"/>
                    <a:pt x="1668" y="5371"/>
                    <a:pt x="1368" y="5472"/>
                  </a:cubicBezTo>
                  <a:cubicBezTo>
                    <a:pt x="1307" y="5485"/>
                    <a:pt x="1245" y="5492"/>
                    <a:pt x="1185" y="5492"/>
                  </a:cubicBezTo>
                  <a:cubicBezTo>
                    <a:pt x="949" y="5492"/>
                    <a:pt x="727" y="5391"/>
                    <a:pt x="567" y="5205"/>
                  </a:cubicBezTo>
                  <a:cubicBezTo>
                    <a:pt x="401" y="4904"/>
                    <a:pt x="300" y="4604"/>
                    <a:pt x="334" y="4271"/>
                  </a:cubicBezTo>
                  <a:cubicBezTo>
                    <a:pt x="334" y="3570"/>
                    <a:pt x="367" y="2836"/>
                    <a:pt x="501" y="2136"/>
                  </a:cubicBezTo>
                  <a:cubicBezTo>
                    <a:pt x="534" y="1802"/>
                    <a:pt x="567" y="1435"/>
                    <a:pt x="601" y="1068"/>
                  </a:cubicBezTo>
                  <a:cubicBezTo>
                    <a:pt x="634" y="701"/>
                    <a:pt x="634" y="335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56;p49">
              <a:extLst>
                <a:ext uri="{FF2B5EF4-FFF2-40B4-BE49-F238E27FC236}">
                  <a16:creationId xmlns:a16="http://schemas.microsoft.com/office/drawing/2014/main" id="{0D5722E6-3163-E0CD-DC1D-CC22515DCFD5}"/>
                </a:ext>
              </a:extLst>
            </p:cNvPr>
            <p:cNvSpPr/>
            <p:nvPr/>
          </p:nvSpPr>
          <p:spPr>
            <a:xfrm>
              <a:off x="3134075" y="780950"/>
              <a:ext cx="279400" cy="226900"/>
            </a:xfrm>
            <a:custGeom>
              <a:avLst/>
              <a:gdLst/>
              <a:ahLst/>
              <a:cxnLst/>
              <a:rect l="l" t="t" r="r" b="b"/>
              <a:pathLst>
                <a:path w="11176" h="9076" extrusionOk="0">
                  <a:moveTo>
                    <a:pt x="1997" y="1"/>
                  </a:moveTo>
                  <a:cubicBezTo>
                    <a:pt x="1065" y="1"/>
                    <a:pt x="370" y="146"/>
                    <a:pt x="301" y="536"/>
                  </a:cubicBezTo>
                  <a:cubicBezTo>
                    <a:pt x="1" y="1937"/>
                    <a:pt x="2235" y="2771"/>
                    <a:pt x="3737" y="3071"/>
                  </a:cubicBezTo>
                  <a:cubicBezTo>
                    <a:pt x="3737" y="3071"/>
                    <a:pt x="734" y="4806"/>
                    <a:pt x="1301" y="7241"/>
                  </a:cubicBezTo>
                  <a:cubicBezTo>
                    <a:pt x="1535" y="8175"/>
                    <a:pt x="2269" y="8876"/>
                    <a:pt x="3203" y="9076"/>
                  </a:cubicBezTo>
                  <a:cubicBezTo>
                    <a:pt x="3203" y="9076"/>
                    <a:pt x="11175" y="2838"/>
                    <a:pt x="7206" y="903"/>
                  </a:cubicBezTo>
                  <a:cubicBezTo>
                    <a:pt x="6418" y="531"/>
                    <a:pt x="3776" y="1"/>
                    <a:pt x="1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57;p49">
              <a:extLst>
                <a:ext uri="{FF2B5EF4-FFF2-40B4-BE49-F238E27FC236}">
                  <a16:creationId xmlns:a16="http://schemas.microsoft.com/office/drawing/2014/main" id="{1644C3D8-E4B0-4384-2FE2-1286B4F86B35}"/>
                </a:ext>
              </a:extLst>
            </p:cNvPr>
            <p:cNvSpPr/>
            <p:nvPr/>
          </p:nvSpPr>
          <p:spPr>
            <a:xfrm>
              <a:off x="3133250" y="776000"/>
              <a:ext cx="188475" cy="172650"/>
            </a:xfrm>
            <a:custGeom>
              <a:avLst/>
              <a:gdLst/>
              <a:ahLst/>
              <a:cxnLst/>
              <a:rect l="l" t="t" r="r" b="b"/>
              <a:pathLst>
                <a:path w="7539" h="6906" extrusionOk="0">
                  <a:moveTo>
                    <a:pt x="1535" y="0"/>
                  </a:moveTo>
                  <a:cubicBezTo>
                    <a:pt x="1268" y="0"/>
                    <a:pt x="968" y="34"/>
                    <a:pt x="701" y="134"/>
                  </a:cubicBezTo>
                  <a:cubicBezTo>
                    <a:pt x="534" y="167"/>
                    <a:pt x="400" y="234"/>
                    <a:pt x="300" y="334"/>
                  </a:cubicBezTo>
                  <a:cubicBezTo>
                    <a:pt x="234" y="401"/>
                    <a:pt x="167" y="467"/>
                    <a:pt x="134" y="534"/>
                  </a:cubicBezTo>
                  <a:cubicBezTo>
                    <a:pt x="67" y="601"/>
                    <a:pt x="67" y="701"/>
                    <a:pt x="34" y="801"/>
                  </a:cubicBezTo>
                  <a:cubicBezTo>
                    <a:pt x="0" y="1101"/>
                    <a:pt x="34" y="1401"/>
                    <a:pt x="200" y="1668"/>
                  </a:cubicBezTo>
                  <a:cubicBezTo>
                    <a:pt x="367" y="1902"/>
                    <a:pt x="534" y="2135"/>
                    <a:pt x="767" y="2302"/>
                  </a:cubicBezTo>
                  <a:cubicBezTo>
                    <a:pt x="1201" y="2636"/>
                    <a:pt x="1668" y="2869"/>
                    <a:pt x="2202" y="3036"/>
                  </a:cubicBezTo>
                  <a:cubicBezTo>
                    <a:pt x="2543" y="3158"/>
                    <a:pt x="2920" y="3262"/>
                    <a:pt x="3294" y="3348"/>
                  </a:cubicBezTo>
                  <a:lnTo>
                    <a:pt x="3294" y="3348"/>
                  </a:lnTo>
                  <a:cubicBezTo>
                    <a:pt x="3112" y="3491"/>
                    <a:pt x="2934" y="3651"/>
                    <a:pt x="2769" y="3836"/>
                  </a:cubicBezTo>
                  <a:cubicBezTo>
                    <a:pt x="2469" y="4103"/>
                    <a:pt x="2202" y="4370"/>
                    <a:pt x="1968" y="4704"/>
                  </a:cubicBezTo>
                  <a:cubicBezTo>
                    <a:pt x="1735" y="5037"/>
                    <a:pt x="1568" y="5371"/>
                    <a:pt x="1435" y="5738"/>
                  </a:cubicBezTo>
                  <a:cubicBezTo>
                    <a:pt x="1301" y="6105"/>
                    <a:pt x="1268" y="6505"/>
                    <a:pt x="1301" y="6905"/>
                  </a:cubicBezTo>
                  <a:cubicBezTo>
                    <a:pt x="1301" y="6505"/>
                    <a:pt x="1401" y="6138"/>
                    <a:pt x="1568" y="5805"/>
                  </a:cubicBezTo>
                  <a:cubicBezTo>
                    <a:pt x="1701" y="5438"/>
                    <a:pt x="1902" y="5137"/>
                    <a:pt x="2135" y="4837"/>
                  </a:cubicBezTo>
                  <a:cubicBezTo>
                    <a:pt x="2402" y="4537"/>
                    <a:pt x="2669" y="4270"/>
                    <a:pt x="2936" y="4037"/>
                  </a:cubicBezTo>
                  <a:cubicBezTo>
                    <a:pt x="3236" y="3803"/>
                    <a:pt x="3536" y="3603"/>
                    <a:pt x="3870" y="3403"/>
                  </a:cubicBezTo>
                  <a:lnTo>
                    <a:pt x="4270" y="3203"/>
                  </a:lnTo>
                  <a:lnTo>
                    <a:pt x="3803" y="3103"/>
                  </a:lnTo>
                  <a:cubicBezTo>
                    <a:pt x="3303" y="2969"/>
                    <a:pt x="2802" y="2836"/>
                    <a:pt x="2335" y="2669"/>
                  </a:cubicBezTo>
                  <a:cubicBezTo>
                    <a:pt x="1868" y="2502"/>
                    <a:pt x="1468" y="2269"/>
                    <a:pt x="1101" y="1968"/>
                  </a:cubicBezTo>
                  <a:cubicBezTo>
                    <a:pt x="701" y="1735"/>
                    <a:pt x="501" y="1301"/>
                    <a:pt x="501" y="868"/>
                  </a:cubicBezTo>
                  <a:cubicBezTo>
                    <a:pt x="534" y="534"/>
                    <a:pt x="1101" y="467"/>
                    <a:pt x="1568" y="401"/>
                  </a:cubicBezTo>
                  <a:cubicBezTo>
                    <a:pt x="1715" y="391"/>
                    <a:pt x="1861" y="387"/>
                    <a:pt x="2008" y="387"/>
                  </a:cubicBezTo>
                  <a:cubicBezTo>
                    <a:pt x="2364" y="387"/>
                    <a:pt x="2725" y="410"/>
                    <a:pt x="3102" y="434"/>
                  </a:cubicBezTo>
                  <a:cubicBezTo>
                    <a:pt x="3603" y="467"/>
                    <a:pt x="4103" y="501"/>
                    <a:pt x="4603" y="567"/>
                  </a:cubicBezTo>
                  <a:cubicBezTo>
                    <a:pt x="5604" y="668"/>
                    <a:pt x="6605" y="901"/>
                    <a:pt x="7539" y="1301"/>
                  </a:cubicBezTo>
                  <a:cubicBezTo>
                    <a:pt x="7105" y="1001"/>
                    <a:pt x="6638" y="801"/>
                    <a:pt x="6138" y="668"/>
                  </a:cubicBezTo>
                  <a:cubicBezTo>
                    <a:pt x="5638" y="501"/>
                    <a:pt x="5137" y="401"/>
                    <a:pt x="4637" y="301"/>
                  </a:cubicBezTo>
                  <a:cubicBezTo>
                    <a:pt x="3603" y="100"/>
                    <a:pt x="2569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58;p49">
              <a:extLst>
                <a:ext uri="{FF2B5EF4-FFF2-40B4-BE49-F238E27FC236}">
                  <a16:creationId xmlns:a16="http://schemas.microsoft.com/office/drawing/2014/main" id="{148D9CBC-1FCA-08F7-D229-48B62B0C01C5}"/>
                </a:ext>
              </a:extLst>
            </p:cNvPr>
            <p:cNvSpPr/>
            <p:nvPr/>
          </p:nvSpPr>
          <p:spPr>
            <a:xfrm>
              <a:off x="2853875" y="999500"/>
              <a:ext cx="798925" cy="559950"/>
            </a:xfrm>
            <a:custGeom>
              <a:avLst/>
              <a:gdLst/>
              <a:ahLst/>
              <a:cxnLst/>
              <a:rect l="l" t="t" r="r" b="b"/>
              <a:pathLst>
                <a:path w="31957" h="22398" extrusionOk="0">
                  <a:moveTo>
                    <a:pt x="1201" y="0"/>
                  </a:moveTo>
                  <a:cubicBezTo>
                    <a:pt x="1201" y="0"/>
                    <a:pt x="1" y="14711"/>
                    <a:pt x="4003" y="19080"/>
                  </a:cubicBezTo>
                  <a:cubicBezTo>
                    <a:pt x="6332" y="21642"/>
                    <a:pt x="11008" y="22397"/>
                    <a:pt x="15352" y="22397"/>
                  </a:cubicBezTo>
                  <a:cubicBezTo>
                    <a:pt x="18477" y="22397"/>
                    <a:pt x="21431" y="22006"/>
                    <a:pt x="23217" y="21616"/>
                  </a:cubicBezTo>
                  <a:cubicBezTo>
                    <a:pt x="27487" y="20715"/>
                    <a:pt x="31957" y="18180"/>
                    <a:pt x="26620" y="16512"/>
                  </a:cubicBezTo>
                  <a:cubicBezTo>
                    <a:pt x="23417" y="15478"/>
                    <a:pt x="14478" y="13910"/>
                    <a:pt x="13710" y="12142"/>
                  </a:cubicBezTo>
                  <a:cubicBezTo>
                    <a:pt x="12910" y="10374"/>
                    <a:pt x="14111" y="1735"/>
                    <a:pt x="14111" y="173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9;p49">
              <a:extLst>
                <a:ext uri="{FF2B5EF4-FFF2-40B4-BE49-F238E27FC236}">
                  <a16:creationId xmlns:a16="http://schemas.microsoft.com/office/drawing/2014/main" id="{C5DE281C-AF66-65CD-515C-F35CF1F9288F}"/>
                </a:ext>
              </a:extLst>
            </p:cNvPr>
            <p:cNvSpPr/>
            <p:nvPr/>
          </p:nvSpPr>
          <p:spPr>
            <a:xfrm>
              <a:off x="2853875" y="999500"/>
              <a:ext cx="730550" cy="575950"/>
            </a:xfrm>
            <a:custGeom>
              <a:avLst/>
              <a:gdLst/>
              <a:ahLst/>
              <a:cxnLst/>
              <a:rect l="l" t="t" r="r" b="b"/>
              <a:pathLst>
                <a:path w="29222" h="23038" extrusionOk="0">
                  <a:moveTo>
                    <a:pt x="1201" y="0"/>
                  </a:moveTo>
                  <a:cubicBezTo>
                    <a:pt x="1201" y="0"/>
                    <a:pt x="1" y="14711"/>
                    <a:pt x="4003" y="19080"/>
                  </a:cubicBezTo>
                  <a:cubicBezTo>
                    <a:pt x="4170" y="19281"/>
                    <a:pt x="4370" y="19481"/>
                    <a:pt x="4570" y="19614"/>
                  </a:cubicBezTo>
                  <a:cubicBezTo>
                    <a:pt x="7559" y="22192"/>
                    <a:pt x="13901" y="23038"/>
                    <a:pt x="18925" y="23038"/>
                  </a:cubicBezTo>
                  <a:cubicBezTo>
                    <a:pt x="21247" y="23038"/>
                    <a:pt x="23288" y="22857"/>
                    <a:pt x="24585" y="22583"/>
                  </a:cubicBezTo>
                  <a:cubicBezTo>
                    <a:pt x="27320" y="21983"/>
                    <a:pt x="28788" y="19814"/>
                    <a:pt x="29055" y="18547"/>
                  </a:cubicBezTo>
                  <a:cubicBezTo>
                    <a:pt x="29221" y="17846"/>
                    <a:pt x="28554" y="17112"/>
                    <a:pt x="26620" y="16512"/>
                  </a:cubicBezTo>
                  <a:cubicBezTo>
                    <a:pt x="23417" y="15511"/>
                    <a:pt x="14478" y="13910"/>
                    <a:pt x="13710" y="12176"/>
                  </a:cubicBezTo>
                  <a:cubicBezTo>
                    <a:pt x="12943" y="10408"/>
                    <a:pt x="14111" y="1735"/>
                    <a:pt x="14111" y="173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60;p49">
              <a:extLst>
                <a:ext uri="{FF2B5EF4-FFF2-40B4-BE49-F238E27FC236}">
                  <a16:creationId xmlns:a16="http://schemas.microsoft.com/office/drawing/2014/main" id="{10C98368-9ACE-5902-6E25-03E6E5EDE63F}"/>
                </a:ext>
              </a:extLst>
            </p:cNvPr>
            <p:cNvSpPr/>
            <p:nvPr/>
          </p:nvSpPr>
          <p:spPr>
            <a:xfrm>
              <a:off x="3551050" y="1424800"/>
              <a:ext cx="20875" cy="90075"/>
            </a:xfrm>
            <a:custGeom>
              <a:avLst/>
              <a:gdLst/>
              <a:ahLst/>
              <a:cxnLst/>
              <a:rect l="l" t="t" r="r" b="b"/>
              <a:pathLst>
                <a:path w="835" h="3603" extrusionOk="0">
                  <a:moveTo>
                    <a:pt x="0" y="0"/>
                  </a:moveTo>
                  <a:lnTo>
                    <a:pt x="0" y="3603"/>
                  </a:lnTo>
                  <a:cubicBezTo>
                    <a:pt x="100" y="3503"/>
                    <a:pt x="200" y="3369"/>
                    <a:pt x="300" y="3269"/>
                  </a:cubicBezTo>
                  <a:cubicBezTo>
                    <a:pt x="500" y="3002"/>
                    <a:pt x="667" y="2702"/>
                    <a:pt x="834" y="2369"/>
                  </a:cubicBezTo>
                  <a:lnTo>
                    <a:pt x="834" y="567"/>
                  </a:lnTo>
                  <a:cubicBezTo>
                    <a:pt x="601" y="334"/>
                    <a:pt x="300" y="1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61;p49">
              <a:extLst>
                <a:ext uri="{FF2B5EF4-FFF2-40B4-BE49-F238E27FC236}">
                  <a16:creationId xmlns:a16="http://schemas.microsoft.com/office/drawing/2014/main" id="{32DA4369-30FC-CCD0-679A-92AEAB4359A7}"/>
                </a:ext>
              </a:extLst>
            </p:cNvPr>
            <p:cNvSpPr/>
            <p:nvPr/>
          </p:nvSpPr>
          <p:spPr>
            <a:xfrm>
              <a:off x="3507675" y="1408950"/>
              <a:ext cx="9200" cy="140125"/>
            </a:xfrm>
            <a:custGeom>
              <a:avLst/>
              <a:gdLst/>
              <a:ahLst/>
              <a:cxnLst/>
              <a:rect l="l" t="t" r="r" b="b"/>
              <a:pathLst>
                <a:path w="368" h="5605" extrusionOk="0">
                  <a:moveTo>
                    <a:pt x="1" y="1"/>
                  </a:moveTo>
                  <a:lnTo>
                    <a:pt x="1" y="5605"/>
                  </a:lnTo>
                  <a:cubicBezTo>
                    <a:pt x="101" y="5538"/>
                    <a:pt x="234" y="5471"/>
                    <a:pt x="367" y="5404"/>
                  </a:cubicBezTo>
                  <a:lnTo>
                    <a:pt x="367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62;p49">
              <a:extLst>
                <a:ext uri="{FF2B5EF4-FFF2-40B4-BE49-F238E27FC236}">
                  <a16:creationId xmlns:a16="http://schemas.microsoft.com/office/drawing/2014/main" id="{4E4C6B70-3243-5B74-7719-6512EE7B87B9}"/>
                </a:ext>
              </a:extLst>
            </p:cNvPr>
            <p:cNvSpPr/>
            <p:nvPr/>
          </p:nvSpPr>
          <p:spPr>
            <a:xfrm>
              <a:off x="3451800" y="1393950"/>
              <a:ext cx="21700" cy="172650"/>
            </a:xfrm>
            <a:custGeom>
              <a:avLst/>
              <a:gdLst/>
              <a:ahLst/>
              <a:cxnLst/>
              <a:rect l="l" t="t" r="r" b="b"/>
              <a:pathLst>
                <a:path w="868" h="6906" extrusionOk="0">
                  <a:moveTo>
                    <a:pt x="1" y="0"/>
                  </a:moveTo>
                  <a:lnTo>
                    <a:pt x="1" y="6905"/>
                  </a:lnTo>
                  <a:cubicBezTo>
                    <a:pt x="234" y="6838"/>
                    <a:pt x="468" y="6805"/>
                    <a:pt x="668" y="6772"/>
                  </a:cubicBezTo>
                  <a:lnTo>
                    <a:pt x="868" y="6738"/>
                  </a:lnTo>
                  <a:lnTo>
                    <a:pt x="868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63;p49">
              <a:extLst>
                <a:ext uri="{FF2B5EF4-FFF2-40B4-BE49-F238E27FC236}">
                  <a16:creationId xmlns:a16="http://schemas.microsoft.com/office/drawing/2014/main" id="{FF40F6C5-A15F-853B-2100-90EF4313A2C3}"/>
                </a:ext>
              </a:extLst>
            </p:cNvPr>
            <p:cNvSpPr/>
            <p:nvPr/>
          </p:nvSpPr>
          <p:spPr>
            <a:xfrm>
              <a:off x="3408450" y="1383925"/>
              <a:ext cx="9175" cy="187675"/>
            </a:xfrm>
            <a:custGeom>
              <a:avLst/>
              <a:gdLst/>
              <a:ahLst/>
              <a:cxnLst/>
              <a:rect l="l" t="t" r="r" b="b"/>
              <a:pathLst>
                <a:path w="367" h="7507" extrusionOk="0">
                  <a:moveTo>
                    <a:pt x="0" y="1"/>
                  </a:moveTo>
                  <a:lnTo>
                    <a:pt x="0" y="7506"/>
                  </a:lnTo>
                  <a:lnTo>
                    <a:pt x="334" y="7473"/>
                  </a:lnTo>
                  <a:lnTo>
                    <a:pt x="367" y="7473"/>
                  </a:lnTo>
                  <a:lnTo>
                    <a:pt x="367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64;p49">
              <a:extLst>
                <a:ext uri="{FF2B5EF4-FFF2-40B4-BE49-F238E27FC236}">
                  <a16:creationId xmlns:a16="http://schemas.microsoft.com/office/drawing/2014/main" id="{6412D5D3-F6E1-B6A3-0498-EFBB4C3997E5}"/>
                </a:ext>
              </a:extLst>
            </p:cNvPr>
            <p:cNvSpPr/>
            <p:nvPr/>
          </p:nvSpPr>
          <p:spPr>
            <a:xfrm>
              <a:off x="3353400" y="1369750"/>
              <a:ext cx="20875" cy="204350"/>
            </a:xfrm>
            <a:custGeom>
              <a:avLst/>
              <a:gdLst/>
              <a:ahLst/>
              <a:cxnLst/>
              <a:rect l="l" t="t" r="r" b="b"/>
              <a:pathLst>
                <a:path w="835" h="8174" extrusionOk="0">
                  <a:moveTo>
                    <a:pt x="0" y="1"/>
                  </a:moveTo>
                  <a:lnTo>
                    <a:pt x="0" y="8173"/>
                  </a:lnTo>
                  <a:lnTo>
                    <a:pt x="834" y="8173"/>
                  </a:lnTo>
                  <a:lnTo>
                    <a:pt x="834" y="201"/>
                  </a:lnTo>
                  <a:lnTo>
                    <a:pt x="568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65;p49">
              <a:extLst>
                <a:ext uri="{FF2B5EF4-FFF2-40B4-BE49-F238E27FC236}">
                  <a16:creationId xmlns:a16="http://schemas.microsoft.com/office/drawing/2014/main" id="{C0DB2E97-C892-0600-6832-43B28BB5EA72}"/>
                </a:ext>
              </a:extLst>
            </p:cNvPr>
            <p:cNvSpPr/>
            <p:nvPr/>
          </p:nvSpPr>
          <p:spPr>
            <a:xfrm>
              <a:off x="3310025" y="1357250"/>
              <a:ext cx="9200" cy="217675"/>
            </a:xfrm>
            <a:custGeom>
              <a:avLst/>
              <a:gdLst/>
              <a:ahLst/>
              <a:cxnLst/>
              <a:rect l="l" t="t" r="r" b="b"/>
              <a:pathLst>
                <a:path w="368" h="8707" extrusionOk="0">
                  <a:moveTo>
                    <a:pt x="1" y="0"/>
                  </a:moveTo>
                  <a:lnTo>
                    <a:pt x="1" y="8707"/>
                  </a:lnTo>
                  <a:lnTo>
                    <a:pt x="368" y="8707"/>
                  </a:lnTo>
                  <a:lnTo>
                    <a:pt x="368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66;p49">
              <a:extLst>
                <a:ext uri="{FF2B5EF4-FFF2-40B4-BE49-F238E27FC236}">
                  <a16:creationId xmlns:a16="http://schemas.microsoft.com/office/drawing/2014/main" id="{FB1A83FD-5F1C-9C40-6E82-0E89B4380079}"/>
                </a:ext>
              </a:extLst>
            </p:cNvPr>
            <p:cNvSpPr/>
            <p:nvPr/>
          </p:nvSpPr>
          <p:spPr>
            <a:xfrm>
              <a:off x="3254150" y="1339725"/>
              <a:ext cx="20875" cy="234375"/>
            </a:xfrm>
            <a:custGeom>
              <a:avLst/>
              <a:gdLst/>
              <a:ahLst/>
              <a:cxnLst/>
              <a:rect l="l" t="t" r="r" b="b"/>
              <a:pathLst>
                <a:path w="835" h="9375" extrusionOk="0">
                  <a:moveTo>
                    <a:pt x="1" y="1"/>
                  </a:moveTo>
                  <a:lnTo>
                    <a:pt x="1" y="9308"/>
                  </a:lnTo>
                  <a:cubicBezTo>
                    <a:pt x="268" y="9341"/>
                    <a:pt x="568" y="9374"/>
                    <a:pt x="835" y="9374"/>
                  </a:cubicBezTo>
                  <a:lnTo>
                    <a:pt x="835" y="301"/>
                  </a:lnTo>
                  <a:cubicBezTo>
                    <a:pt x="568" y="201"/>
                    <a:pt x="268" y="1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67;p49">
              <a:extLst>
                <a:ext uri="{FF2B5EF4-FFF2-40B4-BE49-F238E27FC236}">
                  <a16:creationId xmlns:a16="http://schemas.microsoft.com/office/drawing/2014/main" id="{60740D91-F430-9751-01A4-CB758CC2FA3C}"/>
                </a:ext>
              </a:extLst>
            </p:cNvPr>
            <p:cNvSpPr/>
            <p:nvPr/>
          </p:nvSpPr>
          <p:spPr>
            <a:xfrm>
              <a:off x="3210800" y="1318050"/>
              <a:ext cx="9200" cy="251875"/>
            </a:xfrm>
            <a:custGeom>
              <a:avLst/>
              <a:gdLst/>
              <a:ahLst/>
              <a:cxnLst/>
              <a:rect l="l" t="t" r="r" b="b"/>
              <a:pathLst>
                <a:path w="368" h="10075" extrusionOk="0">
                  <a:moveTo>
                    <a:pt x="0" y="1"/>
                  </a:moveTo>
                  <a:lnTo>
                    <a:pt x="0" y="10041"/>
                  </a:lnTo>
                  <a:lnTo>
                    <a:pt x="367" y="10074"/>
                  </a:lnTo>
                  <a:lnTo>
                    <a:pt x="367" y="234"/>
                  </a:lnTo>
                  <a:cubicBezTo>
                    <a:pt x="234" y="167"/>
                    <a:pt x="100" y="10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68;p49">
              <a:extLst>
                <a:ext uri="{FF2B5EF4-FFF2-40B4-BE49-F238E27FC236}">
                  <a16:creationId xmlns:a16="http://schemas.microsoft.com/office/drawing/2014/main" id="{E7DA7B17-FEF8-792D-9C62-B5268C129F12}"/>
                </a:ext>
              </a:extLst>
            </p:cNvPr>
            <p:cNvSpPr/>
            <p:nvPr/>
          </p:nvSpPr>
          <p:spPr>
            <a:xfrm>
              <a:off x="3155750" y="1035350"/>
              <a:ext cx="20875" cy="529575"/>
            </a:xfrm>
            <a:custGeom>
              <a:avLst/>
              <a:gdLst/>
              <a:ahLst/>
              <a:cxnLst/>
              <a:rect l="l" t="t" r="r" b="b"/>
              <a:pathLst>
                <a:path w="835" h="21183" extrusionOk="0">
                  <a:moveTo>
                    <a:pt x="1" y="0"/>
                  </a:moveTo>
                  <a:lnTo>
                    <a:pt x="1" y="21049"/>
                  </a:lnTo>
                  <a:cubicBezTo>
                    <a:pt x="268" y="21082"/>
                    <a:pt x="535" y="21149"/>
                    <a:pt x="835" y="21182"/>
                  </a:cubicBezTo>
                  <a:lnTo>
                    <a:pt x="835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69;p49">
              <a:extLst>
                <a:ext uri="{FF2B5EF4-FFF2-40B4-BE49-F238E27FC236}">
                  <a16:creationId xmlns:a16="http://schemas.microsoft.com/office/drawing/2014/main" id="{B2DA6377-ACB6-04BD-CBEE-83E06095E42E}"/>
                </a:ext>
              </a:extLst>
            </p:cNvPr>
            <p:cNvSpPr/>
            <p:nvPr/>
          </p:nvSpPr>
          <p:spPr>
            <a:xfrm>
              <a:off x="3112400" y="1029500"/>
              <a:ext cx="8350" cy="525425"/>
            </a:xfrm>
            <a:custGeom>
              <a:avLst/>
              <a:gdLst/>
              <a:ahLst/>
              <a:cxnLst/>
              <a:rect l="l" t="t" r="r" b="b"/>
              <a:pathLst>
                <a:path w="334" h="21017" extrusionOk="0">
                  <a:moveTo>
                    <a:pt x="0" y="1"/>
                  </a:moveTo>
                  <a:lnTo>
                    <a:pt x="0" y="20916"/>
                  </a:lnTo>
                  <a:lnTo>
                    <a:pt x="334" y="21016"/>
                  </a:lnTo>
                  <a:lnTo>
                    <a:pt x="334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70;p49">
              <a:extLst>
                <a:ext uri="{FF2B5EF4-FFF2-40B4-BE49-F238E27FC236}">
                  <a16:creationId xmlns:a16="http://schemas.microsoft.com/office/drawing/2014/main" id="{FFE785EE-4AB6-D9C9-B6B2-259028201526}"/>
                </a:ext>
              </a:extLst>
            </p:cNvPr>
            <p:cNvSpPr/>
            <p:nvPr/>
          </p:nvSpPr>
          <p:spPr>
            <a:xfrm>
              <a:off x="3056525" y="1022000"/>
              <a:ext cx="20875" cy="522075"/>
            </a:xfrm>
            <a:custGeom>
              <a:avLst/>
              <a:gdLst/>
              <a:ahLst/>
              <a:cxnLst/>
              <a:rect l="l" t="t" r="r" b="b"/>
              <a:pathLst>
                <a:path w="835" h="20883" extrusionOk="0">
                  <a:moveTo>
                    <a:pt x="0" y="1"/>
                  </a:moveTo>
                  <a:lnTo>
                    <a:pt x="0" y="20616"/>
                  </a:lnTo>
                  <a:cubicBezTo>
                    <a:pt x="267" y="20716"/>
                    <a:pt x="567" y="20782"/>
                    <a:pt x="834" y="20882"/>
                  </a:cubicBezTo>
                  <a:lnTo>
                    <a:pt x="834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71;p49">
              <a:extLst>
                <a:ext uri="{FF2B5EF4-FFF2-40B4-BE49-F238E27FC236}">
                  <a16:creationId xmlns:a16="http://schemas.microsoft.com/office/drawing/2014/main" id="{4DB686A9-3655-E6A9-FEC1-D3FC64FB7D92}"/>
                </a:ext>
              </a:extLst>
            </p:cNvPr>
            <p:cNvSpPr/>
            <p:nvPr/>
          </p:nvSpPr>
          <p:spPr>
            <a:xfrm>
              <a:off x="3013150" y="1016175"/>
              <a:ext cx="9200" cy="507050"/>
            </a:xfrm>
            <a:custGeom>
              <a:avLst/>
              <a:gdLst/>
              <a:ahLst/>
              <a:cxnLst/>
              <a:rect l="l" t="t" r="r" b="b"/>
              <a:pathLst>
                <a:path w="368" h="20282" extrusionOk="0">
                  <a:moveTo>
                    <a:pt x="1" y="0"/>
                  </a:moveTo>
                  <a:lnTo>
                    <a:pt x="1" y="20115"/>
                  </a:lnTo>
                  <a:cubicBezTo>
                    <a:pt x="134" y="20181"/>
                    <a:pt x="234" y="20248"/>
                    <a:pt x="368" y="20281"/>
                  </a:cubicBezTo>
                  <a:lnTo>
                    <a:pt x="368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72;p49">
              <a:extLst>
                <a:ext uri="{FF2B5EF4-FFF2-40B4-BE49-F238E27FC236}">
                  <a16:creationId xmlns:a16="http://schemas.microsoft.com/office/drawing/2014/main" id="{6035FE13-B41B-BEF5-1752-786403ABB9AC}"/>
                </a:ext>
              </a:extLst>
            </p:cNvPr>
            <p:cNvSpPr/>
            <p:nvPr/>
          </p:nvSpPr>
          <p:spPr>
            <a:xfrm>
              <a:off x="2958125" y="1008675"/>
              <a:ext cx="20875" cy="489525"/>
            </a:xfrm>
            <a:custGeom>
              <a:avLst/>
              <a:gdLst/>
              <a:ahLst/>
              <a:cxnLst/>
              <a:rect l="l" t="t" r="r" b="b"/>
              <a:pathLst>
                <a:path w="835" h="19581" extrusionOk="0">
                  <a:moveTo>
                    <a:pt x="0" y="0"/>
                  </a:moveTo>
                  <a:lnTo>
                    <a:pt x="0" y="18880"/>
                  </a:lnTo>
                  <a:cubicBezTo>
                    <a:pt x="134" y="19014"/>
                    <a:pt x="267" y="19114"/>
                    <a:pt x="400" y="19247"/>
                  </a:cubicBezTo>
                  <a:cubicBezTo>
                    <a:pt x="534" y="19347"/>
                    <a:pt x="667" y="19481"/>
                    <a:pt x="834" y="19581"/>
                  </a:cubicBezTo>
                  <a:lnTo>
                    <a:pt x="83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73;p49">
              <a:extLst>
                <a:ext uri="{FF2B5EF4-FFF2-40B4-BE49-F238E27FC236}">
                  <a16:creationId xmlns:a16="http://schemas.microsoft.com/office/drawing/2014/main" id="{24BEC5A4-CE6A-E5DA-6A01-C6BDD7929CAB}"/>
                </a:ext>
              </a:extLst>
            </p:cNvPr>
            <p:cNvSpPr/>
            <p:nvPr/>
          </p:nvSpPr>
          <p:spPr>
            <a:xfrm>
              <a:off x="2914750" y="1002825"/>
              <a:ext cx="8375" cy="424500"/>
            </a:xfrm>
            <a:custGeom>
              <a:avLst/>
              <a:gdLst/>
              <a:ahLst/>
              <a:cxnLst/>
              <a:rect l="l" t="t" r="r" b="b"/>
              <a:pathLst>
                <a:path w="335" h="16980" extrusionOk="0">
                  <a:moveTo>
                    <a:pt x="1" y="1"/>
                  </a:moveTo>
                  <a:lnTo>
                    <a:pt x="1" y="16045"/>
                  </a:lnTo>
                  <a:cubicBezTo>
                    <a:pt x="1" y="16112"/>
                    <a:pt x="1" y="16145"/>
                    <a:pt x="34" y="16179"/>
                  </a:cubicBezTo>
                  <a:cubicBezTo>
                    <a:pt x="67" y="16312"/>
                    <a:pt x="101" y="16412"/>
                    <a:pt x="167" y="16546"/>
                  </a:cubicBezTo>
                  <a:cubicBezTo>
                    <a:pt x="234" y="16713"/>
                    <a:pt x="301" y="16846"/>
                    <a:pt x="334" y="16979"/>
                  </a:cubicBezTo>
                  <a:lnTo>
                    <a:pt x="3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74;p49">
              <a:extLst>
                <a:ext uri="{FF2B5EF4-FFF2-40B4-BE49-F238E27FC236}">
                  <a16:creationId xmlns:a16="http://schemas.microsoft.com/office/drawing/2014/main" id="{053D2FE9-33AE-D7FE-32EE-7B8A922FC9CF}"/>
                </a:ext>
              </a:extLst>
            </p:cNvPr>
            <p:cNvSpPr/>
            <p:nvPr/>
          </p:nvSpPr>
          <p:spPr>
            <a:xfrm>
              <a:off x="2879725" y="1097050"/>
              <a:ext cx="25" cy="54250"/>
            </a:xfrm>
            <a:custGeom>
              <a:avLst/>
              <a:gdLst/>
              <a:ahLst/>
              <a:cxnLst/>
              <a:rect l="l" t="t" r="r" b="b"/>
              <a:pathLst>
                <a:path w="1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1" y="935"/>
                  </a:lnTo>
                  <a:lnTo>
                    <a:pt x="1" y="568"/>
                  </a:lnTo>
                  <a:cubicBezTo>
                    <a:pt x="1" y="368"/>
                    <a:pt x="1" y="2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75;p49">
              <a:extLst>
                <a:ext uri="{FF2B5EF4-FFF2-40B4-BE49-F238E27FC236}">
                  <a16:creationId xmlns:a16="http://schemas.microsoft.com/office/drawing/2014/main" id="{75756929-5FF2-E7B7-0880-580C169E0669}"/>
                </a:ext>
              </a:extLst>
            </p:cNvPr>
            <p:cNvSpPr/>
            <p:nvPr/>
          </p:nvSpPr>
          <p:spPr>
            <a:xfrm>
              <a:off x="3099875" y="1549875"/>
              <a:ext cx="406150" cy="20875"/>
            </a:xfrm>
            <a:custGeom>
              <a:avLst/>
              <a:gdLst/>
              <a:ahLst/>
              <a:cxnLst/>
              <a:rect l="l" t="t" r="r" b="b"/>
              <a:pathLst>
                <a:path w="16246" h="835" extrusionOk="0">
                  <a:moveTo>
                    <a:pt x="1" y="1"/>
                  </a:moveTo>
                  <a:lnTo>
                    <a:pt x="501" y="101"/>
                  </a:lnTo>
                  <a:lnTo>
                    <a:pt x="835" y="201"/>
                  </a:lnTo>
                  <a:cubicBezTo>
                    <a:pt x="1302" y="301"/>
                    <a:pt x="1769" y="368"/>
                    <a:pt x="2236" y="468"/>
                  </a:cubicBezTo>
                  <a:cubicBezTo>
                    <a:pt x="2503" y="501"/>
                    <a:pt x="2770" y="535"/>
                    <a:pt x="3070" y="568"/>
                  </a:cubicBezTo>
                  <a:cubicBezTo>
                    <a:pt x="3503" y="635"/>
                    <a:pt x="3970" y="701"/>
                    <a:pt x="4437" y="768"/>
                  </a:cubicBezTo>
                  <a:lnTo>
                    <a:pt x="4804" y="801"/>
                  </a:lnTo>
                  <a:lnTo>
                    <a:pt x="5205" y="835"/>
                  </a:lnTo>
                  <a:lnTo>
                    <a:pt x="12710" y="835"/>
                  </a:lnTo>
                  <a:cubicBezTo>
                    <a:pt x="13210" y="768"/>
                    <a:pt x="13677" y="735"/>
                    <a:pt x="14078" y="668"/>
                  </a:cubicBezTo>
                  <a:cubicBezTo>
                    <a:pt x="14311" y="601"/>
                    <a:pt x="14545" y="568"/>
                    <a:pt x="14745" y="535"/>
                  </a:cubicBezTo>
                  <a:lnTo>
                    <a:pt x="14945" y="501"/>
                  </a:lnTo>
                  <a:cubicBezTo>
                    <a:pt x="15379" y="368"/>
                    <a:pt x="15846" y="201"/>
                    <a:pt x="16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76;p49">
              <a:extLst>
                <a:ext uri="{FF2B5EF4-FFF2-40B4-BE49-F238E27FC236}">
                  <a16:creationId xmlns:a16="http://schemas.microsoft.com/office/drawing/2014/main" id="{0C89343E-AB89-E571-22E4-9542DCC52FAF}"/>
                </a:ext>
              </a:extLst>
            </p:cNvPr>
            <p:cNvSpPr/>
            <p:nvPr/>
          </p:nvSpPr>
          <p:spPr>
            <a:xfrm>
              <a:off x="2990650" y="1505675"/>
              <a:ext cx="567925" cy="9200"/>
            </a:xfrm>
            <a:custGeom>
              <a:avLst/>
              <a:gdLst/>
              <a:ahLst/>
              <a:cxnLst/>
              <a:rect l="l" t="t" r="r" b="b"/>
              <a:pathLst>
                <a:path w="22717" h="36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34"/>
                    <a:pt x="400" y="268"/>
                    <a:pt x="634" y="368"/>
                  </a:cubicBezTo>
                  <a:lnTo>
                    <a:pt x="22416" y="368"/>
                  </a:lnTo>
                  <a:cubicBezTo>
                    <a:pt x="22516" y="268"/>
                    <a:pt x="22616" y="134"/>
                    <a:pt x="22716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77;p49">
              <a:extLst>
                <a:ext uri="{FF2B5EF4-FFF2-40B4-BE49-F238E27FC236}">
                  <a16:creationId xmlns:a16="http://schemas.microsoft.com/office/drawing/2014/main" id="{B0A85EAF-FE6B-D95F-1F53-2363E0DC1331}"/>
                </a:ext>
              </a:extLst>
            </p:cNvPr>
            <p:cNvSpPr/>
            <p:nvPr/>
          </p:nvSpPr>
          <p:spPr>
            <a:xfrm>
              <a:off x="2935600" y="1451475"/>
              <a:ext cx="645475" cy="20875"/>
            </a:xfrm>
            <a:custGeom>
              <a:avLst/>
              <a:gdLst/>
              <a:ahLst/>
              <a:cxnLst/>
              <a:rect l="l" t="t" r="r" b="b"/>
              <a:pathLst>
                <a:path w="25819" h="835" extrusionOk="0">
                  <a:moveTo>
                    <a:pt x="1" y="1"/>
                  </a:moveTo>
                  <a:cubicBezTo>
                    <a:pt x="167" y="268"/>
                    <a:pt x="367" y="568"/>
                    <a:pt x="568" y="835"/>
                  </a:cubicBezTo>
                  <a:lnTo>
                    <a:pt x="25652" y="835"/>
                  </a:lnTo>
                  <a:cubicBezTo>
                    <a:pt x="25719" y="701"/>
                    <a:pt x="25752" y="568"/>
                    <a:pt x="25786" y="468"/>
                  </a:cubicBezTo>
                  <a:cubicBezTo>
                    <a:pt x="25819" y="301"/>
                    <a:pt x="25819" y="134"/>
                    <a:pt x="25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78;p49">
              <a:extLst>
                <a:ext uri="{FF2B5EF4-FFF2-40B4-BE49-F238E27FC236}">
                  <a16:creationId xmlns:a16="http://schemas.microsoft.com/office/drawing/2014/main" id="{ABAA21D1-0ACB-FB71-61E9-97FB59A9289D}"/>
                </a:ext>
              </a:extLst>
            </p:cNvPr>
            <p:cNvSpPr/>
            <p:nvPr/>
          </p:nvSpPr>
          <p:spPr>
            <a:xfrm>
              <a:off x="2915575" y="1407275"/>
              <a:ext cx="617150" cy="9200"/>
            </a:xfrm>
            <a:custGeom>
              <a:avLst/>
              <a:gdLst/>
              <a:ahLst/>
              <a:cxnLst/>
              <a:rect l="l" t="t" r="r" b="b"/>
              <a:pathLst>
                <a:path w="24686" h="368" extrusionOk="0">
                  <a:moveTo>
                    <a:pt x="1" y="1"/>
                  </a:moveTo>
                  <a:cubicBezTo>
                    <a:pt x="34" y="134"/>
                    <a:pt x="68" y="268"/>
                    <a:pt x="134" y="368"/>
                  </a:cubicBezTo>
                  <a:lnTo>
                    <a:pt x="24685" y="368"/>
                  </a:lnTo>
                  <a:cubicBezTo>
                    <a:pt x="24518" y="301"/>
                    <a:pt x="24352" y="268"/>
                    <a:pt x="24152" y="201"/>
                  </a:cubicBezTo>
                  <a:lnTo>
                    <a:pt x="24051" y="168"/>
                  </a:lnTo>
                  <a:lnTo>
                    <a:pt x="23685" y="68"/>
                  </a:lnTo>
                  <a:lnTo>
                    <a:pt x="235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79;p49">
              <a:extLst>
                <a:ext uri="{FF2B5EF4-FFF2-40B4-BE49-F238E27FC236}">
                  <a16:creationId xmlns:a16="http://schemas.microsoft.com/office/drawing/2014/main" id="{AC1C1B36-2BB0-18A2-17B3-DA359F1D25E8}"/>
                </a:ext>
              </a:extLst>
            </p:cNvPr>
            <p:cNvSpPr/>
            <p:nvPr/>
          </p:nvSpPr>
          <p:spPr>
            <a:xfrm>
              <a:off x="2899750" y="1352250"/>
              <a:ext cx="467850" cy="20875"/>
            </a:xfrm>
            <a:custGeom>
              <a:avLst/>
              <a:gdLst/>
              <a:ahLst/>
              <a:cxnLst/>
              <a:rect l="l" t="t" r="r" b="b"/>
              <a:pathLst>
                <a:path w="18714" h="835" extrusionOk="0">
                  <a:moveTo>
                    <a:pt x="0" y="0"/>
                  </a:moveTo>
                  <a:cubicBezTo>
                    <a:pt x="67" y="267"/>
                    <a:pt x="134" y="567"/>
                    <a:pt x="200" y="834"/>
                  </a:cubicBezTo>
                  <a:lnTo>
                    <a:pt x="18714" y="834"/>
                  </a:lnTo>
                  <a:lnTo>
                    <a:pt x="18146" y="701"/>
                  </a:lnTo>
                  <a:cubicBezTo>
                    <a:pt x="17679" y="567"/>
                    <a:pt x="17212" y="467"/>
                    <a:pt x="16779" y="334"/>
                  </a:cubicBezTo>
                  <a:lnTo>
                    <a:pt x="16412" y="234"/>
                  </a:lnTo>
                  <a:cubicBezTo>
                    <a:pt x="16145" y="134"/>
                    <a:pt x="15912" y="67"/>
                    <a:pt x="15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80;p49">
              <a:extLst>
                <a:ext uri="{FF2B5EF4-FFF2-40B4-BE49-F238E27FC236}">
                  <a16:creationId xmlns:a16="http://schemas.microsoft.com/office/drawing/2014/main" id="{A7C16BC3-535C-0F54-504E-4E3C7201E1CF}"/>
                </a:ext>
              </a:extLst>
            </p:cNvPr>
            <p:cNvSpPr/>
            <p:nvPr/>
          </p:nvSpPr>
          <p:spPr>
            <a:xfrm>
              <a:off x="2892225" y="1308875"/>
              <a:ext cx="317775" cy="9200"/>
            </a:xfrm>
            <a:custGeom>
              <a:avLst/>
              <a:gdLst/>
              <a:ahLst/>
              <a:cxnLst/>
              <a:rect l="l" t="t" r="r" b="b"/>
              <a:pathLst>
                <a:path w="12711" h="368" extrusionOk="0">
                  <a:moveTo>
                    <a:pt x="1" y="1"/>
                  </a:moveTo>
                  <a:cubicBezTo>
                    <a:pt x="1" y="101"/>
                    <a:pt x="34" y="234"/>
                    <a:pt x="34" y="368"/>
                  </a:cubicBezTo>
                  <a:lnTo>
                    <a:pt x="12710" y="368"/>
                  </a:lnTo>
                  <a:cubicBezTo>
                    <a:pt x="12543" y="268"/>
                    <a:pt x="12410" y="134"/>
                    <a:pt x="12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81;p49">
              <a:extLst>
                <a:ext uri="{FF2B5EF4-FFF2-40B4-BE49-F238E27FC236}">
                  <a16:creationId xmlns:a16="http://schemas.microsoft.com/office/drawing/2014/main" id="{47422BE5-844A-0DB0-81D2-A01A522DAD6A}"/>
                </a:ext>
              </a:extLst>
            </p:cNvPr>
            <p:cNvSpPr/>
            <p:nvPr/>
          </p:nvSpPr>
          <p:spPr>
            <a:xfrm>
              <a:off x="2885575" y="1253850"/>
              <a:ext cx="304400" cy="20875"/>
            </a:xfrm>
            <a:custGeom>
              <a:avLst/>
              <a:gdLst/>
              <a:ahLst/>
              <a:cxnLst/>
              <a:rect l="l" t="t" r="r" b="b"/>
              <a:pathLst>
                <a:path w="12176" h="835" extrusionOk="0">
                  <a:moveTo>
                    <a:pt x="0" y="0"/>
                  </a:moveTo>
                  <a:cubicBezTo>
                    <a:pt x="33" y="267"/>
                    <a:pt x="67" y="534"/>
                    <a:pt x="100" y="834"/>
                  </a:cubicBezTo>
                  <a:lnTo>
                    <a:pt x="12175" y="834"/>
                  </a:lnTo>
                  <a:cubicBezTo>
                    <a:pt x="12175" y="567"/>
                    <a:pt x="12142" y="267"/>
                    <a:pt x="12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82;p49">
              <a:extLst>
                <a:ext uri="{FF2B5EF4-FFF2-40B4-BE49-F238E27FC236}">
                  <a16:creationId xmlns:a16="http://schemas.microsoft.com/office/drawing/2014/main" id="{673EEF7C-9548-2020-40C5-43EE5F1C1882}"/>
                </a:ext>
              </a:extLst>
            </p:cNvPr>
            <p:cNvSpPr/>
            <p:nvPr/>
          </p:nvSpPr>
          <p:spPr>
            <a:xfrm>
              <a:off x="2882225" y="1209650"/>
              <a:ext cx="307750" cy="9200"/>
            </a:xfrm>
            <a:custGeom>
              <a:avLst/>
              <a:gdLst/>
              <a:ahLst/>
              <a:cxnLst/>
              <a:rect l="l" t="t" r="r" b="b"/>
              <a:pathLst>
                <a:path w="12310" h="368" extrusionOk="0">
                  <a:moveTo>
                    <a:pt x="1" y="0"/>
                  </a:moveTo>
                  <a:lnTo>
                    <a:pt x="1" y="367"/>
                  </a:lnTo>
                  <a:lnTo>
                    <a:pt x="12309" y="367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3;p49">
              <a:extLst>
                <a:ext uri="{FF2B5EF4-FFF2-40B4-BE49-F238E27FC236}">
                  <a16:creationId xmlns:a16="http://schemas.microsoft.com/office/drawing/2014/main" id="{DD504A77-C25A-D07E-3515-CD98A58886ED}"/>
                </a:ext>
              </a:extLst>
            </p:cNvPr>
            <p:cNvSpPr/>
            <p:nvPr/>
          </p:nvSpPr>
          <p:spPr>
            <a:xfrm>
              <a:off x="2880550" y="1154600"/>
              <a:ext cx="313600" cy="20875"/>
            </a:xfrm>
            <a:custGeom>
              <a:avLst/>
              <a:gdLst/>
              <a:ahLst/>
              <a:cxnLst/>
              <a:rect l="l" t="t" r="r" b="b"/>
              <a:pathLst>
                <a:path w="12544" h="835" extrusionOk="0">
                  <a:moveTo>
                    <a:pt x="1" y="1"/>
                  </a:moveTo>
                  <a:lnTo>
                    <a:pt x="1" y="835"/>
                  </a:lnTo>
                  <a:lnTo>
                    <a:pt x="12477" y="835"/>
                  </a:lnTo>
                  <a:cubicBezTo>
                    <a:pt x="12477" y="568"/>
                    <a:pt x="12510" y="267"/>
                    <a:pt x="12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84;p49">
              <a:extLst>
                <a:ext uri="{FF2B5EF4-FFF2-40B4-BE49-F238E27FC236}">
                  <a16:creationId xmlns:a16="http://schemas.microsoft.com/office/drawing/2014/main" id="{DCCB46E5-0337-8E34-F3D6-BC4C410D4383}"/>
                </a:ext>
              </a:extLst>
            </p:cNvPr>
            <p:cNvSpPr/>
            <p:nvPr/>
          </p:nvSpPr>
          <p:spPr>
            <a:xfrm>
              <a:off x="2879725" y="1111250"/>
              <a:ext cx="318600" cy="9175"/>
            </a:xfrm>
            <a:custGeom>
              <a:avLst/>
              <a:gdLst/>
              <a:ahLst/>
              <a:cxnLst/>
              <a:rect l="l" t="t" r="r" b="b"/>
              <a:pathLst>
                <a:path w="12744" h="367" extrusionOk="0">
                  <a:moveTo>
                    <a:pt x="1" y="0"/>
                  </a:moveTo>
                  <a:lnTo>
                    <a:pt x="1" y="367"/>
                  </a:lnTo>
                  <a:lnTo>
                    <a:pt x="12710" y="367"/>
                  </a:lnTo>
                  <a:cubicBezTo>
                    <a:pt x="12710" y="234"/>
                    <a:pt x="12743" y="100"/>
                    <a:pt x="12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85;p49">
              <a:extLst>
                <a:ext uri="{FF2B5EF4-FFF2-40B4-BE49-F238E27FC236}">
                  <a16:creationId xmlns:a16="http://schemas.microsoft.com/office/drawing/2014/main" id="{063304C4-BC80-432A-85EE-BD2573CE04A8}"/>
                </a:ext>
              </a:extLst>
            </p:cNvPr>
            <p:cNvSpPr/>
            <p:nvPr/>
          </p:nvSpPr>
          <p:spPr>
            <a:xfrm>
              <a:off x="2880550" y="1055375"/>
              <a:ext cx="324425" cy="20850"/>
            </a:xfrm>
            <a:custGeom>
              <a:avLst/>
              <a:gdLst/>
              <a:ahLst/>
              <a:cxnLst/>
              <a:rect l="l" t="t" r="r" b="b"/>
              <a:pathLst>
                <a:path w="12977" h="834" extrusionOk="0">
                  <a:moveTo>
                    <a:pt x="1" y="0"/>
                  </a:moveTo>
                  <a:cubicBezTo>
                    <a:pt x="1" y="267"/>
                    <a:pt x="1" y="534"/>
                    <a:pt x="1" y="834"/>
                  </a:cubicBezTo>
                  <a:lnTo>
                    <a:pt x="12843" y="834"/>
                  </a:lnTo>
                  <a:cubicBezTo>
                    <a:pt x="12910" y="534"/>
                    <a:pt x="12944" y="234"/>
                    <a:pt x="12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86;p49">
              <a:extLst>
                <a:ext uri="{FF2B5EF4-FFF2-40B4-BE49-F238E27FC236}">
                  <a16:creationId xmlns:a16="http://schemas.microsoft.com/office/drawing/2014/main" id="{CAA382D4-DC56-3CC8-5FAB-74E6EDF7246B}"/>
                </a:ext>
              </a:extLst>
            </p:cNvPr>
            <p:cNvSpPr/>
            <p:nvPr/>
          </p:nvSpPr>
          <p:spPr>
            <a:xfrm>
              <a:off x="2883075" y="1012000"/>
              <a:ext cx="166800" cy="9200"/>
            </a:xfrm>
            <a:custGeom>
              <a:avLst/>
              <a:gdLst/>
              <a:ahLst/>
              <a:cxnLst/>
              <a:rect l="l" t="t" r="r" b="b"/>
              <a:pathLst>
                <a:path w="6672" h="368" extrusionOk="0">
                  <a:moveTo>
                    <a:pt x="0" y="0"/>
                  </a:moveTo>
                  <a:lnTo>
                    <a:pt x="0" y="367"/>
                  </a:lnTo>
                  <a:lnTo>
                    <a:pt x="6671" y="367"/>
                  </a:lnTo>
                  <a:lnTo>
                    <a:pt x="5571" y="234"/>
                  </a:lnTo>
                  <a:lnTo>
                    <a:pt x="5204" y="167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87;p49">
              <a:extLst>
                <a:ext uri="{FF2B5EF4-FFF2-40B4-BE49-F238E27FC236}">
                  <a16:creationId xmlns:a16="http://schemas.microsoft.com/office/drawing/2014/main" id="{1CD539C5-0BF6-8B9D-AFFA-0F7C89C8DB50}"/>
                </a:ext>
              </a:extLst>
            </p:cNvPr>
            <p:cNvSpPr/>
            <p:nvPr/>
          </p:nvSpPr>
          <p:spPr>
            <a:xfrm>
              <a:off x="2906425" y="1067875"/>
              <a:ext cx="272700" cy="40875"/>
            </a:xfrm>
            <a:custGeom>
              <a:avLst/>
              <a:gdLst/>
              <a:ahLst/>
              <a:cxnLst/>
              <a:rect l="l" t="t" r="r" b="b"/>
              <a:pathLst>
                <a:path w="10908" h="1635" extrusionOk="0">
                  <a:moveTo>
                    <a:pt x="33" y="0"/>
                  </a:moveTo>
                  <a:cubicBezTo>
                    <a:pt x="0" y="0"/>
                    <a:pt x="0" y="34"/>
                    <a:pt x="33" y="34"/>
                  </a:cubicBezTo>
                  <a:cubicBezTo>
                    <a:pt x="467" y="167"/>
                    <a:pt x="934" y="234"/>
                    <a:pt x="1368" y="301"/>
                  </a:cubicBezTo>
                  <a:cubicBezTo>
                    <a:pt x="1801" y="401"/>
                    <a:pt x="2235" y="467"/>
                    <a:pt x="2669" y="534"/>
                  </a:cubicBezTo>
                  <a:cubicBezTo>
                    <a:pt x="3603" y="668"/>
                    <a:pt x="4503" y="801"/>
                    <a:pt x="5404" y="934"/>
                  </a:cubicBezTo>
                  <a:cubicBezTo>
                    <a:pt x="6305" y="1068"/>
                    <a:pt x="7205" y="1168"/>
                    <a:pt x="8106" y="1301"/>
                  </a:cubicBezTo>
                  <a:cubicBezTo>
                    <a:pt x="9040" y="1401"/>
                    <a:pt x="9974" y="1568"/>
                    <a:pt x="10874" y="1635"/>
                  </a:cubicBezTo>
                  <a:cubicBezTo>
                    <a:pt x="10903" y="1635"/>
                    <a:pt x="10907" y="1561"/>
                    <a:pt x="10887" y="1561"/>
                  </a:cubicBezTo>
                  <a:cubicBezTo>
                    <a:pt x="10883" y="1561"/>
                    <a:pt x="10879" y="1563"/>
                    <a:pt x="10874" y="1568"/>
                  </a:cubicBezTo>
                  <a:cubicBezTo>
                    <a:pt x="9974" y="1335"/>
                    <a:pt x="9040" y="1235"/>
                    <a:pt x="8139" y="1101"/>
                  </a:cubicBezTo>
                  <a:lnTo>
                    <a:pt x="5471" y="668"/>
                  </a:lnTo>
                  <a:cubicBezTo>
                    <a:pt x="4570" y="534"/>
                    <a:pt x="3703" y="401"/>
                    <a:pt x="2802" y="267"/>
                  </a:cubicBezTo>
                  <a:cubicBezTo>
                    <a:pt x="2368" y="201"/>
                    <a:pt x="1901" y="167"/>
                    <a:pt x="1434" y="100"/>
                  </a:cubicBezTo>
                  <a:cubicBezTo>
                    <a:pt x="967" y="67"/>
                    <a:pt x="500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88;p49">
              <a:extLst>
                <a:ext uri="{FF2B5EF4-FFF2-40B4-BE49-F238E27FC236}">
                  <a16:creationId xmlns:a16="http://schemas.microsoft.com/office/drawing/2014/main" id="{37130E8C-831C-0692-B829-593F0BCAE3E8}"/>
                </a:ext>
              </a:extLst>
            </p:cNvPr>
            <p:cNvSpPr/>
            <p:nvPr/>
          </p:nvSpPr>
          <p:spPr>
            <a:xfrm>
              <a:off x="3612025" y="1302550"/>
              <a:ext cx="872175" cy="519100"/>
            </a:xfrm>
            <a:custGeom>
              <a:avLst/>
              <a:gdLst/>
              <a:ahLst/>
              <a:cxnLst/>
              <a:rect l="l" t="t" r="r" b="b"/>
              <a:pathLst>
                <a:path w="34887" h="20764" extrusionOk="0">
                  <a:moveTo>
                    <a:pt x="25351" y="0"/>
                  </a:moveTo>
                  <a:cubicBezTo>
                    <a:pt x="25037" y="0"/>
                    <a:pt x="24814" y="68"/>
                    <a:pt x="24714" y="220"/>
                  </a:cubicBezTo>
                  <a:cubicBezTo>
                    <a:pt x="22746" y="3189"/>
                    <a:pt x="18076" y="9727"/>
                    <a:pt x="16375" y="9961"/>
                  </a:cubicBezTo>
                  <a:cubicBezTo>
                    <a:pt x="16332" y="9965"/>
                    <a:pt x="16286" y="9968"/>
                    <a:pt x="16238" y="9968"/>
                  </a:cubicBezTo>
                  <a:cubicBezTo>
                    <a:pt x="14545" y="9968"/>
                    <a:pt x="9405" y="7177"/>
                    <a:pt x="4833" y="4323"/>
                  </a:cubicBezTo>
                  <a:cubicBezTo>
                    <a:pt x="3479" y="3479"/>
                    <a:pt x="2549" y="3135"/>
                    <a:pt x="1940" y="3135"/>
                  </a:cubicBezTo>
                  <a:cubicBezTo>
                    <a:pt x="1" y="3135"/>
                    <a:pt x="1329" y="6630"/>
                    <a:pt x="2598" y="8560"/>
                  </a:cubicBezTo>
                  <a:cubicBezTo>
                    <a:pt x="6643" y="14723"/>
                    <a:pt x="14148" y="20763"/>
                    <a:pt x="18275" y="20763"/>
                  </a:cubicBezTo>
                  <a:cubicBezTo>
                    <a:pt x="18436" y="20763"/>
                    <a:pt x="18592" y="20754"/>
                    <a:pt x="18743" y="20735"/>
                  </a:cubicBezTo>
                  <a:cubicBezTo>
                    <a:pt x="22479" y="20268"/>
                    <a:pt x="31652" y="10761"/>
                    <a:pt x="34387" y="4790"/>
                  </a:cubicBezTo>
                  <a:cubicBezTo>
                    <a:pt x="34887" y="3675"/>
                    <a:pt x="27659" y="0"/>
                    <a:pt x="25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89;p49">
              <a:extLst>
                <a:ext uri="{FF2B5EF4-FFF2-40B4-BE49-F238E27FC236}">
                  <a16:creationId xmlns:a16="http://schemas.microsoft.com/office/drawing/2014/main" id="{0982CF2D-A86E-4C8C-4892-4DF932D6B6AF}"/>
                </a:ext>
              </a:extLst>
            </p:cNvPr>
            <p:cNvSpPr/>
            <p:nvPr/>
          </p:nvSpPr>
          <p:spPr>
            <a:xfrm>
              <a:off x="4102275" y="1013150"/>
              <a:ext cx="464375" cy="433500"/>
            </a:xfrm>
            <a:custGeom>
              <a:avLst/>
              <a:gdLst/>
              <a:ahLst/>
              <a:cxnLst/>
              <a:rect l="l" t="t" r="r" b="b"/>
              <a:pathLst>
                <a:path w="18575" h="17340" extrusionOk="0">
                  <a:moveTo>
                    <a:pt x="1679" y="0"/>
                  </a:moveTo>
                  <a:cubicBezTo>
                    <a:pt x="1445" y="0"/>
                    <a:pt x="1228" y="59"/>
                    <a:pt x="1034" y="188"/>
                  </a:cubicBezTo>
                  <a:cubicBezTo>
                    <a:pt x="0" y="822"/>
                    <a:pt x="1935" y="3624"/>
                    <a:pt x="3102" y="5592"/>
                  </a:cubicBezTo>
                  <a:cubicBezTo>
                    <a:pt x="4036" y="7260"/>
                    <a:pt x="4704" y="9094"/>
                    <a:pt x="5137" y="10962"/>
                  </a:cubicBezTo>
                  <a:cubicBezTo>
                    <a:pt x="5037" y="11429"/>
                    <a:pt x="5004" y="11896"/>
                    <a:pt x="5004" y="12330"/>
                  </a:cubicBezTo>
                  <a:cubicBezTo>
                    <a:pt x="5187" y="13610"/>
                    <a:pt x="11688" y="17339"/>
                    <a:pt x="13625" y="17339"/>
                  </a:cubicBezTo>
                  <a:cubicBezTo>
                    <a:pt x="13809" y="17339"/>
                    <a:pt x="13951" y="17306"/>
                    <a:pt x="14044" y="17234"/>
                  </a:cubicBezTo>
                  <a:cubicBezTo>
                    <a:pt x="15111" y="16400"/>
                    <a:pt x="17813" y="11963"/>
                    <a:pt x="18213" y="9595"/>
                  </a:cubicBezTo>
                  <a:cubicBezTo>
                    <a:pt x="18574" y="7429"/>
                    <a:pt x="11966" y="1359"/>
                    <a:pt x="9318" y="1359"/>
                  </a:cubicBezTo>
                  <a:cubicBezTo>
                    <a:pt x="9029" y="1359"/>
                    <a:pt x="8787" y="1431"/>
                    <a:pt x="8606" y="1589"/>
                  </a:cubicBezTo>
                  <a:cubicBezTo>
                    <a:pt x="8073" y="2089"/>
                    <a:pt x="7506" y="3123"/>
                    <a:pt x="7005" y="4391"/>
                  </a:cubicBezTo>
                  <a:cubicBezTo>
                    <a:pt x="5640" y="2677"/>
                    <a:pt x="3261" y="0"/>
                    <a:pt x="1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90;p49">
              <a:extLst>
                <a:ext uri="{FF2B5EF4-FFF2-40B4-BE49-F238E27FC236}">
                  <a16:creationId xmlns:a16="http://schemas.microsoft.com/office/drawing/2014/main" id="{89132652-24FA-F4AD-7A22-864CEAA0CE91}"/>
                </a:ext>
              </a:extLst>
            </p:cNvPr>
            <p:cNvSpPr/>
            <p:nvPr/>
          </p:nvSpPr>
          <p:spPr>
            <a:xfrm>
              <a:off x="4030550" y="628400"/>
              <a:ext cx="1033250" cy="1679550"/>
            </a:xfrm>
            <a:custGeom>
              <a:avLst/>
              <a:gdLst/>
              <a:ahLst/>
              <a:cxnLst/>
              <a:rect l="l" t="t" r="r" b="b"/>
              <a:pathLst>
                <a:path w="41330" h="67182" extrusionOk="0">
                  <a:moveTo>
                    <a:pt x="568" y="0"/>
                  </a:moveTo>
                  <a:lnTo>
                    <a:pt x="0" y="367"/>
                  </a:lnTo>
                  <a:lnTo>
                    <a:pt x="40763" y="67182"/>
                  </a:lnTo>
                  <a:lnTo>
                    <a:pt x="41330" y="6681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91;p49">
              <a:extLst>
                <a:ext uri="{FF2B5EF4-FFF2-40B4-BE49-F238E27FC236}">
                  <a16:creationId xmlns:a16="http://schemas.microsoft.com/office/drawing/2014/main" id="{897676F1-716E-EB8D-129A-C93D1C7FEB1A}"/>
                </a:ext>
              </a:extLst>
            </p:cNvPr>
            <p:cNvSpPr/>
            <p:nvPr/>
          </p:nvSpPr>
          <p:spPr>
            <a:xfrm>
              <a:off x="4237200" y="963000"/>
              <a:ext cx="343650" cy="343200"/>
            </a:xfrm>
            <a:custGeom>
              <a:avLst/>
              <a:gdLst/>
              <a:ahLst/>
              <a:cxnLst/>
              <a:rect l="l" t="t" r="r" b="b"/>
              <a:pathLst>
                <a:path w="13746" h="13728" extrusionOk="0">
                  <a:moveTo>
                    <a:pt x="6045" y="1"/>
                  </a:moveTo>
                  <a:cubicBezTo>
                    <a:pt x="4199" y="1"/>
                    <a:pt x="0" y="4284"/>
                    <a:pt x="908" y="6631"/>
                  </a:cubicBezTo>
                  <a:cubicBezTo>
                    <a:pt x="1060" y="7012"/>
                    <a:pt x="1281" y="7141"/>
                    <a:pt x="1509" y="7141"/>
                  </a:cubicBezTo>
                  <a:cubicBezTo>
                    <a:pt x="1977" y="7141"/>
                    <a:pt x="2475" y="6597"/>
                    <a:pt x="2475" y="6597"/>
                  </a:cubicBezTo>
                  <a:lnTo>
                    <a:pt x="2475" y="6597"/>
                  </a:lnTo>
                  <a:cubicBezTo>
                    <a:pt x="2475" y="6598"/>
                    <a:pt x="1308" y="8732"/>
                    <a:pt x="2242" y="9766"/>
                  </a:cubicBezTo>
                  <a:cubicBezTo>
                    <a:pt x="2470" y="10010"/>
                    <a:pt x="2718" y="10103"/>
                    <a:pt x="2963" y="10103"/>
                  </a:cubicBezTo>
                  <a:cubicBezTo>
                    <a:pt x="3725" y="10103"/>
                    <a:pt x="4468" y="9208"/>
                    <a:pt x="4544" y="9132"/>
                  </a:cubicBezTo>
                  <a:lnTo>
                    <a:pt x="4544" y="9132"/>
                  </a:lnTo>
                  <a:cubicBezTo>
                    <a:pt x="4477" y="9232"/>
                    <a:pt x="3443" y="11200"/>
                    <a:pt x="4477" y="12168"/>
                  </a:cubicBezTo>
                  <a:cubicBezTo>
                    <a:pt x="4705" y="12367"/>
                    <a:pt x="4933" y="12447"/>
                    <a:pt x="5151" y="12447"/>
                  </a:cubicBezTo>
                  <a:cubicBezTo>
                    <a:pt x="5955" y="12447"/>
                    <a:pt x="6626" y="11372"/>
                    <a:pt x="6678" y="11267"/>
                  </a:cubicBezTo>
                  <a:lnTo>
                    <a:pt x="6678" y="11267"/>
                  </a:lnTo>
                  <a:cubicBezTo>
                    <a:pt x="6678" y="11401"/>
                    <a:pt x="6378" y="13068"/>
                    <a:pt x="7312" y="13602"/>
                  </a:cubicBezTo>
                  <a:cubicBezTo>
                    <a:pt x="7471" y="13688"/>
                    <a:pt x="7623" y="13727"/>
                    <a:pt x="7769" y="13727"/>
                  </a:cubicBezTo>
                  <a:cubicBezTo>
                    <a:pt x="9155" y="13727"/>
                    <a:pt x="10005" y="10193"/>
                    <a:pt x="11182" y="9499"/>
                  </a:cubicBezTo>
                  <a:cubicBezTo>
                    <a:pt x="11182" y="9499"/>
                    <a:pt x="12749" y="11567"/>
                    <a:pt x="12816" y="11601"/>
                  </a:cubicBezTo>
                  <a:cubicBezTo>
                    <a:pt x="12816" y="11601"/>
                    <a:pt x="12817" y="11601"/>
                    <a:pt x="12817" y="11601"/>
                  </a:cubicBezTo>
                  <a:cubicBezTo>
                    <a:pt x="12890" y="11601"/>
                    <a:pt x="13745" y="7591"/>
                    <a:pt x="12583" y="5897"/>
                  </a:cubicBezTo>
                  <a:cubicBezTo>
                    <a:pt x="12334" y="5499"/>
                    <a:pt x="11920" y="5287"/>
                    <a:pt x="11476" y="5287"/>
                  </a:cubicBezTo>
                  <a:cubicBezTo>
                    <a:pt x="11324" y="5287"/>
                    <a:pt x="11168" y="5312"/>
                    <a:pt x="11015" y="5363"/>
                  </a:cubicBezTo>
                  <a:cubicBezTo>
                    <a:pt x="11015" y="5363"/>
                    <a:pt x="11482" y="4129"/>
                    <a:pt x="10681" y="3361"/>
                  </a:cubicBezTo>
                  <a:cubicBezTo>
                    <a:pt x="10508" y="3201"/>
                    <a:pt x="10244" y="3153"/>
                    <a:pt x="9989" y="3153"/>
                  </a:cubicBezTo>
                  <a:cubicBezTo>
                    <a:pt x="9607" y="3153"/>
                    <a:pt x="9247" y="3261"/>
                    <a:pt x="9247" y="3261"/>
                  </a:cubicBezTo>
                  <a:cubicBezTo>
                    <a:pt x="9447" y="2694"/>
                    <a:pt x="9247" y="2027"/>
                    <a:pt x="8813" y="1594"/>
                  </a:cubicBezTo>
                  <a:cubicBezTo>
                    <a:pt x="8582" y="1401"/>
                    <a:pt x="8307" y="1342"/>
                    <a:pt x="8056" y="1342"/>
                  </a:cubicBezTo>
                  <a:cubicBezTo>
                    <a:pt x="7653" y="1342"/>
                    <a:pt x="7312" y="1493"/>
                    <a:pt x="7312" y="1493"/>
                  </a:cubicBezTo>
                  <a:cubicBezTo>
                    <a:pt x="7312" y="1493"/>
                    <a:pt x="7145" y="359"/>
                    <a:pt x="6378" y="59"/>
                  </a:cubicBezTo>
                  <a:cubicBezTo>
                    <a:pt x="6279" y="20"/>
                    <a:pt x="6167" y="1"/>
                    <a:pt x="6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2;p49">
              <a:extLst>
                <a:ext uri="{FF2B5EF4-FFF2-40B4-BE49-F238E27FC236}">
                  <a16:creationId xmlns:a16="http://schemas.microsoft.com/office/drawing/2014/main" id="{6AF164BB-4DAF-992C-33D6-DBA7F255524D}"/>
                </a:ext>
              </a:extLst>
            </p:cNvPr>
            <p:cNvSpPr/>
            <p:nvPr/>
          </p:nvSpPr>
          <p:spPr>
            <a:xfrm>
              <a:off x="4297650" y="1001150"/>
              <a:ext cx="118200" cy="130825"/>
            </a:xfrm>
            <a:custGeom>
              <a:avLst/>
              <a:gdLst/>
              <a:ahLst/>
              <a:cxnLst/>
              <a:rect l="l" t="t" r="r" b="b"/>
              <a:pathLst>
                <a:path w="4728" h="5233" extrusionOk="0">
                  <a:moveTo>
                    <a:pt x="4727" y="1"/>
                  </a:moveTo>
                  <a:cubicBezTo>
                    <a:pt x="2693" y="1168"/>
                    <a:pt x="1025" y="2970"/>
                    <a:pt x="24" y="5138"/>
                  </a:cubicBezTo>
                  <a:cubicBezTo>
                    <a:pt x="1" y="5185"/>
                    <a:pt x="44" y="5232"/>
                    <a:pt x="95" y="5232"/>
                  </a:cubicBezTo>
                  <a:cubicBezTo>
                    <a:pt x="116" y="5232"/>
                    <a:pt x="138" y="5224"/>
                    <a:pt x="158" y="5205"/>
                  </a:cubicBezTo>
                  <a:cubicBezTo>
                    <a:pt x="1425" y="3270"/>
                    <a:pt x="2960" y="1502"/>
                    <a:pt x="4727" y="34"/>
                  </a:cubicBezTo>
                  <a:lnTo>
                    <a:pt x="47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93;p49">
              <a:extLst>
                <a:ext uri="{FF2B5EF4-FFF2-40B4-BE49-F238E27FC236}">
                  <a16:creationId xmlns:a16="http://schemas.microsoft.com/office/drawing/2014/main" id="{BA2CEA32-2DCD-1D13-3230-4A8BEB74A333}"/>
                </a:ext>
              </a:extLst>
            </p:cNvPr>
            <p:cNvSpPr/>
            <p:nvPr/>
          </p:nvSpPr>
          <p:spPr>
            <a:xfrm>
              <a:off x="4348500" y="1042850"/>
              <a:ext cx="121550" cy="151875"/>
            </a:xfrm>
            <a:custGeom>
              <a:avLst/>
              <a:gdLst/>
              <a:ahLst/>
              <a:cxnLst/>
              <a:rect l="l" t="t" r="r" b="b"/>
              <a:pathLst>
                <a:path w="4862" h="6075" extrusionOk="0">
                  <a:moveTo>
                    <a:pt x="4795" y="1"/>
                  </a:moveTo>
                  <a:cubicBezTo>
                    <a:pt x="2527" y="1335"/>
                    <a:pt x="859" y="3437"/>
                    <a:pt x="25" y="5938"/>
                  </a:cubicBezTo>
                  <a:cubicBezTo>
                    <a:pt x="0" y="5988"/>
                    <a:pt x="31" y="6074"/>
                    <a:pt x="62" y="6074"/>
                  </a:cubicBezTo>
                  <a:cubicBezTo>
                    <a:pt x="72" y="6074"/>
                    <a:pt x="83" y="6064"/>
                    <a:pt x="92" y="6038"/>
                  </a:cubicBezTo>
                  <a:cubicBezTo>
                    <a:pt x="725" y="4371"/>
                    <a:pt x="3127" y="1435"/>
                    <a:pt x="4828" y="34"/>
                  </a:cubicBezTo>
                  <a:cubicBezTo>
                    <a:pt x="4862" y="34"/>
                    <a:pt x="4828" y="1"/>
                    <a:pt x="4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94;p49">
              <a:extLst>
                <a:ext uri="{FF2B5EF4-FFF2-40B4-BE49-F238E27FC236}">
                  <a16:creationId xmlns:a16="http://schemas.microsoft.com/office/drawing/2014/main" id="{F7214E16-1EBB-6294-FD57-31E3C2CE345C}"/>
                </a:ext>
              </a:extLst>
            </p:cNvPr>
            <p:cNvSpPr/>
            <p:nvPr/>
          </p:nvSpPr>
          <p:spPr>
            <a:xfrm>
              <a:off x="4402475" y="1096825"/>
              <a:ext cx="109100" cy="153825"/>
            </a:xfrm>
            <a:custGeom>
              <a:avLst/>
              <a:gdLst/>
              <a:ahLst/>
              <a:cxnLst/>
              <a:rect l="l" t="t" r="r" b="b"/>
              <a:pathLst>
                <a:path w="4364" h="6153" extrusionOk="0">
                  <a:moveTo>
                    <a:pt x="4323" y="1"/>
                  </a:moveTo>
                  <a:cubicBezTo>
                    <a:pt x="4317" y="1"/>
                    <a:pt x="4311" y="3"/>
                    <a:pt x="4304" y="10"/>
                  </a:cubicBezTo>
                  <a:cubicBezTo>
                    <a:pt x="3170" y="610"/>
                    <a:pt x="2102" y="1845"/>
                    <a:pt x="1335" y="2845"/>
                  </a:cubicBezTo>
                  <a:cubicBezTo>
                    <a:pt x="601" y="3813"/>
                    <a:pt x="168" y="4913"/>
                    <a:pt x="1" y="6114"/>
                  </a:cubicBezTo>
                  <a:cubicBezTo>
                    <a:pt x="1" y="6134"/>
                    <a:pt x="23" y="6153"/>
                    <a:pt x="48" y="6153"/>
                  </a:cubicBezTo>
                  <a:cubicBezTo>
                    <a:pt x="67" y="6153"/>
                    <a:pt x="87" y="6142"/>
                    <a:pt x="101" y="6114"/>
                  </a:cubicBezTo>
                  <a:cubicBezTo>
                    <a:pt x="935" y="3679"/>
                    <a:pt x="2469" y="1778"/>
                    <a:pt x="4337" y="43"/>
                  </a:cubicBezTo>
                  <a:cubicBezTo>
                    <a:pt x="4364" y="43"/>
                    <a:pt x="4348" y="1"/>
                    <a:pt x="4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95;p49">
              <a:extLst>
                <a:ext uri="{FF2B5EF4-FFF2-40B4-BE49-F238E27FC236}">
                  <a16:creationId xmlns:a16="http://schemas.microsoft.com/office/drawing/2014/main" id="{186BD682-3FE6-DD87-EFEA-5FA9E57D7544}"/>
                </a:ext>
              </a:extLst>
            </p:cNvPr>
            <p:cNvSpPr/>
            <p:nvPr/>
          </p:nvSpPr>
          <p:spPr>
            <a:xfrm>
              <a:off x="4264050" y="1127925"/>
              <a:ext cx="252700" cy="181800"/>
            </a:xfrm>
            <a:custGeom>
              <a:avLst/>
              <a:gdLst/>
              <a:ahLst/>
              <a:cxnLst/>
              <a:rect l="l" t="t" r="r" b="b"/>
              <a:pathLst>
                <a:path w="10108" h="7272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135" y="400"/>
                    <a:pt x="0" y="2735"/>
                    <a:pt x="1101" y="3503"/>
                  </a:cubicBezTo>
                  <a:cubicBezTo>
                    <a:pt x="1336" y="3620"/>
                    <a:pt x="1569" y="3668"/>
                    <a:pt x="1791" y="3668"/>
                  </a:cubicBezTo>
                  <a:cubicBezTo>
                    <a:pt x="2168" y="3668"/>
                    <a:pt x="2516" y="3531"/>
                    <a:pt x="2797" y="3362"/>
                  </a:cubicBezTo>
                  <a:lnTo>
                    <a:pt x="2797" y="3362"/>
                  </a:lnTo>
                  <a:cubicBezTo>
                    <a:pt x="2731" y="3649"/>
                    <a:pt x="2689" y="3943"/>
                    <a:pt x="2669" y="4237"/>
                  </a:cubicBezTo>
                  <a:cubicBezTo>
                    <a:pt x="2636" y="4770"/>
                    <a:pt x="2802" y="5337"/>
                    <a:pt x="3203" y="5704"/>
                  </a:cubicBezTo>
                  <a:cubicBezTo>
                    <a:pt x="3403" y="5904"/>
                    <a:pt x="3670" y="6038"/>
                    <a:pt x="3937" y="6105"/>
                  </a:cubicBezTo>
                  <a:cubicBezTo>
                    <a:pt x="3987" y="6110"/>
                    <a:pt x="4037" y="6113"/>
                    <a:pt x="4086" y="6113"/>
                  </a:cubicBezTo>
                  <a:cubicBezTo>
                    <a:pt x="4335" y="6113"/>
                    <a:pt x="4576" y="6043"/>
                    <a:pt x="4771" y="5904"/>
                  </a:cubicBezTo>
                  <a:cubicBezTo>
                    <a:pt x="4985" y="5772"/>
                    <a:pt x="5184" y="5607"/>
                    <a:pt x="5358" y="5417"/>
                  </a:cubicBezTo>
                  <a:lnTo>
                    <a:pt x="5358" y="5417"/>
                  </a:lnTo>
                  <a:cubicBezTo>
                    <a:pt x="5357" y="5533"/>
                    <a:pt x="5361" y="5650"/>
                    <a:pt x="5371" y="5771"/>
                  </a:cubicBezTo>
                  <a:cubicBezTo>
                    <a:pt x="5404" y="6138"/>
                    <a:pt x="5538" y="6538"/>
                    <a:pt x="5805" y="6872"/>
                  </a:cubicBezTo>
                  <a:cubicBezTo>
                    <a:pt x="6013" y="7133"/>
                    <a:pt x="6324" y="7271"/>
                    <a:pt x="6657" y="7271"/>
                  </a:cubicBezTo>
                  <a:cubicBezTo>
                    <a:pt x="6750" y="7271"/>
                    <a:pt x="6844" y="7260"/>
                    <a:pt x="6939" y="7239"/>
                  </a:cubicBezTo>
                  <a:cubicBezTo>
                    <a:pt x="7306" y="7105"/>
                    <a:pt x="7606" y="6838"/>
                    <a:pt x="7839" y="6538"/>
                  </a:cubicBezTo>
                  <a:cubicBezTo>
                    <a:pt x="8273" y="5938"/>
                    <a:pt x="8640" y="5304"/>
                    <a:pt x="8974" y="4670"/>
                  </a:cubicBezTo>
                  <a:cubicBezTo>
                    <a:pt x="9140" y="4337"/>
                    <a:pt x="9274" y="4036"/>
                    <a:pt x="9474" y="3736"/>
                  </a:cubicBezTo>
                  <a:cubicBezTo>
                    <a:pt x="9641" y="3403"/>
                    <a:pt x="9841" y="3136"/>
                    <a:pt x="10108" y="2902"/>
                  </a:cubicBezTo>
                  <a:lnTo>
                    <a:pt x="10108" y="2902"/>
                  </a:lnTo>
                  <a:cubicBezTo>
                    <a:pt x="9807" y="3102"/>
                    <a:pt x="9574" y="3369"/>
                    <a:pt x="9374" y="3669"/>
                  </a:cubicBezTo>
                  <a:cubicBezTo>
                    <a:pt x="9174" y="3970"/>
                    <a:pt x="9007" y="4270"/>
                    <a:pt x="8807" y="4570"/>
                  </a:cubicBezTo>
                  <a:cubicBezTo>
                    <a:pt x="8440" y="5204"/>
                    <a:pt x="8073" y="5771"/>
                    <a:pt x="7606" y="6338"/>
                  </a:cubicBezTo>
                  <a:cubicBezTo>
                    <a:pt x="7406" y="6605"/>
                    <a:pt x="7139" y="6805"/>
                    <a:pt x="6839" y="6905"/>
                  </a:cubicBezTo>
                  <a:cubicBezTo>
                    <a:pt x="6786" y="6917"/>
                    <a:pt x="6732" y="6922"/>
                    <a:pt x="6680" y="6922"/>
                  </a:cubicBezTo>
                  <a:cubicBezTo>
                    <a:pt x="6436" y="6922"/>
                    <a:pt x="6209" y="6803"/>
                    <a:pt x="6071" y="6638"/>
                  </a:cubicBezTo>
                  <a:cubicBezTo>
                    <a:pt x="5871" y="6371"/>
                    <a:pt x="5771" y="6038"/>
                    <a:pt x="5771" y="5738"/>
                  </a:cubicBezTo>
                  <a:cubicBezTo>
                    <a:pt x="5738" y="5371"/>
                    <a:pt x="5771" y="5037"/>
                    <a:pt x="5838" y="4704"/>
                  </a:cubicBezTo>
                  <a:lnTo>
                    <a:pt x="6038" y="3503"/>
                  </a:lnTo>
                  <a:lnTo>
                    <a:pt x="5438" y="4570"/>
                  </a:lnTo>
                  <a:cubicBezTo>
                    <a:pt x="5238" y="4970"/>
                    <a:pt x="4937" y="5304"/>
                    <a:pt x="4570" y="5537"/>
                  </a:cubicBezTo>
                  <a:cubicBezTo>
                    <a:pt x="4435" y="5633"/>
                    <a:pt x="4277" y="5678"/>
                    <a:pt x="4119" y="5678"/>
                  </a:cubicBezTo>
                  <a:cubicBezTo>
                    <a:pt x="3890" y="5678"/>
                    <a:pt x="3661" y="5582"/>
                    <a:pt x="3503" y="5404"/>
                  </a:cubicBezTo>
                  <a:cubicBezTo>
                    <a:pt x="3203" y="5104"/>
                    <a:pt x="3036" y="4670"/>
                    <a:pt x="3069" y="4270"/>
                  </a:cubicBezTo>
                  <a:cubicBezTo>
                    <a:pt x="3069" y="3803"/>
                    <a:pt x="3169" y="3336"/>
                    <a:pt x="3336" y="2902"/>
                  </a:cubicBezTo>
                  <a:lnTo>
                    <a:pt x="3670" y="1935"/>
                  </a:lnTo>
                  <a:lnTo>
                    <a:pt x="3003" y="2735"/>
                  </a:lnTo>
                  <a:cubicBezTo>
                    <a:pt x="2994" y="2747"/>
                    <a:pt x="2984" y="2759"/>
                    <a:pt x="2973" y="2771"/>
                  </a:cubicBezTo>
                  <a:lnTo>
                    <a:pt x="2973" y="2771"/>
                  </a:lnTo>
                  <a:lnTo>
                    <a:pt x="2969" y="2769"/>
                  </a:lnTo>
                  <a:cubicBezTo>
                    <a:pt x="2968" y="2772"/>
                    <a:pt x="2967" y="2775"/>
                    <a:pt x="2966" y="2778"/>
                  </a:cubicBezTo>
                  <a:lnTo>
                    <a:pt x="2966" y="2778"/>
                  </a:lnTo>
                  <a:cubicBezTo>
                    <a:pt x="2763" y="2995"/>
                    <a:pt x="2263" y="3270"/>
                    <a:pt x="1809" y="3270"/>
                  </a:cubicBezTo>
                  <a:cubicBezTo>
                    <a:pt x="1638" y="3270"/>
                    <a:pt x="1474" y="3231"/>
                    <a:pt x="1335" y="3136"/>
                  </a:cubicBezTo>
                  <a:cubicBezTo>
                    <a:pt x="668" y="2702"/>
                    <a:pt x="1335" y="501"/>
                    <a:pt x="1468" y="134"/>
                  </a:cubicBezTo>
                  <a:cubicBezTo>
                    <a:pt x="1502" y="34"/>
                    <a:pt x="1335" y="10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96;p49">
              <a:extLst>
                <a:ext uri="{FF2B5EF4-FFF2-40B4-BE49-F238E27FC236}">
                  <a16:creationId xmlns:a16="http://schemas.microsoft.com/office/drawing/2014/main" id="{F3A1EA27-0476-6D77-2DD1-AE680513A303}"/>
                </a:ext>
              </a:extLst>
            </p:cNvPr>
            <p:cNvSpPr/>
            <p:nvPr/>
          </p:nvSpPr>
          <p:spPr>
            <a:xfrm>
              <a:off x="4254050" y="1098725"/>
              <a:ext cx="45050" cy="46725"/>
            </a:xfrm>
            <a:custGeom>
              <a:avLst/>
              <a:gdLst/>
              <a:ahLst/>
              <a:cxnLst/>
              <a:rect l="l" t="t" r="r" b="b"/>
              <a:pathLst>
                <a:path w="1802" h="1869" extrusionOk="0">
                  <a:moveTo>
                    <a:pt x="167" y="1"/>
                  </a:moveTo>
                  <a:cubicBezTo>
                    <a:pt x="34" y="268"/>
                    <a:pt x="0" y="568"/>
                    <a:pt x="0" y="835"/>
                  </a:cubicBezTo>
                  <a:cubicBezTo>
                    <a:pt x="0" y="1135"/>
                    <a:pt x="100" y="1435"/>
                    <a:pt x="300" y="1669"/>
                  </a:cubicBezTo>
                  <a:cubicBezTo>
                    <a:pt x="434" y="1769"/>
                    <a:pt x="601" y="1869"/>
                    <a:pt x="767" y="1869"/>
                  </a:cubicBezTo>
                  <a:cubicBezTo>
                    <a:pt x="934" y="1869"/>
                    <a:pt x="1101" y="1835"/>
                    <a:pt x="1234" y="1769"/>
                  </a:cubicBezTo>
                  <a:cubicBezTo>
                    <a:pt x="1501" y="1635"/>
                    <a:pt x="1701" y="1435"/>
                    <a:pt x="1801" y="1168"/>
                  </a:cubicBezTo>
                  <a:lnTo>
                    <a:pt x="1801" y="1168"/>
                  </a:lnTo>
                  <a:cubicBezTo>
                    <a:pt x="1601" y="1302"/>
                    <a:pt x="1368" y="1435"/>
                    <a:pt x="1134" y="1535"/>
                  </a:cubicBezTo>
                  <a:cubicBezTo>
                    <a:pt x="1081" y="1553"/>
                    <a:pt x="1025" y="1561"/>
                    <a:pt x="969" y="1561"/>
                  </a:cubicBezTo>
                  <a:cubicBezTo>
                    <a:pt x="816" y="1561"/>
                    <a:pt x="665" y="1499"/>
                    <a:pt x="567" y="1402"/>
                  </a:cubicBezTo>
                  <a:cubicBezTo>
                    <a:pt x="400" y="1235"/>
                    <a:pt x="300" y="1035"/>
                    <a:pt x="267" y="801"/>
                  </a:cubicBezTo>
                  <a:cubicBezTo>
                    <a:pt x="234" y="534"/>
                    <a:pt x="167" y="268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97;p49">
              <a:extLst>
                <a:ext uri="{FF2B5EF4-FFF2-40B4-BE49-F238E27FC236}">
                  <a16:creationId xmlns:a16="http://schemas.microsoft.com/office/drawing/2014/main" id="{6B2D100D-BFB3-351C-2532-504F228CE939}"/>
                </a:ext>
              </a:extLst>
            </p:cNvPr>
            <p:cNvSpPr/>
            <p:nvPr/>
          </p:nvSpPr>
          <p:spPr>
            <a:xfrm>
              <a:off x="3598500" y="1346400"/>
              <a:ext cx="854875" cy="487400"/>
            </a:xfrm>
            <a:custGeom>
              <a:avLst/>
              <a:gdLst/>
              <a:ahLst/>
              <a:cxnLst/>
              <a:rect l="l" t="t" r="r" b="b"/>
              <a:pathLst>
                <a:path w="34195" h="19496" extrusionOk="0">
                  <a:moveTo>
                    <a:pt x="23720" y="1"/>
                  </a:moveTo>
                  <a:cubicBezTo>
                    <a:pt x="23720" y="1"/>
                    <a:pt x="18583" y="7072"/>
                    <a:pt x="16782" y="7806"/>
                  </a:cubicBezTo>
                  <a:cubicBezTo>
                    <a:pt x="16666" y="7851"/>
                    <a:pt x="16526" y="7873"/>
                    <a:pt x="16365" y="7873"/>
                  </a:cubicBezTo>
                  <a:cubicBezTo>
                    <a:pt x="14029" y="7873"/>
                    <a:pt x="7249" y="3373"/>
                    <a:pt x="4440" y="1969"/>
                  </a:cubicBezTo>
                  <a:cubicBezTo>
                    <a:pt x="3478" y="1491"/>
                    <a:pt x="2753" y="1282"/>
                    <a:pt x="2228" y="1282"/>
                  </a:cubicBezTo>
                  <a:cubicBezTo>
                    <a:pt x="0" y="1282"/>
                    <a:pt x="1342" y="5032"/>
                    <a:pt x="3339" y="7973"/>
                  </a:cubicBezTo>
                  <a:cubicBezTo>
                    <a:pt x="5717" y="11524"/>
                    <a:pt x="12707" y="19495"/>
                    <a:pt x="18532" y="19495"/>
                  </a:cubicBezTo>
                  <a:cubicBezTo>
                    <a:pt x="18672" y="19495"/>
                    <a:pt x="18812" y="19491"/>
                    <a:pt x="18950" y="19481"/>
                  </a:cubicBezTo>
                  <a:cubicBezTo>
                    <a:pt x="24888" y="19114"/>
                    <a:pt x="34195" y="7673"/>
                    <a:pt x="34195" y="7673"/>
                  </a:cubicBezTo>
                  <a:lnTo>
                    <a:pt x="23720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98;p49">
              <a:extLst>
                <a:ext uri="{FF2B5EF4-FFF2-40B4-BE49-F238E27FC236}">
                  <a16:creationId xmlns:a16="http://schemas.microsoft.com/office/drawing/2014/main" id="{2B5DC1C6-51C5-E8BA-5F49-9E95F534BAD2}"/>
                </a:ext>
              </a:extLst>
            </p:cNvPr>
            <p:cNvSpPr/>
            <p:nvPr/>
          </p:nvSpPr>
          <p:spPr>
            <a:xfrm>
              <a:off x="4440000" y="1528200"/>
              <a:ext cx="13375" cy="25875"/>
            </a:xfrm>
            <a:custGeom>
              <a:avLst/>
              <a:gdLst/>
              <a:ahLst/>
              <a:cxnLst/>
              <a:rect l="l" t="t" r="r" b="b"/>
              <a:pathLst>
                <a:path w="535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134" y="868"/>
                  </a:lnTo>
                  <a:cubicBezTo>
                    <a:pt x="401" y="568"/>
                    <a:pt x="535" y="401"/>
                    <a:pt x="535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99;p49">
              <a:extLst>
                <a:ext uri="{FF2B5EF4-FFF2-40B4-BE49-F238E27FC236}">
                  <a16:creationId xmlns:a16="http://schemas.microsoft.com/office/drawing/2014/main" id="{C339C15D-BFC7-D5A2-C619-79CAE67CE339}"/>
                </a:ext>
              </a:extLst>
            </p:cNvPr>
            <p:cNvSpPr/>
            <p:nvPr/>
          </p:nvSpPr>
          <p:spPr>
            <a:xfrm>
              <a:off x="4396650" y="1496525"/>
              <a:ext cx="9200" cy="105925"/>
            </a:xfrm>
            <a:custGeom>
              <a:avLst/>
              <a:gdLst/>
              <a:ahLst/>
              <a:cxnLst/>
              <a:rect l="l" t="t" r="r" b="b"/>
              <a:pathLst>
                <a:path w="368" h="4237" extrusionOk="0">
                  <a:moveTo>
                    <a:pt x="0" y="0"/>
                  </a:moveTo>
                  <a:lnTo>
                    <a:pt x="0" y="4236"/>
                  </a:lnTo>
                  <a:lnTo>
                    <a:pt x="367" y="3836"/>
                  </a:lnTo>
                  <a:lnTo>
                    <a:pt x="367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00;p49">
              <a:extLst>
                <a:ext uri="{FF2B5EF4-FFF2-40B4-BE49-F238E27FC236}">
                  <a16:creationId xmlns:a16="http://schemas.microsoft.com/office/drawing/2014/main" id="{6F1FC8F2-7AB7-93C1-41A2-DF1C5EB337AA}"/>
                </a:ext>
              </a:extLst>
            </p:cNvPr>
            <p:cNvSpPr/>
            <p:nvPr/>
          </p:nvSpPr>
          <p:spPr>
            <a:xfrm>
              <a:off x="4341600" y="1455650"/>
              <a:ext cx="20875" cy="204350"/>
            </a:xfrm>
            <a:custGeom>
              <a:avLst/>
              <a:gdLst/>
              <a:ahLst/>
              <a:cxnLst/>
              <a:rect l="l" t="t" r="r" b="b"/>
              <a:pathLst>
                <a:path w="835" h="8174" extrusionOk="0">
                  <a:moveTo>
                    <a:pt x="1" y="1"/>
                  </a:moveTo>
                  <a:lnTo>
                    <a:pt x="1" y="8173"/>
                  </a:lnTo>
                  <a:cubicBezTo>
                    <a:pt x="167" y="8006"/>
                    <a:pt x="301" y="7873"/>
                    <a:pt x="434" y="7706"/>
                  </a:cubicBezTo>
                  <a:lnTo>
                    <a:pt x="835" y="7339"/>
                  </a:lnTo>
                  <a:lnTo>
                    <a:pt x="835" y="6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01;p49">
              <a:extLst>
                <a:ext uri="{FF2B5EF4-FFF2-40B4-BE49-F238E27FC236}">
                  <a16:creationId xmlns:a16="http://schemas.microsoft.com/office/drawing/2014/main" id="{4A719383-3904-41EF-D8AC-2FA48BEF1D9A}"/>
                </a:ext>
              </a:extLst>
            </p:cNvPr>
            <p:cNvSpPr/>
            <p:nvPr/>
          </p:nvSpPr>
          <p:spPr>
            <a:xfrm>
              <a:off x="4298250" y="1423950"/>
              <a:ext cx="9200" cy="276900"/>
            </a:xfrm>
            <a:custGeom>
              <a:avLst/>
              <a:gdLst/>
              <a:ahLst/>
              <a:cxnLst/>
              <a:rect l="l" t="t" r="r" b="b"/>
              <a:pathLst>
                <a:path w="368" h="11076" extrusionOk="0">
                  <a:moveTo>
                    <a:pt x="0" y="1"/>
                  </a:moveTo>
                  <a:lnTo>
                    <a:pt x="0" y="11076"/>
                  </a:lnTo>
                  <a:lnTo>
                    <a:pt x="367" y="10742"/>
                  </a:lnTo>
                  <a:lnTo>
                    <a:pt x="367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02;p49">
              <a:extLst>
                <a:ext uri="{FF2B5EF4-FFF2-40B4-BE49-F238E27FC236}">
                  <a16:creationId xmlns:a16="http://schemas.microsoft.com/office/drawing/2014/main" id="{7637A816-9747-097F-9D75-66B0A5B653DA}"/>
                </a:ext>
              </a:extLst>
            </p:cNvPr>
            <p:cNvSpPr/>
            <p:nvPr/>
          </p:nvSpPr>
          <p:spPr>
            <a:xfrm>
              <a:off x="4242375" y="1383100"/>
              <a:ext cx="21700" cy="365275"/>
            </a:xfrm>
            <a:custGeom>
              <a:avLst/>
              <a:gdLst/>
              <a:ahLst/>
              <a:cxnLst/>
              <a:rect l="l" t="t" r="r" b="b"/>
              <a:pathLst>
                <a:path w="868" h="14611" extrusionOk="0">
                  <a:moveTo>
                    <a:pt x="0" y="0"/>
                  </a:moveTo>
                  <a:lnTo>
                    <a:pt x="0" y="14611"/>
                  </a:lnTo>
                  <a:cubicBezTo>
                    <a:pt x="34" y="14578"/>
                    <a:pt x="34" y="14578"/>
                    <a:pt x="67" y="14578"/>
                  </a:cubicBezTo>
                  <a:lnTo>
                    <a:pt x="867" y="13910"/>
                  </a:lnTo>
                  <a:lnTo>
                    <a:pt x="867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03;p49">
              <a:extLst>
                <a:ext uri="{FF2B5EF4-FFF2-40B4-BE49-F238E27FC236}">
                  <a16:creationId xmlns:a16="http://schemas.microsoft.com/office/drawing/2014/main" id="{3B61D6DF-9EDB-0889-E4AB-26CE3AF1ABC2}"/>
                </a:ext>
              </a:extLst>
            </p:cNvPr>
            <p:cNvSpPr/>
            <p:nvPr/>
          </p:nvSpPr>
          <p:spPr>
            <a:xfrm>
              <a:off x="4199000" y="13522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04;p49">
              <a:extLst>
                <a:ext uri="{FF2B5EF4-FFF2-40B4-BE49-F238E27FC236}">
                  <a16:creationId xmlns:a16="http://schemas.microsoft.com/office/drawing/2014/main" id="{0755AB76-DAB1-B6AD-29A8-0387B2351BD1}"/>
                </a:ext>
              </a:extLst>
            </p:cNvPr>
            <p:cNvSpPr/>
            <p:nvPr/>
          </p:nvSpPr>
          <p:spPr>
            <a:xfrm>
              <a:off x="4199000" y="1373100"/>
              <a:ext cx="9200" cy="406975"/>
            </a:xfrm>
            <a:custGeom>
              <a:avLst/>
              <a:gdLst/>
              <a:ahLst/>
              <a:cxnLst/>
              <a:rect l="l" t="t" r="r" b="b"/>
              <a:pathLst>
                <a:path w="368" h="16279" extrusionOk="0">
                  <a:moveTo>
                    <a:pt x="1" y="0"/>
                  </a:moveTo>
                  <a:lnTo>
                    <a:pt x="1" y="16278"/>
                  </a:lnTo>
                  <a:lnTo>
                    <a:pt x="368" y="160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05;p49">
              <a:extLst>
                <a:ext uri="{FF2B5EF4-FFF2-40B4-BE49-F238E27FC236}">
                  <a16:creationId xmlns:a16="http://schemas.microsoft.com/office/drawing/2014/main" id="{87006EC8-D9BC-676E-5074-4B24F9174549}"/>
                </a:ext>
              </a:extLst>
            </p:cNvPr>
            <p:cNvSpPr/>
            <p:nvPr/>
          </p:nvSpPr>
          <p:spPr>
            <a:xfrm>
              <a:off x="4143975" y="1381425"/>
              <a:ext cx="20850" cy="431175"/>
            </a:xfrm>
            <a:custGeom>
              <a:avLst/>
              <a:gdLst/>
              <a:ahLst/>
              <a:cxnLst/>
              <a:rect l="l" t="t" r="r" b="b"/>
              <a:pathLst>
                <a:path w="834" h="17247" extrusionOk="0">
                  <a:moveTo>
                    <a:pt x="834" y="1"/>
                  </a:moveTo>
                  <a:lnTo>
                    <a:pt x="33" y="1035"/>
                  </a:lnTo>
                  <a:lnTo>
                    <a:pt x="0" y="1035"/>
                  </a:lnTo>
                  <a:lnTo>
                    <a:pt x="0" y="17246"/>
                  </a:lnTo>
                  <a:lnTo>
                    <a:pt x="33" y="17246"/>
                  </a:lnTo>
                  <a:cubicBezTo>
                    <a:pt x="267" y="17113"/>
                    <a:pt x="500" y="17013"/>
                    <a:pt x="734" y="16879"/>
                  </a:cubicBezTo>
                  <a:lnTo>
                    <a:pt x="834" y="1681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06;p49">
              <a:extLst>
                <a:ext uri="{FF2B5EF4-FFF2-40B4-BE49-F238E27FC236}">
                  <a16:creationId xmlns:a16="http://schemas.microsoft.com/office/drawing/2014/main" id="{58AE492D-3C61-E682-569E-359C156A255D}"/>
                </a:ext>
              </a:extLst>
            </p:cNvPr>
            <p:cNvSpPr/>
            <p:nvPr/>
          </p:nvSpPr>
          <p:spPr>
            <a:xfrm>
              <a:off x="4100600" y="1451475"/>
              <a:ext cx="9200" cy="377800"/>
            </a:xfrm>
            <a:custGeom>
              <a:avLst/>
              <a:gdLst/>
              <a:ahLst/>
              <a:cxnLst/>
              <a:rect l="l" t="t" r="r" b="b"/>
              <a:pathLst>
                <a:path w="368" h="15112" extrusionOk="0">
                  <a:moveTo>
                    <a:pt x="367" y="1"/>
                  </a:moveTo>
                  <a:lnTo>
                    <a:pt x="0" y="434"/>
                  </a:lnTo>
                  <a:lnTo>
                    <a:pt x="0" y="15112"/>
                  </a:lnTo>
                  <a:cubicBezTo>
                    <a:pt x="101" y="15078"/>
                    <a:pt x="234" y="15045"/>
                    <a:pt x="367" y="1501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07;p49">
              <a:extLst>
                <a:ext uri="{FF2B5EF4-FFF2-40B4-BE49-F238E27FC236}">
                  <a16:creationId xmlns:a16="http://schemas.microsoft.com/office/drawing/2014/main" id="{0ABAD9ED-B9D5-3F1B-A774-42E89E9CC8C4}"/>
                </a:ext>
              </a:extLst>
            </p:cNvPr>
            <p:cNvSpPr/>
            <p:nvPr/>
          </p:nvSpPr>
          <p:spPr>
            <a:xfrm>
              <a:off x="4045550" y="1500675"/>
              <a:ext cx="20875" cy="333600"/>
            </a:xfrm>
            <a:custGeom>
              <a:avLst/>
              <a:gdLst/>
              <a:ahLst/>
              <a:cxnLst/>
              <a:rect l="l" t="t" r="r" b="b"/>
              <a:pathLst>
                <a:path w="835" h="13344" extrusionOk="0">
                  <a:moveTo>
                    <a:pt x="835" y="1"/>
                  </a:moveTo>
                  <a:lnTo>
                    <a:pt x="601" y="234"/>
                  </a:lnTo>
                  <a:lnTo>
                    <a:pt x="234" y="601"/>
                  </a:lnTo>
                  <a:lnTo>
                    <a:pt x="1" y="835"/>
                  </a:lnTo>
                  <a:lnTo>
                    <a:pt x="1" y="13310"/>
                  </a:lnTo>
                  <a:cubicBezTo>
                    <a:pt x="268" y="13344"/>
                    <a:pt x="535" y="13344"/>
                    <a:pt x="835" y="13344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08;p49">
              <a:extLst>
                <a:ext uri="{FF2B5EF4-FFF2-40B4-BE49-F238E27FC236}">
                  <a16:creationId xmlns:a16="http://schemas.microsoft.com/office/drawing/2014/main" id="{41C86C99-C953-0E46-BEA3-783BF51D61B4}"/>
                </a:ext>
              </a:extLst>
            </p:cNvPr>
            <p:cNvSpPr/>
            <p:nvPr/>
          </p:nvSpPr>
          <p:spPr>
            <a:xfrm>
              <a:off x="4001350" y="1542375"/>
              <a:ext cx="9200" cy="283575"/>
            </a:xfrm>
            <a:custGeom>
              <a:avLst/>
              <a:gdLst/>
              <a:ahLst/>
              <a:cxnLst/>
              <a:rect l="l" t="t" r="r" b="b"/>
              <a:pathLst>
                <a:path w="368" h="11343" extrusionOk="0">
                  <a:moveTo>
                    <a:pt x="1" y="1"/>
                  </a:moveTo>
                  <a:lnTo>
                    <a:pt x="1" y="11242"/>
                  </a:lnTo>
                  <a:cubicBezTo>
                    <a:pt x="134" y="11275"/>
                    <a:pt x="234" y="11342"/>
                    <a:pt x="368" y="11342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09;p49">
              <a:extLst>
                <a:ext uri="{FF2B5EF4-FFF2-40B4-BE49-F238E27FC236}">
                  <a16:creationId xmlns:a16="http://schemas.microsoft.com/office/drawing/2014/main" id="{478802E2-6776-9539-C9BC-EB3E644C337F}"/>
                </a:ext>
              </a:extLst>
            </p:cNvPr>
            <p:cNvSpPr/>
            <p:nvPr/>
          </p:nvSpPr>
          <p:spPr>
            <a:xfrm>
              <a:off x="3946325" y="1524875"/>
              <a:ext cx="20875" cy="285225"/>
            </a:xfrm>
            <a:custGeom>
              <a:avLst/>
              <a:gdLst/>
              <a:ahLst/>
              <a:cxnLst/>
              <a:rect l="l" t="t" r="r" b="b"/>
              <a:pathLst>
                <a:path w="835" h="11409" extrusionOk="0">
                  <a:moveTo>
                    <a:pt x="0" y="0"/>
                  </a:moveTo>
                  <a:lnTo>
                    <a:pt x="0" y="10975"/>
                  </a:lnTo>
                  <a:lnTo>
                    <a:pt x="267" y="11108"/>
                  </a:lnTo>
                  <a:cubicBezTo>
                    <a:pt x="434" y="11208"/>
                    <a:pt x="634" y="11308"/>
                    <a:pt x="834" y="11408"/>
                  </a:cubicBezTo>
                  <a:lnTo>
                    <a:pt x="834" y="334"/>
                  </a:lnTo>
                  <a:cubicBezTo>
                    <a:pt x="567" y="234"/>
                    <a:pt x="301" y="1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10;p49">
              <a:extLst>
                <a:ext uri="{FF2B5EF4-FFF2-40B4-BE49-F238E27FC236}">
                  <a16:creationId xmlns:a16="http://schemas.microsoft.com/office/drawing/2014/main" id="{4630636F-7954-ECD5-190F-F6B69F19A92D}"/>
                </a:ext>
              </a:extLst>
            </p:cNvPr>
            <p:cNvSpPr/>
            <p:nvPr/>
          </p:nvSpPr>
          <p:spPr>
            <a:xfrm>
              <a:off x="3902950" y="1503175"/>
              <a:ext cx="9200" cy="276075"/>
            </a:xfrm>
            <a:custGeom>
              <a:avLst/>
              <a:gdLst/>
              <a:ahLst/>
              <a:cxnLst/>
              <a:rect l="l" t="t" r="r" b="b"/>
              <a:pathLst>
                <a:path w="368" h="11043" extrusionOk="0">
                  <a:moveTo>
                    <a:pt x="1" y="1"/>
                  </a:moveTo>
                  <a:lnTo>
                    <a:pt x="1" y="10775"/>
                  </a:lnTo>
                  <a:lnTo>
                    <a:pt x="368" y="11042"/>
                  </a:lnTo>
                  <a:lnTo>
                    <a:pt x="368" y="201"/>
                  </a:lnTo>
                  <a:lnTo>
                    <a:pt x="234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11;p49">
              <a:extLst>
                <a:ext uri="{FF2B5EF4-FFF2-40B4-BE49-F238E27FC236}">
                  <a16:creationId xmlns:a16="http://schemas.microsoft.com/office/drawing/2014/main" id="{F646A334-57F0-1F89-555F-FA0B456AB71C}"/>
                </a:ext>
              </a:extLst>
            </p:cNvPr>
            <p:cNvSpPr/>
            <p:nvPr/>
          </p:nvSpPr>
          <p:spPr>
            <a:xfrm>
              <a:off x="3847925" y="1473175"/>
              <a:ext cx="20875" cy="274375"/>
            </a:xfrm>
            <a:custGeom>
              <a:avLst/>
              <a:gdLst/>
              <a:ahLst/>
              <a:cxnLst/>
              <a:rect l="l" t="t" r="r" b="b"/>
              <a:pathLst>
                <a:path w="835" h="10975" extrusionOk="0">
                  <a:moveTo>
                    <a:pt x="0" y="0"/>
                  </a:moveTo>
                  <a:lnTo>
                    <a:pt x="0" y="10274"/>
                  </a:lnTo>
                  <a:cubicBezTo>
                    <a:pt x="267" y="10508"/>
                    <a:pt x="534" y="10741"/>
                    <a:pt x="834" y="10975"/>
                  </a:cubicBezTo>
                  <a:lnTo>
                    <a:pt x="834" y="467"/>
                  </a:lnTo>
                  <a:cubicBezTo>
                    <a:pt x="534" y="334"/>
                    <a:pt x="267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12;p49">
              <a:extLst>
                <a:ext uri="{FF2B5EF4-FFF2-40B4-BE49-F238E27FC236}">
                  <a16:creationId xmlns:a16="http://schemas.microsoft.com/office/drawing/2014/main" id="{F0F6F4FC-4A35-BC00-DBC9-5B6370F426E6}"/>
                </a:ext>
              </a:extLst>
            </p:cNvPr>
            <p:cNvSpPr/>
            <p:nvPr/>
          </p:nvSpPr>
          <p:spPr>
            <a:xfrm>
              <a:off x="3803725" y="1448150"/>
              <a:ext cx="9200" cy="251025"/>
            </a:xfrm>
            <a:custGeom>
              <a:avLst/>
              <a:gdLst/>
              <a:ahLst/>
              <a:cxnLst/>
              <a:rect l="l" t="t" r="r" b="b"/>
              <a:pathLst>
                <a:path w="368" h="10041" extrusionOk="0">
                  <a:moveTo>
                    <a:pt x="0" y="0"/>
                  </a:moveTo>
                  <a:lnTo>
                    <a:pt x="0" y="9674"/>
                  </a:lnTo>
                  <a:lnTo>
                    <a:pt x="367" y="10041"/>
                  </a:lnTo>
                  <a:lnTo>
                    <a:pt x="367" y="200"/>
                  </a:lnTo>
                  <a:lnTo>
                    <a:pt x="20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13;p49">
              <a:extLst>
                <a:ext uri="{FF2B5EF4-FFF2-40B4-BE49-F238E27FC236}">
                  <a16:creationId xmlns:a16="http://schemas.microsoft.com/office/drawing/2014/main" id="{665B39F9-C701-F89A-9677-DA2413ECD6A5}"/>
                </a:ext>
              </a:extLst>
            </p:cNvPr>
            <p:cNvSpPr/>
            <p:nvPr/>
          </p:nvSpPr>
          <p:spPr>
            <a:xfrm>
              <a:off x="3748675" y="1416450"/>
              <a:ext cx="20875" cy="238525"/>
            </a:xfrm>
            <a:custGeom>
              <a:avLst/>
              <a:gdLst/>
              <a:ahLst/>
              <a:cxnLst/>
              <a:rect l="l" t="t" r="r" b="b"/>
              <a:pathLst>
                <a:path w="835" h="9541" extrusionOk="0">
                  <a:moveTo>
                    <a:pt x="1" y="1"/>
                  </a:moveTo>
                  <a:lnTo>
                    <a:pt x="1" y="8607"/>
                  </a:lnTo>
                  <a:cubicBezTo>
                    <a:pt x="201" y="8807"/>
                    <a:pt x="401" y="9041"/>
                    <a:pt x="635" y="9274"/>
                  </a:cubicBezTo>
                  <a:lnTo>
                    <a:pt x="835" y="9541"/>
                  </a:lnTo>
                  <a:lnTo>
                    <a:pt x="835" y="4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14;p49">
              <a:extLst>
                <a:ext uri="{FF2B5EF4-FFF2-40B4-BE49-F238E27FC236}">
                  <a16:creationId xmlns:a16="http://schemas.microsoft.com/office/drawing/2014/main" id="{F1EEFC8E-1475-A294-B21E-01755FD31132}"/>
                </a:ext>
              </a:extLst>
            </p:cNvPr>
            <p:cNvSpPr/>
            <p:nvPr/>
          </p:nvSpPr>
          <p:spPr>
            <a:xfrm>
              <a:off x="3705325" y="1393100"/>
              <a:ext cx="9200" cy="196850"/>
            </a:xfrm>
            <a:custGeom>
              <a:avLst/>
              <a:gdLst/>
              <a:ahLst/>
              <a:cxnLst/>
              <a:rect l="l" t="t" r="r" b="b"/>
              <a:pathLst>
                <a:path w="368" h="7874" extrusionOk="0">
                  <a:moveTo>
                    <a:pt x="0" y="1"/>
                  </a:moveTo>
                  <a:lnTo>
                    <a:pt x="0" y="7406"/>
                  </a:lnTo>
                  <a:cubicBezTo>
                    <a:pt x="100" y="7539"/>
                    <a:pt x="234" y="7706"/>
                    <a:pt x="367" y="7873"/>
                  </a:cubicBezTo>
                  <a:lnTo>
                    <a:pt x="367" y="168"/>
                  </a:lnTo>
                  <a:lnTo>
                    <a:pt x="167" y="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15;p49">
              <a:extLst>
                <a:ext uri="{FF2B5EF4-FFF2-40B4-BE49-F238E27FC236}">
                  <a16:creationId xmlns:a16="http://schemas.microsoft.com/office/drawing/2014/main" id="{DA1123C2-A1D4-9F13-E509-2E5C7E925E7A}"/>
                </a:ext>
              </a:extLst>
            </p:cNvPr>
            <p:cNvSpPr/>
            <p:nvPr/>
          </p:nvSpPr>
          <p:spPr>
            <a:xfrm>
              <a:off x="3650275" y="1377775"/>
              <a:ext cx="20875" cy="150450"/>
            </a:xfrm>
            <a:custGeom>
              <a:avLst/>
              <a:gdLst/>
              <a:ahLst/>
              <a:cxnLst/>
              <a:rect l="l" t="t" r="r" b="b"/>
              <a:pathLst>
                <a:path w="835" h="6018" extrusionOk="0">
                  <a:moveTo>
                    <a:pt x="221" y="0"/>
                  </a:moveTo>
                  <a:cubicBezTo>
                    <a:pt x="146" y="0"/>
                    <a:pt x="72" y="4"/>
                    <a:pt x="1" y="13"/>
                  </a:cubicBezTo>
                  <a:lnTo>
                    <a:pt x="1" y="4483"/>
                  </a:lnTo>
                  <a:cubicBezTo>
                    <a:pt x="101" y="4717"/>
                    <a:pt x="201" y="4917"/>
                    <a:pt x="334" y="5150"/>
                  </a:cubicBezTo>
                  <a:lnTo>
                    <a:pt x="534" y="5517"/>
                  </a:lnTo>
                  <a:cubicBezTo>
                    <a:pt x="634" y="5684"/>
                    <a:pt x="734" y="5851"/>
                    <a:pt x="835" y="6018"/>
                  </a:cubicBezTo>
                  <a:lnTo>
                    <a:pt x="835" y="80"/>
                  </a:lnTo>
                  <a:cubicBezTo>
                    <a:pt x="639" y="31"/>
                    <a:pt x="426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16;p49">
              <a:extLst>
                <a:ext uri="{FF2B5EF4-FFF2-40B4-BE49-F238E27FC236}">
                  <a16:creationId xmlns:a16="http://schemas.microsoft.com/office/drawing/2014/main" id="{92662DF7-E3A5-2EE4-C4A0-09CF952F4369}"/>
                </a:ext>
              </a:extLst>
            </p:cNvPr>
            <p:cNvSpPr/>
            <p:nvPr/>
          </p:nvSpPr>
          <p:spPr>
            <a:xfrm>
              <a:off x="3953000" y="1802575"/>
              <a:ext cx="209325" cy="9200"/>
            </a:xfrm>
            <a:custGeom>
              <a:avLst/>
              <a:gdLst/>
              <a:ahLst/>
              <a:cxnLst/>
              <a:rect l="l" t="t" r="r" b="b"/>
              <a:pathLst>
                <a:path w="8373" h="368" extrusionOk="0">
                  <a:moveTo>
                    <a:pt x="0" y="0"/>
                  </a:moveTo>
                  <a:cubicBezTo>
                    <a:pt x="167" y="100"/>
                    <a:pt x="367" y="200"/>
                    <a:pt x="567" y="300"/>
                  </a:cubicBezTo>
                  <a:lnTo>
                    <a:pt x="734" y="367"/>
                  </a:lnTo>
                  <a:lnTo>
                    <a:pt x="7672" y="367"/>
                  </a:lnTo>
                  <a:cubicBezTo>
                    <a:pt x="7906" y="267"/>
                    <a:pt x="8139" y="134"/>
                    <a:pt x="8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17;p49">
              <a:extLst>
                <a:ext uri="{FF2B5EF4-FFF2-40B4-BE49-F238E27FC236}">
                  <a16:creationId xmlns:a16="http://schemas.microsoft.com/office/drawing/2014/main" id="{5B28902E-C72A-3DFA-3EBA-E1CE357BC5E8}"/>
                </a:ext>
              </a:extLst>
            </p:cNvPr>
            <p:cNvSpPr/>
            <p:nvPr/>
          </p:nvSpPr>
          <p:spPr>
            <a:xfrm>
              <a:off x="3868775" y="1747525"/>
              <a:ext cx="375275" cy="20875"/>
            </a:xfrm>
            <a:custGeom>
              <a:avLst/>
              <a:gdLst/>
              <a:ahLst/>
              <a:cxnLst/>
              <a:rect l="l" t="t" r="r" b="b"/>
              <a:pathLst>
                <a:path w="15011" h="835" extrusionOk="0">
                  <a:moveTo>
                    <a:pt x="0" y="1"/>
                  </a:moveTo>
                  <a:cubicBezTo>
                    <a:pt x="367" y="301"/>
                    <a:pt x="734" y="568"/>
                    <a:pt x="1134" y="834"/>
                  </a:cubicBezTo>
                  <a:lnTo>
                    <a:pt x="13877" y="834"/>
                  </a:lnTo>
                  <a:cubicBezTo>
                    <a:pt x="14244" y="568"/>
                    <a:pt x="14611" y="301"/>
                    <a:pt x="14944" y="34"/>
                  </a:cubicBezTo>
                  <a:cubicBezTo>
                    <a:pt x="14978" y="1"/>
                    <a:pt x="14978" y="1"/>
                    <a:pt x="150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418;p49">
              <a:extLst>
                <a:ext uri="{FF2B5EF4-FFF2-40B4-BE49-F238E27FC236}">
                  <a16:creationId xmlns:a16="http://schemas.microsoft.com/office/drawing/2014/main" id="{5C3C46B9-7AB9-F74F-D69F-E314A4FD1C57}"/>
                </a:ext>
              </a:extLst>
            </p:cNvPr>
            <p:cNvSpPr/>
            <p:nvPr/>
          </p:nvSpPr>
          <p:spPr>
            <a:xfrm>
              <a:off x="3818725" y="1704150"/>
              <a:ext cx="476200" cy="9200"/>
            </a:xfrm>
            <a:custGeom>
              <a:avLst/>
              <a:gdLst/>
              <a:ahLst/>
              <a:cxnLst/>
              <a:rect l="l" t="t" r="r" b="b"/>
              <a:pathLst>
                <a:path w="19048" h="368" extrusionOk="0">
                  <a:moveTo>
                    <a:pt x="1" y="1"/>
                  </a:moveTo>
                  <a:lnTo>
                    <a:pt x="401" y="368"/>
                  </a:lnTo>
                  <a:lnTo>
                    <a:pt x="18614" y="368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419;p49">
              <a:extLst>
                <a:ext uri="{FF2B5EF4-FFF2-40B4-BE49-F238E27FC236}">
                  <a16:creationId xmlns:a16="http://schemas.microsoft.com/office/drawing/2014/main" id="{FE0FB85A-7172-45CF-F6AE-BCDF226D4BC4}"/>
                </a:ext>
              </a:extLst>
            </p:cNvPr>
            <p:cNvSpPr/>
            <p:nvPr/>
          </p:nvSpPr>
          <p:spPr>
            <a:xfrm>
              <a:off x="3764525" y="1648300"/>
              <a:ext cx="587950" cy="21700"/>
            </a:xfrm>
            <a:custGeom>
              <a:avLst/>
              <a:gdLst/>
              <a:ahLst/>
              <a:cxnLst/>
              <a:rect l="l" t="t" r="r" b="b"/>
              <a:pathLst>
                <a:path w="23518" h="868" extrusionOk="0">
                  <a:moveTo>
                    <a:pt x="1" y="0"/>
                  </a:moveTo>
                  <a:lnTo>
                    <a:pt x="201" y="267"/>
                  </a:lnTo>
                  <a:cubicBezTo>
                    <a:pt x="401" y="434"/>
                    <a:pt x="568" y="667"/>
                    <a:pt x="768" y="867"/>
                  </a:cubicBezTo>
                  <a:lnTo>
                    <a:pt x="22650" y="867"/>
                  </a:lnTo>
                  <a:lnTo>
                    <a:pt x="23084" y="467"/>
                  </a:lnTo>
                  <a:cubicBezTo>
                    <a:pt x="23250" y="300"/>
                    <a:pt x="23384" y="167"/>
                    <a:pt x="23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420;p49">
              <a:extLst>
                <a:ext uri="{FF2B5EF4-FFF2-40B4-BE49-F238E27FC236}">
                  <a16:creationId xmlns:a16="http://schemas.microsoft.com/office/drawing/2014/main" id="{810E2DC4-C8A7-E602-D0D3-AA73A18B9185}"/>
                </a:ext>
              </a:extLst>
            </p:cNvPr>
            <p:cNvSpPr/>
            <p:nvPr/>
          </p:nvSpPr>
          <p:spPr>
            <a:xfrm>
              <a:off x="3726175" y="1604925"/>
              <a:ext cx="668000" cy="9200"/>
            </a:xfrm>
            <a:custGeom>
              <a:avLst/>
              <a:gdLst/>
              <a:ahLst/>
              <a:cxnLst/>
              <a:rect l="l" t="t" r="r" b="b"/>
              <a:pathLst>
                <a:path w="26720" h="368" extrusionOk="0">
                  <a:moveTo>
                    <a:pt x="0" y="0"/>
                  </a:moveTo>
                  <a:cubicBezTo>
                    <a:pt x="100" y="134"/>
                    <a:pt x="200" y="267"/>
                    <a:pt x="300" y="367"/>
                  </a:cubicBezTo>
                  <a:lnTo>
                    <a:pt x="26386" y="367"/>
                  </a:lnTo>
                  <a:lnTo>
                    <a:pt x="267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421;p49">
              <a:extLst>
                <a:ext uri="{FF2B5EF4-FFF2-40B4-BE49-F238E27FC236}">
                  <a16:creationId xmlns:a16="http://schemas.microsoft.com/office/drawing/2014/main" id="{2701894D-0F8B-D6AF-363C-DD357F8C1656}"/>
                </a:ext>
              </a:extLst>
            </p:cNvPr>
            <p:cNvSpPr/>
            <p:nvPr/>
          </p:nvSpPr>
          <p:spPr>
            <a:xfrm>
              <a:off x="3684475" y="1549875"/>
              <a:ext cx="758900" cy="20875"/>
            </a:xfrm>
            <a:custGeom>
              <a:avLst/>
              <a:gdLst/>
              <a:ahLst/>
              <a:cxnLst/>
              <a:rect l="l" t="t" r="r" b="b"/>
              <a:pathLst>
                <a:path w="30356" h="835" extrusionOk="0">
                  <a:moveTo>
                    <a:pt x="0" y="1"/>
                  </a:moveTo>
                  <a:cubicBezTo>
                    <a:pt x="200" y="268"/>
                    <a:pt x="401" y="535"/>
                    <a:pt x="601" y="835"/>
                  </a:cubicBezTo>
                  <a:lnTo>
                    <a:pt x="29655" y="835"/>
                  </a:lnTo>
                  <a:lnTo>
                    <a:pt x="30222" y="168"/>
                  </a:lnTo>
                  <a:lnTo>
                    <a:pt x="30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422;p49">
              <a:extLst>
                <a:ext uri="{FF2B5EF4-FFF2-40B4-BE49-F238E27FC236}">
                  <a16:creationId xmlns:a16="http://schemas.microsoft.com/office/drawing/2014/main" id="{36D9C3D1-E034-9887-7423-FBFBA0B3DEEA}"/>
                </a:ext>
              </a:extLst>
            </p:cNvPr>
            <p:cNvSpPr/>
            <p:nvPr/>
          </p:nvSpPr>
          <p:spPr>
            <a:xfrm>
              <a:off x="3657775" y="1506525"/>
              <a:ext cx="268550" cy="9200"/>
            </a:xfrm>
            <a:custGeom>
              <a:avLst/>
              <a:gdLst/>
              <a:ahLst/>
              <a:cxnLst/>
              <a:rect l="l" t="t" r="r" b="b"/>
              <a:pathLst>
                <a:path w="10742" h="368" extrusionOk="0">
                  <a:moveTo>
                    <a:pt x="1" y="0"/>
                  </a:moveTo>
                  <a:lnTo>
                    <a:pt x="201" y="367"/>
                  </a:lnTo>
                  <a:lnTo>
                    <a:pt x="10742" y="367"/>
                  </a:lnTo>
                  <a:lnTo>
                    <a:pt x="10141" y="67"/>
                  </a:lnTo>
                  <a:lnTo>
                    <a:pt x="10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423;p49">
              <a:extLst>
                <a:ext uri="{FF2B5EF4-FFF2-40B4-BE49-F238E27FC236}">
                  <a16:creationId xmlns:a16="http://schemas.microsoft.com/office/drawing/2014/main" id="{110DB2A6-DB1B-037D-A4D3-315683B137B2}"/>
                </a:ext>
              </a:extLst>
            </p:cNvPr>
            <p:cNvSpPr/>
            <p:nvPr/>
          </p:nvSpPr>
          <p:spPr>
            <a:xfrm>
              <a:off x="4051400" y="1506525"/>
              <a:ext cx="371950" cy="9200"/>
            </a:xfrm>
            <a:custGeom>
              <a:avLst/>
              <a:gdLst/>
              <a:ahLst/>
              <a:cxnLst/>
              <a:rect l="l" t="t" r="r" b="b"/>
              <a:pathLst>
                <a:path w="14878" h="368" extrusionOk="0">
                  <a:moveTo>
                    <a:pt x="367" y="0"/>
                  </a:moveTo>
                  <a:lnTo>
                    <a:pt x="0" y="367"/>
                  </a:lnTo>
                  <a:lnTo>
                    <a:pt x="14878" y="367"/>
                  </a:lnTo>
                  <a:lnTo>
                    <a:pt x="143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24;p49">
              <a:extLst>
                <a:ext uri="{FF2B5EF4-FFF2-40B4-BE49-F238E27FC236}">
                  <a16:creationId xmlns:a16="http://schemas.microsoft.com/office/drawing/2014/main" id="{B509C9C7-2780-E34C-3CD1-522F3C814A99}"/>
                </a:ext>
              </a:extLst>
            </p:cNvPr>
            <p:cNvSpPr/>
            <p:nvPr/>
          </p:nvSpPr>
          <p:spPr>
            <a:xfrm>
              <a:off x="3633600" y="1451475"/>
              <a:ext cx="211850" cy="20875"/>
            </a:xfrm>
            <a:custGeom>
              <a:avLst/>
              <a:gdLst/>
              <a:ahLst/>
              <a:cxnLst/>
              <a:rect l="l" t="t" r="r" b="b"/>
              <a:pathLst>
                <a:path w="8474" h="835" extrusionOk="0">
                  <a:moveTo>
                    <a:pt x="0" y="1"/>
                  </a:moveTo>
                  <a:cubicBezTo>
                    <a:pt x="101" y="268"/>
                    <a:pt x="201" y="534"/>
                    <a:pt x="301" y="835"/>
                  </a:cubicBezTo>
                  <a:lnTo>
                    <a:pt x="8473" y="835"/>
                  </a:lnTo>
                  <a:lnTo>
                    <a:pt x="7172" y="10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25;p49">
              <a:extLst>
                <a:ext uri="{FF2B5EF4-FFF2-40B4-BE49-F238E27FC236}">
                  <a16:creationId xmlns:a16="http://schemas.microsoft.com/office/drawing/2014/main" id="{926F2CB8-92E5-3C8B-9CED-6CD9C968AC6E}"/>
                </a:ext>
              </a:extLst>
            </p:cNvPr>
            <p:cNvSpPr/>
            <p:nvPr/>
          </p:nvSpPr>
          <p:spPr>
            <a:xfrm>
              <a:off x="4092250" y="1451475"/>
              <a:ext cx="271050" cy="20875"/>
            </a:xfrm>
            <a:custGeom>
              <a:avLst/>
              <a:gdLst/>
              <a:ahLst/>
              <a:cxnLst/>
              <a:rect l="l" t="t" r="r" b="b"/>
              <a:pathLst>
                <a:path w="10842" h="835" extrusionOk="0">
                  <a:moveTo>
                    <a:pt x="701" y="1"/>
                  </a:moveTo>
                  <a:lnTo>
                    <a:pt x="334" y="401"/>
                  </a:lnTo>
                  <a:lnTo>
                    <a:pt x="1" y="835"/>
                  </a:lnTo>
                  <a:lnTo>
                    <a:pt x="10842" y="835"/>
                  </a:lnTo>
                  <a:lnTo>
                    <a:pt x="10809" y="801"/>
                  </a:lnTo>
                  <a:lnTo>
                    <a:pt x="9975" y="201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26;p49">
              <a:extLst>
                <a:ext uri="{FF2B5EF4-FFF2-40B4-BE49-F238E27FC236}">
                  <a16:creationId xmlns:a16="http://schemas.microsoft.com/office/drawing/2014/main" id="{1FC95ECC-B4BD-191D-D025-271CAA0BC156}"/>
                </a:ext>
              </a:extLst>
            </p:cNvPr>
            <p:cNvSpPr/>
            <p:nvPr/>
          </p:nvSpPr>
          <p:spPr>
            <a:xfrm>
              <a:off x="3625250" y="1407275"/>
              <a:ext cx="124300" cy="9200"/>
            </a:xfrm>
            <a:custGeom>
              <a:avLst/>
              <a:gdLst/>
              <a:ahLst/>
              <a:cxnLst/>
              <a:rect l="l" t="t" r="r" b="b"/>
              <a:pathLst>
                <a:path w="4972" h="368" extrusionOk="0">
                  <a:moveTo>
                    <a:pt x="34" y="1"/>
                  </a:moveTo>
                  <a:cubicBezTo>
                    <a:pt x="1" y="134"/>
                    <a:pt x="1" y="268"/>
                    <a:pt x="34" y="368"/>
                  </a:cubicBezTo>
                  <a:lnTo>
                    <a:pt x="4971" y="368"/>
                  </a:lnTo>
                  <a:lnTo>
                    <a:pt x="4938" y="334"/>
                  </a:lnTo>
                  <a:cubicBezTo>
                    <a:pt x="4738" y="234"/>
                    <a:pt x="4504" y="101"/>
                    <a:pt x="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27;p49">
              <a:extLst>
                <a:ext uri="{FF2B5EF4-FFF2-40B4-BE49-F238E27FC236}">
                  <a16:creationId xmlns:a16="http://schemas.microsoft.com/office/drawing/2014/main" id="{399FD701-8FD2-46B2-2A8B-C9E8339BE94A}"/>
                </a:ext>
              </a:extLst>
            </p:cNvPr>
            <p:cNvSpPr/>
            <p:nvPr/>
          </p:nvSpPr>
          <p:spPr>
            <a:xfrm>
              <a:off x="4137300" y="1407275"/>
              <a:ext cx="150950" cy="9200"/>
            </a:xfrm>
            <a:custGeom>
              <a:avLst/>
              <a:gdLst/>
              <a:ahLst/>
              <a:cxnLst/>
              <a:rect l="l" t="t" r="r" b="b"/>
              <a:pathLst>
                <a:path w="6038" h="368" extrusionOk="0">
                  <a:moveTo>
                    <a:pt x="267" y="1"/>
                  </a:moveTo>
                  <a:lnTo>
                    <a:pt x="267" y="34"/>
                  </a:lnTo>
                  <a:lnTo>
                    <a:pt x="0" y="368"/>
                  </a:lnTo>
                  <a:lnTo>
                    <a:pt x="6038" y="368"/>
                  </a:lnTo>
                  <a:lnTo>
                    <a:pt x="55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28;p49">
              <a:extLst>
                <a:ext uri="{FF2B5EF4-FFF2-40B4-BE49-F238E27FC236}">
                  <a16:creationId xmlns:a16="http://schemas.microsoft.com/office/drawing/2014/main" id="{D6BB6511-25A0-6A39-4050-4CDF52060A5D}"/>
                </a:ext>
              </a:extLst>
            </p:cNvPr>
            <p:cNvSpPr/>
            <p:nvPr/>
          </p:nvSpPr>
          <p:spPr>
            <a:xfrm>
              <a:off x="4170650" y="1352250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634" y="0"/>
                  </a:moveTo>
                  <a:cubicBezTo>
                    <a:pt x="501" y="167"/>
                    <a:pt x="301" y="467"/>
                    <a:pt x="0" y="834"/>
                  </a:cubicBezTo>
                  <a:lnTo>
                    <a:pt x="1135" y="83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29;p49">
              <a:extLst>
                <a:ext uri="{FF2B5EF4-FFF2-40B4-BE49-F238E27FC236}">
                  <a16:creationId xmlns:a16="http://schemas.microsoft.com/office/drawing/2014/main" id="{AC5CF5E3-E677-D3E5-FE3E-DCDBC82E2FF3}"/>
                </a:ext>
              </a:extLst>
            </p:cNvPr>
            <p:cNvSpPr/>
            <p:nvPr/>
          </p:nvSpPr>
          <p:spPr>
            <a:xfrm>
              <a:off x="4164800" y="1411450"/>
              <a:ext cx="224950" cy="161325"/>
            </a:xfrm>
            <a:custGeom>
              <a:avLst/>
              <a:gdLst/>
              <a:ahLst/>
              <a:cxnLst/>
              <a:rect l="l" t="t" r="r" b="b"/>
              <a:pathLst>
                <a:path w="8998" h="6453" extrusionOk="0">
                  <a:moveTo>
                    <a:pt x="68" y="1"/>
                  </a:moveTo>
                  <a:cubicBezTo>
                    <a:pt x="34" y="1"/>
                    <a:pt x="1" y="34"/>
                    <a:pt x="34" y="67"/>
                  </a:cubicBezTo>
                  <a:cubicBezTo>
                    <a:pt x="735" y="668"/>
                    <a:pt x="1535" y="1201"/>
                    <a:pt x="2269" y="1735"/>
                  </a:cubicBezTo>
                  <a:lnTo>
                    <a:pt x="4471" y="3370"/>
                  </a:lnTo>
                  <a:cubicBezTo>
                    <a:pt x="5205" y="3903"/>
                    <a:pt x="5939" y="4437"/>
                    <a:pt x="6672" y="4971"/>
                  </a:cubicBezTo>
                  <a:cubicBezTo>
                    <a:pt x="7039" y="5238"/>
                    <a:pt x="7440" y="5471"/>
                    <a:pt x="7807" y="5705"/>
                  </a:cubicBezTo>
                  <a:cubicBezTo>
                    <a:pt x="8173" y="5972"/>
                    <a:pt x="8540" y="6238"/>
                    <a:pt x="8941" y="6439"/>
                  </a:cubicBezTo>
                  <a:cubicBezTo>
                    <a:pt x="8950" y="6448"/>
                    <a:pt x="8960" y="6452"/>
                    <a:pt x="8968" y="6452"/>
                  </a:cubicBezTo>
                  <a:cubicBezTo>
                    <a:pt x="8988" y="6452"/>
                    <a:pt x="8998" y="6429"/>
                    <a:pt x="8974" y="6405"/>
                  </a:cubicBezTo>
                  <a:cubicBezTo>
                    <a:pt x="8640" y="6072"/>
                    <a:pt x="8240" y="5805"/>
                    <a:pt x="7873" y="5538"/>
                  </a:cubicBezTo>
                  <a:cubicBezTo>
                    <a:pt x="7506" y="5238"/>
                    <a:pt x="7139" y="4971"/>
                    <a:pt x="6772" y="4704"/>
                  </a:cubicBezTo>
                  <a:cubicBezTo>
                    <a:pt x="6039" y="4170"/>
                    <a:pt x="5305" y="3637"/>
                    <a:pt x="4571" y="3136"/>
                  </a:cubicBezTo>
                  <a:lnTo>
                    <a:pt x="2369" y="1602"/>
                  </a:lnTo>
                  <a:cubicBezTo>
                    <a:pt x="1635" y="1068"/>
                    <a:pt x="868" y="468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30;p49">
              <a:extLst>
                <a:ext uri="{FF2B5EF4-FFF2-40B4-BE49-F238E27FC236}">
                  <a16:creationId xmlns:a16="http://schemas.microsoft.com/office/drawing/2014/main" id="{3E7685AB-2A56-F38A-09F2-D467F9636C70}"/>
                </a:ext>
              </a:extLst>
            </p:cNvPr>
            <p:cNvSpPr/>
            <p:nvPr/>
          </p:nvSpPr>
          <p:spPr>
            <a:xfrm>
              <a:off x="3613575" y="1378025"/>
              <a:ext cx="333600" cy="422075"/>
            </a:xfrm>
            <a:custGeom>
              <a:avLst/>
              <a:gdLst/>
              <a:ahLst/>
              <a:cxnLst/>
              <a:rect l="l" t="t" r="r" b="b"/>
              <a:pathLst>
                <a:path w="13344" h="16883" extrusionOk="0">
                  <a:moveTo>
                    <a:pt x="1637" y="1"/>
                  </a:moveTo>
                  <a:cubicBezTo>
                    <a:pt x="1163" y="1"/>
                    <a:pt x="865" y="164"/>
                    <a:pt x="668" y="470"/>
                  </a:cubicBezTo>
                  <a:cubicBezTo>
                    <a:pt x="1" y="1538"/>
                    <a:pt x="1168" y="4406"/>
                    <a:pt x="2736" y="6708"/>
                  </a:cubicBezTo>
                  <a:cubicBezTo>
                    <a:pt x="4504" y="9377"/>
                    <a:pt x="8841" y="14447"/>
                    <a:pt x="13344" y="16882"/>
                  </a:cubicBezTo>
                  <a:lnTo>
                    <a:pt x="2536" y="137"/>
                  </a:lnTo>
                  <a:cubicBezTo>
                    <a:pt x="2181" y="45"/>
                    <a:pt x="188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31;p49">
              <a:extLst>
                <a:ext uri="{FF2B5EF4-FFF2-40B4-BE49-F238E27FC236}">
                  <a16:creationId xmlns:a16="http://schemas.microsoft.com/office/drawing/2014/main" id="{25F932A2-ABB9-3FF1-CF6C-CD757DF8A1DC}"/>
                </a:ext>
              </a:extLst>
            </p:cNvPr>
            <p:cNvSpPr/>
            <p:nvPr/>
          </p:nvSpPr>
          <p:spPr>
            <a:xfrm>
              <a:off x="3274175" y="1378425"/>
              <a:ext cx="666325" cy="823800"/>
            </a:xfrm>
            <a:custGeom>
              <a:avLst/>
              <a:gdLst/>
              <a:ahLst/>
              <a:cxnLst/>
              <a:rect l="l" t="t" r="r" b="b"/>
              <a:pathLst>
                <a:path w="26653" h="32952" extrusionOk="0">
                  <a:moveTo>
                    <a:pt x="14909" y="0"/>
                  </a:moveTo>
                  <a:cubicBezTo>
                    <a:pt x="13271" y="0"/>
                    <a:pt x="10369" y="311"/>
                    <a:pt x="9507" y="1121"/>
                  </a:cubicBezTo>
                  <a:cubicBezTo>
                    <a:pt x="4170" y="6058"/>
                    <a:pt x="1" y="32544"/>
                    <a:pt x="367" y="32944"/>
                  </a:cubicBezTo>
                  <a:cubicBezTo>
                    <a:pt x="372" y="32949"/>
                    <a:pt x="408" y="32951"/>
                    <a:pt x="472" y="32951"/>
                  </a:cubicBezTo>
                  <a:cubicBezTo>
                    <a:pt x="2251" y="32951"/>
                    <a:pt x="25999" y="31228"/>
                    <a:pt x="26353" y="30809"/>
                  </a:cubicBezTo>
                  <a:cubicBezTo>
                    <a:pt x="26653" y="30409"/>
                    <a:pt x="22417" y="11896"/>
                    <a:pt x="20148" y="6359"/>
                  </a:cubicBezTo>
                  <a:cubicBezTo>
                    <a:pt x="19014" y="3623"/>
                    <a:pt x="16712" y="288"/>
                    <a:pt x="15979" y="87"/>
                  </a:cubicBezTo>
                  <a:cubicBezTo>
                    <a:pt x="15818" y="31"/>
                    <a:pt x="15427" y="0"/>
                    <a:pt x="14909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32;p49">
              <a:extLst>
                <a:ext uri="{FF2B5EF4-FFF2-40B4-BE49-F238E27FC236}">
                  <a16:creationId xmlns:a16="http://schemas.microsoft.com/office/drawing/2014/main" id="{922E1406-1509-2A04-1184-38DFB436E390}"/>
                </a:ext>
              </a:extLst>
            </p:cNvPr>
            <p:cNvSpPr/>
            <p:nvPr/>
          </p:nvSpPr>
          <p:spPr>
            <a:xfrm>
              <a:off x="3902950" y="1989375"/>
              <a:ext cx="9200" cy="164300"/>
            </a:xfrm>
            <a:custGeom>
              <a:avLst/>
              <a:gdLst/>
              <a:ahLst/>
              <a:cxnLst/>
              <a:rect l="l" t="t" r="r" b="b"/>
              <a:pathLst>
                <a:path w="368" h="6572" extrusionOk="0">
                  <a:moveTo>
                    <a:pt x="1" y="0"/>
                  </a:moveTo>
                  <a:lnTo>
                    <a:pt x="1" y="6572"/>
                  </a:lnTo>
                  <a:lnTo>
                    <a:pt x="368" y="6538"/>
                  </a:lnTo>
                  <a:lnTo>
                    <a:pt x="368" y="1601"/>
                  </a:lnTo>
                  <a:cubicBezTo>
                    <a:pt x="334" y="1368"/>
                    <a:pt x="234" y="1101"/>
                    <a:pt x="168" y="834"/>
                  </a:cubicBezTo>
                  <a:cubicBezTo>
                    <a:pt x="134" y="701"/>
                    <a:pt x="134" y="601"/>
                    <a:pt x="101" y="467"/>
                  </a:cubicBezTo>
                  <a:cubicBezTo>
                    <a:pt x="68" y="300"/>
                    <a:pt x="34" y="16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33;p49">
              <a:extLst>
                <a:ext uri="{FF2B5EF4-FFF2-40B4-BE49-F238E27FC236}">
                  <a16:creationId xmlns:a16="http://schemas.microsoft.com/office/drawing/2014/main" id="{19DC2806-5343-8CA0-8957-10A8E70D1BF9}"/>
                </a:ext>
              </a:extLst>
            </p:cNvPr>
            <p:cNvSpPr/>
            <p:nvPr/>
          </p:nvSpPr>
          <p:spPr>
            <a:xfrm>
              <a:off x="3847925" y="1764200"/>
              <a:ext cx="20875" cy="396150"/>
            </a:xfrm>
            <a:custGeom>
              <a:avLst/>
              <a:gdLst/>
              <a:ahLst/>
              <a:cxnLst/>
              <a:rect l="l" t="t" r="r" b="b"/>
              <a:pathLst>
                <a:path w="835" h="15846" extrusionOk="0">
                  <a:moveTo>
                    <a:pt x="0" y="1"/>
                  </a:moveTo>
                  <a:lnTo>
                    <a:pt x="0" y="15845"/>
                  </a:lnTo>
                  <a:lnTo>
                    <a:pt x="834" y="15779"/>
                  </a:lnTo>
                  <a:lnTo>
                    <a:pt x="834" y="3270"/>
                  </a:lnTo>
                  <a:cubicBezTo>
                    <a:pt x="701" y="2803"/>
                    <a:pt x="601" y="2369"/>
                    <a:pt x="467" y="1935"/>
                  </a:cubicBezTo>
                  <a:cubicBezTo>
                    <a:pt x="434" y="1802"/>
                    <a:pt x="434" y="1669"/>
                    <a:pt x="401" y="1568"/>
                  </a:cubicBezTo>
                  <a:cubicBezTo>
                    <a:pt x="267" y="1101"/>
                    <a:pt x="167" y="634"/>
                    <a:pt x="34" y="201"/>
                  </a:cubicBezTo>
                  <a:cubicBezTo>
                    <a:pt x="34" y="134"/>
                    <a:pt x="0" y="67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34;p49">
              <a:extLst>
                <a:ext uri="{FF2B5EF4-FFF2-40B4-BE49-F238E27FC236}">
                  <a16:creationId xmlns:a16="http://schemas.microsoft.com/office/drawing/2014/main" id="{1240EE98-135E-3179-77D8-54C0552E6DC4}"/>
                </a:ext>
              </a:extLst>
            </p:cNvPr>
            <p:cNvSpPr/>
            <p:nvPr/>
          </p:nvSpPr>
          <p:spPr>
            <a:xfrm>
              <a:off x="3803725" y="1612425"/>
              <a:ext cx="9200" cy="551250"/>
            </a:xfrm>
            <a:custGeom>
              <a:avLst/>
              <a:gdLst/>
              <a:ahLst/>
              <a:cxnLst/>
              <a:rect l="l" t="t" r="r" b="b"/>
              <a:pathLst>
                <a:path w="368" h="22050" extrusionOk="0">
                  <a:moveTo>
                    <a:pt x="0" y="1"/>
                  </a:moveTo>
                  <a:lnTo>
                    <a:pt x="0" y="22050"/>
                  </a:lnTo>
                  <a:lnTo>
                    <a:pt x="134" y="22050"/>
                  </a:lnTo>
                  <a:lnTo>
                    <a:pt x="367" y="22016"/>
                  </a:lnTo>
                  <a:lnTo>
                    <a:pt x="367" y="1168"/>
                  </a:lnTo>
                  <a:cubicBezTo>
                    <a:pt x="267" y="801"/>
                    <a:pt x="134" y="434"/>
                    <a:pt x="34" y="67"/>
                  </a:cubicBezTo>
                  <a:cubicBezTo>
                    <a:pt x="34" y="34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35;p49">
              <a:extLst>
                <a:ext uri="{FF2B5EF4-FFF2-40B4-BE49-F238E27FC236}">
                  <a16:creationId xmlns:a16="http://schemas.microsoft.com/office/drawing/2014/main" id="{917FE747-1190-7B06-2823-3851C4BA7041}"/>
                </a:ext>
              </a:extLst>
            </p:cNvPr>
            <p:cNvSpPr/>
            <p:nvPr/>
          </p:nvSpPr>
          <p:spPr>
            <a:xfrm>
              <a:off x="3748675" y="1479000"/>
              <a:ext cx="20875" cy="689675"/>
            </a:xfrm>
            <a:custGeom>
              <a:avLst/>
              <a:gdLst/>
              <a:ahLst/>
              <a:cxnLst/>
              <a:rect l="l" t="t" r="r" b="b"/>
              <a:pathLst>
                <a:path w="835" h="27587" extrusionOk="0">
                  <a:moveTo>
                    <a:pt x="1" y="1"/>
                  </a:moveTo>
                  <a:lnTo>
                    <a:pt x="1" y="27587"/>
                  </a:lnTo>
                  <a:lnTo>
                    <a:pt x="835" y="27520"/>
                  </a:lnTo>
                  <a:lnTo>
                    <a:pt x="835" y="1602"/>
                  </a:lnTo>
                  <a:cubicBezTo>
                    <a:pt x="801" y="1568"/>
                    <a:pt x="801" y="1502"/>
                    <a:pt x="768" y="1468"/>
                  </a:cubicBezTo>
                  <a:cubicBezTo>
                    <a:pt x="701" y="1335"/>
                    <a:pt x="668" y="1235"/>
                    <a:pt x="601" y="1101"/>
                  </a:cubicBezTo>
                  <a:cubicBezTo>
                    <a:pt x="434" y="734"/>
                    <a:pt x="201" y="3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36;p49">
              <a:extLst>
                <a:ext uri="{FF2B5EF4-FFF2-40B4-BE49-F238E27FC236}">
                  <a16:creationId xmlns:a16="http://schemas.microsoft.com/office/drawing/2014/main" id="{10EDBC0E-C259-56F6-DCCA-934BB0FB3DAE}"/>
                </a:ext>
              </a:extLst>
            </p:cNvPr>
            <p:cNvSpPr/>
            <p:nvPr/>
          </p:nvSpPr>
          <p:spPr>
            <a:xfrm>
              <a:off x="3705325" y="1411450"/>
              <a:ext cx="9200" cy="761400"/>
            </a:xfrm>
            <a:custGeom>
              <a:avLst/>
              <a:gdLst/>
              <a:ahLst/>
              <a:cxnLst/>
              <a:rect l="l" t="t" r="r" b="b"/>
              <a:pathLst>
                <a:path w="368" h="30456" extrusionOk="0">
                  <a:moveTo>
                    <a:pt x="0" y="1"/>
                  </a:moveTo>
                  <a:lnTo>
                    <a:pt x="0" y="30456"/>
                  </a:lnTo>
                  <a:lnTo>
                    <a:pt x="367" y="30422"/>
                  </a:lnTo>
                  <a:lnTo>
                    <a:pt x="367" y="501"/>
                  </a:lnTo>
                  <a:cubicBezTo>
                    <a:pt x="267" y="401"/>
                    <a:pt x="200" y="301"/>
                    <a:pt x="134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37;p49">
              <a:extLst>
                <a:ext uri="{FF2B5EF4-FFF2-40B4-BE49-F238E27FC236}">
                  <a16:creationId xmlns:a16="http://schemas.microsoft.com/office/drawing/2014/main" id="{E1BD3B48-8DBF-D63F-E25A-BBCB4C8B6405}"/>
                </a:ext>
              </a:extLst>
            </p:cNvPr>
            <p:cNvSpPr/>
            <p:nvPr/>
          </p:nvSpPr>
          <p:spPr>
            <a:xfrm>
              <a:off x="3650275" y="1378100"/>
              <a:ext cx="20875" cy="798925"/>
            </a:xfrm>
            <a:custGeom>
              <a:avLst/>
              <a:gdLst/>
              <a:ahLst/>
              <a:cxnLst/>
              <a:rect l="l" t="t" r="r" b="b"/>
              <a:pathLst>
                <a:path w="835" h="31957" extrusionOk="0">
                  <a:moveTo>
                    <a:pt x="1" y="0"/>
                  </a:moveTo>
                  <a:lnTo>
                    <a:pt x="1" y="31957"/>
                  </a:lnTo>
                  <a:lnTo>
                    <a:pt x="835" y="31890"/>
                  </a:lnTo>
                  <a:lnTo>
                    <a:pt x="835" y="67"/>
                  </a:lnTo>
                  <a:cubicBezTo>
                    <a:pt x="568" y="34"/>
                    <a:pt x="267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38;p49">
              <a:extLst>
                <a:ext uri="{FF2B5EF4-FFF2-40B4-BE49-F238E27FC236}">
                  <a16:creationId xmlns:a16="http://schemas.microsoft.com/office/drawing/2014/main" id="{A2F8BBBC-C893-D8BA-10E4-EEA724DC2E9C}"/>
                </a:ext>
              </a:extLst>
            </p:cNvPr>
            <p:cNvSpPr/>
            <p:nvPr/>
          </p:nvSpPr>
          <p:spPr>
            <a:xfrm>
              <a:off x="3606075" y="1379775"/>
              <a:ext cx="9200" cy="801425"/>
            </a:xfrm>
            <a:custGeom>
              <a:avLst/>
              <a:gdLst/>
              <a:ahLst/>
              <a:cxnLst/>
              <a:rect l="l" t="t" r="r" b="b"/>
              <a:pathLst>
                <a:path w="368" h="32057" extrusionOk="0">
                  <a:moveTo>
                    <a:pt x="368" y="0"/>
                  </a:moveTo>
                  <a:lnTo>
                    <a:pt x="1" y="33"/>
                  </a:lnTo>
                  <a:lnTo>
                    <a:pt x="1" y="32056"/>
                  </a:lnTo>
                  <a:lnTo>
                    <a:pt x="368" y="3202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39;p49">
              <a:extLst>
                <a:ext uri="{FF2B5EF4-FFF2-40B4-BE49-F238E27FC236}">
                  <a16:creationId xmlns:a16="http://schemas.microsoft.com/office/drawing/2014/main" id="{A929EDFE-F56C-13DD-B022-3C48A2042930}"/>
                </a:ext>
              </a:extLst>
            </p:cNvPr>
            <p:cNvSpPr/>
            <p:nvPr/>
          </p:nvSpPr>
          <p:spPr>
            <a:xfrm>
              <a:off x="3551050" y="1384775"/>
              <a:ext cx="20875" cy="800600"/>
            </a:xfrm>
            <a:custGeom>
              <a:avLst/>
              <a:gdLst/>
              <a:ahLst/>
              <a:cxnLst/>
              <a:rect l="l" t="t" r="r" b="b"/>
              <a:pathLst>
                <a:path w="835" h="32024" extrusionOk="0">
                  <a:moveTo>
                    <a:pt x="834" y="0"/>
                  </a:moveTo>
                  <a:cubicBezTo>
                    <a:pt x="534" y="67"/>
                    <a:pt x="267" y="100"/>
                    <a:pt x="0" y="167"/>
                  </a:cubicBezTo>
                  <a:lnTo>
                    <a:pt x="0" y="32023"/>
                  </a:lnTo>
                  <a:lnTo>
                    <a:pt x="834" y="31956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40;p49">
              <a:extLst>
                <a:ext uri="{FF2B5EF4-FFF2-40B4-BE49-F238E27FC236}">
                  <a16:creationId xmlns:a16="http://schemas.microsoft.com/office/drawing/2014/main" id="{CFC8A31E-4C3B-ADBC-C9A9-AE374638C358}"/>
                </a:ext>
              </a:extLst>
            </p:cNvPr>
            <p:cNvSpPr/>
            <p:nvPr/>
          </p:nvSpPr>
          <p:spPr>
            <a:xfrm>
              <a:off x="3507675" y="1402275"/>
              <a:ext cx="9200" cy="785600"/>
            </a:xfrm>
            <a:custGeom>
              <a:avLst/>
              <a:gdLst/>
              <a:ahLst/>
              <a:cxnLst/>
              <a:rect l="l" t="t" r="r" b="b"/>
              <a:pathLst>
                <a:path w="368" h="31424" extrusionOk="0">
                  <a:moveTo>
                    <a:pt x="367" y="1"/>
                  </a:moveTo>
                  <a:cubicBezTo>
                    <a:pt x="301" y="67"/>
                    <a:pt x="234" y="101"/>
                    <a:pt x="167" y="167"/>
                  </a:cubicBezTo>
                  <a:cubicBezTo>
                    <a:pt x="134" y="167"/>
                    <a:pt x="134" y="201"/>
                    <a:pt x="101" y="201"/>
                  </a:cubicBezTo>
                  <a:cubicBezTo>
                    <a:pt x="67" y="234"/>
                    <a:pt x="34" y="268"/>
                    <a:pt x="1" y="334"/>
                  </a:cubicBezTo>
                  <a:lnTo>
                    <a:pt x="1" y="31423"/>
                  </a:lnTo>
                  <a:lnTo>
                    <a:pt x="367" y="3142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41;p49">
              <a:extLst>
                <a:ext uri="{FF2B5EF4-FFF2-40B4-BE49-F238E27FC236}">
                  <a16:creationId xmlns:a16="http://schemas.microsoft.com/office/drawing/2014/main" id="{06FAF8B1-D789-CCDE-7595-39A8B735D899}"/>
                </a:ext>
              </a:extLst>
            </p:cNvPr>
            <p:cNvSpPr/>
            <p:nvPr/>
          </p:nvSpPr>
          <p:spPr>
            <a:xfrm>
              <a:off x="3452625" y="1458150"/>
              <a:ext cx="20875" cy="733875"/>
            </a:xfrm>
            <a:custGeom>
              <a:avLst/>
              <a:gdLst/>
              <a:ahLst/>
              <a:cxnLst/>
              <a:rect l="l" t="t" r="r" b="b"/>
              <a:pathLst>
                <a:path w="835" h="29355" extrusionOk="0">
                  <a:moveTo>
                    <a:pt x="835" y="1"/>
                  </a:moveTo>
                  <a:cubicBezTo>
                    <a:pt x="701" y="167"/>
                    <a:pt x="601" y="368"/>
                    <a:pt x="501" y="568"/>
                  </a:cubicBezTo>
                  <a:cubicBezTo>
                    <a:pt x="335" y="901"/>
                    <a:pt x="168" y="1235"/>
                    <a:pt x="1" y="1635"/>
                  </a:cubicBezTo>
                  <a:lnTo>
                    <a:pt x="1" y="29355"/>
                  </a:lnTo>
                  <a:lnTo>
                    <a:pt x="835" y="2928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42;p49">
              <a:extLst>
                <a:ext uri="{FF2B5EF4-FFF2-40B4-BE49-F238E27FC236}">
                  <a16:creationId xmlns:a16="http://schemas.microsoft.com/office/drawing/2014/main" id="{41A6D26E-85E8-D285-2B65-1CA77EB2C5C2}"/>
                </a:ext>
              </a:extLst>
            </p:cNvPr>
            <p:cNvSpPr/>
            <p:nvPr/>
          </p:nvSpPr>
          <p:spPr>
            <a:xfrm>
              <a:off x="3408450" y="1584075"/>
              <a:ext cx="9175" cy="611300"/>
            </a:xfrm>
            <a:custGeom>
              <a:avLst/>
              <a:gdLst/>
              <a:ahLst/>
              <a:cxnLst/>
              <a:rect l="l" t="t" r="r" b="b"/>
              <a:pathLst>
                <a:path w="367" h="24452" extrusionOk="0">
                  <a:moveTo>
                    <a:pt x="367" y="1"/>
                  </a:moveTo>
                  <a:cubicBezTo>
                    <a:pt x="267" y="267"/>
                    <a:pt x="167" y="568"/>
                    <a:pt x="67" y="834"/>
                  </a:cubicBezTo>
                  <a:lnTo>
                    <a:pt x="0" y="1068"/>
                  </a:lnTo>
                  <a:lnTo>
                    <a:pt x="0" y="24451"/>
                  </a:lnTo>
                  <a:lnTo>
                    <a:pt x="367" y="2441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43;p49">
              <a:extLst>
                <a:ext uri="{FF2B5EF4-FFF2-40B4-BE49-F238E27FC236}">
                  <a16:creationId xmlns:a16="http://schemas.microsoft.com/office/drawing/2014/main" id="{B2AE6698-FE05-1DE1-975F-EEBBEB2D242D}"/>
                </a:ext>
              </a:extLst>
            </p:cNvPr>
            <p:cNvSpPr/>
            <p:nvPr/>
          </p:nvSpPr>
          <p:spPr>
            <a:xfrm>
              <a:off x="3353400" y="1725850"/>
              <a:ext cx="20875" cy="473700"/>
            </a:xfrm>
            <a:custGeom>
              <a:avLst/>
              <a:gdLst/>
              <a:ahLst/>
              <a:cxnLst/>
              <a:rect l="l" t="t" r="r" b="b"/>
              <a:pathLst>
                <a:path w="835" h="18948" extrusionOk="0">
                  <a:moveTo>
                    <a:pt x="834" y="0"/>
                  </a:moveTo>
                  <a:cubicBezTo>
                    <a:pt x="768" y="300"/>
                    <a:pt x="668" y="601"/>
                    <a:pt x="601" y="868"/>
                  </a:cubicBezTo>
                  <a:cubicBezTo>
                    <a:pt x="534" y="1134"/>
                    <a:pt x="467" y="1435"/>
                    <a:pt x="401" y="1701"/>
                  </a:cubicBezTo>
                  <a:cubicBezTo>
                    <a:pt x="267" y="2168"/>
                    <a:pt x="167" y="2635"/>
                    <a:pt x="34" y="3102"/>
                  </a:cubicBezTo>
                  <a:lnTo>
                    <a:pt x="0" y="3102"/>
                  </a:lnTo>
                  <a:lnTo>
                    <a:pt x="0" y="18947"/>
                  </a:lnTo>
                  <a:lnTo>
                    <a:pt x="367" y="18914"/>
                  </a:lnTo>
                  <a:lnTo>
                    <a:pt x="834" y="1888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44;p49">
              <a:extLst>
                <a:ext uri="{FF2B5EF4-FFF2-40B4-BE49-F238E27FC236}">
                  <a16:creationId xmlns:a16="http://schemas.microsoft.com/office/drawing/2014/main" id="{24673B3C-846F-595B-ED84-122B2DCEA905}"/>
                </a:ext>
              </a:extLst>
            </p:cNvPr>
            <p:cNvSpPr/>
            <p:nvPr/>
          </p:nvSpPr>
          <p:spPr>
            <a:xfrm>
              <a:off x="3310025" y="1966850"/>
              <a:ext cx="9200" cy="234350"/>
            </a:xfrm>
            <a:custGeom>
              <a:avLst/>
              <a:gdLst/>
              <a:ahLst/>
              <a:cxnLst/>
              <a:rect l="l" t="t" r="r" b="b"/>
              <a:pathLst>
                <a:path w="368" h="9374" extrusionOk="0">
                  <a:moveTo>
                    <a:pt x="368" y="1"/>
                  </a:moveTo>
                  <a:cubicBezTo>
                    <a:pt x="268" y="468"/>
                    <a:pt x="168" y="901"/>
                    <a:pt x="101" y="1335"/>
                  </a:cubicBezTo>
                  <a:cubicBezTo>
                    <a:pt x="68" y="1435"/>
                    <a:pt x="68" y="1635"/>
                    <a:pt x="34" y="1702"/>
                  </a:cubicBezTo>
                  <a:cubicBezTo>
                    <a:pt x="1" y="1768"/>
                    <a:pt x="1" y="1802"/>
                    <a:pt x="1" y="1869"/>
                  </a:cubicBezTo>
                  <a:lnTo>
                    <a:pt x="1" y="9374"/>
                  </a:lnTo>
                  <a:lnTo>
                    <a:pt x="368" y="9374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45;p49">
              <a:extLst>
                <a:ext uri="{FF2B5EF4-FFF2-40B4-BE49-F238E27FC236}">
                  <a16:creationId xmlns:a16="http://schemas.microsoft.com/office/drawing/2014/main" id="{979D209E-66E3-EA0A-4436-468652D2671F}"/>
                </a:ext>
              </a:extLst>
            </p:cNvPr>
            <p:cNvSpPr/>
            <p:nvPr/>
          </p:nvSpPr>
          <p:spPr>
            <a:xfrm>
              <a:off x="3283350" y="2197850"/>
              <a:ext cx="79250" cy="4200"/>
            </a:xfrm>
            <a:custGeom>
              <a:avLst/>
              <a:gdLst/>
              <a:ahLst/>
              <a:cxnLst/>
              <a:rect l="l" t="t" r="r" b="b"/>
              <a:pathLst>
                <a:path w="3170" h="168" extrusionOk="0">
                  <a:moveTo>
                    <a:pt x="0" y="0"/>
                  </a:moveTo>
                  <a:lnTo>
                    <a:pt x="0" y="167"/>
                  </a:lnTo>
                  <a:cubicBezTo>
                    <a:pt x="367" y="167"/>
                    <a:pt x="701" y="167"/>
                    <a:pt x="1068" y="134"/>
                  </a:cubicBezTo>
                  <a:lnTo>
                    <a:pt x="1435" y="101"/>
                  </a:lnTo>
                  <a:lnTo>
                    <a:pt x="2802" y="34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46;p49">
              <a:extLst>
                <a:ext uri="{FF2B5EF4-FFF2-40B4-BE49-F238E27FC236}">
                  <a16:creationId xmlns:a16="http://schemas.microsoft.com/office/drawing/2014/main" id="{6C3B7552-0249-E4D6-64C7-4077BBC94A26}"/>
                </a:ext>
              </a:extLst>
            </p:cNvPr>
            <p:cNvSpPr/>
            <p:nvPr/>
          </p:nvSpPr>
          <p:spPr>
            <a:xfrm>
              <a:off x="3285850" y="2142800"/>
              <a:ext cx="648000" cy="20875"/>
            </a:xfrm>
            <a:custGeom>
              <a:avLst/>
              <a:gdLst/>
              <a:ahLst/>
              <a:cxnLst/>
              <a:rect l="l" t="t" r="r" b="b"/>
              <a:pathLst>
                <a:path w="25920" h="835" extrusionOk="0">
                  <a:moveTo>
                    <a:pt x="101" y="1"/>
                  </a:moveTo>
                  <a:cubicBezTo>
                    <a:pt x="67" y="301"/>
                    <a:pt x="1" y="601"/>
                    <a:pt x="1" y="835"/>
                  </a:cubicBezTo>
                  <a:lnTo>
                    <a:pt x="21116" y="835"/>
                  </a:lnTo>
                  <a:lnTo>
                    <a:pt x="22483" y="701"/>
                  </a:lnTo>
                  <a:lnTo>
                    <a:pt x="23317" y="601"/>
                  </a:lnTo>
                  <a:lnTo>
                    <a:pt x="24685" y="435"/>
                  </a:lnTo>
                  <a:lnTo>
                    <a:pt x="25052" y="401"/>
                  </a:lnTo>
                  <a:cubicBezTo>
                    <a:pt x="25352" y="368"/>
                    <a:pt x="25619" y="334"/>
                    <a:pt x="25886" y="234"/>
                  </a:cubicBezTo>
                  <a:cubicBezTo>
                    <a:pt x="25919" y="134"/>
                    <a:pt x="25886" y="68"/>
                    <a:pt x="25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47;p49">
              <a:extLst>
                <a:ext uri="{FF2B5EF4-FFF2-40B4-BE49-F238E27FC236}">
                  <a16:creationId xmlns:a16="http://schemas.microsoft.com/office/drawing/2014/main" id="{AC7669AE-CA7D-2505-32C6-C98E75EAA2CA}"/>
                </a:ext>
              </a:extLst>
            </p:cNvPr>
            <p:cNvSpPr/>
            <p:nvPr/>
          </p:nvSpPr>
          <p:spPr>
            <a:xfrm>
              <a:off x="3293350" y="2099450"/>
              <a:ext cx="634650" cy="9200"/>
            </a:xfrm>
            <a:custGeom>
              <a:avLst/>
              <a:gdLst/>
              <a:ahLst/>
              <a:cxnLst/>
              <a:rect l="l" t="t" r="r" b="b"/>
              <a:pathLst>
                <a:path w="25386" h="368" extrusionOk="0">
                  <a:moveTo>
                    <a:pt x="67" y="0"/>
                  </a:moveTo>
                  <a:cubicBezTo>
                    <a:pt x="67" y="134"/>
                    <a:pt x="1" y="234"/>
                    <a:pt x="1" y="367"/>
                  </a:cubicBezTo>
                  <a:lnTo>
                    <a:pt x="25386" y="367"/>
                  </a:lnTo>
                  <a:cubicBezTo>
                    <a:pt x="25386" y="234"/>
                    <a:pt x="25352" y="134"/>
                    <a:pt x="25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48;p49">
              <a:extLst>
                <a:ext uri="{FF2B5EF4-FFF2-40B4-BE49-F238E27FC236}">
                  <a16:creationId xmlns:a16="http://schemas.microsoft.com/office/drawing/2014/main" id="{FAA00C40-4CF5-1028-64C9-BBD7BAE2EE4B}"/>
                </a:ext>
              </a:extLst>
            </p:cNvPr>
            <p:cNvSpPr/>
            <p:nvPr/>
          </p:nvSpPr>
          <p:spPr>
            <a:xfrm>
              <a:off x="3300850" y="2044400"/>
              <a:ext cx="618800" cy="20875"/>
            </a:xfrm>
            <a:custGeom>
              <a:avLst/>
              <a:gdLst/>
              <a:ahLst/>
              <a:cxnLst/>
              <a:rect l="l" t="t" r="r" b="b"/>
              <a:pathLst>
                <a:path w="24752" h="835" extrusionOk="0">
                  <a:moveTo>
                    <a:pt x="134" y="1"/>
                  </a:moveTo>
                  <a:cubicBezTo>
                    <a:pt x="101" y="268"/>
                    <a:pt x="34" y="568"/>
                    <a:pt x="1" y="835"/>
                  </a:cubicBezTo>
                  <a:lnTo>
                    <a:pt x="24752" y="835"/>
                  </a:lnTo>
                  <a:cubicBezTo>
                    <a:pt x="24685" y="568"/>
                    <a:pt x="24619" y="268"/>
                    <a:pt x="245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49;p49">
              <a:extLst>
                <a:ext uri="{FF2B5EF4-FFF2-40B4-BE49-F238E27FC236}">
                  <a16:creationId xmlns:a16="http://schemas.microsoft.com/office/drawing/2014/main" id="{D5FE1A4F-21E7-592B-CFCB-0598AF56E887}"/>
                </a:ext>
              </a:extLst>
            </p:cNvPr>
            <p:cNvSpPr/>
            <p:nvPr/>
          </p:nvSpPr>
          <p:spPr>
            <a:xfrm>
              <a:off x="3310875" y="2000200"/>
              <a:ext cx="596275" cy="9200"/>
            </a:xfrm>
            <a:custGeom>
              <a:avLst/>
              <a:gdLst/>
              <a:ahLst/>
              <a:cxnLst/>
              <a:rect l="l" t="t" r="r" b="b"/>
              <a:pathLst>
                <a:path w="23851" h="368" extrusionOk="0">
                  <a:moveTo>
                    <a:pt x="67" y="1"/>
                  </a:moveTo>
                  <a:cubicBezTo>
                    <a:pt x="34" y="134"/>
                    <a:pt x="0" y="268"/>
                    <a:pt x="0" y="368"/>
                  </a:cubicBezTo>
                  <a:lnTo>
                    <a:pt x="23851" y="368"/>
                  </a:lnTo>
                  <a:cubicBezTo>
                    <a:pt x="23851" y="268"/>
                    <a:pt x="23817" y="134"/>
                    <a:pt x="237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50;p49">
              <a:extLst>
                <a:ext uri="{FF2B5EF4-FFF2-40B4-BE49-F238E27FC236}">
                  <a16:creationId xmlns:a16="http://schemas.microsoft.com/office/drawing/2014/main" id="{D75F1800-2294-684D-8007-77404A496F78}"/>
                </a:ext>
              </a:extLst>
            </p:cNvPr>
            <p:cNvSpPr/>
            <p:nvPr/>
          </p:nvSpPr>
          <p:spPr>
            <a:xfrm>
              <a:off x="3319200" y="1945175"/>
              <a:ext cx="578775" cy="20875"/>
            </a:xfrm>
            <a:custGeom>
              <a:avLst/>
              <a:gdLst/>
              <a:ahLst/>
              <a:cxnLst/>
              <a:rect l="l" t="t" r="r" b="b"/>
              <a:pathLst>
                <a:path w="23151" h="835" extrusionOk="0">
                  <a:moveTo>
                    <a:pt x="168" y="0"/>
                  </a:moveTo>
                  <a:cubicBezTo>
                    <a:pt x="101" y="267"/>
                    <a:pt x="34" y="567"/>
                    <a:pt x="1" y="834"/>
                  </a:cubicBezTo>
                  <a:lnTo>
                    <a:pt x="23151" y="834"/>
                  </a:lnTo>
                  <a:cubicBezTo>
                    <a:pt x="23084" y="567"/>
                    <a:pt x="22984" y="267"/>
                    <a:pt x="2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51;p49">
              <a:extLst>
                <a:ext uri="{FF2B5EF4-FFF2-40B4-BE49-F238E27FC236}">
                  <a16:creationId xmlns:a16="http://schemas.microsoft.com/office/drawing/2014/main" id="{771469BF-2A79-3228-48D0-FB0640CC7276}"/>
                </a:ext>
              </a:extLst>
            </p:cNvPr>
            <p:cNvSpPr/>
            <p:nvPr/>
          </p:nvSpPr>
          <p:spPr>
            <a:xfrm>
              <a:off x="3330050" y="1901800"/>
              <a:ext cx="554575" cy="9200"/>
            </a:xfrm>
            <a:custGeom>
              <a:avLst/>
              <a:gdLst/>
              <a:ahLst/>
              <a:cxnLst/>
              <a:rect l="l" t="t" r="r" b="b"/>
              <a:pathLst>
                <a:path w="22183" h="368" extrusionOk="0">
                  <a:moveTo>
                    <a:pt x="67" y="1"/>
                  </a:moveTo>
                  <a:lnTo>
                    <a:pt x="0" y="368"/>
                  </a:lnTo>
                  <a:lnTo>
                    <a:pt x="22183" y="368"/>
                  </a:lnTo>
                  <a:cubicBezTo>
                    <a:pt x="22150" y="234"/>
                    <a:pt x="22116" y="134"/>
                    <a:pt x="220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52;p49">
              <a:extLst>
                <a:ext uri="{FF2B5EF4-FFF2-40B4-BE49-F238E27FC236}">
                  <a16:creationId xmlns:a16="http://schemas.microsoft.com/office/drawing/2014/main" id="{AC973A81-6130-FA0E-1BF2-4D027180015B}"/>
                </a:ext>
              </a:extLst>
            </p:cNvPr>
            <p:cNvSpPr/>
            <p:nvPr/>
          </p:nvSpPr>
          <p:spPr>
            <a:xfrm>
              <a:off x="3339225" y="1846775"/>
              <a:ext cx="534575" cy="20850"/>
            </a:xfrm>
            <a:custGeom>
              <a:avLst/>
              <a:gdLst/>
              <a:ahLst/>
              <a:cxnLst/>
              <a:rect l="l" t="t" r="r" b="b"/>
              <a:pathLst>
                <a:path w="21383" h="834" extrusionOk="0">
                  <a:moveTo>
                    <a:pt x="201" y="0"/>
                  </a:moveTo>
                  <a:cubicBezTo>
                    <a:pt x="134" y="267"/>
                    <a:pt x="67" y="534"/>
                    <a:pt x="0" y="834"/>
                  </a:cubicBezTo>
                  <a:lnTo>
                    <a:pt x="21382" y="834"/>
                  </a:lnTo>
                  <a:cubicBezTo>
                    <a:pt x="21316" y="534"/>
                    <a:pt x="21249" y="300"/>
                    <a:pt x="21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53;p49">
              <a:extLst>
                <a:ext uri="{FF2B5EF4-FFF2-40B4-BE49-F238E27FC236}">
                  <a16:creationId xmlns:a16="http://schemas.microsoft.com/office/drawing/2014/main" id="{F542E589-4B60-9612-3704-6FF4F18E6194}"/>
                </a:ext>
              </a:extLst>
            </p:cNvPr>
            <p:cNvSpPr/>
            <p:nvPr/>
          </p:nvSpPr>
          <p:spPr>
            <a:xfrm>
              <a:off x="3352575" y="1803400"/>
              <a:ext cx="507050" cy="9200"/>
            </a:xfrm>
            <a:custGeom>
              <a:avLst/>
              <a:gdLst/>
              <a:ahLst/>
              <a:cxnLst/>
              <a:rect l="l" t="t" r="r" b="b"/>
              <a:pathLst>
                <a:path w="20282" h="368" extrusionOk="0">
                  <a:moveTo>
                    <a:pt x="33" y="0"/>
                  </a:moveTo>
                  <a:lnTo>
                    <a:pt x="33" y="234"/>
                  </a:lnTo>
                  <a:cubicBezTo>
                    <a:pt x="0" y="267"/>
                    <a:pt x="0" y="301"/>
                    <a:pt x="0" y="367"/>
                  </a:cubicBezTo>
                  <a:lnTo>
                    <a:pt x="20281" y="367"/>
                  </a:lnTo>
                  <a:cubicBezTo>
                    <a:pt x="20248" y="234"/>
                    <a:pt x="20248" y="101"/>
                    <a:pt x="20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54;p49">
              <a:extLst>
                <a:ext uri="{FF2B5EF4-FFF2-40B4-BE49-F238E27FC236}">
                  <a16:creationId xmlns:a16="http://schemas.microsoft.com/office/drawing/2014/main" id="{C62970E4-4BE3-1D60-ED53-99C5D44BAB5A}"/>
                </a:ext>
              </a:extLst>
            </p:cNvPr>
            <p:cNvSpPr/>
            <p:nvPr/>
          </p:nvSpPr>
          <p:spPr>
            <a:xfrm>
              <a:off x="3363400" y="1747525"/>
              <a:ext cx="485375" cy="20875"/>
            </a:xfrm>
            <a:custGeom>
              <a:avLst/>
              <a:gdLst/>
              <a:ahLst/>
              <a:cxnLst/>
              <a:rect l="l" t="t" r="r" b="b"/>
              <a:pathLst>
                <a:path w="19415" h="835" extrusionOk="0">
                  <a:moveTo>
                    <a:pt x="201" y="1"/>
                  </a:moveTo>
                  <a:cubicBezTo>
                    <a:pt x="134" y="267"/>
                    <a:pt x="67" y="568"/>
                    <a:pt x="1" y="834"/>
                  </a:cubicBezTo>
                  <a:lnTo>
                    <a:pt x="19415" y="834"/>
                  </a:lnTo>
                  <a:cubicBezTo>
                    <a:pt x="19415" y="768"/>
                    <a:pt x="19381" y="734"/>
                    <a:pt x="19348" y="668"/>
                  </a:cubicBezTo>
                  <a:cubicBezTo>
                    <a:pt x="19315" y="434"/>
                    <a:pt x="19248" y="234"/>
                    <a:pt x="19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55;p49">
              <a:extLst>
                <a:ext uri="{FF2B5EF4-FFF2-40B4-BE49-F238E27FC236}">
                  <a16:creationId xmlns:a16="http://schemas.microsoft.com/office/drawing/2014/main" id="{CFF5705D-FAA0-1633-F2CF-49E5A64B0E75}"/>
                </a:ext>
              </a:extLst>
            </p:cNvPr>
            <p:cNvSpPr/>
            <p:nvPr/>
          </p:nvSpPr>
          <p:spPr>
            <a:xfrm>
              <a:off x="3377575" y="1704150"/>
              <a:ext cx="456200" cy="9200"/>
            </a:xfrm>
            <a:custGeom>
              <a:avLst/>
              <a:gdLst/>
              <a:ahLst/>
              <a:cxnLst/>
              <a:rect l="l" t="t" r="r" b="b"/>
              <a:pathLst>
                <a:path w="18248" h="368" extrusionOk="0">
                  <a:moveTo>
                    <a:pt x="101" y="1"/>
                  </a:moveTo>
                  <a:cubicBezTo>
                    <a:pt x="68" y="101"/>
                    <a:pt x="34" y="234"/>
                    <a:pt x="1" y="368"/>
                  </a:cubicBezTo>
                  <a:lnTo>
                    <a:pt x="18247" y="368"/>
                  </a:lnTo>
                  <a:cubicBezTo>
                    <a:pt x="18214" y="234"/>
                    <a:pt x="18180" y="101"/>
                    <a:pt x="18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56;p49">
              <a:extLst>
                <a:ext uri="{FF2B5EF4-FFF2-40B4-BE49-F238E27FC236}">
                  <a16:creationId xmlns:a16="http://schemas.microsoft.com/office/drawing/2014/main" id="{656D99D8-0589-00F2-7FF3-0CA510412F66}"/>
                </a:ext>
              </a:extLst>
            </p:cNvPr>
            <p:cNvSpPr/>
            <p:nvPr/>
          </p:nvSpPr>
          <p:spPr>
            <a:xfrm>
              <a:off x="3390100" y="1649125"/>
              <a:ext cx="431150" cy="20875"/>
            </a:xfrm>
            <a:custGeom>
              <a:avLst/>
              <a:gdLst/>
              <a:ahLst/>
              <a:cxnLst/>
              <a:rect l="l" t="t" r="r" b="b"/>
              <a:pathLst>
                <a:path w="17246" h="835" extrusionOk="0">
                  <a:moveTo>
                    <a:pt x="234" y="0"/>
                  </a:moveTo>
                  <a:cubicBezTo>
                    <a:pt x="167" y="267"/>
                    <a:pt x="67" y="534"/>
                    <a:pt x="0" y="834"/>
                  </a:cubicBezTo>
                  <a:lnTo>
                    <a:pt x="17246" y="834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57;p49">
              <a:extLst>
                <a:ext uri="{FF2B5EF4-FFF2-40B4-BE49-F238E27FC236}">
                  <a16:creationId xmlns:a16="http://schemas.microsoft.com/office/drawing/2014/main" id="{848AF383-49D6-B948-2047-A986D8EB011A}"/>
                </a:ext>
              </a:extLst>
            </p:cNvPr>
            <p:cNvSpPr/>
            <p:nvPr/>
          </p:nvSpPr>
          <p:spPr>
            <a:xfrm>
              <a:off x="3407600" y="1604925"/>
              <a:ext cx="396975" cy="9200"/>
            </a:xfrm>
            <a:custGeom>
              <a:avLst/>
              <a:gdLst/>
              <a:ahLst/>
              <a:cxnLst/>
              <a:rect l="l" t="t" r="r" b="b"/>
              <a:pathLst>
                <a:path w="15879" h="368" extrusionOk="0">
                  <a:moveTo>
                    <a:pt x="101" y="0"/>
                  </a:moveTo>
                  <a:lnTo>
                    <a:pt x="34" y="234"/>
                  </a:lnTo>
                  <a:cubicBezTo>
                    <a:pt x="34" y="267"/>
                    <a:pt x="1" y="334"/>
                    <a:pt x="1" y="367"/>
                  </a:cubicBezTo>
                  <a:lnTo>
                    <a:pt x="15879" y="367"/>
                  </a:lnTo>
                  <a:cubicBezTo>
                    <a:pt x="15879" y="334"/>
                    <a:pt x="15879" y="334"/>
                    <a:pt x="15845" y="301"/>
                  </a:cubicBezTo>
                  <a:cubicBezTo>
                    <a:pt x="15812" y="201"/>
                    <a:pt x="15779" y="101"/>
                    <a:pt x="157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58;p49">
              <a:extLst>
                <a:ext uri="{FF2B5EF4-FFF2-40B4-BE49-F238E27FC236}">
                  <a16:creationId xmlns:a16="http://schemas.microsoft.com/office/drawing/2014/main" id="{F07A5CE3-F878-EBA6-4AA1-67E1B1B5842C}"/>
                </a:ext>
              </a:extLst>
            </p:cNvPr>
            <p:cNvSpPr/>
            <p:nvPr/>
          </p:nvSpPr>
          <p:spPr>
            <a:xfrm>
              <a:off x="3422625" y="1549875"/>
              <a:ext cx="367775" cy="20875"/>
            </a:xfrm>
            <a:custGeom>
              <a:avLst/>
              <a:gdLst/>
              <a:ahLst/>
              <a:cxnLst/>
              <a:rect l="l" t="t" r="r" b="b"/>
              <a:pathLst>
                <a:path w="14711" h="835" extrusionOk="0">
                  <a:moveTo>
                    <a:pt x="300" y="1"/>
                  </a:moveTo>
                  <a:cubicBezTo>
                    <a:pt x="200" y="268"/>
                    <a:pt x="100" y="568"/>
                    <a:pt x="0" y="835"/>
                  </a:cubicBezTo>
                  <a:lnTo>
                    <a:pt x="14711" y="835"/>
                  </a:lnTo>
                  <a:cubicBezTo>
                    <a:pt x="14611" y="535"/>
                    <a:pt x="14510" y="268"/>
                    <a:pt x="14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59;p49">
              <a:extLst>
                <a:ext uri="{FF2B5EF4-FFF2-40B4-BE49-F238E27FC236}">
                  <a16:creationId xmlns:a16="http://schemas.microsoft.com/office/drawing/2014/main" id="{34C908F5-38D9-291C-A46A-2839C8256BC8}"/>
                </a:ext>
              </a:extLst>
            </p:cNvPr>
            <p:cNvSpPr/>
            <p:nvPr/>
          </p:nvSpPr>
          <p:spPr>
            <a:xfrm>
              <a:off x="3444300" y="1506525"/>
              <a:ext cx="323575" cy="9200"/>
            </a:xfrm>
            <a:custGeom>
              <a:avLst/>
              <a:gdLst/>
              <a:ahLst/>
              <a:cxnLst/>
              <a:rect l="l" t="t" r="r" b="b"/>
              <a:pathLst>
                <a:path w="12943" h="368" extrusionOk="0">
                  <a:moveTo>
                    <a:pt x="167" y="0"/>
                  </a:moveTo>
                  <a:cubicBezTo>
                    <a:pt x="100" y="100"/>
                    <a:pt x="67" y="234"/>
                    <a:pt x="0" y="367"/>
                  </a:cubicBezTo>
                  <a:lnTo>
                    <a:pt x="12943" y="367"/>
                  </a:lnTo>
                  <a:cubicBezTo>
                    <a:pt x="12876" y="234"/>
                    <a:pt x="12810" y="100"/>
                    <a:pt x="12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60;p49">
              <a:extLst>
                <a:ext uri="{FF2B5EF4-FFF2-40B4-BE49-F238E27FC236}">
                  <a16:creationId xmlns:a16="http://schemas.microsoft.com/office/drawing/2014/main" id="{7B6459D9-4D9B-8A5D-6F71-807231A6A716}"/>
                </a:ext>
              </a:extLst>
            </p:cNvPr>
            <p:cNvSpPr/>
            <p:nvPr/>
          </p:nvSpPr>
          <p:spPr>
            <a:xfrm>
              <a:off x="3465150" y="1450650"/>
              <a:ext cx="279375" cy="21700"/>
            </a:xfrm>
            <a:custGeom>
              <a:avLst/>
              <a:gdLst/>
              <a:ahLst/>
              <a:cxnLst/>
              <a:rect l="l" t="t" r="r" b="b"/>
              <a:pathLst>
                <a:path w="11175" h="868" extrusionOk="0">
                  <a:moveTo>
                    <a:pt x="467" y="0"/>
                  </a:moveTo>
                  <a:cubicBezTo>
                    <a:pt x="434" y="100"/>
                    <a:pt x="367" y="201"/>
                    <a:pt x="301" y="301"/>
                  </a:cubicBezTo>
                  <a:cubicBezTo>
                    <a:pt x="200" y="467"/>
                    <a:pt x="100" y="668"/>
                    <a:pt x="0" y="868"/>
                  </a:cubicBezTo>
                  <a:lnTo>
                    <a:pt x="11175" y="868"/>
                  </a:lnTo>
                  <a:cubicBezTo>
                    <a:pt x="11008" y="567"/>
                    <a:pt x="10841" y="301"/>
                    <a:pt x="106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61;p49">
              <a:extLst>
                <a:ext uri="{FF2B5EF4-FFF2-40B4-BE49-F238E27FC236}">
                  <a16:creationId xmlns:a16="http://schemas.microsoft.com/office/drawing/2014/main" id="{B66A1BEF-E7C9-F0BF-F4FC-C553242B8CA3}"/>
                </a:ext>
              </a:extLst>
            </p:cNvPr>
            <p:cNvSpPr/>
            <p:nvPr/>
          </p:nvSpPr>
          <p:spPr>
            <a:xfrm>
              <a:off x="3501850" y="1407275"/>
              <a:ext cx="206825" cy="9200"/>
            </a:xfrm>
            <a:custGeom>
              <a:avLst/>
              <a:gdLst/>
              <a:ahLst/>
              <a:cxnLst/>
              <a:rect l="l" t="t" r="r" b="b"/>
              <a:pathLst>
                <a:path w="8273" h="368" extrusionOk="0">
                  <a:moveTo>
                    <a:pt x="334" y="1"/>
                  </a:moveTo>
                  <a:cubicBezTo>
                    <a:pt x="300" y="34"/>
                    <a:pt x="267" y="101"/>
                    <a:pt x="234" y="134"/>
                  </a:cubicBezTo>
                  <a:cubicBezTo>
                    <a:pt x="133" y="201"/>
                    <a:pt x="67" y="301"/>
                    <a:pt x="0" y="368"/>
                  </a:cubicBezTo>
                  <a:lnTo>
                    <a:pt x="8273" y="368"/>
                  </a:lnTo>
                  <a:lnTo>
                    <a:pt x="8139" y="168"/>
                  </a:lnTo>
                  <a:lnTo>
                    <a:pt x="80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62;p49">
              <a:extLst>
                <a:ext uri="{FF2B5EF4-FFF2-40B4-BE49-F238E27FC236}">
                  <a16:creationId xmlns:a16="http://schemas.microsoft.com/office/drawing/2014/main" id="{2759DF3A-EDE3-C74D-B06A-C8258948935A}"/>
                </a:ext>
              </a:extLst>
            </p:cNvPr>
            <p:cNvSpPr/>
            <p:nvPr/>
          </p:nvSpPr>
          <p:spPr>
            <a:xfrm>
              <a:off x="3634425" y="1480675"/>
              <a:ext cx="65925" cy="86750"/>
            </a:xfrm>
            <a:custGeom>
              <a:avLst/>
              <a:gdLst/>
              <a:ahLst/>
              <a:cxnLst/>
              <a:rect l="l" t="t" r="r" b="b"/>
              <a:pathLst>
                <a:path w="2637" h="3470" extrusionOk="0">
                  <a:moveTo>
                    <a:pt x="1002" y="0"/>
                  </a:moveTo>
                  <a:lnTo>
                    <a:pt x="1" y="2135"/>
                  </a:lnTo>
                  <a:lnTo>
                    <a:pt x="901" y="3469"/>
                  </a:lnTo>
                  <a:lnTo>
                    <a:pt x="2369" y="3169"/>
                  </a:lnTo>
                  <a:lnTo>
                    <a:pt x="2636" y="153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63;p49">
              <a:extLst>
                <a:ext uri="{FF2B5EF4-FFF2-40B4-BE49-F238E27FC236}">
                  <a16:creationId xmlns:a16="http://schemas.microsoft.com/office/drawing/2014/main" id="{D959D4A7-FE39-D7D0-D9DD-88D2265B471D}"/>
                </a:ext>
              </a:extLst>
            </p:cNvPr>
            <p:cNvSpPr/>
            <p:nvPr/>
          </p:nvSpPr>
          <p:spPr>
            <a:xfrm>
              <a:off x="3656950" y="1559900"/>
              <a:ext cx="475375" cy="462225"/>
            </a:xfrm>
            <a:custGeom>
              <a:avLst/>
              <a:gdLst/>
              <a:ahLst/>
              <a:cxnLst/>
              <a:rect l="l" t="t" r="r" b="b"/>
              <a:pathLst>
                <a:path w="19015" h="18489" extrusionOk="0">
                  <a:moveTo>
                    <a:pt x="1468" y="0"/>
                  </a:moveTo>
                  <a:lnTo>
                    <a:pt x="0" y="300"/>
                  </a:lnTo>
                  <a:cubicBezTo>
                    <a:pt x="0" y="300"/>
                    <a:pt x="501" y="10875"/>
                    <a:pt x="4337" y="15111"/>
                  </a:cubicBezTo>
                  <a:cubicBezTo>
                    <a:pt x="7022" y="18056"/>
                    <a:pt x="10773" y="18488"/>
                    <a:pt x="12744" y="18488"/>
                  </a:cubicBezTo>
                  <a:cubicBezTo>
                    <a:pt x="13565" y="18488"/>
                    <a:pt x="14077" y="18413"/>
                    <a:pt x="14077" y="18413"/>
                  </a:cubicBezTo>
                  <a:lnTo>
                    <a:pt x="19014" y="16078"/>
                  </a:lnTo>
                  <a:lnTo>
                    <a:pt x="14944" y="13143"/>
                  </a:lnTo>
                  <a:cubicBezTo>
                    <a:pt x="14944" y="13143"/>
                    <a:pt x="10441" y="13143"/>
                    <a:pt x="7573" y="10941"/>
                  </a:cubicBezTo>
                  <a:cubicBezTo>
                    <a:pt x="4704" y="8740"/>
                    <a:pt x="1468" y="0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64;p49">
              <a:extLst>
                <a:ext uri="{FF2B5EF4-FFF2-40B4-BE49-F238E27FC236}">
                  <a16:creationId xmlns:a16="http://schemas.microsoft.com/office/drawing/2014/main" id="{719DB2D5-F340-56A2-5CDA-FEEAD12213FC}"/>
                </a:ext>
              </a:extLst>
            </p:cNvPr>
            <p:cNvSpPr/>
            <p:nvPr/>
          </p:nvSpPr>
          <p:spPr>
            <a:xfrm>
              <a:off x="3519225" y="1256325"/>
              <a:ext cx="179450" cy="212500"/>
            </a:xfrm>
            <a:custGeom>
              <a:avLst/>
              <a:gdLst/>
              <a:ahLst/>
              <a:cxnLst/>
              <a:rect l="l" t="t" r="r" b="b"/>
              <a:pathLst>
                <a:path w="7178" h="8500" extrusionOk="0">
                  <a:moveTo>
                    <a:pt x="331" y="0"/>
                  </a:moveTo>
                  <a:cubicBezTo>
                    <a:pt x="121" y="0"/>
                    <a:pt x="1" y="11"/>
                    <a:pt x="6" y="35"/>
                  </a:cubicBezTo>
                  <a:cubicBezTo>
                    <a:pt x="172" y="969"/>
                    <a:pt x="272" y="2003"/>
                    <a:pt x="372" y="2937"/>
                  </a:cubicBezTo>
                  <a:cubicBezTo>
                    <a:pt x="506" y="4438"/>
                    <a:pt x="539" y="5705"/>
                    <a:pt x="639" y="5805"/>
                  </a:cubicBezTo>
                  <a:cubicBezTo>
                    <a:pt x="1697" y="7091"/>
                    <a:pt x="3855" y="8499"/>
                    <a:pt x="5270" y="8499"/>
                  </a:cubicBezTo>
                  <a:cubicBezTo>
                    <a:pt x="5507" y="8499"/>
                    <a:pt x="5723" y="8460"/>
                    <a:pt x="5910" y="8374"/>
                  </a:cubicBezTo>
                  <a:cubicBezTo>
                    <a:pt x="7177" y="7840"/>
                    <a:pt x="6577" y="5172"/>
                    <a:pt x="6310" y="4471"/>
                  </a:cubicBezTo>
                  <a:cubicBezTo>
                    <a:pt x="6310" y="4471"/>
                    <a:pt x="6310" y="4438"/>
                    <a:pt x="6277" y="4404"/>
                  </a:cubicBezTo>
                  <a:cubicBezTo>
                    <a:pt x="6243" y="4304"/>
                    <a:pt x="6210" y="4171"/>
                    <a:pt x="6177" y="4037"/>
                  </a:cubicBezTo>
                  <a:cubicBezTo>
                    <a:pt x="6010" y="2837"/>
                    <a:pt x="5976" y="1602"/>
                    <a:pt x="6077" y="368"/>
                  </a:cubicBezTo>
                  <a:cubicBezTo>
                    <a:pt x="6077" y="368"/>
                    <a:pt x="1592" y="0"/>
                    <a:pt x="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65;p49">
              <a:extLst>
                <a:ext uri="{FF2B5EF4-FFF2-40B4-BE49-F238E27FC236}">
                  <a16:creationId xmlns:a16="http://schemas.microsoft.com/office/drawing/2014/main" id="{9A4E3BD3-B399-FD8C-25FD-44BD3B3B3B70}"/>
                </a:ext>
              </a:extLst>
            </p:cNvPr>
            <p:cNvSpPr/>
            <p:nvPr/>
          </p:nvSpPr>
          <p:spPr>
            <a:xfrm>
              <a:off x="3525200" y="1256300"/>
              <a:ext cx="151800" cy="117175"/>
            </a:xfrm>
            <a:custGeom>
              <a:avLst/>
              <a:gdLst/>
              <a:ahLst/>
              <a:cxnLst/>
              <a:rect l="l" t="t" r="r" b="b"/>
              <a:pathLst>
                <a:path w="6072" h="4687" extrusionOk="0">
                  <a:moveTo>
                    <a:pt x="149" y="0"/>
                  </a:moveTo>
                  <a:cubicBezTo>
                    <a:pt x="94" y="0"/>
                    <a:pt x="44" y="1"/>
                    <a:pt x="0" y="2"/>
                  </a:cubicBezTo>
                  <a:cubicBezTo>
                    <a:pt x="593" y="1499"/>
                    <a:pt x="2176" y="4687"/>
                    <a:pt x="4888" y="4687"/>
                  </a:cubicBezTo>
                  <a:cubicBezTo>
                    <a:pt x="5076" y="4687"/>
                    <a:pt x="5271" y="4671"/>
                    <a:pt x="5471" y="4639"/>
                  </a:cubicBezTo>
                  <a:cubicBezTo>
                    <a:pt x="5671" y="4605"/>
                    <a:pt x="5871" y="4539"/>
                    <a:pt x="6071" y="4472"/>
                  </a:cubicBezTo>
                  <a:cubicBezTo>
                    <a:pt x="6071" y="4472"/>
                    <a:pt x="6071" y="4439"/>
                    <a:pt x="6038" y="4405"/>
                  </a:cubicBezTo>
                  <a:cubicBezTo>
                    <a:pt x="6004" y="4305"/>
                    <a:pt x="5971" y="4172"/>
                    <a:pt x="5938" y="4038"/>
                  </a:cubicBezTo>
                  <a:cubicBezTo>
                    <a:pt x="5737" y="2838"/>
                    <a:pt x="5704" y="1603"/>
                    <a:pt x="5838" y="369"/>
                  </a:cubicBezTo>
                  <a:cubicBezTo>
                    <a:pt x="5838" y="369"/>
                    <a:pt x="147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66;p49">
              <a:extLst>
                <a:ext uri="{FF2B5EF4-FFF2-40B4-BE49-F238E27FC236}">
                  <a16:creationId xmlns:a16="http://schemas.microsoft.com/office/drawing/2014/main" id="{2721A9DD-9567-E9CE-AEDD-C672263FD465}"/>
                </a:ext>
              </a:extLst>
            </p:cNvPr>
            <p:cNvSpPr/>
            <p:nvPr/>
          </p:nvSpPr>
          <p:spPr>
            <a:xfrm>
              <a:off x="3462650" y="980325"/>
              <a:ext cx="301075" cy="357125"/>
            </a:xfrm>
            <a:custGeom>
              <a:avLst/>
              <a:gdLst/>
              <a:ahLst/>
              <a:cxnLst/>
              <a:rect l="l" t="t" r="r" b="b"/>
              <a:pathLst>
                <a:path w="12043" h="14285" extrusionOk="0">
                  <a:moveTo>
                    <a:pt x="5573" y="1"/>
                  </a:moveTo>
                  <a:cubicBezTo>
                    <a:pt x="3259" y="1"/>
                    <a:pt x="858" y="1575"/>
                    <a:pt x="434" y="3969"/>
                  </a:cubicBezTo>
                  <a:cubicBezTo>
                    <a:pt x="0" y="6138"/>
                    <a:pt x="1802" y="12009"/>
                    <a:pt x="3436" y="13209"/>
                  </a:cubicBezTo>
                  <a:cubicBezTo>
                    <a:pt x="4415" y="13912"/>
                    <a:pt x="5592" y="14285"/>
                    <a:pt x="6734" y="14285"/>
                  </a:cubicBezTo>
                  <a:cubicBezTo>
                    <a:pt x="8356" y="14285"/>
                    <a:pt x="9905" y="13533"/>
                    <a:pt x="10708" y="11908"/>
                  </a:cubicBezTo>
                  <a:cubicBezTo>
                    <a:pt x="12042" y="9240"/>
                    <a:pt x="9574" y="1568"/>
                    <a:pt x="7806" y="567"/>
                  </a:cubicBezTo>
                  <a:cubicBezTo>
                    <a:pt x="7124" y="180"/>
                    <a:pt x="6354" y="1"/>
                    <a:pt x="5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67;p49">
              <a:extLst>
                <a:ext uri="{FF2B5EF4-FFF2-40B4-BE49-F238E27FC236}">
                  <a16:creationId xmlns:a16="http://schemas.microsoft.com/office/drawing/2014/main" id="{F6F5776D-54F8-F011-71B2-130054304209}"/>
                </a:ext>
              </a:extLst>
            </p:cNvPr>
            <p:cNvSpPr/>
            <p:nvPr/>
          </p:nvSpPr>
          <p:spPr>
            <a:xfrm>
              <a:off x="3544375" y="130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68;p49">
              <a:extLst>
                <a:ext uri="{FF2B5EF4-FFF2-40B4-BE49-F238E27FC236}">
                  <a16:creationId xmlns:a16="http://schemas.microsoft.com/office/drawing/2014/main" id="{E8D0C099-B8AB-5F0A-6724-E28C9BE1E3B9}"/>
                </a:ext>
              </a:extLst>
            </p:cNvPr>
            <p:cNvSpPr/>
            <p:nvPr/>
          </p:nvSpPr>
          <p:spPr>
            <a:xfrm>
              <a:off x="3604400" y="1160450"/>
              <a:ext cx="10875" cy="28375"/>
            </a:xfrm>
            <a:custGeom>
              <a:avLst/>
              <a:gdLst/>
              <a:ahLst/>
              <a:cxnLst/>
              <a:rect l="l" t="t" r="r" b="b"/>
              <a:pathLst>
                <a:path w="435" h="1135" extrusionOk="0">
                  <a:moveTo>
                    <a:pt x="134" y="0"/>
                  </a:moveTo>
                  <a:cubicBezTo>
                    <a:pt x="134" y="0"/>
                    <a:pt x="101" y="0"/>
                    <a:pt x="134" y="33"/>
                  </a:cubicBezTo>
                  <a:cubicBezTo>
                    <a:pt x="268" y="434"/>
                    <a:pt x="335" y="901"/>
                    <a:pt x="1" y="1134"/>
                  </a:cubicBezTo>
                  <a:cubicBezTo>
                    <a:pt x="435" y="967"/>
                    <a:pt x="301" y="334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69;p49">
              <a:extLst>
                <a:ext uri="{FF2B5EF4-FFF2-40B4-BE49-F238E27FC236}">
                  <a16:creationId xmlns:a16="http://schemas.microsoft.com/office/drawing/2014/main" id="{B6F09035-C68D-60A2-E598-87DCA0BD1E2B}"/>
                </a:ext>
              </a:extLst>
            </p:cNvPr>
            <p:cNvSpPr/>
            <p:nvPr/>
          </p:nvSpPr>
          <p:spPr>
            <a:xfrm>
              <a:off x="3580175" y="1151950"/>
              <a:ext cx="37025" cy="32950"/>
            </a:xfrm>
            <a:custGeom>
              <a:avLst/>
              <a:gdLst/>
              <a:ahLst/>
              <a:cxnLst/>
              <a:rect l="l" t="t" r="r" b="b"/>
              <a:pathLst>
                <a:path w="1481" h="1318" extrusionOk="0">
                  <a:moveTo>
                    <a:pt x="666" y="1"/>
                  </a:moveTo>
                  <a:cubicBezTo>
                    <a:pt x="646" y="1"/>
                    <a:pt x="625" y="3"/>
                    <a:pt x="603" y="7"/>
                  </a:cubicBezTo>
                  <a:cubicBezTo>
                    <a:pt x="0" y="133"/>
                    <a:pt x="273" y="1317"/>
                    <a:pt x="818" y="1317"/>
                  </a:cubicBezTo>
                  <a:cubicBezTo>
                    <a:pt x="845" y="1317"/>
                    <a:pt x="874" y="1314"/>
                    <a:pt x="903" y="1307"/>
                  </a:cubicBezTo>
                  <a:cubicBezTo>
                    <a:pt x="1481" y="1179"/>
                    <a:pt x="1194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70;p49">
              <a:extLst>
                <a:ext uri="{FF2B5EF4-FFF2-40B4-BE49-F238E27FC236}">
                  <a16:creationId xmlns:a16="http://schemas.microsoft.com/office/drawing/2014/main" id="{0A9BDBE3-5DCD-56A1-90D8-77F18BE465B0}"/>
                </a:ext>
              </a:extLst>
            </p:cNvPr>
            <p:cNvSpPr/>
            <p:nvPr/>
          </p:nvSpPr>
          <p:spPr>
            <a:xfrm>
              <a:off x="3667800" y="1142925"/>
              <a:ext cx="17525" cy="23500"/>
            </a:xfrm>
            <a:custGeom>
              <a:avLst/>
              <a:gdLst/>
              <a:ahLst/>
              <a:cxnLst/>
              <a:rect l="l" t="t" r="r" b="b"/>
              <a:pathLst>
                <a:path w="701" h="940" extrusionOk="0">
                  <a:moveTo>
                    <a:pt x="0" y="1"/>
                  </a:moveTo>
                  <a:cubicBezTo>
                    <a:pt x="32" y="380"/>
                    <a:pt x="243" y="940"/>
                    <a:pt x="635" y="940"/>
                  </a:cubicBezTo>
                  <a:cubicBezTo>
                    <a:pt x="656" y="940"/>
                    <a:pt x="678" y="938"/>
                    <a:pt x="701" y="935"/>
                  </a:cubicBezTo>
                  <a:lnTo>
                    <a:pt x="701" y="901"/>
                  </a:lnTo>
                  <a:cubicBezTo>
                    <a:pt x="300" y="835"/>
                    <a:pt x="134" y="43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71;p49">
              <a:extLst>
                <a:ext uri="{FF2B5EF4-FFF2-40B4-BE49-F238E27FC236}">
                  <a16:creationId xmlns:a16="http://schemas.microsoft.com/office/drawing/2014/main" id="{99A6E539-959D-0E8E-5BD5-447954738F50}"/>
                </a:ext>
              </a:extLst>
            </p:cNvPr>
            <p:cNvSpPr/>
            <p:nvPr/>
          </p:nvSpPr>
          <p:spPr>
            <a:xfrm>
              <a:off x="3661950" y="1129050"/>
              <a:ext cx="36450" cy="32625"/>
            </a:xfrm>
            <a:custGeom>
              <a:avLst/>
              <a:gdLst/>
              <a:ahLst/>
              <a:cxnLst/>
              <a:rect l="l" t="t" r="r" b="b"/>
              <a:pathLst>
                <a:path w="1458" h="1305" extrusionOk="0">
                  <a:moveTo>
                    <a:pt x="635" y="1"/>
                  </a:moveTo>
                  <a:cubicBezTo>
                    <a:pt x="592" y="1"/>
                    <a:pt x="547" y="7"/>
                    <a:pt x="501" y="22"/>
                  </a:cubicBezTo>
                  <a:cubicBezTo>
                    <a:pt x="1" y="209"/>
                    <a:pt x="262" y="1305"/>
                    <a:pt x="791" y="1305"/>
                  </a:cubicBezTo>
                  <a:cubicBezTo>
                    <a:pt x="827" y="1305"/>
                    <a:pt x="863" y="1300"/>
                    <a:pt x="901" y="1289"/>
                  </a:cubicBezTo>
                  <a:cubicBezTo>
                    <a:pt x="1458" y="1104"/>
                    <a:pt x="1183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72;p49">
              <a:extLst>
                <a:ext uri="{FF2B5EF4-FFF2-40B4-BE49-F238E27FC236}">
                  <a16:creationId xmlns:a16="http://schemas.microsoft.com/office/drawing/2014/main" id="{2F2338AE-768A-F4A1-A262-F7193AB6C8E4}"/>
                </a:ext>
              </a:extLst>
            </p:cNvPr>
            <p:cNvSpPr/>
            <p:nvPr/>
          </p:nvSpPr>
          <p:spPr>
            <a:xfrm>
              <a:off x="3566550" y="1113175"/>
              <a:ext cx="35375" cy="28250"/>
            </a:xfrm>
            <a:custGeom>
              <a:avLst/>
              <a:gdLst/>
              <a:ahLst/>
              <a:cxnLst/>
              <a:rect l="l" t="t" r="r" b="b"/>
              <a:pathLst>
                <a:path w="1415" h="1130" extrusionOk="0">
                  <a:moveTo>
                    <a:pt x="977" y="0"/>
                  </a:moveTo>
                  <a:cubicBezTo>
                    <a:pt x="824" y="0"/>
                    <a:pt x="673" y="52"/>
                    <a:pt x="548" y="157"/>
                  </a:cubicBezTo>
                  <a:cubicBezTo>
                    <a:pt x="314" y="290"/>
                    <a:pt x="147" y="490"/>
                    <a:pt x="81" y="757"/>
                  </a:cubicBezTo>
                  <a:cubicBezTo>
                    <a:pt x="1" y="943"/>
                    <a:pt x="154" y="1129"/>
                    <a:pt x="338" y="1129"/>
                  </a:cubicBezTo>
                  <a:cubicBezTo>
                    <a:pt x="385" y="1129"/>
                    <a:pt x="434" y="1117"/>
                    <a:pt x="481" y="1091"/>
                  </a:cubicBezTo>
                  <a:cubicBezTo>
                    <a:pt x="648" y="990"/>
                    <a:pt x="814" y="890"/>
                    <a:pt x="948" y="790"/>
                  </a:cubicBezTo>
                  <a:cubicBezTo>
                    <a:pt x="1115" y="657"/>
                    <a:pt x="1281" y="590"/>
                    <a:pt x="1382" y="390"/>
                  </a:cubicBezTo>
                  <a:cubicBezTo>
                    <a:pt x="1415" y="257"/>
                    <a:pt x="1348" y="123"/>
                    <a:pt x="1248" y="56"/>
                  </a:cubicBezTo>
                  <a:cubicBezTo>
                    <a:pt x="1161" y="19"/>
                    <a:pt x="106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73;p49">
              <a:extLst>
                <a:ext uri="{FF2B5EF4-FFF2-40B4-BE49-F238E27FC236}">
                  <a16:creationId xmlns:a16="http://schemas.microsoft.com/office/drawing/2014/main" id="{65437850-C59B-9672-F6DC-E90CEDE1D7F0}"/>
                </a:ext>
              </a:extLst>
            </p:cNvPr>
            <p:cNvSpPr/>
            <p:nvPr/>
          </p:nvSpPr>
          <p:spPr>
            <a:xfrm>
              <a:off x="3651950" y="1091225"/>
              <a:ext cx="40050" cy="19525"/>
            </a:xfrm>
            <a:custGeom>
              <a:avLst/>
              <a:gdLst/>
              <a:ahLst/>
              <a:cxnLst/>
              <a:rect l="l" t="t" r="r" b="b"/>
              <a:pathLst>
                <a:path w="1602" h="781" extrusionOk="0">
                  <a:moveTo>
                    <a:pt x="701" y="0"/>
                  </a:moveTo>
                  <a:cubicBezTo>
                    <a:pt x="434" y="0"/>
                    <a:pt x="200" y="101"/>
                    <a:pt x="67" y="334"/>
                  </a:cubicBezTo>
                  <a:cubicBezTo>
                    <a:pt x="0" y="434"/>
                    <a:pt x="34" y="568"/>
                    <a:pt x="134" y="668"/>
                  </a:cubicBezTo>
                  <a:cubicBezTo>
                    <a:pt x="259" y="743"/>
                    <a:pt x="403" y="780"/>
                    <a:pt x="551" y="780"/>
                  </a:cubicBezTo>
                  <a:cubicBezTo>
                    <a:pt x="601" y="780"/>
                    <a:pt x="651" y="776"/>
                    <a:pt x="701" y="768"/>
                  </a:cubicBezTo>
                  <a:lnTo>
                    <a:pt x="1235" y="768"/>
                  </a:lnTo>
                  <a:cubicBezTo>
                    <a:pt x="1501" y="734"/>
                    <a:pt x="1601" y="434"/>
                    <a:pt x="1401" y="234"/>
                  </a:cubicBezTo>
                  <a:cubicBezTo>
                    <a:pt x="1201" y="67"/>
                    <a:pt x="96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74;p49">
              <a:extLst>
                <a:ext uri="{FF2B5EF4-FFF2-40B4-BE49-F238E27FC236}">
                  <a16:creationId xmlns:a16="http://schemas.microsoft.com/office/drawing/2014/main" id="{75F6E6D6-DCEA-7E89-DB03-0BC63BAE6957}"/>
                </a:ext>
              </a:extLst>
            </p:cNvPr>
            <p:cNvSpPr/>
            <p:nvPr/>
          </p:nvSpPr>
          <p:spPr>
            <a:xfrm>
              <a:off x="3624425" y="1252175"/>
              <a:ext cx="21700" cy="8350"/>
            </a:xfrm>
            <a:custGeom>
              <a:avLst/>
              <a:gdLst/>
              <a:ahLst/>
              <a:cxnLst/>
              <a:rect l="l" t="t" r="r" b="b"/>
              <a:pathLst>
                <a:path w="868" h="334" extrusionOk="0">
                  <a:moveTo>
                    <a:pt x="834" y="0"/>
                  </a:moveTo>
                  <a:cubicBezTo>
                    <a:pt x="734" y="100"/>
                    <a:pt x="568" y="167"/>
                    <a:pt x="434" y="201"/>
                  </a:cubicBezTo>
                  <a:cubicBezTo>
                    <a:pt x="267" y="201"/>
                    <a:pt x="134" y="167"/>
                    <a:pt x="1" y="67"/>
                  </a:cubicBezTo>
                  <a:lnTo>
                    <a:pt x="1" y="67"/>
                  </a:lnTo>
                  <a:cubicBezTo>
                    <a:pt x="67" y="234"/>
                    <a:pt x="234" y="334"/>
                    <a:pt x="401" y="334"/>
                  </a:cubicBezTo>
                  <a:cubicBezTo>
                    <a:pt x="601" y="334"/>
                    <a:pt x="801" y="201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75;p49">
              <a:extLst>
                <a:ext uri="{FF2B5EF4-FFF2-40B4-BE49-F238E27FC236}">
                  <a16:creationId xmlns:a16="http://schemas.microsoft.com/office/drawing/2014/main" id="{D09D5453-DC49-7615-C38A-11AACBF8A297}"/>
                </a:ext>
              </a:extLst>
            </p:cNvPr>
            <p:cNvSpPr/>
            <p:nvPr/>
          </p:nvSpPr>
          <p:spPr>
            <a:xfrm>
              <a:off x="3626925" y="1100875"/>
              <a:ext cx="58675" cy="129750"/>
            </a:xfrm>
            <a:custGeom>
              <a:avLst/>
              <a:gdLst/>
              <a:ahLst/>
              <a:cxnLst/>
              <a:rect l="l" t="t" r="r" b="b"/>
              <a:pathLst>
                <a:path w="2347" h="5190" extrusionOk="0">
                  <a:moveTo>
                    <a:pt x="700" y="1"/>
                  </a:moveTo>
                  <a:cubicBezTo>
                    <a:pt x="671" y="1"/>
                    <a:pt x="644" y="24"/>
                    <a:pt x="668" y="48"/>
                  </a:cubicBezTo>
                  <a:cubicBezTo>
                    <a:pt x="1035" y="1349"/>
                    <a:pt x="1602" y="2550"/>
                    <a:pt x="1969" y="3817"/>
                  </a:cubicBezTo>
                  <a:cubicBezTo>
                    <a:pt x="1735" y="3784"/>
                    <a:pt x="1502" y="3784"/>
                    <a:pt x="1302" y="3784"/>
                  </a:cubicBezTo>
                  <a:cubicBezTo>
                    <a:pt x="1235" y="3817"/>
                    <a:pt x="1602" y="4685"/>
                    <a:pt x="1602" y="4818"/>
                  </a:cubicBezTo>
                  <a:cubicBezTo>
                    <a:pt x="1380" y="4907"/>
                    <a:pt x="1152" y="4950"/>
                    <a:pt x="924" y="4950"/>
                  </a:cubicBezTo>
                  <a:cubicBezTo>
                    <a:pt x="636" y="4950"/>
                    <a:pt x="346" y="4882"/>
                    <a:pt x="67" y="4751"/>
                  </a:cubicBezTo>
                  <a:cubicBezTo>
                    <a:pt x="34" y="4751"/>
                    <a:pt x="1" y="4785"/>
                    <a:pt x="34" y="4785"/>
                  </a:cubicBezTo>
                  <a:cubicBezTo>
                    <a:pt x="278" y="5029"/>
                    <a:pt x="634" y="5189"/>
                    <a:pt x="999" y="5189"/>
                  </a:cubicBezTo>
                  <a:cubicBezTo>
                    <a:pt x="1033" y="5189"/>
                    <a:pt x="1067" y="5188"/>
                    <a:pt x="1101" y="5185"/>
                  </a:cubicBezTo>
                  <a:cubicBezTo>
                    <a:pt x="1268" y="5152"/>
                    <a:pt x="1435" y="5118"/>
                    <a:pt x="1602" y="5085"/>
                  </a:cubicBezTo>
                  <a:lnTo>
                    <a:pt x="1668" y="5052"/>
                  </a:lnTo>
                  <a:lnTo>
                    <a:pt x="1769" y="4985"/>
                  </a:lnTo>
                  <a:cubicBezTo>
                    <a:pt x="1802" y="4985"/>
                    <a:pt x="1835" y="4918"/>
                    <a:pt x="1835" y="4885"/>
                  </a:cubicBezTo>
                  <a:cubicBezTo>
                    <a:pt x="1835" y="4885"/>
                    <a:pt x="1835" y="4852"/>
                    <a:pt x="1835" y="4852"/>
                  </a:cubicBezTo>
                  <a:lnTo>
                    <a:pt x="1835" y="4818"/>
                  </a:lnTo>
                  <a:cubicBezTo>
                    <a:pt x="1769" y="4485"/>
                    <a:pt x="1602" y="4051"/>
                    <a:pt x="1602" y="4051"/>
                  </a:cubicBezTo>
                  <a:cubicBezTo>
                    <a:pt x="1691" y="4051"/>
                    <a:pt x="2002" y="4110"/>
                    <a:pt x="2190" y="4110"/>
                  </a:cubicBezTo>
                  <a:cubicBezTo>
                    <a:pt x="2284" y="4110"/>
                    <a:pt x="2347" y="4095"/>
                    <a:pt x="2336" y="4051"/>
                  </a:cubicBezTo>
                  <a:cubicBezTo>
                    <a:pt x="1935" y="2650"/>
                    <a:pt x="1402" y="1316"/>
                    <a:pt x="734" y="15"/>
                  </a:cubicBezTo>
                  <a:cubicBezTo>
                    <a:pt x="725" y="5"/>
                    <a:pt x="712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76;p49">
              <a:extLst>
                <a:ext uri="{FF2B5EF4-FFF2-40B4-BE49-F238E27FC236}">
                  <a16:creationId xmlns:a16="http://schemas.microsoft.com/office/drawing/2014/main" id="{6E7CD4C6-E72B-3D06-6438-ABCC79622FC9}"/>
                </a:ext>
              </a:extLst>
            </p:cNvPr>
            <p:cNvSpPr/>
            <p:nvPr/>
          </p:nvSpPr>
          <p:spPr>
            <a:xfrm>
              <a:off x="3626100" y="1220475"/>
              <a:ext cx="35050" cy="25050"/>
            </a:xfrm>
            <a:custGeom>
              <a:avLst/>
              <a:gdLst/>
              <a:ahLst/>
              <a:cxnLst/>
              <a:rect l="l" t="t" r="r" b="b"/>
              <a:pathLst>
                <a:path w="1402" h="1002" extrusionOk="0">
                  <a:moveTo>
                    <a:pt x="67" y="1"/>
                  </a:moveTo>
                  <a:cubicBezTo>
                    <a:pt x="34" y="134"/>
                    <a:pt x="0" y="268"/>
                    <a:pt x="0" y="401"/>
                  </a:cubicBezTo>
                  <a:cubicBezTo>
                    <a:pt x="0" y="668"/>
                    <a:pt x="67" y="1002"/>
                    <a:pt x="401" y="1002"/>
                  </a:cubicBezTo>
                  <a:cubicBezTo>
                    <a:pt x="567" y="1002"/>
                    <a:pt x="734" y="968"/>
                    <a:pt x="868" y="868"/>
                  </a:cubicBezTo>
                  <a:cubicBezTo>
                    <a:pt x="1101" y="701"/>
                    <a:pt x="1268" y="501"/>
                    <a:pt x="1401" y="234"/>
                  </a:cubicBezTo>
                  <a:lnTo>
                    <a:pt x="1401" y="234"/>
                  </a:lnTo>
                  <a:cubicBezTo>
                    <a:pt x="1304" y="248"/>
                    <a:pt x="1206" y="255"/>
                    <a:pt x="1109" y="255"/>
                  </a:cubicBezTo>
                  <a:cubicBezTo>
                    <a:pt x="742" y="255"/>
                    <a:pt x="384" y="159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77;p49">
              <a:extLst>
                <a:ext uri="{FF2B5EF4-FFF2-40B4-BE49-F238E27FC236}">
                  <a16:creationId xmlns:a16="http://schemas.microsoft.com/office/drawing/2014/main" id="{5C2D67D2-5FC4-1FD1-A634-3196FF8D74C2}"/>
                </a:ext>
              </a:extLst>
            </p:cNvPr>
            <p:cNvSpPr/>
            <p:nvPr/>
          </p:nvSpPr>
          <p:spPr>
            <a:xfrm>
              <a:off x="3626100" y="1230175"/>
              <a:ext cx="21700" cy="15350"/>
            </a:xfrm>
            <a:custGeom>
              <a:avLst/>
              <a:gdLst/>
              <a:ahLst/>
              <a:cxnLst/>
              <a:rect l="l" t="t" r="r" b="b"/>
              <a:pathLst>
                <a:path w="868" h="614" extrusionOk="0">
                  <a:moveTo>
                    <a:pt x="140" y="0"/>
                  </a:moveTo>
                  <a:cubicBezTo>
                    <a:pt x="94" y="0"/>
                    <a:pt x="48" y="4"/>
                    <a:pt x="0" y="13"/>
                  </a:cubicBezTo>
                  <a:cubicBezTo>
                    <a:pt x="0" y="280"/>
                    <a:pt x="67" y="614"/>
                    <a:pt x="401" y="614"/>
                  </a:cubicBezTo>
                  <a:cubicBezTo>
                    <a:pt x="567" y="614"/>
                    <a:pt x="734" y="580"/>
                    <a:pt x="868" y="480"/>
                  </a:cubicBezTo>
                  <a:cubicBezTo>
                    <a:pt x="722" y="190"/>
                    <a:pt x="451" y="0"/>
                    <a:pt x="140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78;p49">
              <a:extLst>
                <a:ext uri="{FF2B5EF4-FFF2-40B4-BE49-F238E27FC236}">
                  <a16:creationId xmlns:a16="http://schemas.microsoft.com/office/drawing/2014/main" id="{970DC26A-053D-072A-88F8-AE43C9864C2B}"/>
                </a:ext>
              </a:extLst>
            </p:cNvPr>
            <p:cNvSpPr/>
            <p:nvPr/>
          </p:nvSpPr>
          <p:spPr>
            <a:xfrm>
              <a:off x="3423625" y="895650"/>
              <a:ext cx="305900" cy="317200"/>
            </a:xfrm>
            <a:custGeom>
              <a:avLst/>
              <a:gdLst/>
              <a:ahLst/>
              <a:cxnLst/>
              <a:rect l="l" t="t" r="r" b="b"/>
              <a:pathLst>
                <a:path w="12236" h="12688" extrusionOk="0">
                  <a:moveTo>
                    <a:pt x="9485" y="0"/>
                  </a:moveTo>
                  <a:cubicBezTo>
                    <a:pt x="9027" y="0"/>
                    <a:pt x="8559" y="384"/>
                    <a:pt x="8366" y="1019"/>
                  </a:cubicBezTo>
                  <a:cubicBezTo>
                    <a:pt x="8666" y="1219"/>
                    <a:pt x="8900" y="1552"/>
                    <a:pt x="9000" y="1886"/>
                  </a:cubicBezTo>
                  <a:cubicBezTo>
                    <a:pt x="9164" y="2416"/>
                    <a:pt x="8979" y="2735"/>
                    <a:pt x="8755" y="2735"/>
                  </a:cubicBezTo>
                  <a:cubicBezTo>
                    <a:pt x="8570" y="2735"/>
                    <a:pt x="8360" y="2517"/>
                    <a:pt x="8299" y="2019"/>
                  </a:cubicBezTo>
                  <a:cubicBezTo>
                    <a:pt x="8233" y="1686"/>
                    <a:pt x="8266" y="1319"/>
                    <a:pt x="8366" y="1019"/>
                  </a:cubicBezTo>
                  <a:cubicBezTo>
                    <a:pt x="8201" y="904"/>
                    <a:pt x="8011" y="848"/>
                    <a:pt x="7824" y="848"/>
                  </a:cubicBezTo>
                  <a:cubicBezTo>
                    <a:pt x="7518" y="848"/>
                    <a:pt x="7218" y="996"/>
                    <a:pt x="7032" y="1285"/>
                  </a:cubicBezTo>
                  <a:cubicBezTo>
                    <a:pt x="6765" y="1719"/>
                    <a:pt x="6565" y="2186"/>
                    <a:pt x="6531" y="2720"/>
                  </a:cubicBezTo>
                  <a:cubicBezTo>
                    <a:pt x="6531" y="2720"/>
                    <a:pt x="2795" y="2720"/>
                    <a:pt x="2028" y="3754"/>
                  </a:cubicBezTo>
                  <a:cubicBezTo>
                    <a:pt x="1628" y="4254"/>
                    <a:pt x="1428" y="4855"/>
                    <a:pt x="1495" y="5488"/>
                  </a:cubicBezTo>
                  <a:cubicBezTo>
                    <a:pt x="1495" y="5488"/>
                    <a:pt x="327" y="6089"/>
                    <a:pt x="160" y="7190"/>
                  </a:cubicBezTo>
                  <a:cubicBezTo>
                    <a:pt x="1" y="8243"/>
                    <a:pt x="1735" y="12688"/>
                    <a:pt x="3171" y="12688"/>
                  </a:cubicBezTo>
                  <a:cubicBezTo>
                    <a:pt x="3236" y="12688"/>
                    <a:pt x="3299" y="12679"/>
                    <a:pt x="3363" y="12660"/>
                  </a:cubicBezTo>
                  <a:cubicBezTo>
                    <a:pt x="4297" y="12393"/>
                    <a:pt x="3663" y="8657"/>
                    <a:pt x="3663" y="8657"/>
                  </a:cubicBezTo>
                  <a:cubicBezTo>
                    <a:pt x="4697" y="8424"/>
                    <a:pt x="5464" y="7557"/>
                    <a:pt x="5564" y="6489"/>
                  </a:cubicBezTo>
                  <a:cubicBezTo>
                    <a:pt x="5564" y="6489"/>
                    <a:pt x="6697" y="6913"/>
                    <a:pt x="7990" y="6913"/>
                  </a:cubicBezTo>
                  <a:cubicBezTo>
                    <a:pt x="8993" y="6913"/>
                    <a:pt x="10092" y="6658"/>
                    <a:pt x="10835" y="5755"/>
                  </a:cubicBezTo>
                  <a:cubicBezTo>
                    <a:pt x="12236" y="4021"/>
                    <a:pt x="10701" y="451"/>
                    <a:pt x="9767" y="51"/>
                  </a:cubicBezTo>
                  <a:cubicBezTo>
                    <a:pt x="9675" y="17"/>
                    <a:pt x="9580" y="0"/>
                    <a:pt x="9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79;p49">
              <a:extLst>
                <a:ext uri="{FF2B5EF4-FFF2-40B4-BE49-F238E27FC236}">
                  <a16:creationId xmlns:a16="http://schemas.microsoft.com/office/drawing/2014/main" id="{CBEBE6E8-5099-581D-045B-D94F46245692}"/>
                </a:ext>
              </a:extLst>
            </p:cNvPr>
            <p:cNvSpPr/>
            <p:nvPr/>
          </p:nvSpPr>
          <p:spPr>
            <a:xfrm>
              <a:off x="3437625" y="1166500"/>
              <a:ext cx="95100" cy="92600"/>
            </a:xfrm>
            <a:custGeom>
              <a:avLst/>
              <a:gdLst/>
              <a:ahLst/>
              <a:cxnLst/>
              <a:rect l="l" t="t" r="r" b="b"/>
              <a:pathLst>
                <a:path w="3804" h="3704" extrusionOk="0">
                  <a:moveTo>
                    <a:pt x="1206" y="1"/>
                  </a:moveTo>
                  <a:cubicBezTo>
                    <a:pt x="1059" y="1"/>
                    <a:pt x="922" y="38"/>
                    <a:pt x="801" y="125"/>
                  </a:cubicBezTo>
                  <a:cubicBezTo>
                    <a:pt x="1" y="725"/>
                    <a:pt x="1402" y="3394"/>
                    <a:pt x="2469" y="3661"/>
                  </a:cubicBezTo>
                  <a:cubicBezTo>
                    <a:pt x="2567" y="3690"/>
                    <a:pt x="2668" y="3704"/>
                    <a:pt x="2768" y="3704"/>
                  </a:cubicBezTo>
                  <a:cubicBezTo>
                    <a:pt x="3241" y="3704"/>
                    <a:pt x="3693" y="3390"/>
                    <a:pt x="3803" y="2894"/>
                  </a:cubicBezTo>
                  <a:lnTo>
                    <a:pt x="3236" y="1293"/>
                  </a:lnTo>
                  <a:cubicBezTo>
                    <a:pt x="3236" y="1293"/>
                    <a:pt x="2066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80;p49">
              <a:extLst>
                <a:ext uri="{FF2B5EF4-FFF2-40B4-BE49-F238E27FC236}">
                  <a16:creationId xmlns:a16="http://schemas.microsoft.com/office/drawing/2014/main" id="{E25BA4EC-C779-3F35-7627-6C4FF26456FA}"/>
                </a:ext>
              </a:extLst>
            </p:cNvPr>
            <p:cNvSpPr/>
            <p:nvPr/>
          </p:nvSpPr>
          <p:spPr>
            <a:xfrm>
              <a:off x="3468475" y="1188775"/>
              <a:ext cx="50675" cy="54575"/>
            </a:xfrm>
            <a:custGeom>
              <a:avLst/>
              <a:gdLst/>
              <a:ahLst/>
              <a:cxnLst/>
              <a:rect l="l" t="t" r="r" b="b"/>
              <a:pathLst>
                <a:path w="2027" h="2183" extrusionOk="0">
                  <a:moveTo>
                    <a:pt x="43" y="1"/>
                  </a:moveTo>
                  <a:cubicBezTo>
                    <a:pt x="29" y="1"/>
                    <a:pt x="15" y="1"/>
                    <a:pt x="1" y="1"/>
                  </a:cubicBezTo>
                  <a:lnTo>
                    <a:pt x="1" y="35"/>
                  </a:lnTo>
                  <a:cubicBezTo>
                    <a:pt x="768" y="201"/>
                    <a:pt x="1235" y="869"/>
                    <a:pt x="1602" y="1502"/>
                  </a:cubicBezTo>
                  <a:cubicBezTo>
                    <a:pt x="1482" y="1348"/>
                    <a:pt x="1308" y="1273"/>
                    <a:pt x="1137" y="1273"/>
                  </a:cubicBezTo>
                  <a:cubicBezTo>
                    <a:pt x="975" y="1273"/>
                    <a:pt x="815" y="1339"/>
                    <a:pt x="701" y="1469"/>
                  </a:cubicBezTo>
                  <a:cubicBezTo>
                    <a:pt x="701" y="1469"/>
                    <a:pt x="701" y="1502"/>
                    <a:pt x="735" y="1502"/>
                  </a:cubicBezTo>
                  <a:cubicBezTo>
                    <a:pt x="817" y="1455"/>
                    <a:pt x="908" y="1433"/>
                    <a:pt x="1000" y="1433"/>
                  </a:cubicBezTo>
                  <a:cubicBezTo>
                    <a:pt x="1168" y="1433"/>
                    <a:pt x="1339" y="1506"/>
                    <a:pt x="1468" y="1636"/>
                  </a:cubicBezTo>
                  <a:cubicBezTo>
                    <a:pt x="1635" y="1769"/>
                    <a:pt x="1769" y="1969"/>
                    <a:pt x="1869" y="2169"/>
                  </a:cubicBezTo>
                  <a:cubicBezTo>
                    <a:pt x="1887" y="2178"/>
                    <a:pt x="1907" y="2183"/>
                    <a:pt x="1926" y="2183"/>
                  </a:cubicBezTo>
                  <a:cubicBezTo>
                    <a:pt x="1980" y="2183"/>
                    <a:pt x="2027" y="2152"/>
                    <a:pt x="2002" y="2103"/>
                  </a:cubicBezTo>
                  <a:cubicBezTo>
                    <a:pt x="1903" y="1181"/>
                    <a:pt x="105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81;p49">
              <a:extLst>
                <a:ext uri="{FF2B5EF4-FFF2-40B4-BE49-F238E27FC236}">
                  <a16:creationId xmlns:a16="http://schemas.microsoft.com/office/drawing/2014/main" id="{0A46337E-6408-5B3D-9B07-4563A13A4361}"/>
                </a:ext>
              </a:extLst>
            </p:cNvPr>
            <p:cNvSpPr/>
            <p:nvPr/>
          </p:nvSpPr>
          <p:spPr>
            <a:xfrm>
              <a:off x="3502675" y="1365575"/>
              <a:ext cx="215175" cy="197975"/>
            </a:xfrm>
            <a:custGeom>
              <a:avLst/>
              <a:gdLst/>
              <a:ahLst/>
              <a:cxnLst/>
              <a:rect l="l" t="t" r="r" b="b"/>
              <a:pathLst>
                <a:path w="8607" h="7919" extrusionOk="0">
                  <a:moveTo>
                    <a:pt x="1101" y="1"/>
                  </a:moveTo>
                  <a:lnTo>
                    <a:pt x="0" y="1569"/>
                  </a:lnTo>
                  <a:cubicBezTo>
                    <a:pt x="0" y="1569"/>
                    <a:pt x="4890" y="7919"/>
                    <a:pt x="5128" y="7919"/>
                  </a:cubicBezTo>
                  <a:cubicBezTo>
                    <a:pt x="5134" y="7919"/>
                    <a:pt x="5137" y="7915"/>
                    <a:pt x="5137" y="7907"/>
                  </a:cubicBezTo>
                  <a:lnTo>
                    <a:pt x="6238" y="4671"/>
                  </a:lnTo>
                  <a:lnTo>
                    <a:pt x="8607" y="6572"/>
                  </a:lnTo>
                  <a:lnTo>
                    <a:pt x="7806" y="1235"/>
                  </a:lnTo>
                  <a:lnTo>
                    <a:pt x="7039" y="268"/>
                  </a:lnTo>
                  <a:lnTo>
                    <a:pt x="6005" y="3970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82;p49">
              <a:extLst>
                <a:ext uri="{FF2B5EF4-FFF2-40B4-BE49-F238E27FC236}">
                  <a16:creationId xmlns:a16="http://schemas.microsoft.com/office/drawing/2014/main" id="{6FDB7DCC-B0D4-0EF8-25FA-A670B93C0A5E}"/>
                </a:ext>
              </a:extLst>
            </p:cNvPr>
            <p:cNvSpPr/>
            <p:nvPr/>
          </p:nvSpPr>
          <p:spPr>
            <a:xfrm>
              <a:off x="3507925" y="1396650"/>
              <a:ext cx="213300" cy="174100"/>
            </a:xfrm>
            <a:custGeom>
              <a:avLst/>
              <a:gdLst/>
              <a:ahLst/>
              <a:cxnLst/>
              <a:rect l="l" t="t" r="r" b="b"/>
              <a:pathLst>
                <a:path w="8532" h="6964" extrusionOk="0">
                  <a:moveTo>
                    <a:pt x="7629" y="1"/>
                  </a:moveTo>
                  <a:cubicBezTo>
                    <a:pt x="7613" y="1"/>
                    <a:pt x="7596" y="9"/>
                    <a:pt x="7596" y="26"/>
                  </a:cubicBezTo>
                  <a:cubicBezTo>
                    <a:pt x="7529" y="893"/>
                    <a:pt x="8130" y="4262"/>
                    <a:pt x="8230" y="5062"/>
                  </a:cubicBezTo>
                  <a:cubicBezTo>
                    <a:pt x="8131" y="4963"/>
                    <a:pt x="6105" y="3427"/>
                    <a:pt x="6030" y="3427"/>
                  </a:cubicBezTo>
                  <a:cubicBezTo>
                    <a:pt x="6029" y="3427"/>
                    <a:pt x="6029" y="3428"/>
                    <a:pt x="6028" y="3428"/>
                  </a:cubicBezTo>
                  <a:cubicBezTo>
                    <a:pt x="5761" y="3962"/>
                    <a:pt x="4961" y="6297"/>
                    <a:pt x="4894" y="6530"/>
                  </a:cubicBezTo>
                  <a:cubicBezTo>
                    <a:pt x="4060" y="5463"/>
                    <a:pt x="991" y="1627"/>
                    <a:pt x="57" y="659"/>
                  </a:cubicBezTo>
                  <a:cubicBezTo>
                    <a:pt x="57" y="650"/>
                    <a:pt x="52" y="645"/>
                    <a:pt x="44" y="645"/>
                  </a:cubicBezTo>
                  <a:cubicBezTo>
                    <a:pt x="27" y="645"/>
                    <a:pt x="0" y="669"/>
                    <a:pt x="24" y="693"/>
                  </a:cubicBezTo>
                  <a:cubicBezTo>
                    <a:pt x="755" y="1823"/>
                    <a:pt x="4834" y="6964"/>
                    <a:pt x="4894" y="6964"/>
                  </a:cubicBezTo>
                  <a:cubicBezTo>
                    <a:pt x="4894" y="6964"/>
                    <a:pt x="4894" y="6964"/>
                    <a:pt x="4894" y="6964"/>
                  </a:cubicBezTo>
                  <a:cubicBezTo>
                    <a:pt x="5361" y="5830"/>
                    <a:pt x="5761" y="4696"/>
                    <a:pt x="6062" y="3528"/>
                  </a:cubicBezTo>
                  <a:cubicBezTo>
                    <a:pt x="6415" y="3882"/>
                    <a:pt x="8414" y="5570"/>
                    <a:pt x="8525" y="5570"/>
                  </a:cubicBezTo>
                  <a:cubicBezTo>
                    <a:pt x="8530" y="5570"/>
                    <a:pt x="8531" y="5568"/>
                    <a:pt x="8530" y="5563"/>
                  </a:cubicBezTo>
                  <a:cubicBezTo>
                    <a:pt x="8463" y="4595"/>
                    <a:pt x="8330" y="3628"/>
                    <a:pt x="8163" y="2661"/>
                  </a:cubicBezTo>
                  <a:cubicBezTo>
                    <a:pt x="7996" y="1793"/>
                    <a:pt x="7863" y="893"/>
                    <a:pt x="7663" y="26"/>
                  </a:cubicBezTo>
                  <a:cubicBezTo>
                    <a:pt x="7663" y="9"/>
                    <a:pt x="7646" y="1"/>
                    <a:pt x="7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83;p49">
              <a:extLst>
                <a:ext uri="{FF2B5EF4-FFF2-40B4-BE49-F238E27FC236}">
                  <a16:creationId xmlns:a16="http://schemas.microsoft.com/office/drawing/2014/main" id="{D3FB7E28-A229-B489-1483-8CAA6562692F}"/>
                </a:ext>
              </a:extLst>
            </p:cNvPr>
            <p:cNvSpPr/>
            <p:nvPr/>
          </p:nvSpPr>
          <p:spPr>
            <a:xfrm>
              <a:off x="4377475" y="622550"/>
              <a:ext cx="481200" cy="372050"/>
            </a:xfrm>
            <a:custGeom>
              <a:avLst/>
              <a:gdLst/>
              <a:ahLst/>
              <a:cxnLst/>
              <a:rect l="l" t="t" r="r" b="b"/>
              <a:pathLst>
                <a:path w="19248" h="14882" extrusionOk="0">
                  <a:moveTo>
                    <a:pt x="0" y="1602"/>
                  </a:moveTo>
                  <a:lnTo>
                    <a:pt x="0" y="1602"/>
                  </a:lnTo>
                  <a:cubicBezTo>
                    <a:pt x="17" y="1631"/>
                    <a:pt x="34" y="1659"/>
                    <a:pt x="52" y="1686"/>
                  </a:cubicBezTo>
                  <a:lnTo>
                    <a:pt x="52" y="1686"/>
                  </a:lnTo>
                  <a:lnTo>
                    <a:pt x="0" y="1602"/>
                  </a:lnTo>
                  <a:close/>
                  <a:moveTo>
                    <a:pt x="11909" y="1"/>
                  </a:moveTo>
                  <a:cubicBezTo>
                    <a:pt x="7931" y="1901"/>
                    <a:pt x="4897" y="2858"/>
                    <a:pt x="2834" y="2858"/>
                  </a:cubicBezTo>
                  <a:cubicBezTo>
                    <a:pt x="2181" y="2858"/>
                    <a:pt x="1625" y="2762"/>
                    <a:pt x="1168" y="2569"/>
                  </a:cubicBezTo>
                  <a:cubicBezTo>
                    <a:pt x="934" y="2469"/>
                    <a:pt x="701" y="2336"/>
                    <a:pt x="467" y="2169"/>
                  </a:cubicBezTo>
                  <a:cubicBezTo>
                    <a:pt x="321" y="2023"/>
                    <a:pt x="175" y="1877"/>
                    <a:pt x="52" y="1686"/>
                  </a:cubicBezTo>
                  <a:lnTo>
                    <a:pt x="52" y="1686"/>
                  </a:lnTo>
                  <a:lnTo>
                    <a:pt x="7339" y="13644"/>
                  </a:lnTo>
                  <a:cubicBezTo>
                    <a:pt x="7472" y="13844"/>
                    <a:pt x="7639" y="14044"/>
                    <a:pt x="7839" y="14211"/>
                  </a:cubicBezTo>
                  <a:cubicBezTo>
                    <a:pt x="8039" y="14378"/>
                    <a:pt x="8273" y="14511"/>
                    <a:pt x="8506" y="14611"/>
                  </a:cubicBezTo>
                  <a:cubicBezTo>
                    <a:pt x="8960" y="14791"/>
                    <a:pt x="9506" y="14881"/>
                    <a:pt x="10143" y="14881"/>
                  </a:cubicBezTo>
                  <a:cubicBezTo>
                    <a:pt x="12220" y="14881"/>
                    <a:pt x="15265" y="13924"/>
                    <a:pt x="19247" y="12009"/>
                  </a:cubicBezTo>
                  <a:lnTo>
                    <a:pt x="11909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84;p49">
              <a:extLst>
                <a:ext uri="{FF2B5EF4-FFF2-40B4-BE49-F238E27FC236}">
                  <a16:creationId xmlns:a16="http://schemas.microsoft.com/office/drawing/2014/main" id="{D26CF77C-6356-AD64-73F5-DDD6E25EE162}"/>
                </a:ext>
              </a:extLst>
            </p:cNvPr>
            <p:cNvSpPr/>
            <p:nvPr/>
          </p:nvSpPr>
          <p:spPr>
            <a:xfrm>
              <a:off x="4377475" y="622550"/>
              <a:ext cx="481200" cy="372050"/>
            </a:xfrm>
            <a:custGeom>
              <a:avLst/>
              <a:gdLst/>
              <a:ahLst/>
              <a:cxnLst/>
              <a:rect l="l" t="t" r="r" b="b"/>
              <a:pathLst>
                <a:path w="19248" h="14882" extrusionOk="0">
                  <a:moveTo>
                    <a:pt x="0" y="1602"/>
                  </a:moveTo>
                  <a:lnTo>
                    <a:pt x="0" y="1602"/>
                  </a:lnTo>
                  <a:cubicBezTo>
                    <a:pt x="17" y="1631"/>
                    <a:pt x="34" y="1659"/>
                    <a:pt x="52" y="1686"/>
                  </a:cubicBezTo>
                  <a:lnTo>
                    <a:pt x="52" y="1686"/>
                  </a:lnTo>
                  <a:lnTo>
                    <a:pt x="0" y="1602"/>
                  </a:lnTo>
                  <a:close/>
                  <a:moveTo>
                    <a:pt x="11909" y="1"/>
                  </a:moveTo>
                  <a:cubicBezTo>
                    <a:pt x="7931" y="1901"/>
                    <a:pt x="4897" y="2858"/>
                    <a:pt x="2834" y="2858"/>
                  </a:cubicBezTo>
                  <a:cubicBezTo>
                    <a:pt x="2181" y="2858"/>
                    <a:pt x="1625" y="2762"/>
                    <a:pt x="1168" y="2569"/>
                  </a:cubicBezTo>
                  <a:cubicBezTo>
                    <a:pt x="934" y="2469"/>
                    <a:pt x="701" y="2336"/>
                    <a:pt x="467" y="2169"/>
                  </a:cubicBezTo>
                  <a:cubicBezTo>
                    <a:pt x="321" y="2023"/>
                    <a:pt x="175" y="1877"/>
                    <a:pt x="52" y="1686"/>
                  </a:cubicBezTo>
                  <a:lnTo>
                    <a:pt x="52" y="1686"/>
                  </a:lnTo>
                  <a:lnTo>
                    <a:pt x="7339" y="13644"/>
                  </a:lnTo>
                  <a:cubicBezTo>
                    <a:pt x="7472" y="13844"/>
                    <a:pt x="7639" y="14044"/>
                    <a:pt x="7839" y="14211"/>
                  </a:cubicBezTo>
                  <a:cubicBezTo>
                    <a:pt x="8039" y="14378"/>
                    <a:pt x="8273" y="14511"/>
                    <a:pt x="8506" y="14611"/>
                  </a:cubicBezTo>
                  <a:cubicBezTo>
                    <a:pt x="8960" y="14791"/>
                    <a:pt x="9506" y="14881"/>
                    <a:pt x="10143" y="14881"/>
                  </a:cubicBezTo>
                  <a:cubicBezTo>
                    <a:pt x="12220" y="14881"/>
                    <a:pt x="15265" y="13924"/>
                    <a:pt x="19247" y="12009"/>
                  </a:cubicBezTo>
                  <a:lnTo>
                    <a:pt x="11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85;p49">
              <a:extLst>
                <a:ext uri="{FF2B5EF4-FFF2-40B4-BE49-F238E27FC236}">
                  <a16:creationId xmlns:a16="http://schemas.microsoft.com/office/drawing/2014/main" id="{CF48C253-5E0E-DFED-AB61-F49B6BA235CE}"/>
                </a:ext>
              </a:extLst>
            </p:cNvPr>
            <p:cNvSpPr/>
            <p:nvPr/>
          </p:nvSpPr>
          <p:spPr>
            <a:xfrm>
              <a:off x="4357450" y="616725"/>
              <a:ext cx="204325" cy="346925"/>
            </a:xfrm>
            <a:custGeom>
              <a:avLst/>
              <a:gdLst/>
              <a:ahLst/>
              <a:cxnLst/>
              <a:rect l="l" t="t" r="r" b="b"/>
              <a:pathLst>
                <a:path w="8173" h="13877" extrusionOk="0">
                  <a:moveTo>
                    <a:pt x="0" y="0"/>
                  </a:moveTo>
                  <a:cubicBezTo>
                    <a:pt x="167" y="300"/>
                    <a:pt x="334" y="601"/>
                    <a:pt x="434" y="934"/>
                  </a:cubicBezTo>
                  <a:cubicBezTo>
                    <a:pt x="534" y="1268"/>
                    <a:pt x="634" y="1568"/>
                    <a:pt x="801" y="1835"/>
                  </a:cubicBezTo>
                  <a:lnTo>
                    <a:pt x="8173" y="13877"/>
                  </a:lnTo>
                  <a:cubicBezTo>
                    <a:pt x="8006" y="13577"/>
                    <a:pt x="7873" y="13276"/>
                    <a:pt x="7773" y="12976"/>
                  </a:cubicBezTo>
                  <a:cubicBezTo>
                    <a:pt x="7673" y="12643"/>
                    <a:pt x="7539" y="12309"/>
                    <a:pt x="7372" y="12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86;p49">
              <a:extLst>
                <a:ext uri="{FF2B5EF4-FFF2-40B4-BE49-F238E27FC236}">
                  <a16:creationId xmlns:a16="http://schemas.microsoft.com/office/drawing/2014/main" id="{EADFD857-D8D3-3ADE-7FCA-89A3BA7F2C60}"/>
                </a:ext>
              </a:extLst>
            </p:cNvPr>
            <p:cNvSpPr/>
            <p:nvPr/>
          </p:nvSpPr>
          <p:spPr>
            <a:xfrm>
              <a:off x="4357450" y="616725"/>
              <a:ext cx="204325" cy="346925"/>
            </a:xfrm>
            <a:custGeom>
              <a:avLst/>
              <a:gdLst/>
              <a:ahLst/>
              <a:cxnLst/>
              <a:rect l="l" t="t" r="r" b="b"/>
              <a:pathLst>
                <a:path w="8173" h="13877" extrusionOk="0">
                  <a:moveTo>
                    <a:pt x="0" y="0"/>
                  </a:moveTo>
                  <a:cubicBezTo>
                    <a:pt x="167" y="300"/>
                    <a:pt x="334" y="601"/>
                    <a:pt x="434" y="934"/>
                  </a:cubicBezTo>
                  <a:cubicBezTo>
                    <a:pt x="534" y="1268"/>
                    <a:pt x="634" y="1568"/>
                    <a:pt x="801" y="1835"/>
                  </a:cubicBezTo>
                  <a:lnTo>
                    <a:pt x="8173" y="13877"/>
                  </a:lnTo>
                  <a:cubicBezTo>
                    <a:pt x="8006" y="13577"/>
                    <a:pt x="7873" y="13276"/>
                    <a:pt x="7773" y="12976"/>
                  </a:cubicBezTo>
                  <a:cubicBezTo>
                    <a:pt x="7673" y="12643"/>
                    <a:pt x="7539" y="12309"/>
                    <a:pt x="7372" y="12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87;p49">
              <a:extLst>
                <a:ext uri="{FF2B5EF4-FFF2-40B4-BE49-F238E27FC236}">
                  <a16:creationId xmlns:a16="http://schemas.microsoft.com/office/drawing/2014/main" id="{8162D899-B83A-8E4C-E467-D1AEB63B7233}"/>
                </a:ext>
              </a:extLst>
            </p:cNvPr>
            <p:cNvSpPr/>
            <p:nvPr/>
          </p:nvSpPr>
          <p:spPr>
            <a:xfrm>
              <a:off x="4053075" y="584075"/>
              <a:ext cx="488700" cy="381250"/>
            </a:xfrm>
            <a:custGeom>
              <a:avLst/>
              <a:gdLst/>
              <a:ahLst/>
              <a:cxnLst/>
              <a:rect l="l" t="t" r="r" b="b"/>
              <a:pathLst>
                <a:path w="19548" h="15250" extrusionOk="0">
                  <a:moveTo>
                    <a:pt x="9375" y="1"/>
                  </a:moveTo>
                  <a:cubicBezTo>
                    <a:pt x="7259" y="1"/>
                    <a:pt x="4160" y="1071"/>
                    <a:pt x="0" y="3241"/>
                  </a:cubicBezTo>
                  <a:lnTo>
                    <a:pt x="7339" y="15249"/>
                  </a:lnTo>
                  <a:cubicBezTo>
                    <a:pt x="11496" y="13106"/>
                    <a:pt x="14594" y="12043"/>
                    <a:pt x="16710" y="12043"/>
                  </a:cubicBezTo>
                  <a:cubicBezTo>
                    <a:pt x="17327" y="12043"/>
                    <a:pt x="17861" y="12133"/>
                    <a:pt x="18313" y="12314"/>
                  </a:cubicBezTo>
                  <a:cubicBezTo>
                    <a:pt x="18547" y="12414"/>
                    <a:pt x="18780" y="12548"/>
                    <a:pt x="19014" y="12714"/>
                  </a:cubicBezTo>
                  <a:cubicBezTo>
                    <a:pt x="19214" y="12881"/>
                    <a:pt x="19381" y="13081"/>
                    <a:pt x="19547" y="13315"/>
                  </a:cubicBezTo>
                  <a:lnTo>
                    <a:pt x="12209" y="1306"/>
                  </a:lnTo>
                  <a:cubicBezTo>
                    <a:pt x="12042" y="1039"/>
                    <a:pt x="11875" y="839"/>
                    <a:pt x="11642" y="672"/>
                  </a:cubicBezTo>
                  <a:cubicBezTo>
                    <a:pt x="11442" y="506"/>
                    <a:pt x="11208" y="372"/>
                    <a:pt x="10975" y="272"/>
                  </a:cubicBezTo>
                  <a:cubicBezTo>
                    <a:pt x="10523" y="92"/>
                    <a:pt x="9991" y="1"/>
                    <a:pt x="9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88;p49">
              <a:extLst>
                <a:ext uri="{FF2B5EF4-FFF2-40B4-BE49-F238E27FC236}">
                  <a16:creationId xmlns:a16="http://schemas.microsoft.com/office/drawing/2014/main" id="{25D87930-98E2-4DBD-F95C-F2E835C39BA2}"/>
                </a:ext>
              </a:extLst>
            </p:cNvPr>
            <p:cNvSpPr/>
            <p:nvPr/>
          </p:nvSpPr>
          <p:spPr>
            <a:xfrm>
              <a:off x="3750350" y="733325"/>
              <a:ext cx="379450" cy="339875"/>
            </a:xfrm>
            <a:custGeom>
              <a:avLst/>
              <a:gdLst/>
              <a:ahLst/>
              <a:cxnLst/>
              <a:rect l="l" t="t" r="r" b="b"/>
              <a:pathLst>
                <a:path w="15178" h="13595" extrusionOk="0">
                  <a:moveTo>
                    <a:pt x="8006" y="0"/>
                  </a:moveTo>
                  <a:cubicBezTo>
                    <a:pt x="4576" y="0"/>
                    <a:pt x="1640" y="2586"/>
                    <a:pt x="1235" y="6044"/>
                  </a:cubicBezTo>
                  <a:cubicBezTo>
                    <a:pt x="1135" y="7178"/>
                    <a:pt x="1301" y="8312"/>
                    <a:pt x="1735" y="9346"/>
                  </a:cubicBezTo>
                  <a:lnTo>
                    <a:pt x="0" y="12315"/>
                  </a:lnTo>
                  <a:lnTo>
                    <a:pt x="3436" y="11781"/>
                  </a:lnTo>
                  <a:cubicBezTo>
                    <a:pt x="4793" y="13029"/>
                    <a:pt x="6423" y="13594"/>
                    <a:pt x="8021" y="13594"/>
                  </a:cubicBezTo>
                  <a:cubicBezTo>
                    <a:pt x="11296" y="13594"/>
                    <a:pt x="14441" y="11221"/>
                    <a:pt x="14844" y="7478"/>
                  </a:cubicBezTo>
                  <a:cubicBezTo>
                    <a:pt x="15178" y="3742"/>
                    <a:pt x="12476" y="440"/>
                    <a:pt x="8740" y="40"/>
                  </a:cubicBezTo>
                  <a:cubicBezTo>
                    <a:pt x="8494" y="13"/>
                    <a:pt x="8249" y="0"/>
                    <a:pt x="8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89;p49">
              <a:extLst>
                <a:ext uri="{FF2B5EF4-FFF2-40B4-BE49-F238E27FC236}">
                  <a16:creationId xmlns:a16="http://schemas.microsoft.com/office/drawing/2014/main" id="{0E7B4688-A381-1FA0-2B51-08E466E80BB8}"/>
                </a:ext>
              </a:extLst>
            </p:cNvPr>
            <p:cNvSpPr/>
            <p:nvPr/>
          </p:nvSpPr>
          <p:spPr>
            <a:xfrm>
              <a:off x="3744500" y="729525"/>
              <a:ext cx="387850" cy="344200"/>
            </a:xfrm>
            <a:custGeom>
              <a:avLst/>
              <a:gdLst/>
              <a:ahLst/>
              <a:cxnLst/>
              <a:rect l="l" t="t" r="r" b="b"/>
              <a:pathLst>
                <a:path w="15514" h="13768" extrusionOk="0">
                  <a:moveTo>
                    <a:pt x="15078" y="7630"/>
                  </a:moveTo>
                  <a:cubicBezTo>
                    <a:pt x="14932" y="8714"/>
                    <a:pt x="14554" y="9746"/>
                    <a:pt x="13967" y="10660"/>
                  </a:cubicBezTo>
                  <a:lnTo>
                    <a:pt x="13967" y="10660"/>
                  </a:lnTo>
                  <a:cubicBezTo>
                    <a:pt x="14570" y="9748"/>
                    <a:pt x="14963" y="8702"/>
                    <a:pt x="15078" y="7630"/>
                  </a:cubicBezTo>
                  <a:close/>
                  <a:moveTo>
                    <a:pt x="13967" y="10660"/>
                  </a:moveTo>
                  <a:cubicBezTo>
                    <a:pt x="13875" y="10798"/>
                    <a:pt x="13779" y="10934"/>
                    <a:pt x="13677" y="11066"/>
                  </a:cubicBezTo>
                  <a:cubicBezTo>
                    <a:pt x="13673" y="11072"/>
                    <a:pt x="13669" y="11079"/>
                    <a:pt x="13665" y="11085"/>
                  </a:cubicBezTo>
                  <a:lnTo>
                    <a:pt x="13665" y="11085"/>
                  </a:lnTo>
                  <a:cubicBezTo>
                    <a:pt x="13681" y="11067"/>
                    <a:pt x="13696" y="11050"/>
                    <a:pt x="13711" y="11033"/>
                  </a:cubicBezTo>
                  <a:cubicBezTo>
                    <a:pt x="13800" y="10911"/>
                    <a:pt x="13886" y="10786"/>
                    <a:pt x="13967" y="10660"/>
                  </a:cubicBezTo>
                  <a:close/>
                  <a:moveTo>
                    <a:pt x="8206" y="1"/>
                  </a:moveTo>
                  <a:cubicBezTo>
                    <a:pt x="7910" y="1"/>
                    <a:pt x="7609" y="19"/>
                    <a:pt x="7306" y="58"/>
                  </a:cubicBezTo>
                  <a:cubicBezTo>
                    <a:pt x="5205" y="325"/>
                    <a:pt x="3337" y="1593"/>
                    <a:pt x="2269" y="3427"/>
                  </a:cubicBezTo>
                  <a:cubicBezTo>
                    <a:pt x="1183" y="5271"/>
                    <a:pt x="1039" y="7471"/>
                    <a:pt x="1804" y="9452"/>
                  </a:cubicBezTo>
                  <a:lnTo>
                    <a:pt x="1804" y="9452"/>
                  </a:lnTo>
                  <a:lnTo>
                    <a:pt x="134" y="12367"/>
                  </a:lnTo>
                  <a:lnTo>
                    <a:pt x="1" y="12567"/>
                  </a:lnTo>
                  <a:lnTo>
                    <a:pt x="268" y="12534"/>
                  </a:lnTo>
                  <a:lnTo>
                    <a:pt x="3614" y="12009"/>
                  </a:lnTo>
                  <a:lnTo>
                    <a:pt x="3614" y="12009"/>
                  </a:lnTo>
                  <a:cubicBezTo>
                    <a:pt x="4546" y="12838"/>
                    <a:pt x="5710" y="13435"/>
                    <a:pt x="6973" y="13668"/>
                  </a:cubicBezTo>
                  <a:cubicBezTo>
                    <a:pt x="7273" y="13701"/>
                    <a:pt x="7606" y="13735"/>
                    <a:pt x="7907" y="13768"/>
                  </a:cubicBezTo>
                  <a:lnTo>
                    <a:pt x="8874" y="13768"/>
                  </a:lnTo>
                  <a:cubicBezTo>
                    <a:pt x="9508" y="13701"/>
                    <a:pt x="10108" y="13534"/>
                    <a:pt x="10709" y="13301"/>
                  </a:cubicBezTo>
                  <a:cubicBezTo>
                    <a:pt x="11276" y="13101"/>
                    <a:pt x="11843" y="12767"/>
                    <a:pt x="12343" y="12400"/>
                  </a:cubicBezTo>
                  <a:cubicBezTo>
                    <a:pt x="12610" y="12200"/>
                    <a:pt x="12843" y="12000"/>
                    <a:pt x="13077" y="11800"/>
                  </a:cubicBezTo>
                  <a:cubicBezTo>
                    <a:pt x="13272" y="11572"/>
                    <a:pt x="13500" y="11344"/>
                    <a:pt x="13665" y="11085"/>
                  </a:cubicBezTo>
                  <a:lnTo>
                    <a:pt x="13665" y="11085"/>
                  </a:lnTo>
                  <a:cubicBezTo>
                    <a:pt x="13476" y="11301"/>
                    <a:pt x="13262" y="11517"/>
                    <a:pt x="13077" y="11733"/>
                  </a:cubicBezTo>
                  <a:cubicBezTo>
                    <a:pt x="12843" y="11933"/>
                    <a:pt x="12610" y="12133"/>
                    <a:pt x="12343" y="12334"/>
                  </a:cubicBezTo>
                  <a:cubicBezTo>
                    <a:pt x="11843" y="12700"/>
                    <a:pt x="11276" y="13001"/>
                    <a:pt x="10675" y="13201"/>
                  </a:cubicBezTo>
                  <a:cubicBezTo>
                    <a:pt x="10108" y="13434"/>
                    <a:pt x="9474" y="13568"/>
                    <a:pt x="8874" y="13634"/>
                  </a:cubicBezTo>
                  <a:cubicBezTo>
                    <a:pt x="8707" y="13651"/>
                    <a:pt x="8549" y="13660"/>
                    <a:pt x="8394" y="13660"/>
                  </a:cubicBezTo>
                  <a:cubicBezTo>
                    <a:pt x="8240" y="13660"/>
                    <a:pt x="8090" y="13651"/>
                    <a:pt x="7940" y="13634"/>
                  </a:cubicBezTo>
                  <a:cubicBezTo>
                    <a:pt x="7606" y="13634"/>
                    <a:pt x="7306" y="13568"/>
                    <a:pt x="7006" y="13534"/>
                  </a:cubicBezTo>
                  <a:cubicBezTo>
                    <a:pt x="5772" y="13268"/>
                    <a:pt x="4638" y="12700"/>
                    <a:pt x="3737" y="11867"/>
                  </a:cubicBezTo>
                  <a:lnTo>
                    <a:pt x="3704" y="11833"/>
                  </a:lnTo>
                  <a:lnTo>
                    <a:pt x="3637" y="11833"/>
                  </a:lnTo>
                  <a:lnTo>
                    <a:pt x="484" y="12266"/>
                  </a:lnTo>
                  <a:lnTo>
                    <a:pt x="484" y="12266"/>
                  </a:lnTo>
                  <a:lnTo>
                    <a:pt x="2069" y="9532"/>
                  </a:lnTo>
                  <a:lnTo>
                    <a:pt x="2102" y="9498"/>
                  </a:lnTo>
                  <a:lnTo>
                    <a:pt x="2069" y="9431"/>
                  </a:lnTo>
                  <a:cubicBezTo>
                    <a:pt x="1702" y="8497"/>
                    <a:pt x="1535" y="7463"/>
                    <a:pt x="1602" y="6463"/>
                  </a:cubicBezTo>
                  <a:cubicBezTo>
                    <a:pt x="1669" y="5429"/>
                    <a:pt x="1969" y="4461"/>
                    <a:pt x="2469" y="3561"/>
                  </a:cubicBezTo>
                  <a:cubicBezTo>
                    <a:pt x="2970" y="2693"/>
                    <a:pt x="3670" y="1926"/>
                    <a:pt x="4504" y="1326"/>
                  </a:cubicBezTo>
                  <a:cubicBezTo>
                    <a:pt x="5338" y="759"/>
                    <a:pt x="6305" y="358"/>
                    <a:pt x="7340" y="225"/>
                  </a:cubicBezTo>
                  <a:cubicBezTo>
                    <a:pt x="7690" y="171"/>
                    <a:pt x="8036" y="146"/>
                    <a:pt x="8378" y="146"/>
                  </a:cubicBezTo>
                  <a:cubicBezTo>
                    <a:pt x="12296" y="146"/>
                    <a:pt x="15508" y="3549"/>
                    <a:pt x="15078" y="7630"/>
                  </a:cubicBezTo>
                  <a:cubicBezTo>
                    <a:pt x="15513" y="3497"/>
                    <a:pt x="12243" y="1"/>
                    <a:pt x="8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90;p49">
              <a:extLst>
                <a:ext uri="{FF2B5EF4-FFF2-40B4-BE49-F238E27FC236}">
                  <a16:creationId xmlns:a16="http://schemas.microsoft.com/office/drawing/2014/main" id="{943BA8CD-9DAB-757D-A4E4-30C397E99410}"/>
                </a:ext>
              </a:extLst>
            </p:cNvPr>
            <p:cNvSpPr/>
            <p:nvPr/>
          </p:nvSpPr>
          <p:spPr>
            <a:xfrm>
              <a:off x="3858750" y="806025"/>
              <a:ext cx="184325" cy="193500"/>
            </a:xfrm>
            <a:custGeom>
              <a:avLst/>
              <a:gdLst/>
              <a:ahLst/>
              <a:cxnLst/>
              <a:rect l="l" t="t" r="r" b="b"/>
              <a:pathLst>
                <a:path w="7373" h="7740" extrusionOk="0">
                  <a:moveTo>
                    <a:pt x="6205" y="0"/>
                  </a:moveTo>
                  <a:lnTo>
                    <a:pt x="2669" y="5538"/>
                  </a:lnTo>
                  <a:lnTo>
                    <a:pt x="968" y="3836"/>
                  </a:lnTo>
                  <a:lnTo>
                    <a:pt x="1" y="4770"/>
                  </a:lnTo>
                  <a:lnTo>
                    <a:pt x="2903" y="7739"/>
                  </a:lnTo>
                  <a:lnTo>
                    <a:pt x="7373" y="734"/>
                  </a:lnTo>
                  <a:lnTo>
                    <a:pt x="620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2273;p49">
            <a:extLst>
              <a:ext uri="{FF2B5EF4-FFF2-40B4-BE49-F238E27FC236}">
                <a16:creationId xmlns:a16="http://schemas.microsoft.com/office/drawing/2014/main" id="{6B14EC97-396B-6107-892A-B07DB19E1DB6}"/>
              </a:ext>
            </a:extLst>
          </p:cNvPr>
          <p:cNvGrpSpPr/>
          <p:nvPr/>
        </p:nvGrpSpPr>
        <p:grpSpPr>
          <a:xfrm>
            <a:off x="1610282" y="1878958"/>
            <a:ext cx="467755" cy="464678"/>
            <a:chOff x="580725" y="3617925"/>
            <a:chExt cx="299325" cy="297375"/>
          </a:xfrm>
        </p:grpSpPr>
        <p:sp>
          <p:nvSpPr>
            <p:cNvPr id="191" name="Google Shape;2274;p49">
              <a:extLst>
                <a:ext uri="{FF2B5EF4-FFF2-40B4-BE49-F238E27FC236}">
                  <a16:creationId xmlns:a16="http://schemas.microsoft.com/office/drawing/2014/main" id="{636A6425-21B4-2889-EC77-7940551D9DF1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5;p49">
              <a:extLst>
                <a:ext uri="{FF2B5EF4-FFF2-40B4-BE49-F238E27FC236}">
                  <a16:creationId xmlns:a16="http://schemas.microsoft.com/office/drawing/2014/main" id="{847262A9-73B8-3B10-FE0D-5186A9F975DF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6;p49">
              <a:extLst>
                <a:ext uri="{FF2B5EF4-FFF2-40B4-BE49-F238E27FC236}">
                  <a16:creationId xmlns:a16="http://schemas.microsoft.com/office/drawing/2014/main" id="{D4974B3E-C9BB-B7B9-0550-86B4F6425E85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77;p49">
              <a:extLst>
                <a:ext uri="{FF2B5EF4-FFF2-40B4-BE49-F238E27FC236}">
                  <a16:creationId xmlns:a16="http://schemas.microsoft.com/office/drawing/2014/main" id="{89F4E600-5EAE-DD0C-D47B-12E94B999F38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78;p49">
              <a:extLst>
                <a:ext uri="{FF2B5EF4-FFF2-40B4-BE49-F238E27FC236}">
                  <a16:creationId xmlns:a16="http://schemas.microsoft.com/office/drawing/2014/main" id="{5B598A4E-9416-27EC-E743-5212596E38C7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2287;p49">
            <a:extLst>
              <a:ext uri="{FF2B5EF4-FFF2-40B4-BE49-F238E27FC236}">
                <a16:creationId xmlns:a16="http://schemas.microsoft.com/office/drawing/2014/main" id="{8C82D1D4-793F-FD1A-421B-42AAD806B62E}"/>
              </a:ext>
            </a:extLst>
          </p:cNvPr>
          <p:cNvSpPr txBox="1">
            <a:spLocks/>
          </p:cNvSpPr>
          <p:nvPr/>
        </p:nvSpPr>
        <p:spPr>
          <a:xfrm>
            <a:off x="716659" y="2507079"/>
            <a:ext cx="2635111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 compliments.</a:t>
            </a:r>
          </a:p>
        </p:txBody>
      </p:sp>
      <p:cxnSp>
        <p:nvCxnSpPr>
          <p:cNvPr id="198" name="Google Shape;2292;p49">
            <a:extLst>
              <a:ext uri="{FF2B5EF4-FFF2-40B4-BE49-F238E27FC236}">
                <a16:creationId xmlns:a16="http://schemas.microsoft.com/office/drawing/2014/main" id="{9DA42E9D-D8A5-10B9-CF4D-037C7F007CA6}"/>
              </a:ext>
            </a:extLst>
          </p:cNvPr>
          <p:cNvCxnSpPr/>
          <p:nvPr/>
        </p:nvCxnSpPr>
        <p:spPr>
          <a:xfrm>
            <a:off x="1610282" y="2438471"/>
            <a:ext cx="539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2287;p49">
            <a:extLst>
              <a:ext uri="{FF2B5EF4-FFF2-40B4-BE49-F238E27FC236}">
                <a16:creationId xmlns:a16="http://schemas.microsoft.com/office/drawing/2014/main" id="{357B512A-1C37-0FA9-7B28-CD6FBF6B9187}"/>
              </a:ext>
            </a:extLst>
          </p:cNvPr>
          <p:cNvSpPr txBox="1">
            <a:spLocks/>
          </p:cNvSpPr>
          <p:nvPr/>
        </p:nvSpPr>
        <p:spPr>
          <a:xfrm>
            <a:off x="5776386" y="2581796"/>
            <a:ext cx="3038663" cy="82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Talk about benefits of community activities.</a:t>
            </a:r>
          </a:p>
        </p:txBody>
      </p:sp>
      <p:cxnSp>
        <p:nvCxnSpPr>
          <p:cNvPr id="200" name="Google Shape;2292;p49">
            <a:extLst>
              <a:ext uri="{FF2B5EF4-FFF2-40B4-BE49-F238E27FC236}">
                <a16:creationId xmlns:a16="http://schemas.microsoft.com/office/drawing/2014/main" id="{A1B535C5-4D0D-70A3-27FB-098024A6BF67}"/>
              </a:ext>
            </a:extLst>
          </p:cNvPr>
          <p:cNvCxnSpPr/>
          <p:nvPr/>
        </p:nvCxnSpPr>
        <p:spPr>
          <a:xfrm>
            <a:off x="6873176" y="2476930"/>
            <a:ext cx="539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1" name="Google Shape;8572;p75">
            <a:extLst>
              <a:ext uri="{FF2B5EF4-FFF2-40B4-BE49-F238E27FC236}">
                <a16:creationId xmlns:a16="http://schemas.microsoft.com/office/drawing/2014/main" id="{4B2F5235-7D3D-961F-F994-63B08F585CF9}"/>
              </a:ext>
            </a:extLst>
          </p:cNvPr>
          <p:cNvGrpSpPr/>
          <p:nvPr/>
        </p:nvGrpSpPr>
        <p:grpSpPr>
          <a:xfrm>
            <a:off x="6956224" y="1918826"/>
            <a:ext cx="472178" cy="467617"/>
            <a:chOff x="5049725" y="1435050"/>
            <a:chExt cx="486550" cy="481850"/>
          </a:xfrm>
          <a:solidFill>
            <a:srgbClr val="FFC727"/>
          </a:solidFill>
        </p:grpSpPr>
        <p:sp>
          <p:nvSpPr>
            <p:cNvPr id="202" name="Google Shape;8573;p75">
              <a:extLst>
                <a:ext uri="{FF2B5EF4-FFF2-40B4-BE49-F238E27FC236}">
                  <a16:creationId xmlns:a16="http://schemas.microsoft.com/office/drawing/2014/main" id="{55750266-D5B4-51B6-D80F-BBFA0DC3B3E2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8574;p75">
              <a:extLst>
                <a:ext uri="{FF2B5EF4-FFF2-40B4-BE49-F238E27FC236}">
                  <a16:creationId xmlns:a16="http://schemas.microsoft.com/office/drawing/2014/main" id="{DE317C4C-9F30-687C-73BA-61D4D8F81BBD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" name="Google Shape;8575;p75">
              <a:extLst>
                <a:ext uri="{FF2B5EF4-FFF2-40B4-BE49-F238E27FC236}">
                  <a16:creationId xmlns:a16="http://schemas.microsoft.com/office/drawing/2014/main" id="{01761FF5-DFA0-3285-ED86-05F30E8F3E4B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" name="Google Shape;8576;p75">
              <a:extLst>
                <a:ext uri="{FF2B5EF4-FFF2-40B4-BE49-F238E27FC236}">
                  <a16:creationId xmlns:a16="http://schemas.microsoft.com/office/drawing/2014/main" id="{80B82A58-DD12-47DC-B07C-968178A0A08A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206" name="Google Shape;2287;p49">
            <a:extLst>
              <a:ext uri="{FF2B5EF4-FFF2-40B4-BE49-F238E27FC236}">
                <a16:creationId xmlns:a16="http://schemas.microsoft.com/office/drawing/2014/main" id="{89FCB25F-212C-CFE9-6845-2A1A21AEBC28}"/>
              </a:ext>
            </a:extLst>
          </p:cNvPr>
          <p:cNvSpPr txBox="1">
            <a:spLocks/>
          </p:cNvSpPr>
          <p:nvPr/>
        </p:nvSpPr>
        <p:spPr>
          <a:xfrm>
            <a:off x="1491845" y="798336"/>
            <a:ext cx="6457934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</a:p>
        </p:txBody>
      </p:sp>
    </p:spTree>
    <p:extLst>
      <p:ext uri="{BB962C8B-B14F-4D97-AF65-F5344CB8AC3E}">
        <p14:creationId xmlns:p14="http://schemas.microsoft.com/office/powerpoint/2010/main" val="19487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9" grpId="0"/>
      <p:bldP spid="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54"/>
          <p:cNvSpPr txBox="1">
            <a:spLocks noGrp="1"/>
          </p:cNvSpPr>
          <p:nvPr>
            <p:ph type="title"/>
          </p:nvPr>
        </p:nvSpPr>
        <p:spPr>
          <a:xfrm>
            <a:off x="620812" y="948437"/>
            <a:ext cx="336482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Everyday conversation</a:t>
            </a:r>
            <a:endParaRPr dirty="0"/>
          </a:p>
        </p:txBody>
      </p:sp>
      <p:sp>
        <p:nvSpPr>
          <p:cNvPr id="2826" name="Google Shape;2826;p54"/>
          <p:cNvSpPr txBox="1">
            <a:spLocks noGrp="1"/>
          </p:cNvSpPr>
          <p:nvPr>
            <p:ph type="title" idx="2"/>
          </p:nvPr>
        </p:nvSpPr>
        <p:spPr>
          <a:xfrm>
            <a:off x="614046" y="2475186"/>
            <a:ext cx="2484600" cy="13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2827" name="Google Shape;2827;p54"/>
          <p:cNvCxnSpPr/>
          <p:nvPr/>
        </p:nvCxnSpPr>
        <p:spPr>
          <a:xfrm>
            <a:off x="659802" y="2182161"/>
            <a:ext cx="141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682;p38">
            <a:extLst>
              <a:ext uri="{FF2B5EF4-FFF2-40B4-BE49-F238E27FC236}">
                <a16:creationId xmlns:a16="http://schemas.microsoft.com/office/drawing/2014/main" id="{8FE9F2C0-4E50-0639-2575-6DA5C8B78391}"/>
              </a:ext>
            </a:extLst>
          </p:cNvPr>
          <p:cNvGrpSpPr/>
          <p:nvPr/>
        </p:nvGrpSpPr>
        <p:grpSpPr>
          <a:xfrm>
            <a:off x="3814278" y="1263319"/>
            <a:ext cx="5009687" cy="2731551"/>
            <a:chOff x="4074863" y="1263319"/>
            <a:chExt cx="4799343" cy="2616860"/>
          </a:xfrm>
        </p:grpSpPr>
        <p:sp>
          <p:nvSpPr>
            <p:cNvPr id="5" name="Google Shape;683;p38">
              <a:extLst>
                <a:ext uri="{FF2B5EF4-FFF2-40B4-BE49-F238E27FC236}">
                  <a16:creationId xmlns:a16="http://schemas.microsoft.com/office/drawing/2014/main" id="{2CB82964-3180-EA2D-5134-E4C47282F9A9}"/>
                </a:ext>
              </a:extLst>
            </p:cNvPr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84;p38">
              <a:extLst>
                <a:ext uri="{FF2B5EF4-FFF2-40B4-BE49-F238E27FC236}">
                  <a16:creationId xmlns:a16="http://schemas.microsoft.com/office/drawing/2014/main" id="{F5CC0E97-358A-6796-142F-A673C7A5EF2D}"/>
                </a:ext>
              </a:extLst>
            </p:cNvPr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85;p38">
              <a:extLst>
                <a:ext uri="{FF2B5EF4-FFF2-40B4-BE49-F238E27FC236}">
                  <a16:creationId xmlns:a16="http://schemas.microsoft.com/office/drawing/2014/main" id="{7700ADD0-BE9D-D15B-8CF0-FD1F53D39EA1}"/>
                </a:ext>
              </a:extLst>
            </p:cNvPr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86;p38">
              <a:extLst>
                <a:ext uri="{FF2B5EF4-FFF2-40B4-BE49-F238E27FC236}">
                  <a16:creationId xmlns:a16="http://schemas.microsoft.com/office/drawing/2014/main" id="{74C400CD-305D-57AE-FE88-0DE427554C7E}"/>
                </a:ext>
              </a:extLst>
            </p:cNvPr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7;p38">
              <a:extLst>
                <a:ext uri="{FF2B5EF4-FFF2-40B4-BE49-F238E27FC236}">
                  <a16:creationId xmlns:a16="http://schemas.microsoft.com/office/drawing/2014/main" id="{366A93D4-051B-3A95-DC5A-FE8A369978B9}"/>
                </a:ext>
              </a:extLst>
            </p:cNvPr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8;p38">
              <a:extLst>
                <a:ext uri="{FF2B5EF4-FFF2-40B4-BE49-F238E27FC236}">
                  <a16:creationId xmlns:a16="http://schemas.microsoft.com/office/drawing/2014/main" id="{5794AB02-BDA8-708F-88DB-4C6A1ACBB42E}"/>
                </a:ext>
              </a:extLst>
            </p:cNvPr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38">
              <a:extLst>
                <a:ext uri="{FF2B5EF4-FFF2-40B4-BE49-F238E27FC236}">
                  <a16:creationId xmlns:a16="http://schemas.microsoft.com/office/drawing/2014/main" id="{9F9716F3-9227-C99E-0418-73DDFBAD9F3E}"/>
                </a:ext>
              </a:extLst>
            </p:cNvPr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0;p38">
              <a:extLst>
                <a:ext uri="{FF2B5EF4-FFF2-40B4-BE49-F238E27FC236}">
                  <a16:creationId xmlns:a16="http://schemas.microsoft.com/office/drawing/2014/main" id="{E9C4595B-FF61-83F6-3494-AF8CCE470448}"/>
                </a:ext>
              </a:extLst>
            </p:cNvPr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1;p38">
              <a:extLst>
                <a:ext uri="{FF2B5EF4-FFF2-40B4-BE49-F238E27FC236}">
                  <a16:creationId xmlns:a16="http://schemas.microsoft.com/office/drawing/2014/main" id="{91645B32-F9B2-543A-60CB-327059734A5D}"/>
                </a:ext>
              </a:extLst>
            </p:cNvPr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2;p38">
              <a:extLst>
                <a:ext uri="{FF2B5EF4-FFF2-40B4-BE49-F238E27FC236}">
                  <a16:creationId xmlns:a16="http://schemas.microsoft.com/office/drawing/2014/main" id="{D360B9DA-F53D-75D2-1F42-8B5B456409A8}"/>
                </a:ext>
              </a:extLst>
            </p:cNvPr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3;p38">
              <a:extLst>
                <a:ext uri="{FF2B5EF4-FFF2-40B4-BE49-F238E27FC236}">
                  <a16:creationId xmlns:a16="http://schemas.microsoft.com/office/drawing/2014/main" id="{8783656C-C2C3-FE5F-1019-F0946210D08E}"/>
                </a:ext>
              </a:extLst>
            </p:cNvPr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4;p38">
              <a:extLst>
                <a:ext uri="{FF2B5EF4-FFF2-40B4-BE49-F238E27FC236}">
                  <a16:creationId xmlns:a16="http://schemas.microsoft.com/office/drawing/2014/main" id="{CAC54D96-CB51-135F-62A9-D831492DAED3}"/>
                </a:ext>
              </a:extLst>
            </p:cNvPr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;p38">
              <a:extLst>
                <a:ext uri="{FF2B5EF4-FFF2-40B4-BE49-F238E27FC236}">
                  <a16:creationId xmlns:a16="http://schemas.microsoft.com/office/drawing/2014/main" id="{F381054E-1544-E621-E0A6-CC8847294887}"/>
                </a:ext>
              </a:extLst>
            </p:cNvPr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6;p38">
              <a:extLst>
                <a:ext uri="{FF2B5EF4-FFF2-40B4-BE49-F238E27FC236}">
                  <a16:creationId xmlns:a16="http://schemas.microsoft.com/office/drawing/2014/main" id="{9FE1DB28-3006-9DD2-2141-425DF71984DD}"/>
                </a:ext>
              </a:extLst>
            </p:cNvPr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7;p38">
              <a:extLst>
                <a:ext uri="{FF2B5EF4-FFF2-40B4-BE49-F238E27FC236}">
                  <a16:creationId xmlns:a16="http://schemas.microsoft.com/office/drawing/2014/main" id="{9811EFF0-39BC-8EAB-9444-0E256853062B}"/>
                </a:ext>
              </a:extLst>
            </p:cNvPr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8;p38">
              <a:extLst>
                <a:ext uri="{FF2B5EF4-FFF2-40B4-BE49-F238E27FC236}">
                  <a16:creationId xmlns:a16="http://schemas.microsoft.com/office/drawing/2014/main" id="{0E852EF6-5D6E-065C-B1E8-28469B1B1D1B}"/>
                </a:ext>
              </a:extLst>
            </p:cNvPr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9;p38">
              <a:extLst>
                <a:ext uri="{FF2B5EF4-FFF2-40B4-BE49-F238E27FC236}">
                  <a16:creationId xmlns:a16="http://schemas.microsoft.com/office/drawing/2014/main" id="{921E0C79-4106-3FBE-2455-EB309D6AEB66}"/>
                </a:ext>
              </a:extLst>
            </p:cNvPr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0;p38">
              <a:extLst>
                <a:ext uri="{FF2B5EF4-FFF2-40B4-BE49-F238E27FC236}">
                  <a16:creationId xmlns:a16="http://schemas.microsoft.com/office/drawing/2014/main" id="{4835BD65-E1A1-941C-7780-A46CEB014BD3}"/>
                </a:ext>
              </a:extLst>
            </p:cNvPr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1;p38">
              <a:extLst>
                <a:ext uri="{FF2B5EF4-FFF2-40B4-BE49-F238E27FC236}">
                  <a16:creationId xmlns:a16="http://schemas.microsoft.com/office/drawing/2014/main" id="{2ACAAA57-10AD-A0C9-778D-865873A449C3}"/>
                </a:ext>
              </a:extLst>
            </p:cNvPr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2;p38">
              <a:extLst>
                <a:ext uri="{FF2B5EF4-FFF2-40B4-BE49-F238E27FC236}">
                  <a16:creationId xmlns:a16="http://schemas.microsoft.com/office/drawing/2014/main" id="{8F4614C9-77BB-A600-8844-DB1150572529}"/>
                </a:ext>
              </a:extLst>
            </p:cNvPr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;p38">
              <a:extLst>
                <a:ext uri="{FF2B5EF4-FFF2-40B4-BE49-F238E27FC236}">
                  <a16:creationId xmlns:a16="http://schemas.microsoft.com/office/drawing/2014/main" id="{FA12915A-7023-00DA-A8CD-258707FBCC08}"/>
                </a:ext>
              </a:extLst>
            </p:cNvPr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4;p38">
              <a:extLst>
                <a:ext uri="{FF2B5EF4-FFF2-40B4-BE49-F238E27FC236}">
                  <a16:creationId xmlns:a16="http://schemas.microsoft.com/office/drawing/2014/main" id="{78C51FA5-C0EC-DF01-FD50-A8B50134A6AE}"/>
                </a:ext>
              </a:extLst>
            </p:cNvPr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5;p38">
              <a:extLst>
                <a:ext uri="{FF2B5EF4-FFF2-40B4-BE49-F238E27FC236}">
                  <a16:creationId xmlns:a16="http://schemas.microsoft.com/office/drawing/2014/main" id="{E088D67C-2AF7-B525-62B3-90218E7CF196}"/>
                </a:ext>
              </a:extLst>
            </p:cNvPr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6;p38">
              <a:extLst>
                <a:ext uri="{FF2B5EF4-FFF2-40B4-BE49-F238E27FC236}">
                  <a16:creationId xmlns:a16="http://schemas.microsoft.com/office/drawing/2014/main" id="{A993BE5B-E24B-8D3F-362F-3939C4ECEC4A}"/>
                </a:ext>
              </a:extLst>
            </p:cNvPr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7;p38">
              <a:extLst>
                <a:ext uri="{FF2B5EF4-FFF2-40B4-BE49-F238E27FC236}">
                  <a16:creationId xmlns:a16="http://schemas.microsoft.com/office/drawing/2014/main" id="{39F6DB8F-0DFD-3A6A-6500-5D3BD21344D6}"/>
                </a:ext>
              </a:extLst>
            </p:cNvPr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8;p38">
              <a:extLst>
                <a:ext uri="{FF2B5EF4-FFF2-40B4-BE49-F238E27FC236}">
                  <a16:creationId xmlns:a16="http://schemas.microsoft.com/office/drawing/2014/main" id="{944A9AC2-A120-CFCD-D324-BB57112DC358}"/>
                </a:ext>
              </a:extLst>
            </p:cNvPr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9;p38">
              <a:extLst>
                <a:ext uri="{FF2B5EF4-FFF2-40B4-BE49-F238E27FC236}">
                  <a16:creationId xmlns:a16="http://schemas.microsoft.com/office/drawing/2014/main" id="{A8493BEB-832D-87DB-079D-F5190CAD8C0E}"/>
                </a:ext>
              </a:extLst>
            </p:cNvPr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710;p38">
              <a:extLst>
                <a:ext uri="{FF2B5EF4-FFF2-40B4-BE49-F238E27FC236}">
                  <a16:creationId xmlns:a16="http://schemas.microsoft.com/office/drawing/2014/main" id="{4DD1C349-C2BD-FE5C-1C87-98E0DEE8C849}"/>
                </a:ext>
              </a:extLst>
            </p:cNvPr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711;p38">
              <a:extLst>
                <a:ext uri="{FF2B5EF4-FFF2-40B4-BE49-F238E27FC236}">
                  <a16:creationId xmlns:a16="http://schemas.microsoft.com/office/drawing/2014/main" id="{D0A47DAF-C368-8618-B8B6-0EF470210EC3}"/>
                </a:ext>
              </a:extLst>
            </p:cNvPr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712;p38">
              <a:extLst>
                <a:ext uri="{FF2B5EF4-FFF2-40B4-BE49-F238E27FC236}">
                  <a16:creationId xmlns:a16="http://schemas.microsoft.com/office/drawing/2014/main" id="{F30F0860-4E41-617F-194B-23000A5D287E}"/>
                </a:ext>
              </a:extLst>
            </p:cNvPr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713;p38">
              <a:extLst>
                <a:ext uri="{FF2B5EF4-FFF2-40B4-BE49-F238E27FC236}">
                  <a16:creationId xmlns:a16="http://schemas.microsoft.com/office/drawing/2014/main" id="{81C4DD1B-EBBA-D452-4742-DDD705181395}"/>
                </a:ext>
              </a:extLst>
            </p:cNvPr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714;p38">
              <a:extLst>
                <a:ext uri="{FF2B5EF4-FFF2-40B4-BE49-F238E27FC236}">
                  <a16:creationId xmlns:a16="http://schemas.microsoft.com/office/drawing/2014/main" id="{A3F700FD-ECEE-2411-B373-FD8BD0561CC7}"/>
                </a:ext>
              </a:extLst>
            </p:cNvPr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715;p38">
              <a:extLst>
                <a:ext uri="{FF2B5EF4-FFF2-40B4-BE49-F238E27FC236}">
                  <a16:creationId xmlns:a16="http://schemas.microsoft.com/office/drawing/2014/main" id="{6E6389C5-57DE-B75F-4A9E-5A071614EA01}"/>
                </a:ext>
              </a:extLst>
            </p:cNvPr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716;p38">
              <a:extLst>
                <a:ext uri="{FF2B5EF4-FFF2-40B4-BE49-F238E27FC236}">
                  <a16:creationId xmlns:a16="http://schemas.microsoft.com/office/drawing/2014/main" id="{5B475215-DFBF-6E31-A060-93163039EA05}"/>
                </a:ext>
              </a:extLst>
            </p:cNvPr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717;p38">
              <a:extLst>
                <a:ext uri="{FF2B5EF4-FFF2-40B4-BE49-F238E27FC236}">
                  <a16:creationId xmlns:a16="http://schemas.microsoft.com/office/drawing/2014/main" id="{07953BAC-789B-BE2A-FC97-1BDE86D909FA}"/>
                </a:ext>
              </a:extLst>
            </p:cNvPr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718;p38">
              <a:extLst>
                <a:ext uri="{FF2B5EF4-FFF2-40B4-BE49-F238E27FC236}">
                  <a16:creationId xmlns:a16="http://schemas.microsoft.com/office/drawing/2014/main" id="{18619100-3AD9-1652-C35E-C377121B4C25}"/>
                </a:ext>
              </a:extLst>
            </p:cNvPr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719;p38">
              <a:extLst>
                <a:ext uri="{FF2B5EF4-FFF2-40B4-BE49-F238E27FC236}">
                  <a16:creationId xmlns:a16="http://schemas.microsoft.com/office/drawing/2014/main" id="{30CE0E17-3BD1-79C6-CE52-34F2EC2A325F}"/>
                </a:ext>
              </a:extLst>
            </p:cNvPr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720;p38">
              <a:extLst>
                <a:ext uri="{FF2B5EF4-FFF2-40B4-BE49-F238E27FC236}">
                  <a16:creationId xmlns:a16="http://schemas.microsoft.com/office/drawing/2014/main" id="{7E0C847A-FB26-C5D7-7198-AC2108873516}"/>
                </a:ext>
              </a:extLst>
            </p:cNvPr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721;p38">
              <a:extLst>
                <a:ext uri="{FF2B5EF4-FFF2-40B4-BE49-F238E27FC236}">
                  <a16:creationId xmlns:a16="http://schemas.microsoft.com/office/drawing/2014/main" id="{1FC644EB-06BF-F0D0-1FFF-1428189242DE}"/>
                </a:ext>
              </a:extLst>
            </p:cNvPr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722;p38">
              <a:extLst>
                <a:ext uri="{FF2B5EF4-FFF2-40B4-BE49-F238E27FC236}">
                  <a16:creationId xmlns:a16="http://schemas.microsoft.com/office/drawing/2014/main" id="{301786CC-F796-2E08-5B59-2A02BD79243C}"/>
                </a:ext>
              </a:extLst>
            </p:cNvPr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723;p38">
              <a:extLst>
                <a:ext uri="{FF2B5EF4-FFF2-40B4-BE49-F238E27FC236}">
                  <a16:creationId xmlns:a16="http://schemas.microsoft.com/office/drawing/2014/main" id="{C7BE5EE5-6217-EDE2-FF93-E74DD09A7DE1}"/>
                </a:ext>
              </a:extLst>
            </p:cNvPr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724;p38">
              <a:extLst>
                <a:ext uri="{FF2B5EF4-FFF2-40B4-BE49-F238E27FC236}">
                  <a16:creationId xmlns:a16="http://schemas.microsoft.com/office/drawing/2014/main" id="{0A82DC74-80FE-7107-AFE6-EB6E57CAB870}"/>
                </a:ext>
              </a:extLst>
            </p:cNvPr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725;p38">
              <a:extLst>
                <a:ext uri="{FF2B5EF4-FFF2-40B4-BE49-F238E27FC236}">
                  <a16:creationId xmlns:a16="http://schemas.microsoft.com/office/drawing/2014/main" id="{49EF0322-82BE-01A9-C5DF-B9C2E6A4716E}"/>
                </a:ext>
              </a:extLst>
            </p:cNvPr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726;p38">
              <a:extLst>
                <a:ext uri="{FF2B5EF4-FFF2-40B4-BE49-F238E27FC236}">
                  <a16:creationId xmlns:a16="http://schemas.microsoft.com/office/drawing/2014/main" id="{E90217F0-6293-D863-B6E5-A0F46897BA79}"/>
                </a:ext>
              </a:extLst>
            </p:cNvPr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727;p38">
              <a:extLst>
                <a:ext uri="{FF2B5EF4-FFF2-40B4-BE49-F238E27FC236}">
                  <a16:creationId xmlns:a16="http://schemas.microsoft.com/office/drawing/2014/main" id="{82BD0254-E013-B15F-C267-EC18928B8DF3}"/>
                </a:ext>
              </a:extLst>
            </p:cNvPr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728;p38">
              <a:extLst>
                <a:ext uri="{FF2B5EF4-FFF2-40B4-BE49-F238E27FC236}">
                  <a16:creationId xmlns:a16="http://schemas.microsoft.com/office/drawing/2014/main" id="{0E046F04-282F-23CC-D27C-2F61F32DAC6F}"/>
                </a:ext>
              </a:extLst>
            </p:cNvPr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729;p38">
              <a:extLst>
                <a:ext uri="{FF2B5EF4-FFF2-40B4-BE49-F238E27FC236}">
                  <a16:creationId xmlns:a16="http://schemas.microsoft.com/office/drawing/2014/main" id="{C1C07530-374C-B39C-6847-543EE9A8A4C7}"/>
                </a:ext>
              </a:extLst>
            </p:cNvPr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730;p38">
              <a:extLst>
                <a:ext uri="{FF2B5EF4-FFF2-40B4-BE49-F238E27FC236}">
                  <a16:creationId xmlns:a16="http://schemas.microsoft.com/office/drawing/2014/main" id="{7C31B51F-4476-04C1-3337-B21C4E261F36}"/>
                </a:ext>
              </a:extLst>
            </p:cNvPr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731;p38">
              <a:extLst>
                <a:ext uri="{FF2B5EF4-FFF2-40B4-BE49-F238E27FC236}">
                  <a16:creationId xmlns:a16="http://schemas.microsoft.com/office/drawing/2014/main" id="{5DF55528-0ED6-E9F9-222B-C803CF37BCC7}"/>
                </a:ext>
              </a:extLst>
            </p:cNvPr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732;p38">
              <a:extLst>
                <a:ext uri="{FF2B5EF4-FFF2-40B4-BE49-F238E27FC236}">
                  <a16:creationId xmlns:a16="http://schemas.microsoft.com/office/drawing/2014/main" id="{1F0EE818-0743-223D-950D-B65AE0C2241E}"/>
                </a:ext>
              </a:extLst>
            </p:cNvPr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733;p38">
              <a:extLst>
                <a:ext uri="{FF2B5EF4-FFF2-40B4-BE49-F238E27FC236}">
                  <a16:creationId xmlns:a16="http://schemas.microsoft.com/office/drawing/2014/main" id="{F3D79A01-D4D5-4032-E7B9-693DF6C44121}"/>
                </a:ext>
              </a:extLst>
            </p:cNvPr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734;p38">
              <a:extLst>
                <a:ext uri="{FF2B5EF4-FFF2-40B4-BE49-F238E27FC236}">
                  <a16:creationId xmlns:a16="http://schemas.microsoft.com/office/drawing/2014/main" id="{39E7481B-BFC4-207D-F5BD-B8BF25CE3FC2}"/>
                </a:ext>
              </a:extLst>
            </p:cNvPr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735;p38">
              <a:extLst>
                <a:ext uri="{FF2B5EF4-FFF2-40B4-BE49-F238E27FC236}">
                  <a16:creationId xmlns:a16="http://schemas.microsoft.com/office/drawing/2014/main" id="{919E03C3-998F-A9F9-CEDF-27148C41FF21}"/>
                </a:ext>
              </a:extLst>
            </p:cNvPr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736;p38">
              <a:extLst>
                <a:ext uri="{FF2B5EF4-FFF2-40B4-BE49-F238E27FC236}">
                  <a16:creationId xmlns:a16="http://schemas.microsoft.com/office/drawing/2014/main" id="{4658CFEE-1E2D-B9CC-2A1E-D35000CE025D}"/>
                </a:ext>
              </a:extLst>
            </p:cNvPr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737;p38">
              <a:extLst>
                <a:ext uri="{FF2B5EF4-FFF2-40B4-BE49-F238E27FC236}">
                  <a16:creationId xmlns:a16="http://schemas.microsoft.com/office/drawing/2014/main" id="{249558CC-BE01-C52B-F568-8545A02F49B8}"/>
                </a:ext>
              </a:extLst>
            </p:cNvPr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738;p38">
              <a:extLst>
                <a:ext uri="{FF2B5EF4-FFF2-40B4-BE49-F238E27FC236}">
                  <a16:creationId xmlns:a16="http://schemas.microsoft.com/office/drawing/2014/main" id="{FD2F9556-AF55-A02B-B4D4-FE5405E36418}"/>
                </a:ext>
              </a:extLst>
            </p:cNvPr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739;p38">
              <a:extLst>
                <a:ext uri="{FF2B5EF4-FFF2-40B4-BE49-F238E27FC236}">
                  <a16:creationId xmlns:a16="http://schemas.microsoft.com/office/drawing/2014/main" id="{5803FC60-7E07-5249-BD32-4D55323132CD}"/>
                </a:ext>
              </a:extLst>
            </p:cNvPr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740;p38">
              <a:extLst>
                <a:ext uri="{FF2B5EF4-FFF2-40B4-BE49-F238E27FC236}">
                  <a16:creationId xmlns:a16="http://schemas.microsoft.com/office/drawing/2014/main" id="{2326CE28-9F7D-C70C-28F7-C1E823440B8F}"/>
                </a:ext>
              </a:extLst>
            </p:cNvPr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741;p38">
              <a:extLst>
                <a:ext uri="{FF2B5EF4-FFF2-40B4-BE49-F238E27FC236}">
                  <a16:creationId xmlns:a16="http://schemas.microsoft.com/office/drawing/2014/main" id="{A7EB837D-1C2B-3348-AC78-8AA1A6EBA487}"/>
                </a:ext>
              </a:extLst>
            </p:cNvPr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742;p38">
              <a:extLst>
                <a:ext uri="{FF2B5EF4-FFF2-40B4-BE49-F238E27FC236}">
                  <a16:creationId xmlns:a16="http://schemas.microsoft.com/office/drawing/2014/main" id="{1CE1C37C-D9CE-4A58-A2CE-B8CB6E15E083}"/>
                </a:ext>
              </a:extLst>
            </p:cNvPr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743;p38">
              <a:extLst>
                <a:ext uri="{FF2B5EF4-FFF2-40B4-BE49-F238E27FC236}">
                  <a16:creationId xmlns:a16="http://schemas.microsoft.com/office/drawing/2014/main" id="{15CE6531-C329-A57F-707E-03F4823DF128}"/>
                </a:ext>
              </a:extLst>
            </p:cNvPr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744;p38">
              <a:extLst>
                <a:ext uri="{FF2B5EF4-FFF2-40B4-BE49-F238E27FC236}">
                  <a16:creationId xmlns:a16="http://schemas.microsoft.com/office/drawing/2014/main" id="{603364B5-D852-6FEE-9135-448957CE8689}"/>
                </a:ext>
              </a:extLst>
            </p:cNvPr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745;p38">
              <a:extLst>
                <a:ext uri="{FF2B5EF4-FFF2-40B4-BE49-F238E27FC236}">
                  <a16:creationId xmlns:a16="http://schemas.microsoft.com/office/drawing/2014/main" id="{5C8C8B48-04FC-6BDC-D9D6-04493C105126}"/>
                </a:ext>
              </a:extLst>
            </p:cNvPr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746;p38">
              <a:extLst>
                <a:ext uri="{FF2B5EF4-FFF2-40B4-BE49-F238E27FC236}">
                  <a16:creationId xmlns:a16="http://schemas.microsoft.com/office/drawing/2014/main" id="{19B74154-827F-2DF0-DB0E-417249E0DBF5}"/>
                </a:ext>
              </a:extLst>
            </p:cNvPr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747;p38">
              <a:extLst>
                <a:ext uri="{FF2B5EF4-FFF2-40B4-BE49-F238E27FC236}">
                  <a16:creationId xmlns:a16="http://schemas.microsoft.com/office/drawing/2014/main" id="{8B8BDD35-2959-1E13-1FA1-3110914D0BE6}"/>
                </a:ext>
              </a:extLst>
            </p:cNvPr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748;p38">
              <a:extLst>
                <a:ext uri="{FF2B5EF4-FFF2-40B4-BE49-F238E27FC236}">
                  <a16:creationId xmlns:a16="http://schemas.microsoft.com/office/drawing/2014/main" id="{E1D581FE-262F-204C-2021-B305F4289B08}"/>
                </a:ext>
              </a:extLst>
            </p:cNvPr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749;p38">
              <a:extLst>
                <a:ext uri="{FF2B5EF4-FFF2-40B4-BE49-F238E27FC236}">
                  <a16:creationId xmlns:a16="http://schemas.microsoft.com/office/drawing/2014/main" id="{6AF1FD5D-0A51-41F8-7653-C0FFF1094988}"/>
                </a:ext>
              </a:extLst>
            </p:cNvPr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750;p38">
              <a:extLst>
                <a:ext uri="{FF2B5EF4-FFF2-40B4-BE49-F238E27FC236}">
                  <a16:creationId xmlns:a16="http://schemas.microsoft.com/office/drawing/2014/main" id="{BF518323-9BDB-B4F9-CD1F-ADC5E2E0281C}"/>
                </a:ext>
              </a:extLst>
            </p:cNvPr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751;p38">
              <a:extLst>
                <a:ext uri="{FF2B5EF4-FFF2-40B4-BE49-F238E27FC236}">
                  <a16:creationId xmlns:a16="http://schemas.microsoft.com/office/drawing/2014/main" id="{C6D7F768-9775-E1B1-CCCC-2D39FB31C0DB}"/>
                </a:ext>
              </a:extLst>
            </p:cNvPr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752;p38">
              <a:extLst>
                <a:ext uri="{FF2B5EF4-FFF2-40B4-BE49-F238E27FC236}">
                  <a16:creationId xmlns:a16="http://schemas.microsoft.com/office/drawing/2014/main" id="{BF414BBE-625D-D584-B536-DE64F374A66B}"/>
                </a:ext>
              </a:extLst>
            </p:cNvPr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753;p38">
              <a:extLst>
                <a:ext uri="{FF2B5EF4-FFF2-40B4-BE49-F238E27FC236}">
                  <a16:creationId xmlns:a16="http://schemas.microsoft.com/office/drawing/2014/main" id="{506216AF-DE10-5F93-FDAF-95DE4D78159E}"/>
                </a:ext>
              </a:extLst>
            </p:cNvPr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754;p38">
              <a:extLst>
                <a:ext uri="{FF2B5EF4-FFF2-40B4-BE49-F238E27FC236}">
                  <a16:creationId xmlns:a16="http://schemas.microsoft.com/office/drawing/2014/main" id="{DCBF0E1E-E107-F23F-9539-A55A027EB30C}"/>
                </a:ext>
              </a:extLst>
            </p:cNvPr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755;p38">
              <a:extLst>
                <a:ext uri="{FF2B5EF4-FFF2-40B4-BE49-F238E27FC236}">
                  <a16:creationId xmlns:a16="http://schemas.microsoft.com/office/drawing/2014/main" id="{CF3C3632-A969-B529-05B0-4483A9EF4909}"/>
                </a:ext>
              </a:extLst>
            </p:cNvPr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756;p38">
              <a:extLst>
                <a:ext uri="{FF2B5EF4-FFF2-40B4-BE49-F238E27FC236}">
                  <a16:creationId xmlns:a16="http://schemas.microsoft.com/office/drawing/2014/main" id="{38168532-C4F4-550A-127D-569580320690}"/>
                </a:ext>
              </a:extLst>
            </p:cNvPr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757;p38">
              <a:extLst>
                <a:ext uri="{FF2B5EF4-FFF2-40B4-BE49-F238E27FC236}">
                  <a16:creationId xmlns:a16="http://schemas.microsoft.com/office/drawing/2014/main" id="{167FA9DC-7795-B051-84AA-02D19BF3177B}"/>
                </a:ext>
              </a:extLst>
            </p:cNvPr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758;p38">
              <a:extLst>
                <a:ext uri="{FF2B5EF4-FFF2-40B4-BE49-F238E27FC236}">
                  <a16:creationId xmlns:a16="http://schemas.microsoft.com/office/drawing/2014/main" id="{03EBE4F5-2630-E55C-1CE2-77327740B893}"/>
                </a:ext>
              </a:extLst>
            </p:cNvPr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759;p38">
              <a:extLst>
                <a:ext uri="{FF2B5EF4-FFF2-40B4-BE49-F238E27FC236}">
                  <a16:creationId xmlns:a16="http://schemas.microsoft.com/office/drawing/2014/main" id="{F8DFAFC8-A148-FF2A-E6D8-F64E5D5C9D71}"/>
                </a:ext>
              </a:extLst>
            </p:cNvPr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760;p38">
              <a:extLst>
                <a:ext uri="{FF2B5EF4-FFF2-40B4-BE49-F238E27FC236}">
                  <a16:creationId xmlns:a16="http://schemas.microsoft.com/office/drawing/2014/main" id="{094EC534-F1C1-C282-8B11-A2E46F9883A7}"/>
                </a:ext>
              </a:extLst>
            </p:cNvPr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761;p38">
              <a:extLst>
                <a:ext uri="{FF2B5EF4-FFF2-40B4-BE49-F238E27FC236}">
                  <a16:creationId xmlns:a16="http://schemas.microsoft.com/office/drawing/2014/main" id="{7AAC68E6-5773-3E3D-8C18-ED86233522FB}"/>
                </a:ext>
              </a:extLst>
            </p:cNvPr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762;p38">
              <a:extLst>
                <a:ext uri="{FF2B5EF4-FFF2-40B4-BE49-F238E27FC236}">
                  <a16:creationId xmlns:a16="http://schemas.microsoft.com/office/drawing/2014/main" id="{49214796-25EC-3390-C3AF-14039E152997}"/>
                </a:ext>
              </a:extLst>
            </p:cNvPr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763;p38">
              <a:extLst>
                <a:ext uri="{FF2B5EF4-FFF2-40B4-BE49-F238E27FC236}">
                  <a16:creationId xmlns:a16="http://schemas.microsoft.com/office/drawing/2014/main" id="{05D4E60E-7AAB-9B71-9CF7-C50F3A5023E1}"/>
                </a:ext>
              </a:extLst>
            </p:cNvPr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764;p38">
              <a:extLst>
                <a:ext uri="{FF2B5EF4-FFF2-40B4-BE49-F238E27FC236}">
                  <a16:creationId xmlns:a16="http://schemas.microsoft.com/office/drawing/2014/main" id="{7859692D-B942-6048-EE61-B64C28537759}"/>
                </a:ext>
              </a:extLst>
            </p:cNvPr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765;p38">
              <a:extLst>
                <a:ext uri="{FF2B5EF4-FFF2-40B4-BE49-F238E27FC236}">
                  <a16:creationId xmlns:a16="http://schemas.microsoft.com/office/drawing/2014/main" id="{653C17AB-1FE6-4C00-572F-C49E872800F1}"/>
                </a:ext>
              </a:extLst>
            </p:cNvPr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766;p38">
              <a:extLst>
                <a:ext uri="{FF2B5EF4-FFF2-40B4-BE49-F238E27FC236}">
                  <a16:creationId xmlns:a16="http://schemas.microsoft.com/office/drawing/2014/main" id="{C7B4FF63-5414-052A-5BAA-F804C85E08FB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767;p38">
              <a:extLst>
                <a:ext uri="{FF2B5EF4-FFF2-40B4-BE49-F238E27FC236}">
                  <a16:creationId xmlns:a16="http://schemas.microsoft.com/office/drawing/2014/main" id="{312A5F3D-DAF8-5A29-62FE-10BCD743BC51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768;p38">
              <a:extLst>
                <a:ext uri="{FF2B5EF4-FFF2-40B4-BE49-F238E27FC236}">
                  <a16:creationId xmlns:a16="http://schemas.microsoft.com/office/drawing/2014/main" id="{F38497F0-2F94-D1E5-0A8F-C3B80D2D389B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769;p38">
              <a:extLst>
                <a:ext uri="{FF2B5EF4-FFF2-40B4-BE49-F238E27FC236}">
                  <a16:creationId xmlns:a16="http://schemas.microsoft.com/office/drawing/2014/main" id="{F1DF4CEA-0B28-5F1F-572B-E96705EA08AE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770;p38">
              <a:extLst>
                <a:ext uri="{FF2B5EF4-FFF2-40B4-BE49-F238E27FC236}">
                  <a16:creationId xmlns:a16="http://schemas.microsoft.com/office/drawing/2014/main" id="{780AC99C-3C4D-6633-48D7-A9C9515340A6}"/>
                </a:ext>
              </a:extLst>
            </p:cNvPr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771;p38">
              <a:extLst>
                <a:ext uri="{FF2B5EF4-FFF2-40B4-BE49-F238E27FC236}">
                  <a16:creationId xmlns:a16="http://schemas.microsoft.com/office/drawing/2014/main" id="{37E6747A-C7FF-DB14-9F8C-7DDCABD47D42}"/>
                </a:ext>
              </a:extLst>
            </p:cNvPr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772;p38">
              <a:extLst>
                <a:ext uri="{FF2B5EF4-FFF2-40B4-BE49-F238E27FC236}">
                  <a16:creationId xmlns:a16="http://schemas.microsoft.com/office/drawing/2014/main" id="{7CEE1073-26C5-8F30-CC63-EB4EADD55A45}"/>
                </a:ext>
              </a:extLst>
            </p:cNvPr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773;p38">
              <a:extLst>
                <a:ext uri="{FF2B5EF4-FFF2-40B4-BE49-F238E27FC236}">
                  <a16:creationId xmlns:a16="http://schemas.microsoft.com/office/drawing/2014/main" id="{C5F640AE-B58A-D4E1-45E8-8391A037A5C9}"/>
                </a:ext>
              </a:extLst>
            </p:cNvPr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774;p38">
              <a:extLst>
                <a:ext uri="{FF2B5EF4-FFF2-40B4-BE49-F238E27FC236}">
                  <a16:creationId xmlns:a16="http://schemas.microsoft.com/office/drawing/2014/main" id="{75778004-4A48-AE8A-8D43-962DA9E9F167}"/>
                </a:ext>
              </a:extLst>
            </p:cNvPr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775;p38">
              <a:extLst>
                <a:ext uri="{FF2B5EF4-FFF2-40B4-BE49-F238E27FC236}">
                  <a16:creationId xmlns:a16="http://schemas.microsoft.com/office/drawing/2014/main" id="{41A8AF61-0811-D361-7CC1-8F6E38625EA2}"/>
                </a:ext>
              </a:extLst>
            </p:cNvPr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776;p38">
              <a:extLst>
                <a:ext uri="{FF2B5EF4-FFF2-40B4-BE49-F238E27FC236}">
                  <a16:creationId xmlns:a16="http://schemas.microsoft.com/office/drawing/2014/main" id="{B8633C9D-2684-011A-A31A-C74573A4757A}"/>
                </a:ext>
              </a:extLst>
            </p:cNvPr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777;p38">
              <a:extLst>
                <a:ext uri="{FF2B5EF4-FFF2-40B4-BE49-F238E27FC236}">
                  <a16:creationId xmlns:a16="http://schemas.microsoft.com/office/drawing/2014/main" id="{A0072BBD-746A-B8E3-F228-F96BA55CC0C3}"/>
                </a:ext>
              </a:extLst>
            </p:cNvPr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778;p38">
              <a:extLst>
                <a:ext uri="{FF2B5EF4-FFF2-40B4-BE49-F238E27FC236}">
                  <a16:creationId xmlns:a16="http://schemas.microsoft.com/office/drawing/2014/main" id="{7A043B0B-AB98-44E8-CA5E-6198767E3EAA}"/>
                </a:ext>
              </a:extLst>
            </p:cNvPr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779;p38">
              <a:extLst>
                <a:ext uri="{FF2B5EF4-FFF2-40B4-BE49-F238E27FC236}">
                  <a16:creationId xmlns:a16="http://schemas.microsoft.com/office/drawing/2014/main" id="{37ABC450-7D3C-1361-83EE-983477C14FA7}"/>
                </a:ext>
              </a:extLst>
            </p:cNvPr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780;p38">
              <a:extLst>
                <a:ext uri="{FF2B5EF4-FFF2-40B4-BE49-F238E27FC236}">
                  <a16:creationId xmlns:a16="http://schemas.microsoft.com/office/drawing/2014/main" id="{166D5164-8107-47F8-1B0D-EB77FA6D674E}"/>
                </a:ext>
              </a:extLst>
            </p:cNvPr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781;p38">
              <a:extLst>
                <a:ext uri="{FF2B5EF4-FFF2-40B4-BE49-F238E27FC236}">
                  <a16:creationId xmlns:a16="http://schemas.microsoft.com/office/drawing/2014/main" id="{8B5E34EA-B4D9-9C75-60A3-4A65EA237A82}"/>
                </a:ext>
              </a:extLst>
            </p:cNvPr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782;p38">
              <a:extLst>
                <a:ext uri="{FF2B5EF4-FFF2-40B4-BE49-F238E27FC236}">
                  <a16:creationId xmlns:a16="http://schemas.microsoft.com/office/drawing/2014/main" id="{D2229EA4-063F-5BA0-3ACF-20F49720B9FC}"/>
                </a:ext>
              </a:extLst>
            </p:cNvPr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783;p38">
              <a:extLst>
                <a:ext uri="{FF2B5EF4-FFF2-40B4-BE49-F238E27FC236}">
                  <a16:creationId xmlns:a16="http://schemas.microsoft.com/office/drawing/2014/main" id="{EA65A3A7-C33A-1E0A-CFDF-C6503E4E89C6}"/>
                </a:ext>
              </a:extLst>
            </p:cNvPr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784;p38">
              <a:extLst>
                <a:ext uri="{FF2B5EF4-FFF2-40B4-BE49-F238E27FC236}">
                  <a16:creationId xmlns:a16="http://schemas.microsoft.com/office/drawing/2014/main" id="{4490C44A-ECA2-7A36-1D7C-EE7A15D99A44}"/>
                </a:ext>
              </a:extLst>
            </p:cNvPr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785;p38">
              <a:extLst>
                <a:ext uri="{FF2B5EF4-FFF2-40B4-BE49-F238E27FC236}">
                  <a16:creationId xmlns:a16="http://schemas.microsoft.com/office/drawing/2014/main" id="{00C106AE-CB94-7FD1-7A71-B2E038D43A76}"/>
                </a:ext>
              </a:extLst>
            </p:cNvPr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786;p38">
              <a:extLst>
                <a:ext uri="{FF2B5EF4-FFF2-40B4-BE49-F238E27FC236}">
                  <a16:creationId xmlns:a16="http://schemas.microsoft.com/office/drawing/2014/main" id="{D6D35B64-4ABB-2095-2E21-C318BCE7EDF3}"/>
                </a:ext>
              </a:extLst>
            </p:cNvPr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787;p38">
              <a:extLst>
                <a:ext uri="{FF2B5EF4-FFF2-40B4-BE49-F238E27FC236}">
                  <a16:creationId xmlns:a16="http://schemas.microsoft.com/office/drawing/2014/main" id="{897AA03F-C686-B9D7-C6D2-FC334DDF2285}"/>
                </a:ext>
              </a:extLst>
            </p:cNvPr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788;p38">
              <a:extLst>
                <a:ext uri="{FF2B5EF4-FFF2-40B4-BE49-F238E27FC236}">
                  <a16:creationId xmlns:a16="http://schemas.microsoft.com/office/drawing/2014/main" id="{7395F90B-355B-D7D1-58EE-C57E1366DD52}"/>
                </a:ext>
              </a:extLst>
            </p:cNvPr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789;p38">
              <a:extLst>
                <a:ext uri="{FF2B5EF4-FFF2-40B4-BE49-F238E27FC236}">
                  <a16:creationId xmlns:a16="http://schemas.microsoft.com/office/drawing/2014/main" id="{23801D33-A13C-AB0C-E949-77F4DC6014DF}"/>
                </a:ext>
              </a:extLst>
            </p:cNvPr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790;p38">
              <a:extLst>
                <a:ext uri="{FF2B5EF4-FFF2-40B4-BE49-F238E27FC236}">
                  <a16:creationId xmlns:a16="http://schemas.microsoft.com/office/drawing/2014/main" id="{11202D17-5BC5-85FC-BEEE-A6763E28E106}"/>
                </a:ext>
              </a:extLst>
            </p:cNvPr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791;p38">
              <a:extLst>
                <a:ext uri="{FF2B5EF4-FFF2-40B4-BE49-F238E27FC236}">
                  <a16:creationId xmlns:a16="http://schemas.microsoft.com/office/drawing/2014/main" id="{FECEF3A2-64B5-654A-95E5-F992E404B56D}"/>
                </a:ext>
              </a:extLst>
            </p:cNvPr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792;p38">
              <a:extLst>
                <a:ext uri="{FF2B5EF4-FFF2-40B4-BE49-F238E27FC236}">
                  <a16:creationId xmlns:a16="http://schemas.microsoft.com/office/drawing/2014/main" id="{C71C6EB2-1FE2-968F-8EC2-ADDDE3801307}"/>
                </a:ext>
              </a:extLst>
            </p:cNvPr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793;p38">
              <a:extLst>
                <a:ext uri="{FF2B5EF4-FFF2-40B4-BE49-F238E27FC236}">
                  <a16:creationId xmlns:a16="http://schemas.microsoft.com/office/drawing/2014/main" id="{C5A74BA4-4650-99DD-B9CA-86DD6D6A9BE8}"/>
                </a:ext>
              </a:extLst>
            </p:cNvPr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794;p38">
              <a:extLst>
                <a:ext uri="{FF2B5EF4-FFF2-40B4-BE49-F238E27FC236}">
                  <a16:creationId xmlns:a16="http://schemas.microsoft.com/office/drawing/2014/main" id="{D0B89FB0-D064-6819-24E8-A8D7E69EE8CF}"/>
                </a:ext>
              </a:extLst>
            </p:cNvPr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795;p38">
              <a:extLst>
                <a:ext uri="{FF2B5EF4-FFF2-40B4-BE49-F238E27FC236}">
                  <a16:creationId xmlns:a16="http://schemas.microsoft.com/office/drawing/2014/main" id="{A56ADFDF-74B0-C120-7336-D58154C30649}"/>
                </a:ext>
              </a:extLst>
            </p:cNvPr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796;p38">
              <a:extLst>
                <a:ext uri="{FF2B5EF4-FFF2-40B4-BE49-F238E27FC236}">
                  <a16:creationId xmlns:a16="http://schemas.microsoft.com/office/drawing/2014/main" id="{06BB297E-A3C9-5CDD-EB4E-4053291E93B4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797;p38">
              <a:extLst>
                <a:ext uri="{FF2B5EF4-FFF2-40B4-BE49-F238E27FC236}">
                  <a16:creationId xmlns:a16="http://schemas.microsoft.com/office/drawing/2014/main" id="{2E62AD85-9F7D-EF9E-6C89-9FEC3CBD8A96}"/>
                </a:ext>
              </a:extLst>
            </p:cNvPr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798;p38">
              <a:extLst>
                <a:ext uri="{FF2B5EF4-FFF2-40B4-BE49-F238E27FC236}">
                  <a16:creationId xmlns:a16="http://schemas.microsoft.com/office/drawing/2014/main" id="{89528E43-5B0D-2D30-8AC1-8CB1B3EA0E7E}"/>
                </a:ext>
              </a:extLst>
            </p:cNvPr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799;p38">
              <a:extLst>
                <a:ext uri="{FF2B5EF4-FFF2-40B4-BE49-F238E27FC236}">
                  <a16:creationId xmlns:a16="http://schemas.microsoft.com/office/drawing/2014/main" id="{0A09C285-AD49-C327-21DB-EB9365B26B1D}"/>
                </a:ext>
              </a:extLst>
            </p:cNvPr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800;p38">
              <a:extLst>
                <a:ext uri="{FF2B5EF4-FFF2-40B4-BE49-F238E27FC236}">
                  <a16:creationId xmlns:a16="http://schemas.microsoft.com/office/drawing/2014/main" id="{782D9A65-D504-6E3D-7C69-88E7429E5FDA}"/>
                </a:ext>
              </a:extLst>
            </p:cNvPr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801;p38">
              <a:extLst>
                <a:ext uri="{FF2B5EF4-FFF2-40B4-BE49-F238E27FC236}">
                  <a16:creationId xmlns:a16="http://schemas.microsoft.com/office/drawing/2014/main" id="{A2AD8060-323F-02C9-029E-F39C413E82FE}"/>
                </a:ext>
              </a:extLst>
            </p:cNvPr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802;p38">
              <a:extLst>
                <a:ext uri="{FF2B5EF4-FFF2-40B4-BE49-F238E27FC236}">
                  <a16:creationId xmlns:a16="http://schemas.microsoft.com/office/drawing/2014/main" id="{1AB0ABC2-129E-35AB-2739-539100785B00}"/>
                </a:ext>
              </a:extLst>
            </p:cNvPr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803;p38">
              <a:extLst>
                <a:ext uri="{FF2B5EF4-FFF2-40B4-BE49-F238E27FC236}">
                  <a16:creationId xmlns:a16="http://schemas.microsoft.com/office/drawing/2014/main" id="{9FD27323-F186-4D5B-E4E0-840B3955EF51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804;p38">
              <a:extLst>
                <a:ext uri="{FF2B5EF4-FFF2-40B4-BE49-F238E27FC236}">
                  <a16:creationId xmlns:a16="http://schemas.microsoft.com/office/drawing/2014/main" id="{C02B279F-1936-0211-C0F9-348B8BEFAD18}"/>
                </a:ext>
              </a:extLst>
            </p:cNvPr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805;p38">
              <a:extLst>
                <a:ext uri="{FF2B5EF4-FFF2-40B4-BE49-F238E27FC236}">
                  <a16:creationId xmlns:a16="http://schemas.microsoft.com/office/drawing/2014/main" id="{DC27E78C-6452-47EF-7D08-86A753A4EC8A}"/>
                </a:ext>
              </a:extLst>
            </p:cNvPr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806;p38">
              <a:extLst>
                <a:ext uri="{FF2B5EF4-FFF2-40B4-BE49-F238E27FC236}">
                  <a16:creationId xmlns:a16="http://schemas.microsoft.com/office/drawing/2014/main" id="{E9CB2132-AAFA-5DB5-EE75-A887DF4FF4DF}"/>
                </a:ext>
              </a:extLst>
            </p:cNvPr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807;p38">
              <a:extLst>
                <a:ext uri="{FF2B5EF4-FFF2-40B4-BE49-F238E27FC236}">
                  <a16:creationId xmlns:a16="http://schemas.microsoft.com/office/drawing/2014/main" id="{6330B68F-4BAC-9912-817B-CA2978953603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808;p38">
              <a:extLst>
                <a:ext uri="{FF2B5EF4-FFF2-40B4-BE49-F238E27FC236}">
                  <a16:creationId xmlns:a16="http://schemas.microsoft.com/office/drawing/2014/main" id="{8707BA6A-66B6-0B93-E850-7819C6C9A78D}"/>
                </a:ext>
              </a:extLst>
            </p:cNvPr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809;p38">
              <a:extLst>
                <a:ext uri="{FF2B5EF4-FFF2-40B4-BE49-F238E27FC236}">
                  <a16:creationId xmlns:a16="http://schemas.microsoft.com/office/drawing/2014/main" id="{3E7C03E1-F0FE-F2F9-362E-8C23CED01161}"/>
                </a:ext>
              </a:extLst>
            </p:cNvPr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810;p38">
              <a:extLst>
                <a:ext uri="{FF2B5EF4-FFF2-40B4-BE49-F238E27FC236}">
                  <a16:creationId xmlns:a16="http://schemas.microsoft.com/office/drawing/2014/main" id="{AC5E72A0-B95E-14BB-A1D5-1477090401C4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811;p38">
              <a:extLst>
                <a:ext uri="{FF2B5EF4-FFF2-40B4-BE49-F238E27FC236}">
                  <a16:creationId xmlns:a16="http://schemas.microsoft.com/office/drawing/2014/main" id="{BD045705-EA1B-35B0-13E5-2EA5AEF4FAC2}"/>
                </a:ext>
              </a:extLst>
            </p:cNvPr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812;p38">
              <a:extLst>
                <a:ext uri="{FF2B5EF4-FFF2-40B4-BE49-F238E27FC236}">
                  <a16:creationId xmlns:a16="http://schemas.microsoft.com/office/drawing/2014/main" id="{515F3CBC-3A90-F150-27EC-6421EF3CEF07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813;p38">
              <a:extLst>
                <a:ext uri="{FF2B5EF4-FFF2-40B4-BE49-F238E27FC236}">
                  <a16:creationId xmlns:a16="http://schemas.microsoft.com/office/drawing/2014/main" id="{6D055DC4-DEF2-2753-DDA4-2B7AF87EC3C3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814;p38">
              <a:extLst>
                <a:ext uri="{FF2B5EF4-FFF2-40B4-BE49-F238E27FC236}">
                  <a16:creationId xmlns:a16="http://schemas.microsoft.com/office/drawing/2014/main" id="{44050F1E-C998-5ADA-92DC-C55C9A6DBC2D}"/>
                </a:ext>
              </a:extLst>
            </p:cNvPr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815;p38">
              <a:extLst>
                <a:ext uri="{FF2B5EF4-FFF2-40B4-BE49-F238E27FC236}">
                  <a16:creationId xmlns:a16="http://schemas.microsoft.com/office/drawing/2014/main" id="{4EB00525-A598-B7C7-3D3D-149E51307CC5}"/>
                </a:ext>
              </a:extLst>
            </p:cNvPr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816;p38">
              <a:extLst>
                <a:ext uri="{FF2B5EF4-FFF2-40B4-BE49-F238E27FC236}">
                  <a16:creationId xmlns:a16="http://schemas.microsoft.com/office/drawing/2014/main" id="{1811FCB2-E0B8-4FD1-DF74-813D064C14AE}"/>
                </a:ext>
              </a:extLst>
            </p:cNvPr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817;p38">
              <a:extLst>
                <a:ext uri="{FF2B5EF4-FFF2-40B4-BE49-F238E27FC236}">
                  <a16:creationId xmlns:a16="http://schemas.microsoft.com/office/drawing/2014/main" id="{69BA0AA9-78FA-87D1-98FB-980057791C10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818;p38">
              <a:extLst>
                <a:ext uri="{FF2B5EF4-FFF2-40B4-BE49-F238E27FC236}">
                  <a16:creationId xmlns:a16="http://schemas.microsoft.com/office/drawing/2014/main" id="{8BF3664C-1184-52A7-CF2B-DA1D27938509}"/>
                </a:ext>
              </a:extLst>
            </p:cNvPr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819;p38">
              <a:extLst>
                <a:ext uri="{FF2B5EF4-FFF2-40B4-BE49-F238E27FC236}">
                  <a16:creationId xmlns:a16="http://schemas.microsoft.com/office/drawing/2014/main" id="{81FBAB27-AA9F-9645-C93E-C4BEB63BB1E7}"/>
                </a:ext>
              </a:extLst>
            </p:cNvPr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820;p38">
              <a:extLst>
                <a:ext uri="{FF2B5EF4-FFF2-40B4-BE49-F238E27FC236}">
                  <a16:creationId xmlns:a16="http://schemas.microsoft.com/office/drawing/2014/main" id="{845CFADF-4BA8-FA37-8A62-F4613C0EBF38}"/>
                </a:ext>
              </a:extLst>
            </p:cNvPr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821;p38">
              <a:extLst>
                <a:ext uri="{FF2B5EF4-FFF2-40B4-BE49-F238E27FC236}">
                  <a16:creationId xmlns:a16="http://schemas.microsoft.com/office/drawing/2014/main" id="{059778E8-70AA-A6E9-380F-DC76E0C0F318}"/>
                </a:ext>
              </a:extLst>
            </p:cNvPr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822;p38">
              <a:extLst>
                <a:ext uri="{FF2B5EF4-FFF2-40B4-BE49-F238E27FC236}">
                  <a16:creationId xmlns:a16="http://schemas.microsoft.com/office/drawing/2014/main" id="{D83AF9F8-F614-8AA2-7811-76217F7D18E7}"/>
                </a:ext>
              </a:extLst>
            </p:cNvPr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823;p38">
              <a:extLst>
                <a:ext uri="{FF2B5EF4-FFF2-40B4-BE49-F238E27FC236}">
                  <a16:creationId xmlns:a16="http://schemas.microsoft.com/office/drawing/2014/main" id="{4B81DAE2-768D-EDAA-91F0-3BB5E703C17D}"/>
                </a:ext>
              </a:extLst>
            </p:cNvPr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824;p38">
              <a:extLst>
                <a:ext uri="{FF2B5EF4-FFF2-40B4-BE49-F238E27FC236}">
                  <a16:creationId xmlns:a16="http://schemas.microsoft.com/office/drawing/2014/main" id="{B06D5994-7115-23F3-11C7-75A3380AB046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825;p38">
              <a:extLst>
                <a:ext uri="{FF2B5EF4-FFF2-40B4-BE49-F238E27FC236}">
                  <a16:creationId xmlns:a16="http://schemas.microsoft.com/office/drawing/2014/main" id="{44D39103-1620-D3AB-75D7-1B62D95B48FF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826;p38">
              <a:extLst>
                <a:ext uri="{FF2B5EF4-FFF2-40B4-BE49-F238E27FC236}">
                  <a16:creationId xmlns:a16="http://schemas.microsoft.com/office/drawing/2014/main" id="{FC4FDF64-E303-34D2-F775-6A7E005B7D70}"/>
                </a:ext>
              </a:extLst>
            </p:cNvPr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827;p38">
              <a:extLst>
                <a:ext uri="{FF2B5EF4-FFF2-40B4-BE49-F238E27FC236}">
                  <a16:creationId xmlns:a16="http://schemas.microsoft.com/office/drawing/2014/main" id="{5327FB02-A112-7272-0CEB-0964977472CE}"/>
                </a:ext>
              </a:extLst>
            </p:cNvPr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828;p38">
              <a:extLst>
                <a:ext uri="{FF2B5EF4-FFF2-40B4-BE49-F238E27FC236}">
                  <a16:creationId xmlns:a16="http://schemas.microsoft.com/office/drawing/2014/main" id="{0738FADE-4736-ACED-BBC1-9AA431AD44AA}"/>
                </a:ext>
              </a:extLst>
            </p:cNvPr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829;p38">
              <a:extLst>
                <a:ext uri="{FF2B5EF4-FFF2-40B4-BE49-F238E27FC236}">
                  <a16:creationId xmlns:a16="http://schemas.microsoft.com/office/drawing/2014/main" id="{2D5639A3-F5B5-4AFF-39CD-CEAAEC926493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830;p38">
              <a:extLst>
                <a:ext uri="{FF2B5EF4-FFF2-40B4-BE49-F238E27FC236}">
                  <a16:creationId xmlns:a16="http://schemas.microsoft.com/office/drawing/2014/main" id="{04BE21D3-0F1B-3801-6F38-4E0D903226FF}"/>
                </a:ext>
              </a:extLst>
            </p:cNvPr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831;p38">
              <a:extLst>
                <a:ext uri="{FF2B5EF4-FFF2-40B4-BE49-F238E27FC236}">
                  <a16:creationId xmlns:a16="http://schemas.microsoft.com/office/drawing/2014/main" id="{9DBC5206-C82B-F597-D5C4-18C524D01B13}"/>
                </a:ext>
              </a:extLst>
            </p:cNvPr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832;p38">
              <a:extLst>
                <a:ext uri="{FF2B5EF4-FFF2-40B4-BE49-F238E27FC236}">
                  <a16:creationId xmlns:a16="http://schemas.microsoft.com/office/drawing/2014/main" id="{E65177A7-7E0F-7D73-C521-BD4D05318528}"/>
                </a:ext>
              </a:extLst>
            </p:cNvPr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833;p38">
              <a:extLst>
                <a:ext uri="{FF2B5EF4-FFF2-40B4-BE49-F238E27FC236}">
                  <a16:creationId xmlns:a16="http://schemas.microsoft.com/office/drawing/2014/main" id="{DFB8397A-F368-6550-BD61-A32B79A0B6CC}"/>
                </a:ext>
              </a:extLst>
            </p:cNvPr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834;p38">
              <a:extLst>
                <a:ext uri="{FF2B5EF4-FFF2-40B4-BE49-F238E27FC236}">
                  <a16:creationId xmlns:a16="http://schemas.microsoft.com/office/drawing/2014/main" id="{85C0DD9C-C79B-91D4-2ADF-792721BD8BA8}"/>
                </a:ext>
              </a:extLst>
            </p:cNvPr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835;p38">
              <a:extLst>
                <a:ext uri="{FF2B5EF4-FFF2-40B4-BE49-F238E27FC236}">
                  <a16:creationId xmlns:a16="http://schemas.microsoft.com/office/drawing/2014/main" id="{17BF9BBD-DE65-04F2-3551-F3E8E0037379}"/>
                </a:ext>
              </a:extLst>
            </p:cNvPr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836;p38">
              <a:extLst>
                <a:ext uri="{FF2B5EF4-FFF2-40B4-BE49-F238E27FC236}">
                  <a16:creationId xmlns:a16="http://schemas.microsoft.com/office/drawing/2014/main" id="{5C82F2F7-5C2D-EF51-A25A-916C27F2B424}"/>
                </a:ext>
              </a:extLst>
            </p:cNvPr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837;p38">
              <a:extLst>
                <a:ext uri="{FF2B5EF4-FFF2-40B4-BE49-F238E27FC236}">
                  <a16:creationId xmlns:a16="http://schemas.microsoft.com/office/drawing/2014/main" id="{7D653127-08F6-09A4-B04B-02686647ACB4}"/>
                </a:ext>
              </a:extLst>
            </p:cNvPr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838;p38">
              <a:extLst>
                <a:ext uri="{FF2B5EF4-FFF2-40B4-BE49-F238E27FC236}">
                  <a16:creationId xmlns:a16="http://schemas.microsoft.com/office/drawing/2014/main" id="{54F49C89-32B8-6207-80C4-30DA1531EFCD}"/>
                </a:ext>
              </a:extLst>
            </p:cNvPr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839;p38">
              <a:extLst>
                <a:ext uri="{FF2B5EF4-FFF2-40B4-BE49-F238E27FC236}">
                  <a16:creationId xmlns:a16="http://schemas.microsoft.com/office/drawing/2014/main" id="{5259B0C3-DD1C-1122-1AA1-93419D17DD3C}"/>
                </a:ext>
              </a:extLst>
            </p:cNvPr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840;p38">
              <a:extLst>
                <a:ext uri="{FF2B5EF4-FFF2-40B4-BE49-F238E27FC236}">
                  <a16:creationId xmlns:a16="http://schemas.microsoft.com/office/drawing/2014/main" id="{43C03BC7-AA32-035C-71BB-8EC86D36682F}"/>
                </a:ext>
              </a:extLst>
            </p:cNvPr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841;p38">
              <a:extLst>
                <a:ext uri="{FF2B5EF4-FFF2-40B4-BE49-F238E27FC236}">
                  <a16:creationId xmlns:a16="http://schemas.microsoft.com/office/drawing/2014/main" id="{3FBA3D35-383D-224C-28F6-890C930C4871}"/>
                </a:ext>
              </a:extLst>
            </p:cNvPr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842;p38">
              <a:extLst>
                <a:ext uri="{FF2B5EF4-FFF2-40B4-BE49-F238E27FC236}">
                  <a16:creationId xmlns:a16="http://schemas.microsoft.com/office/drawing/2014/main" id="{2FD03FF3-869F-D272-8896-450C9DE6D7DF}"/>
                </a:ext>
              </a:extLst>
            </p:cNvPr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843;p38">
              <a:extLst>
                <a:ext uri="{FF2B5EF4-FFF2-40B4-BE49-F238E27FC236}">
                  <a16:creationId xmlns:a16="http://schemas.microsoft.com/office/drawing/2014/main" id="{52B26FEB-A8C7-B5C5-BFFE-7447E9F15E98}"/>
                </a:ext>
              </a:extLst>
            </p:cNvPr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844;p38">
              <a:extLst>
                <a:ext uri="{FF2B5EF4-FFF2-40B4-BE49-F238E27FC236}">
                  <a16:creationId xmlns:a16="http://schemas.microsoft.com/office/drawing/2014/main" id="{D4CCC566-C362-B3D5-FF8E-FC155C25C225}"/>
                </a:ext>
              </a:extLst>
            </p:cNvPr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845;p38">
              <a:extLst>
                <a:ext uri="{FF2B5EF4-FFF2-40B4-BE49-F238E27FC236}">
                  <a16:creationId xmlns:a16="http://schemas.microsoft.com/office/drawing/2014/main" id="{B3FD0C7D-5DB3-2ECC-AB54-6577421363A3}"/>
                </a:ext>
              </a:extLst>
            </p:cNvPr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846;p38">
              <a:extLst>
                <a:ext uri="{FF2B5EF4-FFF2-40B4-BE49-F238E27FC236}">
                  <a16:creationId xmlns:a16="http://schemas.microsoft.com/office/drawing/2014/main" id="{E13D5323-BCF4-95D7-B94D-382AC6D835D1}"/>
                </a:ext>
              </a:extLst>
            </p:cNvPr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847;p38">
              <a:extLst>
                <a:ext uri="{FF2B5EF4-FFF2-40B4-BE49-F238E27FC236}">
                  <a16:creationId xmlns:a16="http://schemas.microsoft.com/office/drawing/2014/main" id="{BA4A2BCC-7F6B-3D5B-CF91-7BB30A087F97}"/>
                </a:ext>
              </a:extLst>
            </p:cNvPr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848;p38">
              <a:extLst>
                <a:ext uri="{FF2B5EF4-FFF2-40B4-BE49-F238E27FC236}">
                  <a16:creationId xmlns:a16="http://schemas.microsoft.com/office/drawing/2014/main" id="{CFF6EB8A-049C-3D3E-C55C-6BC7844F968B}"/>
                </a:ext>
              </a:extLst>
            </p:cNvPr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849;p38">
              <a:extLst>
                <a:ext uri="{FF2B5EF4-FFF2-40B4-BE49-F238E27FC236}">
                  <a16:creationId xmlns:a16="http://schemas.microsoft.com/office/drawing/2014/main" id="{CFD65FB1-C41A-C826-FA65-EA1D0131E531}"/>
                </a:ext>
              </a:extLst>
            </p:cNvPr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850;p38">
              <a:extLst>
                <a:ext uri="{FF2B5EF4-FFF2-40B4-BE49-F238E27FC236}">
                  <a16:creationId xmlns:a16="http://schemas.microsoft.com/office/drawing/2014/main" id="{113DF131-D9ED-9F12-8D84-EA6A722334F0}"/>
                </a:ext>
              </a:extLst>
            </p:cNvPr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851;p38">
              <a:extLst>
                <a:ext uri="{FF2B5EF4-FFF2-40B4-BE49-F238E27FC236}">
                  <a16:creationId xmlns:a16="http://schemas.microsoft.com/office/drawing/2014/main" id="{C7E46B86-67F1-8A8A-8A1E-5EF9BAC67B80}"/>
                </a:ext>
              </a:extLst>
            </p:cNvPr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852;p38">
              <a:extLst>
                <a:ext uri="{FF2B5EF4-FFF2-40B4-BE49-F238E27FC236}">
                  <a16:creationId xmlns:a16="http://schemas.microsoft.com/office/drawing/2014/main" id="{FA96F128-0403-C8A0-9CF2-D6D981DF2D25}"/>
                </a:ext>
              </a:extLst>
            </p:cNvPr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853;p38">
              <a:extLst>
                <a:ext uri="{FF2B5EF4-FFF2-40B4-BE49-F238E27FC236}">
                  <a16:creationId xmlns:a16="http://schemas.microsoft.com/office/drawing/2014/main" id="{8F3648C8-83DB-9136-A0A6-AF4CD86AEBD8}"/>
                </a:ext>
              </a:extLst>
            </p:cNvPr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854;p38">
              <a:extLst>
                <a:ext uri="{FF2B5EF4-FFF2-40B4-BE49-F238E27FC236}">
                  <a16:creationId xmlns:a16="http://schemas.microsoft.com/office/drawing/2014/main" id="{954E7326-BF7A-D41E-F5EF-B71283B89D6F}"/>
                </a:ext>
              </a:extLst>
            </p:cNvPr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855;p38">
              <a:extLst>
                <a:ext uri="{FF2B5EF4-FFF2-40B4-BE49-F238E27FC236}">
                  <a16:creationId xmlns:a16="http://schemas.microsoft.com/office/drawing/2014/main" id="{223570A9-B823-54E5-AF26-76734B1D1A16}"/>
                </a:ext>
              </a:extLst>
            </p:cNvPr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856;p38">
              <a:extLst>
                <a:ext uri="{FF2B5EF4-FFF2-40B4-BE49-F238E27FC236}">
                  <a16:creationId xmlns:a16="http://schemas.microsoft.com/office/drawing/2014/main" id="{CFF051CE-E0A6-D75F-A3B7-06D031323CF3}"/>
                </a:ext>
              </a:extLst>
            </p:cNvPr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857;p38">
              <a:extLst>
                <a:ext uri="{FF2B5EF4-FFF2-40B4-BE49-F238E27FC236}">
                  <a16:creationId xmlns:a16="http://schemas.microsoft.com/office/drawing/2014/main" id="{14268A84-E42C-D39C-4F36-F3564A759510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858;p38">
              <a:extLst>
                <a:ext uri="{FF2B5EF4-FFF2-40B4-BE49-F238E27FC236}">
                  <a16:creationId xmlns:a16="http://schemas.microsoft.com/office/drawing/2014/main" id="{FE83334D-D541-1D29-5A82-8F8E80CC57E5}"/>
                </a:ext>
              </a:extLst>
            </p:cNvPr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859;p38">
              <a:extLst>
                <a:ext uri="{FF2B5EF4-FFF2-40B4-BE49-F238E27FC236}">
                  <a16:creationId xmlns:a16="http://schemas.microsoft.com/office/drawing/2014/main" id="{D44C70A0-537E-CA90-4E84-00F091DFDC90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860;p38">
              <a:extLst>
                <a:ext uri="{FF2B5EF4-FFF2-40B4-BE49-F238E27FC236}">
                  <a16:creationId xmlns:a16="http://schemas.microsoft.com/office/drawing/2014/main" id="{21CD3F1D-4238-1DB7-000C-32C5757D65AA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861;p38">
              <a:extLst>
                <a:ext uri="{FF2B5EF4-FFF2-40B4-BE49-F238E27FC236}">
                  <a16:creationId xmlns:a16="http://schemas.microsoft.com/office/drawing/2014/main" id="{FDD9EA59-FF6E-279D-5D31-0B7AEC7116B5}"/>
                </a:ext>
              </a:extLst>
            </p:cNvPr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862;p38">
              <a:extLst>
                <a:ext uri="{FF2B5EF4-FFF2-40B4-BE49-F238E27FC236}">
                  <a16:creationId xmlns:a16="http://schemas.microsoft.com/office/drawing/2014/main" id="{B3545E86-32E0-F2CE-1205-720613CCBCE0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863;p38">
              <a:extLst>
                <a:ext uri="{FF2B5EF4-FFF2-40B4-BE49-F238E27FC236}">
                  <a16:creationId xmlns:a16="http://schemas.microsoft.com/office/drawing/2014/main" id="{17D7407B-A828-3DC5-27FB-914713818FFA}"/>
                </a:ext>
              </a:extLst>
            </p:cNvPr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864;p38">
              <a:extLst>
                <a:ext uri="{FF2B5EF4-FFF2-40B4-BE49-F238E27FC236}">
                  <a16:creationId xmlns:a16="http://schemas.microsoft.com/office/drawing/2014/main" id="{79E011DC-B733-14D1-BFBD-6142DF79AEDE}"/>
                </a:ext>
              </a:extLst>
            </p:cNvPr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865;p38">
              <a:extLst>
                <a:ext uri="{FF2B5EF4-FFF2-40B4-BE49-F238E27FC236}">
                  <a16:creationId xmlns:a16="http://schemas.microsoft.com/office/drawing/2014/main" id="{BC872CEB-D541-3BA7-7814-F7E61CF11C3B}"/>
                </a:ext>
              </a:extLst>
            </p:cNvPr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866;p38">
              <a:extLst>
                <a:ext uri="{FF2B5EF4-FFF2-40B4-BE49-F238E27FC236}">
                  <a16:creationId xmlns:a16="http://schemas.microsoft.com/office/drawing/2014/main" id="{30854DC3-2F74-A801-30C4-8F9A199955E2}"/>
                </a:ext>
              </a:extLst>
            </p:cNvPr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867;p38">
              <a:extLst>
                <a:ext uri="{FF2B5EF4-FFF2-40B4-BE49-F238E27FC236}">
                  <a16:creationId xmlns:a16="http://schemas.microsoft.com/office/drawing/2014/main" id="{7C39BD52-5918-EE83-CAB2-DF6F5ED9F544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868;p38">
              <a:extLst>
                <a:ext uri="{FF2B5EF4-FFF2-40B4-BE49-F238E27FC236}">
                  <a16:creationId xmlns:a16="http://schemas.microsoft.com/office/drawing/2014/main" id="{77CE2CD1-1996-E321-374A-8704F83283D6}"/>
                </a:ext>
              </a:extLst>
            </p:cNvPr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869;p38">
              <a:extLst>
                <a:ext uri="{FF2B5EF4-FFF2-40B4-BE49-F238E27FC236}">
                  <a16:creationId xmlns:a16="http://schemas.microsoft.com/office/drawing/2014/main" id="{9331F97B-C840-D753-57B9-42D5A8E9830E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870;p38">
              <a:extLst>
                <a:ext uri="{FF2B5EF4-FFF2-40B4-BE49-F238E27FC236}">
                  <a16:creationId xmlns:a16="http://schemas.microsoft.com/office/drawing/2014/main" id="{87787D72-EECB-2C2F-C1EF-75A21F6D5EA2}"/>
                </a:ext>
              </a:extLst>
            </p:cNvPr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871;p38">
              <a:extLst>
                <a:ext uri="{FF2B5EF4-FFF2-40B4-BE49-F238E27FC236}">
                  <a16:creationId xmlns:a16="http://schemas.microsoft.com/office/drawing/2014/main" id="{1F7691FF-4DC2-8DDD-4B14-E83C31F9FF3D}"/>
                </a:ext>
              </a:extLst>
            </p:cNvPr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872;p38">
              <a:extLst>
                <a:ext uri="{FF2B5EF4-FFF2-40B4-BE49-F238E27FC236}">
                  <a16:creationId xmlns:a16="http://schemas.microsoft.com/office/drawing/2014/main" id="{4CA10D36-34BB-CA1B-13E0-8D1C3B06141D}"/>
                </a:ext>
              </a:extLst>
            </p:cNvPr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873;p38">
              <a:extLst>
                <a:ext uri="{FF2B5EF4-FFF2-40B4-BE49-F238E27FC236}">
                  <a16:creationId xmlns:a16="http://schemas.microsoft.com/office/drawing/2014/main" id="{0454069D-4D6C-36C5-32D2-ED5CF3866245}"/>
                </a:ext>
              </a:extLst>
            </p:cNvPr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874;p38">
              <a:extLst>
                <a:ext uri="{FF2B5EF4-FFF2-40B4-BE49-F238E27FC236}">
                  <a16:creationId xmlns:a16="http://schemas.microsoft.com/office/drawing/2014/main" id="{8BFDAF21-6858-FCA0-D60E-AA1AB30E5918}"/>
                </a:ext>
              </a:extLst>
            </p:cNvPr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875;p38">
              <a:extLst>
                <a:ext uri="{FF2B5EF4-FFF2-40B4-BE49-F238E27FC236}">
                  <a16:creationId xmlns:a16="http://schemas.microsoft.com/office/drawing/2014/main" id="{9A488020-9A0A-5F09-BF24-7A16F8BB288A}"/>
                </a:ext>
              </a:extLst>
            </p:cNvPr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876;p38">
              <a:extLst>
                <a:ext uri="{FF2B5EF4-FFF2-40B4-BE49-F238E27FC236}">
                  <a16:creationId xmlns:a16="http://schemas.microsoft.com/office/drawing/2014/main" id="{5D362F5E-379A-D98C-BE2F-1B895B796005}"/>
                </a:ext>
              </a:extLst>
            </p:cNvPr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877;p38">
              <a:extLst>
                <a:ext uri="{FF2B5EF4-FFF2-40B4-BE49-F238E27FC236}">
                  <a16:creationId xmlns:a16="http://schemas.microsoft.com/office/drawing/2014/main" id="{4F0858B2-DD9A-4E81-7042-CFBE9AD12866}"/>
                </a:ext>
              </a:extLst>
            </p:cNvPr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878;p38">
              <a:extLst>
                <a:ext uri="{FF2B5EF4-FFF2-40B4-BE49-F238E27FC236}">
                  <a16:creationId xmlns:a16="http://schemas.microsoft.com/office/drawing/2014/main" id="{703A4782-F264-EC71-1031-6E4E5C14BE91}"/>
                </a:ext>
              </a:extLst>
            </p:cNvPr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879;p38">
              <a:extLst>
                <a:ext uri="{FF2B5EF4-FFF2-40B4-BE49-F238E27FC236}">
                  <a16:creationId xmlns:a16="http://schemas.microsoft.com/office/drawing/2014/main" id="{49EF7516-746E-0A83-A60D-5E36243ED629}"/>
                </a:ext>
              </a:extLst>
            </p:cNvPr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880;p38">
              <a:extLst>
                <a:ext uri="{FF2B5EF4-FFF2-40B4-BE49-F238E27FC236}">
                  <a16:creationId xmlns:a16="http://schemas.microsoft.com/office/drawing/2014/main" id="{969BA65F-3626-E633-943C-605BFB7F1DC8}"/>
                </a:ext>
              </a:extLst>
            </p:cNvPr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881;p38">
              <a:extLst>
                <a:ext uri="{FF2B5EF4-FFF2-40B4-BE49-F238E27FC236}">
                  <a16:creationId xmlns:a16="http://schemas.microsoft.com/office/drawing/2014/main" id="{CAB801F9-C032-6390-B949-9F224F115AFA}"/>
                </a:ext>
              </a:extLst>
            </p:cNvPr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882;p38">
              <a:extLst>
                <a:ext uri="{FF2B5EF4-FFF2-40B4-BE49-F238E27FC236}">
                  <a16:creationId xmlns:a16="http://schemas.microsoft.com/office/drawing/2014/main" id="{9B590859-FA29-0F41-F74B-6A1D6E810685}"/>
                </a:ext>
              </a:extLst>
            </p:cNvPr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883;p38">
              <a:extLst>
                <a:ext uri="{FF2B5EF4-FFF2-40B4-BE49-F238E27FC236}">
                  <a16:creationId xmlns:a16="http://schemas.microsoft.com/office/drawing/2014/main" id="{E86DC370-41FF-88D3-DEF9-D9988F7635AE}"/>
                </a:ext>
              </a:extLst>
            </p:cNvPr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884;p38">
              <a:extLst>
                <a:ext uri="{FF2B5EF4-FFF2-40B4-BE49-F238E27FC236}">
                  <a16:creationId xmlns:a16="http://schemas.microsoft.com/office/drawing/2014/main" id="{5765D59B-243F-F366-01EE-95A4CBBF7570}"/>
                </a:ext>
              </a:extLst>
            </p:cNvPr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885;p38">
              <a:extLst>
                <a:ext uri="{FF2B5EF4-FFF2-40B4-BE49-F238E27FC236}">
                  <a16:creationId xmlns:a16="http://schemas.microsoft.com/office/drawing/2014/main" id="{09DE582A-86B5-D022-2804-9613E46D5760}"/>
                </a:ext>
              </a:extLst>
            </p:cNvPr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886;p38">
              <a:extLst>
                <a:ext uri="{FF2B5EF4-FFF2-40B4-BE49-F238E27FC236}">
                  <a16:creationId xmlns:a16="http://schemas.microsoft.com/office/drawing/2014/main" id="{B2B0C8AE-CDCC-C6B5-4C1E-2AEE689023FD}"/>
                </a:ext>
              </a:extLst>
            </p:cNvPr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887;p38">
              <a:extLst>
                <a:ext uri="{FF2B5EF4-FFF2-40B4-BE49-F238E27FC236}">
                  <a16:creationId xmlns:a16="http://schemas.microsoft.com/office/drawing/2014/main" id="{F4942C82-399F-E22A-31B3-30F96F603E41}"/>
                </a:ext>
              </a:extLst>
            </p:cNvPr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888;p38">
              <a:extLst>
                <a:ext uri="{FF2B5EF4-FFF2-40B4-BE49-F238E27FC236}">
                  <a16:creationId xmlns:a16="http://schemas.microsoft.com/office/drawing/2014/main" id="{3DE17B19-CB1A-1DB7-3531-21A2F69A9C58}"/>
                </a:ext>
              </a:extLst>
            </p:cNvPr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889;p38">
              <a:extLst>
                <a:ext uri="{FF2B5EF4-FFF2-40B4-BE49-F238E27FC236}">
                  <a16:creationId xmlns:a16="http://schemas.microsoft.com/office/drawing/2014/main" id="{9B20E504-CBC9-E368-D42D-8CAEF4E49B35}"/>
                </a:ext>
              </a:extLst>
            </p:cNvPr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890;p38">
              <a:extLst>
                <a:ext uri="{FF2B5EF4-FFF2-40B4-BE49-F238E27FC236}">
                  <a16:creationId xmlns:a16="http://schemas.microsoft.com/office/drawing/2014/main" id="{2308BD5F-8C94-0E4C-CA1D-0C9E2E886DCA}"/>
                </a:ext>
              </a:extLst>
            </p:cNvPr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891;p38">
              <a:extLst>
                <a:ext uri="{FF2B5EF4-FFF2-40B4-BE49-F238E27FC236}">
                  <a16:creationId xmlns:a16="http://schemas.microsoft.com/office/drawing/2014/main" id="{AED0896F-3FB7-EE6B-2602-4A180AEF6DEB}"/>
                </a:ext>
              </a:extLst>
            </p:cNvPr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892;p38">
              <a:extLst>
                <a:ext uri="{FF2B5EF4-FFF2-40B4-BE49-F238E27FC236}">
                  <a16:creationId xmlns:a16="http://schemas.microsoft.com/office/drawing/2014/main" id="{4C3D038F-8E7C-51EE-4073-B86E76733F47}"/>
                </a:ext>
              </a:extLst>
            </p:cNvPr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893;p38">
              <a:extLst>
                <a:ext uri="{FF2B5EF4-FFF2-40B4-BE49-F238E27FC236}">
                  <a16:creationId xmlns:a16="http://schemas.microsoft.com/office/drawing/2014/main" id="{B8A77612-E799-AD64-1453-D478790C839D}"/>
                </a:ext>
              </a:extLst>
            </p:cNvPr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894;p38">
              <a:extLst>
                <a:ext uri="{FF2B5EF4-FFF2-40B4-BE49-F238E27FC236}">
                  <a16:creationId xmlns:a16="http://schemas.microsoft.com/office/drawing/2014/main" id="{7E41A413-8E29-ABAF-0E82-53E17CC86D91}"/>
                </a:ext>
              </a:extLst>
            </p:cNvPr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895;p38">
              <a:extLst>
                <a:ext uri="{FF2B5EF4-FFF2-40B4-BE49-F238E27FC236}">
                  <a16:creationId xmlns:a16="http://schemas.microsoft.com/office/drawing/2014/main" id="{065AFB14-4CAF-917E-CE61-340EDF36210C}"/>
                </a:ext>
              </a:extLst>
            </p:cNvPr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896;p38">
              <a:extLst>
                <a:ext uri="{FF2B5EF4-FFF2-40B4-BE49-F238E27FC236}">
                  <a16:creationId xmlns:a16="http://schemas.microsoft.com/office/drawing/2014/main" id="{045B3980-2E0F-2C9B-66BD-05E3D4AD8275}"/>
                </a:ext>
              </a:extLst>
            </p:cNvPr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897;p38">
              <a:extLst>
                <a:ext uri="{FF2B5EF4-FFF2-40B4-BE49-F238E27FC236}">
                  <a16:creationId xmlns:a16="http://schemas.microsoft.com/office/drawing/2014/main" id="{A51701C5-808F-CAF1-2E2B-0D2C10490343}"/>
                </a:ext>
              </a:extLst>
            </p:cNvPr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898;p38">
              <a:extLst>
                <a:ext uri="{FF2B5EF4-FFF2-40B4-BE49-F238E27FC236}">
                  <a16:creationId xmlns:a16="http://schemas.microsoft.com/office/drawing/2014/main" id="{95676A92-C181-E976-82D4-C9DF07365F03}"/>
                </a:ext>
              </a:extLst>
            </p:cNvPr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899;p38">
              <a:extLst>
                <a:ext uri="{FF2B5EF4-FFF2-40B4-BE49-F238E27FC236}">
                  <a16:creationId xmlns:a16="http://schemas.microsoft.com/office/drawing/2014/main" id="{C87DBBBF-A2F1-A07C-348E-0EC02076B2D0}"/>
                </a:ext>
              </a:extLst>
            </p:cNvPr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900;p38">
              <a:extLst>
                <a:ext uri="{FF2B5EF4-FFF2-40B4-BE49-F238E27FC236}">
                  <a16:creationId xmlns:a16="http://schemas.microsoft.com/office/drawing/2014/main" id="{A8254773-B161-A493-C779-3A7EB971A07D}"/>
                </a:ext>
              </a:extLst>
            </p:cNvPr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901;p38">
              <a:extLst>
                <a:ext uri="{FF2B5EF4-FFF2-40B4-BE49-F238E27FC236}">
                  <a16:creationId xmlns:a16="http://schemas.microsoft.com/office/drawing/2014/main" id="{CB705858-5C60-63EF-A657-C3B0A8C8746A}"/>
                </a:ext>
              </a:extLst>
            </p:cNvPr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355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26;p35">
            <a:extLst>
              <a:ext uri="{FF2B5EF4-FFF2-40B4-BE49-F238E27FC236}">
                <a16:creationId xmlns:a16="http://schemas.microsoft.com/office/drawing/2014/main" id="{5B32A861-56B3-61BC-D35E-02E5CBC8F930}"/>
              </a:ext>
            </a:extLst>
          </p:cNvPr>
          <p:cNvSpPr txBox="1">
            <a:spLocks/>
          </p:cNvSpPr>
          <p:nvPr/>
        </p:nvSpPr>
        <p:spPr>
          <a:xfrm>
            <a:off x="871590" y="0"/>
            <a:ext cx="7901920" cy="49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63238"/>
                </a:solidFill>
                <a:highlight>
                  <a:srgbClr val="FFFFFF"/>
                </a:highlight>
              </a:rPr>
              <a:t>When somebody do good job, what will you tell him/ her?</a:t>
            </a:r>
          </a:p>
        </p:txBody>
      </p:sp>
      <p:pic>
        <p:nvPicPr>
          <p:cNvPr id="1032" name="Picture 8" descr="The power of your dental patients' compliments | Dentistry IQ">
            <a:extLst>
              <a:ext uri="{FF2B5EF4-FFF2-40B4-BE49-F238E27FC236}">
                <a16:creationId xmlns:a16="http://schemas.microsoft.com/office/drawing/2014/main" id="{400AD547-E3AC-DBB9-7C76-0F68134FA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3534"/>
          <a:stretch/>
        </p:blipFill>
        <p:spPr bwMode="auto">
          <a:xfrm>
            <a:off x="989832" y="1320855"/>
            <a:ext cx="6198934" cy="34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CD69652-CFE7-02C2-C8EC-A5414E476541}"/>
              </a:ext>
            </a:extLst>
          </p:cNvPr>
          <p:cNvSpPr/>
          <p:nvPr/>
        </p:nvSpPr>
        <p:spPr>
          <a:xfrm>
            <a:off x="2128344" y="2624430"/>
            <a:ext cx="1229710" cy="402020"/>
          </a:xfrm>
          <a:prstGeom prst="wedgeRectCallout">
            <a:avLst>
              <a:gd name="adj1" fmla="val -68269"/>
              <a:gd name="adj2" fmla="val 83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Good job!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F6F9743-6086-F7C4-859E-67164F1862CC}"/>
              </a:ext>
            </a:extLst>
          </p:cNvPr>
          <p:cNvSpPr/>
          <p:nvPr/>
        </p:nvSpPr>
        <p:spPr>
          <a:xfrm>
            <a:off x="4753303" y="1489841"/>
            <a:ext cx="1229710" cy="496614"/>
          </a:xfrm>
          <a:prstGeom prst="wedgeRectCallout">
            <a:avLst>
              <a:gd name="adj1" fmla="val 50321"/>
              <a:gd name="adj2" fmla="val 95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You’re amazing!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B413C-C644-5301-7DE0-B0D0BB209166}"/>
              </a:ext>
            </a:extLst>
          </p:cNvPr>
          <p:cNvSpPr txBox="1"/>
          <p:nvPr/>
        </p:nvSpPr>
        <p:spPr>
          <a:xfrm>
            <a:off x="871590" y="438226"/>
            <a:ext cx="551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 minutes.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Note down as many answers as possible. </a:t>
            </a:r>
          </a:p>
        </p:txBody>
      </p:sp>
    </p:spTree>
    <p:extLst>
      <p:ext uri="{BB962C8B-B14F-4D97-AF65-F5344CB8AC3E}">
        <p14:creationId xmlns:p14="http://schemas.microsoft.com/office/powerpoint/2010/main" val="6413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0583" y="2417862"/>
            <a:ext cx="3097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https://youtu.be/-</a:t>
            </a:r>
            <a:r>
              <a:rPr lang="en-US" dirty="0" smtClean="0">
                <a:hlinkClick r:id="rId2"/>
              </a:rPr>
              <a:t>Hmai4_R5AQ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72770" y="3633598"/>
            <a:ext cx="2733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https://youtu.be/50mYb_WNgSk</a:t>
            </a:r>
          </a:p>
        </p:txBody>
      </p:sp>
    </p:spTree>
    <p:extLst>
      <p:ext uri="{BB962C8B-B14F-4D97-AF65-F5344CB8AC3E}">
        <p14:creationId xmlns:p14="http://schemas.microsoft.com/office/powerpoint/2010/main" val="33254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 txBox="1">
            <a:spLocks noGrp="1"/>
          </p:cNvSpPr>
          <p:nvPr>
            <p:ph type="title" idx="4294967295"/>
          </p:nvPr>
        </p:nvSpPr>
        <p:spPr>
          <a:xfrm>
            <a:off x="1005596" y="14288"/>
            <a:ext cx="7137293" cy="842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1. Listen and read the dialogue between Lan and Mark. Pay attention to the </a:t>
            </a:r>
            <a:r>
              <a:rPr lang="en-US" sz="2000" dirty="0">
                <a:highlight>
                  <a:srgbClr val="FFC727"/>
                </a:highlight>
              </a:rPr>
              <a:t>highlighted</a:t>
            </a:r>
            <a:r>
              <a:rPr lang="en-US" sz="2000" dirty="0"/>
              <a:t> parts. </a:t>
            </a:r>
          </a:p>
        </p:txBody>
      </p:sp>
      <p:pic>
        <p:nvPicPr>
          <p:cNvPr id="2" name="017">
            <a:hlinkClick r:id="" action="ppaction://media"/>
            <a:extLst>
              <a:ext uri="{FF2B5EF4-FFF2-40B4-BE49-F238E27FC236}">
                <a16:creationId xmlns:a16="http://schemas.microsoft.com/office/drawing/2014/main" id="{DE401084-491F-C4BD-8153-589784171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827" y="193587"/>
            <a:ext cx="609600" cy="609600"/>
          </a:xfrm>
          <a:prstGeom prst="rect">
            <a:avLst/>
          </a:prstGeom>
        </p:spPr>
      </p:pic>
      <p:pic>
        <p:nvPicPr>
          <p:cNvPr id="2050" name="Picture 2" descr="Premium Vector | Two schoolchildren speak vector. children laugh and play.  the black woman is beautiful. boys and girls. illustration funny clipart  set cute set">
            <a:extLst>
              <a:ext uri="{FF2B5EF4-FFF2-40B4-BE49-F238E27FC236}">
                <a16:creationId xmlns:a16="http://schemas.microsoft.com/office/drawing/2014/main" id="{EDDDF789-736C-E0E4-DCC7-290786A31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5104" r="9858" b="3157"/>
          <a:stretch/>
        </p:blipFill>
        <p:spPr bwMode="auto">
          <a:xfrm>
            <a:off x="2885088" y="1541242"/>
            <a:ext cx="3326525" cy="34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58ADAC1-B544-9C15-1A9B-75F274ACB0C0}"/>
              </a:ext>
            </a:extLst>
          </p:cNvPr>
          <p:cNvSpPr/>
          <p:nvPr/>
        </p:nvSpPr>
        <p:spPr>
          <a:xfrm>
            <a:off x="6353503" y="952501"/>
            <a:ext cx="2594580" cy="994540"/>
          </a:xfrm>
          <a:prstGeom prst="wedgeRectCallout">
            <a:avLst>
              <a:gd name="adj1" fmla="val -54090"/>
              <a:gd name="adj2" fmla="val 73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do to help your community last summer, Mark?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C02ED3C-2357-D893-F87E-A67F18AACC5F}"/>
              </a:ext>
            </a:extLst>
          </p:cNvPr>
          <p:cNvSpPr/>
          <p:nvPr/>
        </p:nvSpPr>
        <p:spPr>
          <a:xfrm>
            <a:off x="195917" y="952501"/>
            <a:ext cx="2554015" cy="1615439"/>
          </a:xfrm>
          <a:prstGeom prst="wedgeRectCallout">
            <a:avLst>
              <a:gd name="adj1" fmla="val 57744"/>
              <a:gd name="adj2" fmla="val -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planted some trees in the schoolyard and picked up a lot of rubbish along the nearby roads.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7F0A2DA-4D6C-3083-3C56-DA477CDE5CC9}"/>
              </a:ext>
            </a:extLst>
          </p:cNvPr>
          <p:cNvSpPr/>
          <p:nvPr/>
        </p:nvSpPr>
        <p:spPr>
          <a:xfrm>
            <a:off x="6236575" y="2924503"/>
            <a:ext cx="2716924" cy="1805152"/>
          </a:xfrm>
          <a:prstGeom prst="wedgeRectCallout">
            <a:avLst>
              <a:gd name="adj1" fmla="val -55480"/>
              <a:gd name="adj2" fmla="val -500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Sounds like great work!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collected books and warm clothes for our friends in the mountainous areas.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8AB8B7-1647-C7DC-F7AE-87A65DF87902}"/>
              </a:ext>
            </a:extLst>
          </p:cNvPr>
          <p:cNvSpPr/>
          <p:nvPr/>
        </p:nvSpPr>
        <p:spPr>
          <a:xfrm>
            <a:off x="195917" y="3059037"/>
            <a:ext cx="2554015" cy="603024"/>
          </a:xfrm>
          <a:prstGeom prst="wedgeRectCallout">
            <a:avLst>
              <a:gd name="adj1" fmla="val 59596"/>
              <a:gd name="adj2" fmla="val -467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Wonderful! </a:t>
            </a:r>
            <a:endParaRPr lang="en-US" sz="2000" b="1" dirty="0">
              <a:solidFill>
                <a:schemeClr val="tx1"/>
              </a:solidFill>
              <a:highlight>
                <a:srgbClr val="FFC727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1F56A-A51D-8D1B-C9AA-323E14B2D4AE}"/>
              </a:ext>
            </a:extLst>
          </p:cNvPr>
          <p:cNvSpPr txBox="1"/>
          <p:nvPr/>
        </p:nvSpPr>
        <p:spPr>
          <a:xfrm>
            <a:off x="3184635" y="993228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8AAF3-AEC6-3C71-74E0-AF018E50486C}"/>
              </a:ext>
            </a:extLst>
          </p:cNvPr>
          <p:cNvSpPr txBox="1"/>
          <p:nvPr/>
        </p:nvSpPr>
        <p:spPr>
          <a:xfrm>
            <a:off x="5257799" y="993228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3175344-BC64-3733-7113-1293282719BF}"/>
              </a:ext>
            </a:extLst>
          </p:cNvPr>
          <p:cNvSpPr/>
          <p:nvPr/>
        </p:nvSpPr>
        <p:spPr>
          <a:xfrm>
            <a:off x="190501" y="3949261"/>
            <a:ext cx="2559431" cy="780394"/>
          </a:xfrm>
          <a:prstGeom prst="rightArrow">
            <a:avLst/>
          </a:prstGeom>
          <a:solidFill>
            <a:srgbClr val="3C78D8"/>
          </a:solidFill>
          <a:ln>
            <a:solidFill>
              <a:srgbClr val="3C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compliments.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426D2-0BD7-35B3-00B2-6B8910888E15}"/>
              </a:ext>
            </a:extLst>
          </p:cNvPr>
          <p:cNvSpPr/>
          <p:nvPr/>
        </p:nvSpPr>
        <p:spPr>
          <a:xfrm>
            <a:off x="6236575" y="3068888"/>
            <a:ext cx="2790497" cy="30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Sounds like great work!</a:t>
            </a:r>
            <a:endParaRPr lang="en-US" sz="2000" dirty="0">
              <a:highlight>
                <a:srgbClr val="FFC727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EA2568-5BE2-575A-FE5E-C8B8CB5D1E01}"/>
              </a:ext>
            </a:extLst>
          </p:cNvPr>
          <p:cNvSpPr/>
          <p:nvPr/>
        </p:nvSpPr>
        <p:spPr>
          <a:xfrm>
            <a:off x="190502" y="3193564"/>
            <a:ext cx="1464878" cy="33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Wonderful!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/>
      <p:bldP spid="11" grpId="0"/>
      <p:bldP spid="14" grpId="0" animBg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4" name="Picture 4" descr="Premium Vector | Two school children talking vector fulllength characters  boy and girl kids illustration fun">
            <a:extLst>
              <a:ext uri="{FF2B5EF4-FFF2-40B4-BE49-F238E27FC236}">
                <a16:creationId xmlns:a16="http://schemas.microsoft.com/office/drawing/2014/main" id="{2C3E009C-3D65-4E85-ADBF-F83F98B38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6043" r="14420" b="3854"/>
          <a:stretch/>
        </p:blipFill>
        <p:spPr bwMode="auto">
          <a:xfrm>
            <a:off x="2936872" y="1507871"/>
            <a:ext cx="3186881" cy="34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6" name="Google Shape;626;p35">
            <a:extLst>
              <a:ext uri="{FF2B5EF4-FFF2-40B4-BE49-F238E27FC236}">
                <a16:creationId xmlns:a16="http://schemas.microsoft.com/office/drawing/2014/main" id="{E61900C8-E399-E3FC-952E-E2D3C3FDCB8E}"/>
              </a:ext>
            </a:extLst>
          </p:cNvPr>
          <p:cNvSpPr txBox="1">
            <a:spLocks/>
          </p:cNvSpPr>
          <p:nvPr/>
        </p:nvSpPr>
        <p:spPr>
          <a:xfrm>
            <a:off x="871590" y="14288"/>
            <a:ext cx="7137293" cy="5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2. Work in pairs. Make similar conversations.</a:t>
            </a:r>
          </a:p>
        </p:txBody>
      </p:sp>
      <p:sp>
        <p:nvSpPr>
          <p:cNvPr id="3287" name="TextBox 3286">
            <a:extLst>
              <a:ext uri="{FF2B5EF4-FFF2-40B4-BE49-F238E27FC236}">
                <a16:creationId xmlns:a16="http://schemas.microsoft.com/office/drawing/2014/main" id="{2C07AD1B-45D6-792A-F0CF-BDA1ED4A80D4}"/>
              </a:ext>
            </a:extLst>
          </p:cNvPr>
          <p:cNvSpPr txBox="1"/>
          <p:nvPr/>
        </p:nvSpPr>
        <p:spPr>
          <a:xfrm>
            <a:off x="195917" y="429823"/>
            <a:ext cx="882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1. Mi helped lonely elderly people.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2. Tom and his friends cleaned and decorated parts of their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89" name="Speech Bubble: Rectangle 3288">
            <a:extLst>
              <a:ext uri="{FF2B5EF4-FFF2-40B4-BE49-F238E27FC236}">
                <a16:creationId xmlns:a16="http://schemas.microsoft.com/office/drawing/2014/main" id="{AE40A6E4-3180-CBFA-818A-E193AE11D1A5}"/>
              </a:ext>
            </a:extLst>
          </p:cNvPr>
          <p:cNvSpPr/>
          <p:nvPr/>
        </p:nvSpPr>
        <p:spPr>
          <a:xfrm>
            <a:off x="6353503" y="1756543"/>
            <a:ext cx="2594580" cy="994540"/>
          </a:xfrm>
          <a:prstGeom prst="wedgeRectCallout">
            <a:avLst>
              <a:gd name="adj1" fmla="val -58343"/>
              <a:gd name="adj2" fmla="val 3804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do to help your community last summer, _____?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90" name="Speech Bubble: Rectangle 3289">
            <a:extLst>
              <a:ext uri="{FF2B5EF4-FFF2-40B4-BE49-F238E27FC236}">
                <a16:creationId xmlns:a16="http://schemas.microsoft.com/office/drawing/2014/main" id="{C68407DF-761C-C8EB-D2ED-0B575ACBAE29}"/>
              </a:ext>
            </a:extLst>
          </p:cNvPr>
          <p:cNvSpPr/>
          <p:nvPr/>
        </p:nvSpPr>
        <p:spPr>
          <a:xfrm>
            <a:off x="195917" y="1756544"/>
            <a:ext cx="2554015" cy="603024"/>
          </a:xfrm>
          <a:prstGeom prst="wedgeRectCallout">
            <a:avLst>
              <a:gd name="adj1" fmla="val 57744"/>
              <a:gd name="adj2" fmla="val -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291" name="Speech Bubble: Rectangle 3290">
            <a:extLst>
              <a:ext uri="{FF2B5EF4-FFF2-40B4-BE49-F238E27FC236}">
                <a16:creationId xmlns:a16="http://schemas.microsoft.com/office/drawing/2014/main" id="{C3921695-810E-C4B1-35FB-593E2F4B5D5D}"/>
              </a:ext>
            </a:extLst>
          </p:cNvPr>
          <p:cNvSpPr/>
          <p:nvPr/>
        </p:nvSpPr>
        <p:spPr>
          <a:xfrm>
            <a:off x="6236575" y="3196423"/>
            <a:ext cx="2716924" cy="994540"/>
          </a:xfrm>
          <a:prstGeom prst="wedgeRectCallout">
            <a:avLst>
              <a:gd name="adj1" fmla="val -55480"/>
              <a:gd name="adj2" fmla="val -500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Sounds like great work! </a:t>
            </a:r>
            <a:r>
              <a:rPr lang="en-US" sz="20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292" name="Speech Bubble: Rectangle 3291">
            <a:extLst>
              <a:ext uri="{FF2B5EF4-FFF2-40B4-BE49-F238E27FC236}">
                <a16:creationId xmlns:a16="http://schemas.microsoft.com/office/drawing/2014/main" id="{325FF78D-752A-1498-2000-6145292795AA}"/>
              </a:ext>
            </a:extLst>
          </p:cNvPr>
          <p:cNvSpPr/>
          <p:nvPr/>
        </p:nvSpPr>
        <p:spPr>
          <a:xfrm>
            <a:off x="195917" y="3196423"/>
            <a:ext cx="2554015" cy="603024"/>
          </a:xfrm>
          <a:prstGeom prst="wedgeRectCallout">
            <a:avLst>
              <a:gd name="adj1" fmla="val 59596"/>
              <a:gd name="adj2" fmla="val -467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highlight>
                  <a:srgbClr val="FFC72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Wonderful! </a:t>
            </a:r>
            <a:endParaRPr lang="en-US" sz="2000" b="1" dirty="0">
              <a:solidFill>
                <a:schemeClr val="tx1"/>
              </a:solidFill>
              <a:highlight>
                <a:srgbClr val="FFC727"/>
              </a:highlight>
            </a:endParaRPr>
          </a:p>
        </p:txBody>
      </p:sp>
      <p:sp>
        <p:nvSpPr>
          <p:cNvPr id="3295" name="TextBox 3294">
            <a:extLst>
              <a:ext uri="{FF2B5EF4-FFF2-40B4-BE49-F238E27FC236}">
                <a16:creationId xmlns:a16="http://schemas.microsoft.com/office/drawing/2014/main" id="{A8DF2E80-6DD8-3013-9CC4-6005F7FEB651}"/>
              </a:ext>
            </a:extLst>
          </p:cNvPr>
          <p:cNvSpPr txBox="1"/>
          <p:nvPr/>
        </p:nvSpPr>
        <p:spPr>
          <a:xfrm>
            <a:off x="3184634" y="1176890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</a:p>
        </p:txBody>
      </p:sp>
      <p:sp>
        <p:nvSpPr>
          <p:cNvPr id="3296" name="TextBox 3295">
            <a:extLst>
              <a:ext uri="{FF2B5EF4-FFF2-40B4-BE49-F238E27FC236}">
                <a16:creationId xmlns:a16="http://schemas.microsoft.com/office/drawing/2014/main" id="{E6449D0F-DFAA-0E45-A097-9ADE0F584F55}"/>
              </a:ext>
            </a:extLst>
          </p:cNvPr>
          <p:cNvSpPr txBox="1"/>
          <p:nvPr/>
        </p:nvSpPr>
        <p:spPr>
          <a:xfrm>
            <a:off x="5005553" y="1176890"/>
            <a:ext cx="9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10111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9" grpId="0" animBg="1"/>
      <p:bldP spid="3290" grpId="0" animBg="1"/>
      <p:bldP spid="3291" grpId="0" animBg="1"/>
      <p:bldP spid="3292" grpId="0" animBg="1"/>
      <p:bldP spid="3295" grpId="0"/>
      <p:bldP spid="3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24;p54">
            <a:extLst>
              <a:ext uri="{FF2B5EF4-FFF2-40B4-BE49-F238E27FC236}">
                <a16:creationId xmlns:a16="http://schemas.microsoft.com/office/drawing/2014/main" id="{A6964F5C-CA94-BA6C-1C47-8C820681E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7084" y="1036130"/>
            <a:ext cx="3885135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Changing our neighbourhood</a:t>
            </a:r>
            <a:endParaRPr sz="3500" dirty="0"/>
          </a:p>
        </p:txBody>
      </p:sp>
      <p:sp>
        <p:nvSpPr>
          <p:cNvPr id="8" name="Google Shape;2826;p54">
            <a:extLst>
              <a:ext uri="{FF2B5EF4-FFF2-40B4-BE49-F238E27FC236}">
                <a16:creationId xmlns:a16="http://schemas.microsoft.com/office/drawing/2014/main" id="{F8E8701C-9503-E4F3-74EF-4AB9A1EB3747}"/>
              </a:ext>
            </a:extLst>
          </p:cNvPr>
          <p:cNvSpPr txBox="1">
            <a:spLocks/>
          </p:cNvSpPr>
          <p:nvPr/>
        </p:nvSpPr>
        <p:spPr>
          <a:xfrm>
            <a:off x="5237095" y="2574022"/>
            <a:ext cx="2484600" cy="13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9000" dirty="0">
                <a:solidFill>
                  <a:srgbClr val="FFC727"/>
                </a:solidFill>
                <a:latin typeface="Archivo Black" panose="020B0604020202020204" charset="0"/>
              </a:rPr>
              <a:t>02</a:t>
            </a:r>
          </a:p>
        </p:txBody>
      </p:sp>
      <p:cxnSp>
        <p:nvCxnSpPr>
          <p:cNvPr id="9" name="Google Shape;2827;p54">
            <a:extLst>
              <a:ext uri="{FF2B5EF4-FFF2-40B4-BE49-F238E27FC236}">
                <a16:creationId xmlns:a16="http://schemas.microsoft.com/office/drawing/2014/main" id="{B43715D4-1493-EC8F-81AE-33F85F95D806}"/>
              </a:ext>
            </a:extLst>
          </p:cNvPr>
          <p:cNvCxnSpPr/>
          <p:nvPr/>
        </p:nvCxnSpPr>
        <p:spPr>
          <a:xfrm>
            <a:off x="5410267" y="2278226"/>
            <a:ext cx="141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oogle Shape;3405;p63">
            <a:extLst>
              <a:ext uri="{FF2B5EF4-FFF2-40B4-BE49-F238E27FC236}">
                <a16:creationId xmlns:a16="http://schemas.microsoft.com/office/drawing/2014/main" id="{28AEEE1C-922F-0C25-4BDF-B360D8645073}"/>
              </a:ext>
            </a:extLst>
          </p:cNvPr>
          <p:cNvGrpSpPr/>
          <p:nvPr/>
        </p:nvGrpSpPr>
        <p:grpSpPr>
          <a:xfrm>
            <a:off x="382248" y="1047293"/>
            <a:ext cx="4796854" cy="3143240"/>
            <a:chOff x="647700" y="800450"/>
            <a:chExt cx="6271425" cy="4076825"/>
          </a:xfrm>
        </p:grpSpPr>
        <p:sp>
          <p:nvSpPr>
            <p:cNvPr id="11" name="Google Shape;3406;p63">
              <a:extLst>
                <a:ext uri="{FF2B5EF4-FFF2-40B4-BE49-F238E27FC236}">
                  <a16:creationId xmlns:a16="http://schemas.microsoft.com/office/drawing/2014/main" id="{3546A3F8-B254-4A7F-1A2E-91A2ED825E53}"/>
                </a:ext>
              </a:extLst>
            </p:cNvPr>
            <p:cNvSpPr/>
            <p:nvPr/>
          </p:nvSpPr>
          <p:spPr>
            <a:xfrm>
              <a:off x="958500" y="1976000"/>
              <a:ext cx="470400" cy="978775"/>
            </a:xfrm>
            <a:custGeom>
              <a:avLst/>
              <a:gdLst/>
              <a:ahLst/>
              <a:cxnLst/>
              <a:rect l="l" t="t" r="r" b="b"/>
              <a:pathLst>
                <a:path w="18816" h="39151" extrusionOk="0">
                  <a:moveTo>
                    <a:pt x="10973" y="1"/>
                  </a:moveTo>
                  <a:lnTo>
                    <a:pt x="0" y="5016"/>
                  </a:lnTo>
                  <a:lnTo>
                    <a:pt x="6839" y="39150"/>
                  </a:lnTo>
                  <a:lnTo>
                    <a:pt x="18815" y="39150"/>
                  </a:lnTo>
                  <a:lnTo>
                    <a:pt x="109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07;p63">
              <a:extLst>
                <a:ext uri="{FF2B5EF4-FFF2-40B4-BE49-F238E27FC236}">
                  <a16:creationId xmlns:a16="http://schemas.microsoft.com/office/drawing/2014/main" id="{CED6C9C1-8E67-EFE2-208A-C9C48F9DE853}"/>
                </a:ext>
              </a:extLst>
            </p:cNvPr>
            <p:cNvSpPr/>
            <p:nvPr/>
          </p:nvSpPr>
          <p:spPr>
            <a:xfrm>
              <a:off x="1232800" y="1976000"/>
              <a:ext cx="1052500" cy="978775"/>
            </a:xfrm>
            <a:custGeom>
              <a:avLst/>
              <a:gdLst/>
              <a:ahLst/>
              <a:cxnLst/>
              <a:rect l="l" t="t" r="r" b="b"/>
              <a:pathLst>
                <a:path w="42100" h="39151" extrusionOk="0">
                  <a:moveTo>
                    <a:pt x="1" y="1"/>
                  </a:moveTo>
                  <a:lnTo>
                    <a:pt x="7843" y="39150"/>
                  </a:lnTo>
                  <a:lnTo>
                    <a:pt x="42099" y="39150"/>
                  </a:lnTo>
                  <a:lnTo>
                    <a:pt x="34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08;p63">
              <a:extLst>
                <a:ext uri="{FF2B5EF4-FFF2-40B4-BE49-F238E27FC236}">
                  <a16:creationId xmlns:a16="http://schemas.microsoft.com/office/drawing/2014/main" id="{77A772DB-A228-77BB-08AD-6335C6E586CB}"/>
                </a:ext>
              </a:extLst>
            </p:cNvPr>
            <p:cNvSpPr/>
            <p:nvPr/>
          </p:nvSpPr>
          <p:spPr>
            <a:xfrm>
              <a:off x="817150" y="2497300"/>
              <a:ext cx="458250" cy="940000"/>
            </a:xfrm>
            <a:custGeom>
              <a:avLst/>
              <a:gdLst/>
              <a:ahLst/>
              <a:cxnLst/>
              <a:rect l="l" t="t" r="r" b="b"/>
              <a:pathLst>
                <a:path w="18330" h="37600" extrusionOk="0">
                  <a:moveTo>
                    <a:pt x="1" y="0"/>
                  </a:moveTo>
                  <a:lnTo>
                    <a:pt x="1" y="37599"/>
                  </a:lnTo>
                  <a:lnTo>
                    <a:pt x="18329" y="37599"/>
                  </a:lnTo>
                  <a:lnTo>
                    <a:pt x="18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09;p63">
              <a:extLst>
                <a:ext uri="{FF2B5EF4-FFF2-40B4-BE49-F238E27FC236}">
                  <a16:creationId xmlns:a16="http://schemas.microsoft.com/office/drawing/2014/main" id="{E90CA77C-D3B9-B77D-8DF9-16453FDF1104}"/>
                </a:ext>
              </a:extLst>
            </p:cNvPr>
            <p:cNvSpPr/>
            <p:nvPr/>
          </p:nvSpPr>
          <p:spPr>
            <a:xfrm>
              <a:off x="2193325" y="2497300"/>
              <a:ext cx="311575" cy="940000"/>
            </a:xfrm>
            <a:custGeom>
              <a:avLst/>
              <a:gdLst/>
              <a:ahLst/>
              <a:cxnLst/>
              <a:rect l="l" t="t" r="r" b="b"/>
              <a:pathLst>
                <a:path w="12463" h="37600" extrusionOk="0">
                  <a:moveTo>
                    <a:pt x="0" y="0"/>
                  </a:moveTo>
                  <a:lnTo>
                    <a:pt x="7447" y="37599"/>
                  </a:lnTo>
                  <a:lnTo>
                    <a:pt x="12462" y="37599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10;p63">
              <a:extLst>
                <a:ext uri="{FF2B5EF4-FFF2-40B4-BE49-F238E27FC236}">
                  <a16:creationId xmlns:a16="http://schemas.microsoft.com/office/drawing/2014/main" id="{41B12368-9EC5-A272-D648-097B8485C812}"/>
                </a:ext>
              </a:extLst>
            </p:cNvPr>
            <p:cNvSpPr/>
            <p:nvPr/>
          </p:nvSpPr>
          <p:spPr>
            <a:xfrm>
              <a:off x="1275375" y="2497300"/>
              <a:ext cx="251550" cy="940000"/>
            </a:xfrm>
            <a:custGeom>
              <a:avLst/>
              <a:gdLst/>
              <a:ahLst/>
              <a:cxnLst/>
              <a:rect l="l" t="t" r="r" b="b"/>
              <a:pathLst>
                <a:path w="10062" h="37600" extrusionOk="0">
                  <a:moveTo>
                    <a:pt x="0" y="0"/>
                  </a:moveTo>
                  <a:lnTo>
                    <a:pt x="0" y="37599"/>
                  </a:lnTo>
                  <a:lnTo>
                    <a:pt x="10061" y="37599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11;p63">
              <a:extLst>
                <a:ext uri="{FF2B5EF4-FFF2-40B4-BE49-F238E27FC236}">
                  <a16:creationId xmlns:a16="http://schemas.microsoft.com/office/drawing/2014/main" id="{84EEE33C-D532-ED47-8304-AD1A2613433C}"/>
                </a:ext>
              </a:extLst>
            </p:cNvPr>
            <p:cNvSpPr/>
            <p:nvPr/>
          </p:nvSpPr>
          <p:spPr>
            <a:xfrm>
              <a:off x="2504875" y="2497300"/>
              <a:ext cx="252300" cy="940000"/>
            </a:xfrm>
            <a:custGeom>
              <a:avLst/>
              <a:gdLst/>
              <a:ahLst/>
              <a:cxnLst/>
              <a:rect l="l" t="t" r="r" b="b"/>
              <a:pathLst>
                <a:path w="10092" h="37600" extrusionOk="0">
                  <a:moveTo>
                    <a:pt x="0" y="0"/>
                  </a:moveTo>
                  <a:lnTo>
                    <a:pt x="0" y="37599"/>
                  </a:lnTo>
                  <a:lnTo>
                    <a:pt x="10092" y="37599"/>
                  </a:lnTo>
                  <a:lnTo>
                    <a:pt x="1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12;p63">
              <a:extLst>
                <a:ext uri="{FF2B5EF4-FFF2-40B4-BE49-F238E27FC236}">
                  <a16:creationId xmlns:a16="http://schemas.microsoft.com/office/drawing/2014/main" id="{75DD5AC1-E2D2-1D9A-020E-4AEEE89CBDB8}"/>
                </a:ext>
              </a:extLst>
            </p:cNvPr>
            <p:cNvSpPr/>
            <p:nvPr/>
          </p:nvSpPr>
          <p:spPr>
            <a:xfrm>
              <a:off x="1526900" y="2954750"/>
              <a:ext cx="978000" cy="482550"/>
            </a:xfrm>
            <a:custGeom>
              <a:avLst/>
              <a:gdLst/>
              <a:ahLst/>
              <a:cxnLst/>
              <a:rect l="l" t="t" r="r" b="b"/>
              <a:pathLst>
                <a:path w="39120" h="19302" extrusionOk="0">
                  <a:moveTo>
                    <a:pt x="0" y="0"/>
                  </a:moveTo>
                  <a:lnTo>
                    <a:pt x="0" y="19301"/>
                  </a:lnTo>
                  <a:lnTo>
                    <a:pt x="39119" y="19301"/>
                  </a:lnTo>
                  <a:lnTo>
                    <a:pt x="3911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13;p63">
              <a:extLst>
                <a:ext uri="{FF2B5EF4-FFF2-40B4-BE49-F238E27FC236}">
                  <a16:creationId xmlns:a16="http://schemas.microsoft.com/office/drawing/2014/main" id="{915C32E5-0F22-4DE0-7F1B-8E411AD5891E}"/>
                </a:ext>
              </a:extLst>
            </p:cNvPr>
            <p:cNvSpPr/>
            <p:nvPr/>
          </p:nvSpPr>
          <p:spPr>
            <a:xfrm>
              <a:off x="1526900" y="2746525"/>
              <a:ext cx="978000" cy="210525"/>
            </a:xfrm>
            <a:custGeom>
              <a:avLst/>
              <a:gdLst/>
              <a:ahLst/>
              <a:cxnLst/>
              <a:rect l="l" t="t" r="r" b="b"/>
              <a:pathLst>
                <a:path w="39120" h="8421" extrusionOk="0">
                  <a:moveTo>
                    <a:pt x="0" y="1"/>
                  </a:moveTo>
                  <a:lnTo>
                    <a:pt x="0" y="8420"/>
                  </a:lnTo>
                  <a:lnTo>
                    <a:pt x="39119" y="8420"/>
                  </a:lnTo>
                  <a:lnTo>
                    <a:pt x="391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4;p63">
              <a:extLst>
                <a:ext uri="{FF2B5EF4-FFF2-40B4-BE49-F238E27FC236}">
                  <a16:creationId xmlns:a16="http://schemas.microsoft.com/office/drawing/2014/main" id="{897CBDE9-6218-233A-9A98-F98006825512}"/>
                </a:ext>
              </a:extLst>
            </p:cNvPr>
            <p:cNvSpPr/>
            <p:nvPr/>
          </p:nvSpPr>
          <p:spPr>
            <a:xfrm>
              <a:off x="1336925" y="2494250"/>
              <a:ext cx="194550" cy="883775"/>
            </a:xfrm>
            <a:custGeom>
              <a:avLst/>
              <a:gdLst/>
              <a:ahLst/>
              <a:cxnLst/>
              <a:rect l="l" t="t" r="r" b="b"/>
              <a:pathLst>
                <a:path w="7782" h="35351" extrusionOk="0">
                  <a:moveTo>
                    <a:pt x="7599" y="0"/>
                  </a:moveTo>
                  <a:lnTo>
                    <a:pt x="3800" y="31"/>
                  </a:lnTo>
                  <a:lnTo>
                    <a:pt x="0" y="122"/>
                  </a:lnTo>
                  <a:lnTo>
                    <a:pt x="3769" y="183"/>
                  </a:lnTo>
                  <a:lnTo>
                    <a:pt x="7446" y="242"/>
                  </a:lnTo>
                  <a:lnTo>
                    <a:pt x="7446" y="242"/>
                  </a:lnTo>
                  <a:lnTo>
                    <a:pt x="7417" y="4529"/>
                  </a:lnTo>
                  <a:lnTo>
                    <a:pt x="7417" y="8937"/>
                  </a:lnTo>
                  <a:cubicBezTo>
                    <a:pt x="7417" y="11855"/>
                    <a:pt x="7386" y="14773"/>
                    <a:pt x="7417" y="17721"/>
                  </a:cubicBezTo>
                  <a:cubicBezTo>
                    <a:pt x="7417" y="20669"/>
                    <a:pt x="7417" y="23587"/>
                    <a:pt x="7447" y="26536"/>
                  </a:cubicBezTo>
                  <a:cubicBezTo>
                    <a:pt x="7478" y="29454"/>
                    <a:pt x="7508" y="32402"/>
                    <a:pt x="7599" y="35350"/>
                  </a:cubicBezTo>
                  <a:cubicBezTo>
                    <a:pt x="7660" y="32402"/>
                    <a:pt x="7660" y="29454"/>
                    <a:pt x="7721" y="26536"/>
                  </a:cubicBezTo>
                  <a:cubicBezTo>
                    <a:pt x="7751" y="23587"/>
                    <a:pt x="7751" y="20669"/>
                    <a:pt x="7751" y="17721"/>
                  </a:cubicBezTo>
                  <a:cubicBezTo>
                    <a:pt x="7781" y="14803"/>
                    <a:pt x="7751" y="11855"/>
                    <a:pt x="7751" y="8937"/>
                  </a:cubicBezTo>
                  <a:lnTo>
                    <a:pt x="7751" y="4529"/>
                  </a:lnTo>
                  <a:lnTo>
                    <a:pt x="7721" y="122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5;p63">
              <a:extLst>
                <a:ext uri="{FF2B5EF4-FFF2-40B4-BE49-F238E27FC236}">
                  <a16:creationId xmlns:a16="http://schemas.microsoft.com/office/drawing/2014/main" id="{C07FA9DD-42DD-CD30-0241-721D9B64E3DD}"/>
                </a:ext>
              </a:extLst>
            </p:cNvPr>
            <p:cNvSpPr/>
            <p:nvPr/>
          </p:nvSpPr>
          <p:spPr>
            <a:xfrm>
              <a:off x="2500325" y="2497300"/>
              <a:ext cx="9125" cy="883775"/>
            </a:xfrm>
            <a:custGeom>
              <a:avLst/>
              <a:gdLst/>
              <a:ahLst/>
              <a:cxnLst/>
              <a:rect l="l" t="t" r="r" b="b"/>
              <a:pathLst>
                <a:path w="365" h="35351" extrusionOk="0">
                  <a:moveTo>
                    <a:pt x="182" y="0"/>
                  </a:moveTo>
                  <a:cubicBezTo>
                    <a:pt x="122" y="2948"/>
                    <a:pt x="61" y="5897"/>
                    <a:pt x="30" y="8815"/>
                  </a:cubicBezTo>
                  <a:lnTo>
                    <a:pt x="0" y="17660"/>
                  </a:lnTo>
                  <a:lnTo>
                    <a:pt x="30" y="26505"/>
                  </a:lnTo>
                  <a:lnTo>
                    <a:pt x="91" y="30912"/>
                  </a:lnTo>
                  <a:lnTo>
                    <a:pt x="182" y="35350"/>
                  </a:lnTo>
                  <a:lnTo>
                    <a:pt x="274" y="30912"/>
                  </a:lnTo>
                  <a:lnTo>
                    <a:pt x="334" y="26505"/>
                  </a:lnTo>
                  <a:lnTo>
                    <a:pt x="365" y="17660"/>
                  </a:lnTo>
                  <a:lnTo>
                    <a:pt x="334" y="8815"/>
                  </a:lnTo>
                  <a:cubicBezTo>
                    <a:pt x="304" y="5897"/>
                    <a:pt x="274" y="2948"/>
                    <a:pt x="18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16;p63">
              <a:extLst>
                <a:ext uri="{FF2B5EF4-FFF2-40B4-BE49-F238E27FC236}">
                  <a16:creationId xmlns:a16="http://schemas.microsoft.com/office/drawing/2014/main" id="{D51E96FC-06AB-DC61-12A1-B2E77CB412E9}"/>
                </a:ext>
              </a:extLst>
            </p:cNvPr>
            <p:cNvSpPr/>
            <p:nvPr/>
          </p:nvSpPr>
          <p:spPr>
            <a:xfrm>
              <a:off x="1526900" y="2950175"/>
              <a:ext cx="978000" cy="9900"/>
            </a:xfrm>
            <a:custGeom>
              <a:avLst/>
              <a:gdLst/>
              <a:ahLst/>
              <a:cxnLst/>
              <a:rect l="l" t="t" r="r" b="b"/>
              <a:pathLst>
                <a:path w="39120" h="396" extrusionOk="0">
                  <a:moveTo>
                    <a:pt x="19575" y="1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96"/>
                  </a:lnTo>
                  <a:lnTo>
                    <a:pt x="29332" y="335"/>
                  </a:lnTo>
                  <a:cubicBezTo>
                    <a:pt x="32615" y="305"/>
                    <a:pt x="35867" y="274"/>
                    <a:pt x="39119" y="183"/>
                  </a:cubicBezTo>
                  <a:cubicBezTo>
                    <a:pt x="35867" y="122"/>
                    <a:pt x="32615" y="92"/>
                    <a:pt x="29332" y="62"/>
                  </a:cubicBezTo>
                  <a:lnTo>
                    <a:pt x="195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17;p63">
              <a:extLst>
                <a:ext uri="{FF2B5EF4-FFF2-40B4-BE49-F238E27FC236}">
                  <a16:creationId xmlns:a16="http://schemas.microsoft.com/office/drawing/2014/main" id="{81084CEC-C601-2DC3-E28D-72486F5B21BC}"/>
                </a:ext>
              </a:extLst>
            </p:cNvPr>
            <p:cNvSpPr/>
            <p:nvPr/>
          </p:nvSpPr>
          <p:spPr>
            <a:xfrm>
              <a:off x="1526900" y="2741975"/>
              <a:ext cx="978000" cy="9150"/>
            </a:xfrm>
            <a:custGeom>
              <a:avLst/>
              <a:gdLst/>
              <a:ahLst/>
              <a:cxnLst/>
              <a:rect l="l" t="t" r="r" b="b"/>
              <a:pathLst>
                <a:path w="39120" h="366" extrusionOk="0">
                  <a:moveTo>
                    <a:pt x="19575" y="0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65"/>
                  </a:lnTo>
                  <a:lnTo>
                    <a:pt x="29332" y="304"/>
                  </a:lnTo>
                  <a:cubicBezTo>
                    <a:pt x="32615" y="274"/>
                    <a:pt x="35867" y="244"/>
                    <a:pt x="39119" y="183"/>
                  </a:cubicBezTo>
                  <a:cubicBezTo>
                    <a:pt x="35867" y="92"/>
                    <a:pt x="32615" y="61"/>
                    <a:pt x="29332" y="31"/>
                  </a:cubicBezTo>
                  <a:lnTo>
                    <a:pt x="1957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18;p63">
              <a:extLst>
                <a:ext uri="{FF2B5EF4-FFF2-40B4-BE49-F238E27FC236}">
                  <a16:creationId xmlns:a16="http://schemas.microsoft.com/office/drawing/2014/main" id="{E89805E7-9463-3584-9EED-577F7EA762B0}"/>
                </a:ext>
              </a:extLst>
            </p:cNvPr>
            <p:cNvSpPr/>
            <p:nvPr/>
          </p:nvSpPr>
          <p:spPr>
            <a:xfrm>
              <a:off x="883250" y="3437275"/>
              <a:ext cx="107950" cy="252300"/>
            </a:xfrm>
            <a:custGeom>
              <a:avLst/>
              <a:gdLst/>
              <a:ahLst/>
              <a:cxnLst/>
              <a:rect l="l" t="t" r="r" b="b"/>
              <a:pathLst>
                <a:path w="4318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19;p63">
              <a:extLst>
                <a:ext uri="{FF2B5EF4-FFF2-40B4-BE49-F238E27FC236}">
                  <a16:creationId xmlns:a16="http://schemas.microsoft.com/office/drawing/2014/main" id="{D9EEFA26-919E-FA2B-E99F-ADC2D1077508}"/>
                </a:ext>
              </a:extLst>
            </p:cNvPr>
            <p:cNvSpPr/>
            <p:nvPr/>
          </p:nvSpPr>
          <p:spPr>
            <a:xfrm>
              <a:off x="883250" y="3437275"/>
              <a:ext cx="107950" cy="76775"/>
            </a:xfrm>
            <a:custGeom>
              <a:avLst/>
              <a:gdLst/>
              <a:ahLst/>
              <a:cxnLst/>
              <a:rect l="l" t="t" r="r" b="b"/>
              <a:pathLst>
                <a:path w="4318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0;p63">
              <a:extLst>
                <a:ext uri="{FF2B5EF4-FFF2-40B4-BE49-F238E27FC236}">
                  <a16:creationId xmlns:a16="http://schemas.microsoft.com/office/drawing/2014/main" id="{895A9174-0584-B378-B4E1-8495830A8674}"/>
                </a:ext>
              </a:extLst>
            </p:cNvPr>
            <p:cNvSpPr/>
            <p:nvPr/>
          </p:nvSpPr>
          <p:spPr>
            <a:xfrm>
              <a:off x="1347550" y="3437275"/>
              <a:ext cx="107925" cy="252300"/>
            </a:xfrm>
            <a:custGeom>
              <a:avLst/>
              <a:gdLst/>
              <a:ahLst/>
              <a:cxnLst/>
              <a:rect l="l" t="t" r="r" b="b"/>
              <a:pathLst>
                <a:path w="4317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1;p63">
              <a:extLst>
                <a:ext uri="{FF2B5EF4-FFF2-40B4-BE49-F238E27FC236}">
                  <a16:creationId xmlns:a16="http://schemas.microsoft.com/office/drawing/2014/main" id="{EF0D7B82-552B-8682-6D34-C4EFAD6CBCAD}"/>
                </a:ext>
              </a:extLst>
            </p:cNvPr>
            <p:cNvSpPr/>
            <p:nvPr/>
          </p:nvSpPr>
          <p:spPr>
            <a:xfrm>
              <a:off x="1347550" y="3437275"/>
              <a:ext cx="107925" cy="76775"/>
            </a:xfrm>
            <a:custGeom>
              <a:avLst/>
              <a:gdLst/>
              <a:ahLst/>
              <a:cxnLst/>
              <a:rect l="l" t="t" r="r" b="b"/>
              <a:pathLst>
                <a:path w="4317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2;p63">
              <a:extLst>
                <a:ext uri="{FF2B5EF4-FFF2-40B4-BE49-F238E27FC236}">
                  <a16:creationId xmlns:a16="http://schemas.microsoft.com/office/drawing/2014/main" id="{D8B6D97A-1815-560A-9795-6CB70D33273F}"/>
                </a:ext>
              </a:extLst>
            </p:cNvPr>
            <p:cNvSpPr/>
            <p:nvPr/>
          </p:nvSpPr>
          <p:spPr>
            <a:xfrm>
              <a:off x="2117325" y="3437275"/>
              <a:ext cx="107175" cy="252300"/>
            </a:xfrm>
            <a:custGeom>
              <a:avLst/>
              <a:gdLst/>
              <a:ahLst/>
              <a:cxnLst/>
              <a:rect l="l" t="t" r="r" b="b"/>
              <a:pathLst>
                <a:path w="4287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3;p63">
              <a:extLst>
                <a:ext uri="{FF2B5EF4-FFF2-40B4-BE49-F238E27FC236}">
                  <a16:creationId xmlns:a16="http://schemas.microsoft.com/office/drawing/2014/main" id="{D46B82AE-DC8E-E59F-A71A-5D2D5B10D80D}"/>
                </a:ext>
              </a:extLst>
            </p:cNvPr>
            <p:cNvSpPr/>
            <p:nvPr/>
          </p:nvSpPr>
          <p:spPr>
            <a:xfrm>
              <a:off x="2117325" y="3437275"/>
              <a:ext cx="107175" cy="76775"/>
            </a:xfrm>
            <a:custGeom>
              <a:avLst/>
              <a:gdLst/>
              <a:ahLst/>
              <a:cxnLst/>
              <a:rect l="l" t="t" r="r" b="b"/>
              <a:pathLst>
                <a:path w="4287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4;p63">
              <a:extLst>
                <a:ext uri="{FF2B5EF4-FFF2-40B4-BE49-F238E27FC236}">
                  <a16:creationId xmlns:a16="http://schemas.microsoft.com/office/drawing/2014/main" id="{CEC7C327-53C2-4BAC-4CA7-24B4939BDD45}"/>
                </a:ext>
              </a:extLst>
            </p:cNvPr>
            <p:cNvSpPr/>
            <p:nvPr/>
          </p:nvSpPr>
          <p:spPr>
            <a:xfrm>
              <a:off x="2580850" y="3437275"/>
              <a:ext cx="107950" cy="252300"/>
            </a:xfrm>
            <a:custGeom>
              <a:avLst/>
              <a:gdLst/>
              <a:ahLst/>
              <a:cxnLst/>
              <a:rect l="l" t="t" r="r" b="b"/>
              <a:pathLst>
                <a:path w="4318" h="10092" extrusionOk="0">
                  <a:moveTo>
                    <a:pt x="1" y="0"/>
                  </a:moveTo>
                  <a:lnTo>
                    <a:pt x="244" y="3070"/>
                  </a:lnTo>
                  <a:lnTo>
                    <a:pt x="85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5;p63">
              <a:extLst>
                <a:ext uri="{FF2B5EF4-FFF2-40B4-BE49-F238E27FC236}">
                  <a16:creationId xmlns:a16="http://schemas.microsoft.com/office/drawing/2014/main" id="{07CE31FB-009F-4E75-7D26-9494874E8F55}"/>
                </a:ext>
              </a:extLst>
            </p:cNvPr>
            <p:cNvSpPr/>
            <p:nvPr/>
          </p:nvSpPr>
          <p:spPr>
            <a:xfrm>
              <a:off x="2580850" y="3437275"/>
              <a:ext cx="107950" cy="76775"/>
            </a:xfrm>
            <a:custGeom>
              <a:avLst/>
              <a:gdLst/>
              <a:ahLst/>
              <a:cxnLst/>
              <a:rect l="l" t="t" r="r" b="b"/>
              <a:pathLst>
                <a:path w="4318" h="3071" extrusionOk="0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26;p63">
              <a:extLst>
                <a:ext uri="{FF2B5EF4-FFF2-40B4-BE49-F238E27FC236}">
                  <a16:creationId xmlns:a16="http://schemas.microsoft.com/office/drawing/2014/main" id="{F97060BD-4C6E-18BB-2118-926EBDD4F9AB}"/>
                </a:ext>
              </a:extLst>
            </p:cNvPr>
            <p:cNvSpPr/>
            <p:nvPr/>
          </p:nvSpPr>
          <p:spPr>
            <a:xfrm>
              <a:off x="3311125" y="800450"/>
              <a:ext cx="1453700" cy="1937750"/>
            </a:xfrm>
            <a:custGeom>
              <a:avLst/>
              <a:gdLst/>
              <a:ahLst/>
              <a:cxnLst/>
              <a:rect l="l" t="t" r="r" b="b"/>
              <a:pathLst>
                <a:path w="58148" h="77510" extrusionOk="0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27;p63">
              <a:extLst>
                <a:ext uri="{FF2B5EF4-FFF2-40B4-BE49-F238E27FC236}">
                  <a16:creationId xmlns:a16="http://schemas.microsoft.com/office/drawing/2014/main" id="{F802A767-BCBF-A63D-58F1-565C2FE4BA5B}"/>
                </a:ext>
              </a:extLst>
            </p:cNvPr>
            <p:cNvSpPr/>
            <p:nvPr/>
          </p:nvSpPr>
          <p:spPr>
            <a:xfrm>
              <a:off x="3380275" y="878725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28;p63">
              <a:extLst>
                <a:ext uri="{FF2B5EF4-FFF2-40B4-BE49-F238E27FC236}">
                  <a16:creationId xmlns:a16="http://schemas.microsoft.com/office/drawing/2014/main" id="{6E516915-AF52-5D18-C79E-894B3D9AB773}"/>
                </a:ext>
              </a:extLst>
            </p:cNvPr>
            <p:cNvSpPr/>
            <p:nvPr/>
          </p:nvSpPr>
          <p:spPr>
            <a:xfrm>
              <a:off x="4067200" y="878725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29;p63">
              <a:extLst>
                <a:ext uri="{FF2B5EF4-FFF2-40B4-BE49-F238E27FC236}">
                  <a16:creationId xmlns:a16="http://schemas.microsoft.com/office/drawing/2014/main" id="{5229DAEA-97A4-ED8B-93D7-177D9DE1D28A}"/>
                </a:ext>
              </a:extLst>
            </p:cNvPr>
            <p:cNvSpPr/>
            <p:nvPr/>
          </p:nvSpPr>
          <p:spPr>
            <a:xfrm>
              <a:off x="3380275" y="1798950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0;p63">
              <a:extLst>
                <a:ext uri="{FF2B5EF4-FFF2-40B4-BE49-F238E27FC236}">
                  <a16:creationId xmlns:a16="http://schemas.microsoft.com/office/drawing/2014/main" id="{A084AF2D-7BD7-EA60-CBC0-DE1122C07EE0}"/>
                </a:ext>
              </a:extLst>
            </p:cNvPr>
            <p:cNvSpPr/>
            <p:nvPr/>
          </p:nvSpPr>
          <p:spPr>
            <a:xfrm>
              <a:off x="4067200" y="1798950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1;p63">
              <a:extLst>
                <a:ext uri="{FF2B5EF4-FFF2-40B4-BE49-F238E27FC236}">
                  <a16:creationId xmlns:a16="http://schemas.microsoft.com/office/drawing/2014/main" id="{7DAA05D3-A00B-19CF-865A-D7FCDF4EC4FC}"/>
                </a:ext>
              </a:extLst>
            </p:cNvPr>
            <p:cNvSpPr/>
            <p:nvPr/>
          </p:nvSpPr>
          <p:spPr>
            <a:xfrm>
              <a:off x="3311125" y="800450"/>
              <a:ext cx="299425" cy="2772100"/>
            </a:xfrm>
            <a:custGeom>
              <a:avLst/>
              <a:gdLst/>
              <a:ahLst/>
              <a:cxnLst/>
              <a:rect l="l" t="t" r="r" b="b"/>
              <a:pathLst>
                <a:path w="11977" h="110884" extrusionOk="0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2;p63">
              <a:extLst>
                <a:ext uri="{FF2B5EF4-FFF2-40B4-BE49-F238E27FC236}">
                  <a16:creationId xmlns:a16="http://schemas.microsoft.com/office/drawing/2014/main" id="{C1828FBC-7AF6-F59E-D4FA-D2B4C5C8BBDE}"/>
                </a:ext>
              </a:extLst>
            </p:cNvPr>
            <p:cNvSpPr/>
            <p:nvPr/>
          </p:nvSpPr>
          <p:spPr>
            <a:xfrm>
              <a:off x="35489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182" y="1"/>
                  </a:moveTo>
                  <a:lnTo>
                    <a:pt x="91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91" y="83923"/>
                  </a:lnTo>
                  <a:lnTo>
                    <a:pt x="182" y="95899"/>
                  </a:lnTo>
                  <a:lnTo>
                    <a:pt x="274" y="83923"/>
                  </a:lnTo>
                  <a:lnTo>
                    <a:pt x="304" y="71916"/>
                  </a:lnTo>
                  <a:lnTo>
                    <a:pt x="395" y="47965"/>
                  </a:lnTo>
                  <a:lnTo>
                    <a:pt x="304" y="23983"/>
                  </a:lnTo>
                  <a:lnTo>
                    <a:pt x="274" y="11976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3;p63">
              <a:extLst>
                <a:ext uri="{FF2B5EF4-FFF2-40B4-BE49-F238E27FC236}">
                  <a16:creationId xmlns:a16="http://schemas.microsoft.com/office/drawing/2014/main" id="{7B14AA49-C152-B77E-4F01-C012A5C396CD}"/>
                </a:ext>
              </a:extLst>
            </p:cNvPr>
            <p:cNvSpPr/>
            <p:nvPr/>
          </p:nvSpPr>
          <p:spPr>
            <a:xfrm>
              <a:off x="3411425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4;p63">
              <a:extLst>
                <a:ext uri="{FF2B5EF4-FFF2-40B4-BE49-F238E27FC236}">
                  <a16:creationId xmlns:a16="http://schemas.microsoft.com/office/drawing/2014/main" id="{5D9080A9-9F67-6668-E3A1-A2953AB84061}"/>
                </a:ext>
              </a:extLst>
            </p:cNvPr>
            <p:cNvSpPr/>
            <p:nvPr/>
          </p:nvSpPr>
          <p:spPr>
            <a:xfrm>
              <a:off x="3480575" y="1065650"/>
              <a:ext cx="9150" cy="2506150"/>
            </a:xfrm>
            <a:custGeom>
              <a:avLst/>
              <a:gdLst/>
              <a:ahLst/>
              <a:cxnLst/>
              <a:rect l="l" t="t" r="r" b="b"/>
              <a:pathLst>
                <a:path w="366" h="100246" extrusionOk="0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5;p63">
              <a:extLst>
                <a:ext uri="{FF2B5EF4-FFF2-40B4-BE49-F238E27FC236}">
                  <a16:creationId xmlns:a16="http://schemas.microsoft.com/office/drawing/2014/main" id="{977752AA-70A3-D2D4-3488-5F3109FDD0FE}"/>
                </a:ext>
              </a:extLst>
            </p:cNvPr>
            <p:cNvSpPr/>
            <p:nvPr/>
          </p:nvSpPr>
          <p:spPr>
            <a:xfrm>
              <a:off x="3360500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5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5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36;p63">
              <a:extLst>
                <a:ext uri="{FF2B5EF4-FFF2-40B4-BE49-F238E27FC236}">
                  <a16:creationId xmlns:a16="http://schemas.microsoft.com/office/drawing/2014/main" id="{77132D69-F0DE-7555-9DDD-F461ABCB03FB}"/>
                </a:ext>
              </a:extLst>
            </p:cNvPr>
            <p:cNvSpPr/>
            <p:nvPr/>
          </p:nvSpPr>
          <p:spPr>
            <a:xfrm>
              <a:off x="4465400" y="801225"/>
              <a:ext cx="299425" cy="2771325"/>
            </a:xfrm>
            <a:custGeom>
              <a:avLst/>
              <a:gdLst/>
              <a:ahLst/>
              <a:cxnLst/>
              <a:rect l="l" t="t" r="r" b="b"/>
              <a:pathLst>
                <a:path w="11977" h="110853" extrusionOk="0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37;p63">
              <a:extLst>
                <a:ext uri="{FF2B5EF4-FFF2-40B4-BE49-F238E27FC236}">
                  <a16:creationId xmlns:a16="http://schemas.microsoft.com/office/drawing/2014/main" id="{98FB63FC-05A8-0FA1-A945-EE986AEC35D4}"/>
                </a:ext>
              </a:extLst>
            </p:cNvPr>
            <p:cNvSpPr/>
            <p:nvPr/>
          </p:nvSpPr>
          <p:spPr>
            <a:xfrm>
              <a:off x="45170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213" y="1"/>
                  </a:moveTo>
                  <a:lnTo>
                    <a:pt x="122" y="11976"/>
                  </a:lnTo>
                  <a:lnTo>
                    <a:pt x="91" y="23983"/>
                  </a:lnTo>
                  <a:lnTo>
                    <a:pt x="0" y="47965"/>
                  </a:lnTo>
                  <a:lnTo>
                    <a:pt x="9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5" y="71916"/>
                  </a:lnTo>
                  <a:lnTo>
                    <a:pt x="395" y="47965"/>
                  </a:lnTo>
                  <a:lnTo>
                    <a:pt x="335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38;p63">
              <a:extLst>
                <a:ext uri="{FF2B5EF4-FFF2-40B4-BE49-F238E27FC236}">
                  <a16:creationId xmlns:a16="http://schemas.microsoft.com/office/drawing/2014/main" id="{493BB452-9E6C-45EE-779B-AB8AE9FC0F7D}"/>
                </a:ext>
              </a:extLst>
            </p:cNvPr>
            <p:cNvSpPr/>
            <p:nvPr/>
          </p:nvSpPr>
          <p:spPr>
            <a:xfrm>
              <a:off x="4654600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214" y="1"/>
                  </a:moveTo>
                  <a:lnTo>
                    <a:pt x="92" y="10730"/>
                  </a:lnTo>
                  <a:lnTo>
                    <a:pt x="62" y="21429"/>
                  </a:lnTo>
                  <a:lnTo>
                    <a:pt x="1" y="42828"/>
                  </a:lnTo>
                  <a:lnTo>
                    <a:pt x="62" y="64226"/>
                  </a:lnTo>
                  <a:lnTo>
                    <a:pt x="92" y="74926"/>
                  </a:lnTo>
                  <a:lnTo>
                    <a:pt x="214" y="85655"/>
                  </a:lnTo>
                  <a:lnTo>
                    <a:pt x="305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305" y="10730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39;p63">
              <a:extLst>
                <a:ext uri="{FF2B5EF4-FFF2-40B4-BE49-F238E27FC236}">
                  <a16:creationId xmlns:a16="http://schemas.microsoft.com/office/drawing/2014/main" id="{AB78C572-1734-0584-FEB8-E2A78F7B6E60}"/>
                </a:ext>
              </a:extLst>
            </p:cNvPr>
            <p:cNvSpPr/>
            <p:nvPr/>
          </p:nvSpPr>
          <p:spPr>
            <a:xfrm>
              <a:off x="4586225" y="1065650"/>
              <a:ext cx="9125" cy="2506150"/>
            </a:xfrm>
            <a:custGeom>
              <a:avLst/>
              <a:gdLst/>
              <a:ahLst/>
              <a:cxnLst/>
              <a:rect l="l" t="t" r="r" b="b"/>
              <a:pathLst>
                <a:path w="365" h="100246" extrusionOk="0">
                  <a:moveTo>
                    <a:pt x="183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0;p63">
              <a:extLst>
                <a:ext uri="{FF2B5EF4-FFF2-40B4-BE49-F238E27FC236}">
                  <a16:creationId xmlns:a16="http://schemas.microsoft.com/office/drawing/2014/main" id="{5CB4B61F-66F8-09AE-54C5-42C27884D744}"/>
                </a:ext>
              </a:extLst>
            </p:cNvPr>
            <p:cNvSpPr/>
            <p:nvPr/>
          </p:nvSpPr>
          <p:spPr>
            <a:xfrm>
              <a:off x="4706275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5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1;p63">
              <a:extLst>
                <a:ext uri="{FF2B5EF4-FFF2-40B4-BE49-F238E27FC236}">
                  <a16:creationId xmlns:a16="http://schemas.microsoft.com/office/drawing/2014/main" id="{31F5D5F2-680E-FCF2-1867-EDAE1F52E1F8}"/>
                </a:ext>
              </a:extLst>
            </p:cNvPr>
            <p:cNvSpPr/>
            <p:nvPr/>
          </p:nvSpPr>
          <p:spPr>
            <a:xfrm>
              <a:off x="5315725" y="800450"/>
              <a:ext cx="1453700" cy="1937750"/>
            </a:xfrm>
            <a:custGeom>
              <a:avLst/>
              <a:gdLst/>
              <a:ahLst/>
              <a:cxnLst/>
              <a:rect l="l" t="t" r="r" b="b"/>
              <a:pathLst>
                <a:path w="58148" h="77510" extrusionOk="0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2;p63">
              <a:extLst>
                <a:ext uri="{FF2B5EF4-FFF2-40B4-BE49-F238E27FC236}">
                  <a16:creationId xmlns:a16="http://schemas.microsoft.com/office/drawing/2014/main" id="{13388218-947D-B051-CFB1-99E78FA5D1BC}"/>
                </a:ext>
              </a:extLst>
            </p:cNvPr>
            <p:cNvSpPr/>
            <p:nvPr/>
          </p:nvSpPr>
          <p:spPr>
            <a:xfrm>
              <a:off x="5384875" y="878725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3;p63">
              <a:extLst>
                <a:ext uri="{FF2B5EF4-FFF2-40B4-BE49-F238E27FC236}">
                  <a16:creationId xmlns:a16="http://schemas.microsoft.com/office/drawing/2014/main" id="{E5576741-6ADB-F501-0DA7-CE2E0B8C5BF6}"/>
                </a:ext>
              </a:extLst>
            </p:cNvPr>
            <p:cNvSpPr/>
            <p:nvPr/>
          </p:nvSpPr>
          <p:spPr>
            <a:xfrm>
              <a:off x="6071800" y="878725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4;p63">
              <a:extLst>
                <a:ext uri="{FF2B5EF4-FFF2-40B4-BE49-F238E27FC236}">
                  <a16:creationId xmlns:a16="http://schemas.microsoft.com/office/drawing/2014/main" id="{F94D9F10-7949-D724-F28C-2ABF8EFE7D7A}"/>
                </a:ext>
              </a:extLst>
            </p:cNvPr>
            <p:cNvSpPr/>
            <p:nvPr/>
          </p:nvSpPr>
          <p:spPr>
            <a:xfrm>
              <a:off x="5384875" y="1798950"/>
              <a:ext cx="628450" cy="861750"/>
            </a:xfrm>
            <a:custGeom>
              <a:avLst/>
              <a:gdLst/>
              <a:ahLst/>
              <a:cxnLst/>
              <a:rect l="l" t="t" r="r" b="b"/>
              <a:pathLst>
                <a:path w="25138" h="34470" extrusionOk="0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5;p63">
              <a:extLst>
                <a:ext uri="{FF2B5EF4-FFF2-40B4-BE49-F238E27FC236}">
                  <a16:creationId xmlns:a16="http://schemas.microsoft.com/office/drawing/2014/main" id="{7D6E85C9-1446-E52A-A9EA-E91C0E89021E}"/>
                </a:ext>
              </a:extLst>
            </p:cNvPr>
            <p:cNvSpPr/>
            <p:nvPr/>
          </p:nvSpPr>
          <p:spPr>
            <a:xfrm>
              <a:off x="6071800" y="1798950"/>
              <a:ext cx="628475" cy="861750"/>
            </a:xfrm>
            <a:custGeom>
              <a:avLst/>
              <a:gdLst/>
              <a:ahLst/>
              <a:cxnLst/>
              <a:rect l="l" t="t" r="r" b="b"/>
              <a:pathLst>
                <a:path w="25139" h="34470" extrusionOk="0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46;p63">
              <a:extLst>
                <a:ext uri="{FF2B5EF4-FFF2-40B4-BE49-F238E27FC236}">
                  <a16:creationId xmlns:a16="http://schemas.microsoft.com/office/drawing/2014/main" id="{F6839AFA-0037-EA8D-8F62-8CDAAEDE48E8}"/>
                </a:ext>
              </a:extLst>
            </p:cNvPr>
            <p:cNvSpPr/>
            <p:nvPr/>
          </p:nvSpPr>
          <p:spPr>
            <a:xfrm>
              <a:off x="5315725" y="800450"/>
              <a:ext cx="299400" cy="2772100"/>
            </a:xfrm>
            <a:custGeom>
              <a:avLst/>
              <a:gdLst/>
              <a:ahLst/>
              <a:cxnLst/>
              <a:rect l="l" t="t" r="r" b="b"/>
              <a:pathLst>
                <a:path w="11976" h="110884" extrusionOk="0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47;p63">
              <a:extLst>
                <a:ext uri="{FF2B5EF4-FFF2-40B4-BE49-F238E27FC236}">
                  <a16:creationId xmlns:a16="http://schemas.microsoft.com/office/drawing/2014/main" id="{6D7A7993-7157-B268-AF4B-1ACD64B9E852}"/>
                </a:ext>
              </a:extLst>
            </p:cNvPr>
            <p:cNvSpPr/>
            <p:nvPr/>
          </p:nvSpPr>
          <p:spPr>
            <a:xfrm>
              <a:off x="5553550" y="932675"/>
              <a:ext cx="9150" cy="2397475"/>
            </a:xfrm>
            <a:custGeom>
              <a:avLst/>
              <a:gdLst/>
              <a:ahLst/>
              <a:cxnLst/>
              <a:rect l="l" t="t" r="r" b="b"/>
              <a:pathLst>
                <a:path w="366" h="95899" extrusionOk="0">
                  <a:moveTo>
                    <a:pt x="183" y="1"/>
                  </a:moveTo>
                  <a:lnTo>
                    <a:pt x="92" y="11976"/>
                  </a:lnTo>
                  <a:lnTo>
                    <a:pt x="62" y="23983"/>
                  </a:lnTo>
                  <a:lnTo>
                    <a:pt x="1" y="47965"/>
                  </a:lnTo>
                  <a:lnTo>
                    <a:pt x="62" y="71916"/>
                  </a:lnTo>
                  <a:lnTo>
                    <a:pt x="92" y="83923"/>
                  </a:lnTo>
                  <a:lnTo>
                    <a:pt x="183" y="95899"/>
                  </a:lnTo>
                  <a:lnTo>
                    <a:pt x="275" y="83923"/>
                  </a:lnTo>
                  <a:lnTo>
                    <a:pt x="305" y="71916"/>
                  </a:lnTo>
                  <a:lnTo>
                    <a:pt x="366" y="47965"/>
                  </a:lnTo>
                  <a:lnTo>
                    <a:pt x="305" y="23983"/>
                  </a:lnTo>
                  <a:lnTo>
                    <a:pt x="275" y="1197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48;p63">
              <a:extLst>
                <a:ext uri="{FF2B5EF4-FFF2-40B4-BE49-F238E27FC236}">
                  <a16:creationId xmlns:a16="http://schemas.microsoft.com/office/drawing/2014/main" id="{F5C05525-FCE8-8053-5640-299771FFCB2B}"/>
                </a:ext>
              </a:extLst>
            </p:cNvPr>
            <p:cNvSpPr/>
            <p:nvPr/>
          </p:nvSpPr>
          <p:spPr>
            <a:xfrm>
              <a:off x="5416025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5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49;p63">
              <a:extLst>
                <a:ext uri="{FF2B5EF4-FFF2-40B4-BE49-F238E27FC236}">
                  <a16:creationId xmlns:a16="http://schemas.microsoft.com/office/drawing/2014/main" id="{CDD01D71-8A33-10DE-F5CD-F5E907FE7087}"/>
                </a:ext>
              </a:extLst>
            </p:cNvPr>
            <p:cNvSpPr/>
            <p:nvPr/>
          </p:nvSpPr>
          <p:spPr>
            <a:xfrm>
              <a:off x="5485175" y="1065650"/>
              <a:ext cx="9150" cy="2506150"/>
            </a:xfrm>
            <a:custGeom>
              <a:avLst/>
              <a:gdLst/>
              <a:ahLst/>
              <a:cxnLst/>
              <a:rect l="l" t="t" r="r" b="b"/>
              <a:pathLst>
                <a:path w="366" h="100246" extrusionOk="0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0;p63">
              <a:extLst>
                <a:ext uri="{FF2B5EF4-FFF2-40B4-BE49-F238E27FC236}">
                  <a16:creationId xmlns:a16="http://schemas.microsoft.com/office/drawing/2014/main" id="{81C9914D-6A3B-11E4-6D9C-C65A0EECFBF3}"/>
                </a:ext>
              </a:extLst>
            </p:cNvPr>
            <p:cNvSpPr/>
            <p:nvPr/>
          </p:nvSpPr>
          <p:spPr>
            <a:xfrm>
              <a:off x="5365100" y="948625"/>
              <a:ext cx="9150" cy="2623175"/>
            </a:xfrm>
            <a:custGeom>
              <a:avLst/>
              <a:gdLst/>
              <a:ahLst/>
              <a:cxnLst/>
              <a:rect l="l" t="t" r="r" b="b"/>
              <a:pathLst>
                <a:path w="366" h="104927" extrusionOk="0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1;p63">
              <a:extLst>
                <a:ext uri="{FF2B5EF4-FFF2-40B4-BE49-F238E27FC236}">
                  <a16:creationId xmlns:a16="http://schemas.microsoft.com/office/drawing/2014/main" id="{9CE85178-D34B-678C-8A86-99242809EF0D}"/>
                </a:ext>
              </a:extLst>
            </p:cNvPr>
            <p:cNvSpPr/>
            <p:nvPr/>
          </p:nvSpPr>
          <p:spPr>
            <a:xfrm>
              <a:off x="6470000" y="801225"/>
              <a:ext cx="299425" cy="2771325"/>
            </a:xfrm>
            <a:custGeom>
              <a:avLst/>
              <a:gdLst/>
              <a:ahLst/>
              <a:cxnLst/>
              <a:rect l="l" t="t" r="r" b="b"/>
              <a:pathLst>
                <a:path w="11977" h="110853" extrusionOk="0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2;p63">
              <a:extLst>
                <a:ext uri="{FF2B5EF4-FFF2-40B4-BE49-F238E27FC236}">
                  <a16:creationId xmlns:a16="http://schemas.microsoft.com/office/drawing/2014/main" id="{F401D519-7CC0-4690-1DFF-CEA958EDF872}"/>
                </a:ext>
              </a:extLst>
            </p:cNvPr>
            <p:cNvSpPr/>
            <p:nvPr/>
          </p:nvSpPr>
          <p:spPr>
            <a:xfrm>
              <a:off x="6521675" y="932675"/>
              <a:ext cx="9900" cy="2397475"/>
            </a:xfrm>
            <a:custGeom>
              <a:avLst/>
              <a:gdLst/>
              <a:ahLst/>
              <a:cxnLst/>
              <a:rect l="l" t="t" r="r" b="b"/>
              <a:pathLst>
                <a:path w="396" h="95899" extrusionOk="0">
                  <a:moveTo>
                    <a:pt x="213" y="1"/>
                  </a:moveTo>
                  <a:lnTo>
                    <a:pt x="122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4" y="71916"/>
                  </a:lnTo>
                  <a:lnTo>
                    <a:pt x="395" y="47965"/>
                  </a:lnTo>
                  <a:lnTo>
                    <a:pt x="334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53;p63">
              <a:extLst>
                <a:ext uri="{FF2B5EF4-FFF2-40B4-BE49-F238E27FC236}">
                  <a16:creationId xmlns:a16="http://schemas.microsoft.com/office/drawing/2014/main" id="{979689FF-3BD6-874B-886B-53D093FD4BDC}"/>
                </a:ext>
              </a:extLst>
            </p:cNvPr>
            <p:cNvSpPr/>
            <p:nvPr/>
          </p:nvSpPr>
          <p:spPr>
            <a:xfrm>
              <a:off x="6659200" y="1001825"/>
              <a:ext cx="9900" cy="2141400"/>
            </a:xfrm>
            <a:custGeom>
              <a:avLst/>
              <a:gdLst/>
              <a:ahLst/>
              <a:cxnLst/>
              <a:rect l="l" t="t" r="r" b="b"/>
              <a:pathLst>
                <a:path w="396" h="85656" extrusionOk="0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1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54;p63">
              <a:extLst>
                <a:ext uri="{FF2B5EF4-FFF2-40B4-BE49-F238E27FC236}">
                  <a16:creationId xmlns:a16="http://schemas.microsoft.com/office/drawing/2014/main" id="{11B01C96-ADC8-F457-641A-21337CB38473}"/>
                </a:ext>
              </a:extLst>
            </p:cNvPr>
            <p:cNvSpPr/>
            <p:nvPr/>
          </p:nvSpPr>
          <p:spPr>
            <a:xfrm>
              <a:off x="6590825" y="1065650"/>
              <a:ext cx="9125" cy="2506150"/>
            </a:xfrm>
            <a:custGeom>
              <a:avLst/>
              <a:gdLst/>
              <a:ahLst/>
              <a:cxnLst/>
              <a:rect l="l" t="t" r="r" b="b"/>
              <a:pathLst>
                <a:path w="365" h="100246" extrusionOk="0">
                  <a:moveTo>
                    <a:pt x="182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2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5;p63">
              <a:extLst>
                <a:ext uri="{FF2B5EF4-FFF2-40B4-BE49-F238E27FC236}">
                  <a16:creationId xmlns:a16="http://schemas.microsoft.com/office/drawing/2014/main" id="{C634CDF2-B08E-490A-3A64-D4CCD0662551}"/>
                </a:ext>
              </a:extLst>
            </p:cNvPr>
            <p:cNvSpPr/>
            <p:nvPr/>
          </p:nvSpPr>
          <p:spPr>
            <a:xfrm>
              <a:off x="6710125" y="948625"/>
              <a:ext cx="9900" cy="2623175"/>
            </a:xfrm>
            <a:custGeom>
              <a:avLst/>
              <a:gdLst/>
              <a:ahLst/>
              <a:cxnLst/>
              <a:rect l="l" t="t" r="r" b="b"/>
              <a:pathLst>
                <a:path w="396" h="104927" extrusionOk="0">
                  <a:moveTo>
                    <a:pt x="213" y="1"/>
                  </a:moveTo>
                  <a:lnTo>
                    <a:pt x="122" y="13101"/>
                  </a:lnTo>
                  <a:lnTo>
                    <a:pt x="91" y="26232"/>
                  </a:lnTo>
                  <a:lnTo>
                    <a:pt x="0" y="52464"/>
                  </a:lnTo>
                  <a:lnTo>
                    <a:pt x="91" y="78695"/>
                  </a:lnTo>
                  <a:lnTo>
                    <a:pt x="122" y="91826"/>
                  </a:lnTo>
                  <a:lnTo>
                    <a:pt x="213" y="104926"/>
                  </a:lnTo>
                  <a:lnTo>
                    <a:pt x="304" y="91826"/>
                  </a:lnTo>
                  <a:lnTo>
                    <a:pt x="335" y="78695"/>
                  </a:lnTo>
                  <a:lnTo>
                    <a:pt x="395" y="52464"/>
                  </a:lnTo>
                  <a:lnTo>
                    <a:pt x="335" y="26232"/>
                  </a:lnTo>
                  <a:lnTo>
                    <a:pt x="304" y="1310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56;p63">
              <a:extLst>
                <a:ext uri="{FF2B5EF4-FFF2-40B4-BE49-F238E27FC236}">
                  <a16:creationId xmlns:a16="http://schemas.microsoft.com/office/drawing/2014/main" id="{E3A15E04-11B7-9E16-B8CE-14155063741B}"/>
                </a:ext>
              </a:extLst>
            </p:cNvPr>
            <p:cNvSpPr/>
            <p:nvPr/>
          </p:nvSpPr>
          <p:spPr>
            <a:xfrm>
              <a:off x="4887900" y="2798975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0"/>
                  </a:moveTo>
                  <a:lnTo>
                    <a:pt x="0" y="4255"/>
                  </a:lnTo>
                  <a:lnTo>
                    <a:pt x="10061" y="4255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57;p63">
              <a:extLst>
                <a:ext uri="{FF2B5EF4-FFF2-40B4-BE49-F238E27FC236}">
                  <a16:creationId xmlns:a16="http://schemas.microsoft.com/office/drawing/2014/main" id="{BD976727-3B3E-294D-9113-587F0C9F1FD0}"/>
                </a:ext>
              </a:extLst>
            </p:cNvPr>
            <p:cNvSpPr/>
            <p:nvPr/>
          </p:nvSpPr>
          <p:spPr>
            <a:xfrm>
              <a:off x="4887900" y="1104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58;p63">
              <a:extLst>
                <a:ext uri="{FF2B5EF4-FFF2-40B4-BE49-F238E27FC236}">
                  <a16:creationId xmlns:a16="http://schemas.microsoft.com/office/drawing/2014/main" id="{57FFD018-4DC1-79FE-072C-6F41747E7632}"/>
                </a:ext>
              </a:extLst>
            </p:cNvPr>
            <p:cNvSpPr/>
            <p:nvPr/>
          </p:nvSpPr>
          <p:spPr>
            <a:xfrm>
              <a:off x="5027725" y="1238150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59;p63">
              <a:extLst>
                <a:ext uri="{FF2B5EF4-FFF2-40B4-BE49-F238E27FC236}">
                  <a16:creationId xmlns:a16="http://schemas.microsoft.com/office/drawing/2014/main" id="{07AE9DEA-4B26-8C77-DCDC-478098900537}"/>
                </a:ext>
              </a:extLst>
            </p:cNvPr>
            <p:cNvSpPr/>
            <p:nvPr/>
          </p:nvSpPr>
          <p:spPr>
            <a:xfrm>
              <a:off x="985075" y="1104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1" y="1"/>
                  </a:moveTo>
                  <a:lnTo>
                    <a:pt x="1" y="4256"/>
                  </a:lnTo>
                  <a:lnTo>
                    <a:pt x="10062" y="4256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0;p63">
              <a:extLst>
                <a:ext uri="{FF2B5EF4-FFF2-40B4-BE49-F238E27FC236}">
                  <a16:creationId xmlns:a16="http://schemas.microsoft.com/office/drawing/2014/main" id="{6C3153B1-B858-F9FD-0D61-5F3C17FD5551}"/>
                </a:ext>
              </a:extLst>
            </p:cNvPr>
            <p:cNvSpPr/>
            <p:nvPr/>
          </p:nvSpPr>
          <p:spPr>
            <a:xfrm>
              <a:off x="2443325" y="1795150"/>
              <a:ext cx="251550" cy="106400"/>
            </a:xfrm>
            <a:custGeom>
              <a:avLst/>
              <a:gdLst/>
              <a:ahLst/>
              <a:cxnLst/>
              <a:rect l="l" t="t" r="r" b="b"/>
              <a:pathLst>
                <a:path w="10062" h="4256" extrusionOk="0">
                  <a:moveTo>
                    <a:pt x="0" y="0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1;p63">
              <a:extLst>
                <a:ext uri="{FF2B5EF4-FFF2-40B4-BE49-F238E27FC236}">
                  <a16:creationId xmlns:a16="http://schemas.microsoft.com/office/drawing/2014/main" id="{87E7AD6D-D07C-983C-8007-EE875BA03B5B}"/>
                </a:ext>
              </a:extLst>
            </p:cNvPr>
            <p:cNvSpPr/>
            <p:nvPr/>
          </p:nvSpPr>
          <p:spPr>
            <a:xfrm>
              <a:off x="2583150" y="1661400"/>
              <a:ext cx="251550" cy="106425"/>
            </a:xfrm>
            <a:custGeom>
              <a:avLst/>
              <a:gdLst/>
              <a:ahLst/>
              <a:cxnLst/>
              <a:rect l="l" t="t" r="r" b="b"/>
              <a:pathLst>
                <a:path w="10062" h="4257" extrusionOk="0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2;p63">
              <a:extLst>
                <a:ext uri="{FF2B5EF4-FFF2-40B4-BE49-F238E27FC236}">
                  <a16:creationId xmlns:a16="http://schemas.microsoft.com/office/drawing/2014/main" id="{DC4AC2CA-6B62-216B-D828-FD71D3A493A7}"/>
                </a:ext>
              </a:extLst>
            </p:cNvPr>
            <p:cNvSpPr/>
            <p:nvPr/>
          </p:nvSpPr>
          <p:spPr>
            <a:xfrm>
              <a:off x="2864300" y="4105975"/>
              <a:ext cx="3907400" cy="479525"/>
            </a:xfrm>
            <a:custGeom>
              <a:avLst/>
              <a:gdLst/>
              <a:ahLst/>
              <a:cxnLst/>
              <a:rect l="l" t="t" r="r" b="b"/>
              <a:pathLst>
                <a:path w="156296" h="19181" extrusionOk="0">
                  <a:moveTo>
                    <a:pt x="78148" y="0"/>
                  </a:moveTo>
                  <a:cubicBezTo>
                    <a:pt x="34986" y="0"/>
                    <a:pt x="1" y="4286"/>
                    <a:pt x="1" y="9575"/>
                  </a:cubicBezTo>
                  <a:cubicBezTo>
                    <a:pt x="1" y="14864"/>
                    <a:pt x="34986" y="19180"/>
                    <a:pt x="78148" y="19180"/>
                  </a:cubicBezTo>
                  <a:cubicBezTo>
                    <a:pt x="121310" y="19180"/>
                    <a:pt x="156295" y="14864"/>
                    <a:pt x="156295" y="9575"/>
                  </a:cubicBezTo>
                  <a:cubicBezTo>
                    <a:pt x="156295" y="4286"/>
                    <a:pt x="121310" y="0"/>
                    <a:pt x="78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3;p63">
              <a:extLst>
                <a:ext uri="{FF2B5EF4-FFF2-40B4-BE49-F238E27FC236}">
                  <a16:creationId xmlns:a16="http://schemas.microsoft.com/office/drawing/2014/main" id="{0DEC364C-F0AD-AAC7-7C6D-C5B0B1BDAD6F}"/>
                </a:ext>
              </a:extLst>
            </p:cNvPr>
            <p:cNvSpPr/>
            <p:nvPr/>
          </p:nvSpPr>
          <p:spPr>
            <a:xfrm>
              <a:off x="902250" y="4483650"/>
              <a:ext cx="2430175" cy="393625"/>
            </a:xfrm>
            <a:custGeom>
              <a:avLst/>
              <a:gdLst/>
              <a:ahLst/>
              <a:cxnLst/>
              <a:rect l="l" t="t" r="r" b="b"/>
              <a:pathLst>
                <a:path w="97207" h="15745" extrusionOk="0">
                  <a:moveTo>
                    <a:pt x="48604" y="0"/>
                  </a:moveTo>
                  <a:cubicBezTo>
                    <a:pt x="21734" y="0"/>
                    <a:pt x="1" y="3526"/>
                    <a:pt x="1" y="7872"/>
                  </a:cubicBezTo>
                  <a:cubicBezTo>
                    <a:pt x="1" y="12219"/>
                    <a:pt x="21734" y="15745"/>
                    <a:pt x="48604" y="15745"/>
                  </a:cubicBezTo>
                  <a:cubicBezTo>
                    <a:pt x="75443" y="15745"/>
                    <a:pt x="97206" y="12219"/>
                    <a:pt x="97206" y="7872"/>
                  </a:cubicBezTo>
                  <a:cubicBezTo>
                    <a:pt x="97206" y="3526"/>
                    <a:pt x="75443" y="0"/>
                    <a:pt x="48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4;p63">
              <a:extLst>
                <a:ext uri="{FF2B5EF4-FFF2-40B4-BE49-F238E27FC236}">
                  <a16:creationId xmlns:a16="http://schemas.microsoft.com/office/drawing/2014/main" id="{56CDD7A8-8111-6583-9A96-EA9BA68405D9}"/>
                </a:ext>
              </a:extLst>
            </p:cNvPr>
            <p:cNvSpPr/>
            <p:nvPr/>
          </p:nvSpPr>
          <p:spPr>
            <a:xfrm>
              <a:off x="681125" y="3685000"/>
              <a:ext cx="6238000" cy="9900"/>
            </a:xfrm>
            <a:custGeom>
              <a:avLst/>
              <a:gdLst/>
              <a:ahLst/>
              <a:cxnLst/>
              <a:rect l="l" t="t" r="r" b="b"/>
              <a:pathLst>
                <a:path w="249520" h="396" extrusionOk="0">
                  <a:moveTo>
                    <a:pt x="124775" y="0"/>
                  </a:moveTo>
                  <a:lnTo>
                    <a:pt x="62403" y="61"/>
                  </a:lnTo>
                  <a:lnTo>
                    <a:pt x="31187" y="91"/>
                  </a:lnTo>
                  <a:lnTo>
                    <a:pt x="1" y="183"/>
                  </a:lnTo>
                  <a:lnTo>
                    <a:pt x="31187" y="274"/>
                  </a:lnTo>
                  <a:lnTo>
                    <a:pt x="62403" y="335"/>
                  </a:lnTo>
                  <a:lnTo>
                    <a:pt x="124775" y="395"/>
                  </a:lnTo>
                  <a:lnTo>
                    <a:pt x="187147" y="335"/>
                  </a:lnTo>
                  <a:lnTo>
                    <a:pt x="218333" y="274"/>
                  </a:lnTo>
                  <a:lnTo>
                    <a:pt x="249519" y="183"/>
                  </a:lnTo>
                  <a:lnTo>
                    <a:pt x="218333" y="91"/>
                  </a:lnTo>
                  <a:lnTo>
                    <a:pt x="187147" y="61"/>
                  </a:lnTo>
                  <a:lnTo>
                    <a:pt x="1247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5;p63">
              <a:extLst>
                <a:ext uri="{FF2B5EF4-FFF2-40B4-BE49-F238E27FC236}">
                  <a16:creationId xmlns:a16="http://schemas.microsoft.com/office/drawing/2014/main" id="{2FC5DE51-8C6D-44E1-27AC-009A8CDDA40C}"/>
                </a:ext>
              </a:extLst>
            </p:cNvPr>
            <p:cNvSpPr/>
            <p:nvPr/>
          </p:nvSpPr>
          <p:spPr>
            <a:xfrm>
              <a:off x="693300" y="3842300"/>
              <a:ext cx="699125" cy="136800"/>
            </a:xfrm>
            <a:custGeom>
              <a:avLst/>
              <a:gdLst/>
              <a:ahLst/>
              <a:cxnLst/>
              <a:rect l="l" t="t" r="r" b="b"/>
              <a:pathLst>
                <a:path w="27965" h="5472" extrusionOk="0">
                  <a:moveTo>
                    <a:pt x="13982" y="0"/>
                  </a:moveTo>
                  <a:cubicBezTo>
                    <a:pt x="6262" y="0"/>
                    <a:pt x="0" y="1216"/>
                    <a:pt x="0" y="2736"/>
                  </a:cubicBezTo>
                  <a:cubicBezTo>
                    <a:pt x="0" y="4225"/>
                    <a:pt x="6262" y="5471"/>
                    <a:pt x="13982" y="5471"/>
                  </a:cubicBezTo>
                  <a:cubicBezTo>
                    <a:pt x="21703" y="5471"/>
                    <a:pt x="27964" y="4225"/>
                    <a:pt x="27964" y="2736"/>
                  </a:cubicBezTo>
                  <a:cubicBezTo>
                    <a:pt x="27964" y="1216"/>
                    <a:pt x="21703" y="0"/>
                    <a:pt x="139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66;p63">
              <a:extLst>
                <a:ext uri="{FF2B5EF4-FFF2-40B4-BE49-F238E27FC236}">
                  <a16:creationId xmlns:a16="http://schemas.microsoft.com/office/drawing/2014/main" id="{9B288E72-1FA4-2EB9-4282-5A0B7C313011}"/>
                </a:ext>
              </a:extLst>
            </p:cNvPr>
            <p:cNvSpPr/>
            <p:nvPr/>
          </p:nvSpPr>
          <p:spPr>
            <a:xfrm>
              <a:off x="966100" y="2334150"/>
              <a:ext cx="355650" cy="924975"/>
            </a:xfrm>
            <a:custGeom>
              <a:avLst/>
              <a:gdLst/>
              <a:ahLst/>
              <a:cxnLst/>
              <a:rect l="l" t="t" r="r" b="b"/>
              <a:pathLst>
                <a:path w="14226" h="36999" extrusionOk="0">
                  <a:moveTo>
                    <a:pt x="10493" y="1"/>
                  </a:moveTo>
                  <a:cubicBezTo>
                    <a:pt x="9259" y="1"/>
                    <a:pt x="8028" y="900"/>
                    <a:pt x="7143" y="1906"/>
                  </a:cubicBezTo>
                  <a:cubicBezTo>
                    <a:pt x="3313" y="6313"/>
                    <a:pt x="1520" y="11876"/>
                    <a:pt x="821" y="17590"/>
                  </a:cubicBezTo>
                  <a:cubicBezTo>
                    <a:pt x="426" y="20751"/>
                    <a:pt x="0" y="23912"/>
                    <a:pt x="91" y="27073"/>
                  </a:cubicBezTo>
                  <a:cubicBezTo>
                    <a:pt x="152" y="28776"/>
                    <a:pt x="395" y="30478"/>
                    <a:pt x="790" y="32149"/>
                  </a:cubicBezTo>
                  <a:cubicBezTo>
                    <a:pt x="1186" y="33578"/>
                    <a:pt x="1459" y="35067"/>
                    <a:pt x="1550" y="36557"/>
                  </a:cubicBezTo>
                  <a:cubicBezTo>
                    <a:pt x="1524" y="36610"/>
                    <a:pt x="1520" y="36847"/>
                    <a:pt x="1540" y="36847"/>
                  </a:cubicBezTo>
                  <a:cubicBezTo>
                    <a:pt x="1543" y="36847"/>
                    <a:pt x="1546" y="36842"/>
                    <a:pt x="1550" y="36830"/>
                  </a:cubicBezTo>
                  <a:cubicBezTo>
                    <a:pt x="1550" y="36944"/>
                    <a:pt x="1637" y="36998"/>
                    <a:pt x="1729" y="36998"/>
                  </a:cubicBezTo>
                  <a:cubicBezTo>
                    <a:pt x="1834" y="36998"/>
                    <a:pt x="1945" y="36929"/>
                    <a:pt x="1945" y="36800"/>
                  </a:cubicBezTo>
                  <a:lnTo>
                    <a:pt x="1945" y="36314"/>
                  </a:lnTo>
                  <a:cubicBezTo>
                    <a:pt x="2796" y="35280"/>
                    <a:pt x="4073" y="34581"/>
                    <a:pt x="5076" y="33639"/>
                  </a:cubicBezTo>
                  <a:cubicBezTo>
                    <a:pt x="5897" y="32909"/>
                    <a:pt x="6474" y="31967"/>
                    <a:pt x="6809" y="30903"/>
                  </a:cubicBezTo>
                  <a:cubicBezTo>
                    <a:pt x="7629" y="28016"/>
                    <a:pt x="6839" y="24946"/>
                    <a:pt x="7873" y="22058"/>
                  </a:cubicBezTo>
                  <a:cubicBezTo>
                    <a:pt x="8724" y="19535"/>
                    <a:pt x="10304" y="17377"/>
                    <a:pt x="11611" y="15128"/>
                  </a:cubicBezTo>
                  <a:cubicBezTo>
                    <a:pt x="13009" y="12727"/>
                    <a:pt x="14043" y="10234"/>
                    <a:pt x="14164" y="7407"/>
                  </a:cubicBezTo>
                  <a:cubicBezTo>
                    <a:pt x="14225" y="5280"/>
                    <a:pt x="13982" y="2423"/>
                    <a:pt x="12341" y="812"/>
                  </a:cubicBezTo>
                  <a:cubicBezTo>
                    <a:pt x="11755" y="236"/>
                    <a:pt x="11123" y="1"/>
                    <a:pt x="10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67;p63">
              <a:extLst>
                <a:ext uri="{FF2B5EF4-FFF2-40B4-BE49-F238E27FC236}">
                  <a16:creationId xmlns:a16="http://schemas.microsoft.com/office/drawing/2014/main" id="{71EAB0BE-2110-E48C-AFAA-16E5C51127B1}"/>
                </a:ext>
              </a:extLst>
            </p:cNvPr>
            <p:cNvSpPr/>
            <p:nvPr/>
          </p:nvSpPr>
          <p:spPr>
            <a:xfrm>
              <a:off x="999525" y="2527825"/>
              <a:ext cx="219625" cy="1051750"/>
            </a:xfrm>
            <a:custGeom>
              <a:avLst/>
              <a:gdLst/>
              <a:ahLst/>
              <a:cxnLst/>
              <a:rect l="l" t="t" r="r" b="b"/>
              <a:pathLst>
                <a:path w="8785" h="42070" extrusionOk="0">
                  <a:moveTo>
                    <a:pt x="7812" y="1"/>
                  </a:moveTo>
                  <a:cubicBezTo>
                    <a:pt x="7790" y="1"/>
                    <a:pt x="7768" y="8"/>
                    <a:pt x="7751" y="25"/>
                  </a:cubicBezTo>
                  <a:cubicBezTo>
                    <a:pt x="4013" y="5770"/>
                    <a:pt x="1581" y="12275"/>
                    <a:pt x="578" y="19022"/>
                  </a:cubicBezTo>
                  <a:cubicBezTo>
                    <a:pt x="548" y="18597"/>
                    <a:pt x="487" y="18141"/>
                    <a:pt x="487" y="17685"/>
                  </a:cubicBezTo>
                  <a:cubicBezTo>
                    <a:pt x="396" y="16348"/>
                    <a:pt x="396" y="14980"/>
                    <a:pt x="456" y="13612"/>
                  </a:cubicBezTo>
                  <a:cubicBezTo>
                    <a:pt x="517" y="11059"/>
                    <a:pt x="821" y="8506"/>
                    <a:pt x="1277" y="6013"/>
                  </a:cubicBezTo>
                  <a:cubicBezTo>
                    <a:pt x="1277" y="5998"/>
                    <a:pt x="1270" y="5990"/>
                    <a:pt x="1262" y="5990"/>
                  </a:cubicBezTo>
                  <a:cubicBezTo>
                    <a:pt x="1254" y="5990"/>
                    <a:pt x="1247" y="5998"/>
                    <a:pt x="1247" y="6013"/>
                  </a:cubicBezTo>
                  <a:cubicBezTo>
                    <a:pt x="639" y="8566"/>
                    <a:pt x="304" y="11150"/>
                    <a:pt x="183" y="13764"/>
                  </a:cubicBezTo>
                  <a:cubicBezTo>
                    <a:pt x="92" y="16196"/>
                    <a:pt x="274" y="18597"/>
                    <a:pt x="335" y="20998"/>
                  </a:cubicBezTo>
                  <a:cubicBezTo>
                    <a:pt x="304" y="21029"/>
                    <a:pt x="304" y="21029"/>
                    <a:pt x="335" y="21029"/>
                  </a:cubicBezTo>
                  <a:cubicBezTo>
                    <a:pt x="31" y="24007"/>
                    <a:pt x="0" y="26986"/>
                    <a:pt x="213" y="29965"/>
                  </a:cubicBezTo>
                  <a:cubicBezTo>
                    <a:pt x="456" y="34007"/>
                    <a:pt x="973" y="38020"/>
                    <a:pt x="1763" y="42002"/>
                  </a:cubicBezTo>
                  <a:cubicBezTo>
                    <a:pt x="1779" y="42047"/>
                    <a:pt x="1817" y="42070"/>
                    <a:pt x="1855" y="42070"/>
                  </a:cubicBezTo>
                  <a:cubicBezTo>
                    <a:pt x="1893" y="42070"/>
                    <a:pt x="1931" y="42047"/>
                    <a:pt x="1946" y="42002"/>
                  </a:cubicBezTo>
                  <a:cubicBezTo>
                    <a:pt x="1611" y="38111"/>
                    <a:pt x="943" y="34251"/>
                    <a:pt x="730" y="30360"/>
                  </a:cubicBezTo>
                  <a:cubicBezTo>
                    <a:pt x="639" y="28901"/>
                    <a:pt x="608" y="27442"/>
                    <a:pt x="608" y="25983"/>
                  </a:cubicBezTo>
                  <a:cubicBezTo>
                    <a:pt x="2067" y="24007"/>
                    <a:pt x="3131" y="21515"/>
                    <a:pt x="3922" y="19205"/>
                  </a:cubicBezTo>
                  <a:cubicBezTo>
                    <a:pt x="3922" y="19160"/>
                    <a:pt x="3889" y="19132"/>
                    <a:pt x="3860" y="19132"/>
                  </a:cubicBezTo>
                  <a:cubicBezTo>
                    <a:pt x="3849" y="19132"/>
                    <a:pt x="3838" y="19136"/>
                    <a:pt x="3830" y="19144"/>
                  </a:cubicBezTo>
                  <a:cubicBezTo>
                    <a:pt x="2888" y="21393"/>
                    <a:pt x="1763" y="23399"/>
                    <a:pt x="608" y="25497"/>
                  </a:cubicBezTo>
                  <a:cubicBezTo>
                    <a:pt x="639" y="23430"/>
                    <a:pt x="791" y="21363"/>
                    <a:pt x="1064" y="19326"/>
                  </a:cubicBezTo>
                  <a:cubicBezTo>
                    <a:pt x="1277" y="17837"/>
                    <a:pt x="1551" y="16348"/>
                    <a:pt x="1885" y="14858"/>
                  </a:cubicBezTo>
                  <a:cubicBezTo>
                    <a:pt x="3830" y="11272"/>
                    <a:pt x="6900" y="8384"/>
                    <a:pt x="8785" y="4706"/>
                  </a:cubicBezTo>
                  <a:lnTo>
                    <a:pt x="8754" y="4706"/>
                  </a:lnTo>
                  <a:cubicBezTo>
                    <a:pt x="6657" y="7989"/>
                    <a:pt x="3891" y="10816"/>
                    <a:pt x="2037" y="14220"/>
                  </a:cubicBezTo>
                  <a:cubicBezTo>
                    <a:pt x="3253" y="9235"/>
                    <a:pt x="5229" y="4493"/>
                    <a:pt x="7903" y="116"/>
                  </a:cubicBezTo>
                  <a:cubicBezTo>
                    <a:pt x="7925" y="51"/>
                    <a:pt x="7868" y="1"/>
                    <a:pt x="7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68;p63">
              <a:extLst>
                <a:ext uri="{FF2B5EF4-FFF2-40B4-BE49-F238E27FC236}">
                  <a16:creationId xmlns:a16="http://schemas.microsoft.com/office/drawing/2014/main" id="{A6DA8A58-748D-88BB-DBFF-38C40B3DED1B}"/>
                </a:ext>
              </a:extLst>
            </p:cNvPr>
            <p:cNvSpPr/>
            <p:nvPr/>
          </p:nvSpPr>
          <p:spPr>
            <a:xfrm>
              <a:off x="1064875" y="2525075"/>
              <a:ext cx="44850" cy="151425"/>
            </a:xfrm>
            <a:custGeom>
              <a:avLst/>
              <a:gdLst/>
              <a:ahLst/>
              <a:cxnLst/>
              <a:rect l="l" t="t" r="r" b="b"/>
              <a:pathLst>
                <a:path w="1794" h="6057" extrusionOk="0">
                  <a:moveTo>
                    <a:pt x="1749" y="0"/>
                  </a:moveTo>
                  <a:cubicBezTo>
                    <a:pt x="1740" y="0"/>
                    <a:pt x="1733" y="4"/>
                    <a:pt x="1733" y="14"/>
                  </a:cubicBezTo>
                  <a:cubicBezTo>
                    <a:pt x="943" y="1898"/>
                    <a:pt x="213" y="3935"/>
                    <a:pt x="1" y="5971"/>
                  </a:cubicBezTo>
                  <a:cubicBezTo>
                    <a:pt x="1" y="6024"/>
                    <a:pt x="52" y="6057"/>
                    <a:pt x="95" y="6057"/>
                  </a:cubicBezTo>
                  <a:cubicBezTo>
                    <a:pt x="126" y="6057"/>
                    <a:pt x="153" y="6040"/>
                    <a:pt x="153" y="6002"/>
                  </a:cubicBezTo>
                  <a:cubicBezTo>
                    <a:pt x="669" y="3965"/>
                    <a:pt x="1064" y="1989"/>
                    <a:pt x="1794" y="14"/>
                  </a:cubicBezTo>
                  <a:cubicBezTo>
                    <a:pt x="1794" y="14"/>
                    <a:pt x="1767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69;p63">
              <a:extLst>
                <a:ext uri="{FF2B5EF4-FFF2-40B4-BE49-F238E27FC236}">
                  <a16:creationId xmlns:a16="http://schemas.microsoft.com/office/drawing/2014/main" id="{A6619BEB-1490-2FAC-862B-79415AD02508}"/>
                </a:ext>
              </a:extLst>
            </p:cNvPr>
            <p:cNvSpPr/>
            <p:nvPr/>
          </p:nvSpPr>
          <p:spPr>
            <a:xfrm>
              <a:off x="647700" y="2676250"/>
              <a:ext cx="364000" cy="804775"/>
            </a:xfrm>
            <a:custGeom>
              <a:avLst/>
              <a:gdLst/>
              <a:ahLst/>
              <a:cxnLst/>
              <a:rect l="l" t="t" r="r" b="b"/>
              <a:pathLst>
                <a:path w="14560" h="32191" extrusionOk="0">
                  <a:moveTo>
                    <a:pt x="1751" y="0"/>
                  </a:moveTo>
                  <a:cubicBezTo>
                    <a:pt x="1389" y="0"/>
                    <a:pt x="1043" y="86"/>
                    <a:pt x="730" y="289"/>
                  </a:cubicBezTo>
                  <a:cubicBezTo>
                    <a:pt x="0" y="745"/>
                    <a:pt x="61" y="1505"/>
                    <a:pt x="335" y="2204"/>
                  </a:cubicBezTo>
                  <a:cubicBezTo>
                    <a:pt x="821" y="3359"/>
                    <a:pt x="1368" y="4484"/>
                    <a:pt x="1976" y="5578"/>
                  </a:cubicBezTo>
                  <a:cubicBezTo>
                    <a:pt x="3253" y="7888"/>
                    <a:pt x="4590" y="10046"/>
                    <a:pt x="4833" y="12751"/>
                  </a:cubicBezTo>
                  <a:cubicBezTo>
                    <a:pt x="4955" y="13967"/>
                    <a:pt x="4985" y="15183"/>
                    <a:pt x="5350" y="16338"/>
                  </a:cubicBezTo>
                  <a:cubicBezTo>
                    <a:pt x="5684" y="17341"/>
                    <a:pt x="6171" y="18313"/>
                    <a:pt x="6809" y="19165"/>
                  </a:cubicBezTo>
                  <a:cubicBezTo>
                    <a:pt x="8177" y="21201"/>
                    <a:pt x="9909" y="22934"/>
                    <a:pt x="11216" y="25031"/>
                  </a:cubicBezTo>
                  <a:cubicBezTo>
                    <a:pt x="12554" y="27219"/>
                    <a:pt x="13526" y="29621"/>
                    <a:pt x="14134" y="32113"/>
                  </a:cubicBezTo>
                  <a:cubicBezTo>
                    <a:pt x="14148" y="32166"/>
                    <a:pt x="14196" y="32190"/>
                    <a:pt x="14244" y="32190"/>
                  </a:cubicBezTo>
                  <a:cubicBezTo>
                    <a:pt x="14305" y="32190"/>
                    <a:pt x="14364" y="32151"/>
                    <a:pt x="14347" y="32083"/>
                  </a:cubicBezTo>
                  <a:cubicBezTo>
                    <a:pt x="14347" y="32052"/>
                    <a:pt x="14347" y="32052"/>
                    <a:pt x="14347" y="32052"/>
                  </a:cubicBezTo>
                  <a:cubicBezTo>
                    <a:pt x="14347" y="32022"/>
                    <a:pt x="14347" y="32022"/>
                    <a:pt x="14347" y="32022"/>
                  </a:cubicBezTo>
                  <a:cubicBezTo>
                    <a:pt x="14560" y="26186"/>
                    <a:pt x="14104" y="20320"/>
                    <a:pt x="12341" y="14757"/>
                  </a:cubicBezTo>
                  <a:cubicBezTo>
                    <a:pt x="11551" y="12326"/>
                    <a:pt x="10608" y="9924"/>
                    <a:pt x="9514" y="7584"/>
                  </a:cubicBezTo>
                  <a:cubicBezTo>
                    <a:pt x="8572" y="5578"/>
                    <a:pt x="7386" y="3632"/>
                    <a:pt x="5715" y="2113"/>
                  </a:cubicBezTo>
                  <a:cubicBezTo>
                    <a:pt x="4842" y="1337"/>
                    <a:pt x="3176" y="0"/>
                    <a:pt x="1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0;p63">
              <a:extLst>
                <a:ext uri="{FF2B5EF4-FFF2-40B4-BE49-F238E27FC236}">
                  <a16:creationId xmlns:a16="http://schemas.microsoft.com/office/drawing/2014/main" id="{A7D8EB2E-FF58-FBA0-7978-EEB02E0ADF29}"/>
                </a:ext>
              </a:extLst>
            </p:cNvPr>
            <p:cNvSpPr/>
            <p:nvPr/>
          </p:nvSpPr>
          <p:spPr>
            <a:xfrm>
              <a:off x="771825" y="2800075"/>
              <a:ext cx="273325" cy="864925"/>
            </a:xfrm>
            <a:custGeom>
              <a:avLst/>
              <a:gdLst/>
              <a:ahLst/>
              <a:cxnLst/>
              <a:rect l="l" t="t" r="r" b="b"/>
              <a:pathLst>
                <a:path w="10933" h="34597" extrusionOk="0">
                  <a:moveTo>
                    <a:pt x="70" y="1"/>
                  </a:moveTo>
                  <a:cubicBezTo>
                    <a:pt x="30" y="1"/>
                    <a:pt x="1" y="39"/>
                    <a:pt x="20" y="78"/>
                  </a:cubicBezTo>
                  <a:cubicBezTo>
                    <a:pt x="1570" y="2600"/>
                    <a:pt x="2908" y="5245"/>
                    <a:pt x="4063" y="8011"/>
                  </a:cubicBezTo>
                  <a:cubicBezTo>
                    <a:pt x="5187" y="10838"/>
                    <a:pt x="5887" y="13786"/>
                    <a:pt x="6646" y="16734"/>
                  </a:cubicBezTo>
                  <a:cubicBezTo>
                    <a:pt x="6798" y="17342"/>
                    <a:pt x="6950" y="17950"/>
                    <a:pt x="7102" y="18558"/>
                  </a:cubicBezTo>
                  <a:cubicBezTo>
                    <a:pt x="6859" y="18193"/>
                    <a:pt x="6555" y="17859"/>
                    <a:pt x="6282" y="17494"/>
                  </a:cubicBezTo>
                  <a:cubicBezTo>
                    <a:pt x="5735" y="16765"/>
                    <a:pt x="5157" y="16035"/>
                    <a:pt x="4610" y="15306"/>
                  </a:cubicBezTo>
                  <a:cubicBezTo>
                    <a:pt x="3364" y="13756"/>
                    <a:pt x="2239" y="12145"/>
                    <a:pt x="1236" y="10443"/>
                  </a:cubicBezTo>
                  <a:cubicBezTo>
                    <a:pt x="1206" y="10443"/>
                    <a:pt x="1175" y="10443"/>
                    <a:pt x="1175" y="10473"/>
                  </a:cubicBezTo>
                  <a:cubicBezTo>
                    <a:pt x="1996" y="11993"/>
                    <a:pt x="2938" y="13421"/>
                    <a:pt x="3972" y="14789"/>
                  </a:cubicBezTo>
                  <a:cubicBezTo>
                    <a:pt x="4549" y="15549"/>
                    <a:pt x="5127" y="16278"/>
                    <a:pt x="5674" y="16978"/>
                  </a:cubicBezTo>
                  <a:cubicBezTo>
                    <a:pt x="6221" y="17646"/>
                    <a:pt x="6890" y="18345"/>
                    <a:pt x="7254" y="19136"/>
                  </a:cubicBezTo>
                  <a:cubicBezTo>
                    <a:pt x="7801" y="21294"/>
                    <a:pt x="8318" y="23452"/>
                    <a:pt x="8835" y="25640"/>
                  </a:cubicBezTo>
                  <a:cubicBezTo>
                    <a:pt x="9169" y="27099"/>
                    <a:pt x="9534" y="28589"/>
                    <a:pt x="9838" y="30078"/>
                  </a:cubicBezTo>
                  <a:cubicBezTo>
                    <a:pt x="10172" y="31567"/>
                    <a:pt x="10446" y="33087"/>
                    <a:pt x="10811" y="34577"/>
                  </a:cubicBezTo>
                  <a:cubicBezTo>
                    <a:pt x="10823" y="34589"/>
                    <a:pt x="10846" y="34597"/>
                    <a:pt x="10869" y="34597"/>
                  </a:cubicBezTo>
                  <a:cubicBezTo>
                    <a:pt x="10901" y="34597"/>
                    <a:pt x="10932" y="34582"/>
                    <a:pt x="10932" y="34546"/>
                  </a:cubicBezTo>
                  <a:cubicBezTo>
                    <a:pt x="10598" y="31811"/>
                    <a:pt x="9899" y="29105"/>
                    <a:pt x="9321" y="26400"/>
                  </a:cubicBezTo>
                  <a:cubicBezTo>
                    <a:pt x="9048" y="25154"/>
                    <a:pt x="8774" y="23908"/>
                    <a:pt x="8501" y="22631"/>
                  </a:cubicBezTo>
                  <a:cubicBezTo>
                    <a:pt x="8683" y="20351"/>
                    <a:pt x="8501" y="18041"/>
                    <a:pt x="7923" y="15823"/>
                  </a:cubicBezTo>
                  <a:cubicBezTo>
                    <a:pt x="7923" y="15797"/>
                    <a:pt x="7912" y="15787"/>
                    <a:pt x="7900" y="15787"/>
                  </a:cubicBezTo>
                  <a:cubicBezTo>
                    <a:pt x="7883" y="15787"/>
                    <a:pt x="7862" y="15805"/>
                    <a:pt x="7862" y="15823"/>
                  </a:cubicBezTo>
                  <a:cubicBezTo>
                    <a:pt x="8227" y="17950"/>
                    <a:pt x="8440" y="20139"/>
                    <a:pt x="8409" y="22297"/>
                  </a:cubicBezTo>
                  <a:cubicBezTo>
                    <a:pt x="7680" y="18984"/>
                    <a:pt x="6859" y="15701"/>
                    <a:pt x="5947" y="12449"/>
                  </a:cubicBezTo>
                  <a:cubicBezTo>
                    <a:pt x="5735" y="11689"/>
                    <a:pt x="5491" y="10929"/>
                    <a:pt x="5248" y="10169"/>
                  </a:cubicBezTo>
                  <a:cubicBezTo>
                    <a:pt x="5005" y="7373"/>
                    <a:pt x="4306" y="4637"/>
                    <a:pt x="3181" y="2053"/>
                  </a:cubicBezTo>
                  <a:cubicBezTo>
                    <a:pt x="3181" y="2038"/>
                    <a:pt x="3174" y="2031"/>
                    <a:pt x="3166" y="2031"/>
                  </a:cubicBezTo>
                  <a:cubicBezTo>
                    <a:pt x="3159" y="2031"/>
                    <a:pt x="3151" y="2038"/>
                    <a:pt x="3151" y="2053"/>
                  </a:cubicBezTo>
                  <a:cubicBezTo>
                    <a:pt x="3972" y="4607"/>
                    <a:pt x="4640" y="7221"/>
                    <a:pt x="5127" y="9865"/>
                  </a:cubicBezTo>
                  <a:cubicBezTo>
                    <a:pt x="4701" y="8619"/>
                    <a:pt x="4215" y="7403"/>
                    <a:pt x="3637" y="6187"/>
                  </a:cubicBezTo>
                  <a:cubicBezTo>
                    <a:pt x="2604" y="4059"/>
                    <a:pt x="1358" y="2053"/>
                    <a:pt x="142" y="47"/>
                  </a:cubicBezTo>
                  <a:cubicBezTo>
                    <a:pt x="119" y="14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1;p63">
              <a:extLst>
                <a:ext uri="{FF2B5EF4-FFF2-40B4-BE49-F238E27FC236}">
                  <a16:creationId xmlns:a16="http://schemas.microsoft.com/office/drawing/2014/main" id="{10C4DCDD-8736-9DE9-CC10-531EEC7E0C20}"/>
                </a:ext>
              </a:extLst>
            </p:cNvPr>
            <p:cNvSpPr/>
            <p:nvPr/>
          </p:nvSpPr>
          <p:spPr>
            <a:xfrm>
              <a:off x="794575" y="2998500"/>
              <a:ext cx="84150" cy="132875"/>
            </a:xfrm>
            <a:custGeom>
              <a:avLst/>
              <a:gdLst/>
              <a:ahLst/>
              <a:cxnLst/>
              <a:rect l="l" t="t" r="r" b="b"/>
              <a:pathLst>
                <a:path w="3366" h="5315" extrusionOk="0">
                  <a:moveTo>
                    <a:pt x="41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1116" y="1806"/>
                    <a:pt x="2211" y="3569"/>
                    <a:pt x="3335" y="5302"/>
                  </a:cubicBezTo>
                  <a:cubicBezTo>
                    <a:pt x="3335" y="5311"/>
                    <a:pt x="3338" y="5315"/>
                    <a:pt x="3341" y="5315"/>
                  </a:cubicBezTo>
                  <a:cubicBezTo>
                    <a:pt x="3350" y="5315"/>
                    <a:pt x="3366" y="5293"/>
                    <a:pt x="3366" y="5272"/>
                  </a:cubicBezTo>
                  <a:cubicBezTo>
                    <a:pt x="2454" y="3417"/>
                    <a:pt x="1329" y="1654"/>
                    <a:pt x="52" y="13"/>
                  </a:cubicBezTo>
                  <a:cubicBezTo>
                    <a:pt x="52" y="4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2;p63">
              <a:extLst>
                <a:ext uri="{FF2B5EF4-FFF2-40B4-BE49-F238E27FC236}">
                  <a16:creationId xmlns:a16="http://schemas.microsoft.com/office/drawing/2014/main" id="{7392BF64-A40C-BD48-EF54-3F7E840DC86B}"/>
                </a:ext>
              </a:extLst>
            </p:cNvPr>
            <p:cNvSpPr/>
            <p:nvPr/>
          </p:nvSpPr>
          <p:spPr>
            <a:xfrm>
              <a:off x="1044350" y="2706025"/>
              <a:ext cx="426325" cy="722875"/>
            </a:xfrm>
            <a:custGeom>
              <a:avLst/>
              <a:gdLst/>
              <a:ahLst/>
              <a:cxnLst/>
              <a:rect l="l" t="t" r="r" b="b"/>
              <a:pathLst>
                <a:path w="17053" h="28915" extrusionOk="0">
                  <a:moveTo>
                    <a:pt x="15052" y="1"/>
                  </a:moveTo>
                  <a:cubicBezTo>
                    <a:pt x="14146" y="1"/>
                    <a:pt x="13052" y="857"/>
                    <a:pt x="12402" y="1408"/>
                  </a:cubicBezTo>
                  <a:cubicBezTo>
                    <a:pt x="8755" y="4569"/>
                    <a:pt x="6232" y="8764"/>
                    <a:pt x="3831" y="12837"/>
                  </a:cubicBezTo>
                  <a:cubicBezTo>
                    <a:pt x="2402" y="15268"/>
                    <a:pt x="1186" y="17761"/>
                    <a:pt x="609" y="20496"/>
                  </a:cubicBezTo>
                  <a:cubicBezTo>
                    <a:pt x="31" y="23202"/>
                    <a:pt x="1" y="25968"/>
                    <a:pt x="518" y="28673"/>
                  </a:cubicBezTo>
                  <a:cubicBezTo>
                    <a:pt x="518" y="28703"/>
                    <a:pt x="548" y="28703"/>
                    <a:pt x="548" y="28703"/>
                  </a:cubicBezTo>
                  <a:cubicBezTo>
                    <a:pt x="548" y="28734"/>
                    <a:pt x="548" y="28734"/>
                    <a:pt x="548" y="28734"/>
                  </a:cubicBezTo>
                  <a:cubicBezTo>
                    <a:pt x="531" y="28852"/>
                    <a:pt x="627" y="28914"/>
                    <a:pt x="721" y="28914"/>
                  </a:cubicBezTo>
                  <a:cubicBezTo>
                    <a:pt x="796" y="28914"/>
                    <a:pt x="869" y="28875"/>
                    <a:pt x="882" y="28794"/>
                  </a:cubicBezTo>
                  <a:cubicBezTo>
                    <a:pt x="1612" y="23414"/>
                    <a:pt x="7083" y="21104"/>
                    <a:pt x="11065" y="18490"/>
                  </a:cubicBezTo>
                  <a:cubicBezTo>
                    <a:pt x="12706" y="17426"/>
                    <a:pt x="14895" y="15967"/>
                    <a:pt x="14591" y="13749"/>
                  </a:cubicBezTo>
                  <a:cubicBezTo>
                    <a:pt x="14469" y="12746"/>
                    <a:pt x="13740" y="11955"/>
                    <a:pt x="13527" y="10952"/>
                  </a:cubicBezTo>
                  <a:cubicBezTo>
                    <a:pt x="13223" y="9402"/>
                    <a:pt x="14074" y="7821"/>
                    <a:pt x="14834" y="6545"/>
                  </a:cubicBezTo>
                  <a:cubicBezTo>
                    <a:pt x="15746" y="4964"/>
                    <a:pt x="17053" y="2897"/>
                    <a:pt x="16263" y="952"/>
                  </a:cubicBezTo>
                  <a:cubicBezTo>
                    <a:pt x="15984" y="255"/>
                    <a:pt x="15546" y="1"/>
                    <a:pt x="15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3;p63">
              <a:extLst>
                <a:ext uri="{FF2B5EF4-FFF2-40B4-BE49-F238E27FC236}">
                  <a16:creationId xmlns:a16="http://schemas.microsoft.com/office/drawing/2014/main" id="{090C834F-ABA1-B638-CFA6-1DD4AAF7BA02}"/>
                </a:ext>
              </a:extLst>
            </p:cNvPr>
            <p:cNvSpPr/>
            <p:nvPr/>
          </p:nvSpPr>
          <p:spPr>
            <a:xfrm>
              <a:off x="1034475" y="2944825"/>
              <a:ext cx="290850" cy="814675"/>
            </a:xfrm>
            <a:custGeom>
              <a:avLst/>
              <a:gdLst/>
              <a:ahLst/>
              <a:cxnLst/>
              <a:rect l="l" t="t" r="r" b="b"/>
              <a:pathLst>
                <a:path w="11634" h="32587" extrusionOk="0">
                  <a:moveTo>
                    <a:pt x="9405" y="1"/>
                  </a:moveTo>
                  <a:cubicBezTo>
                    <a:pt x="9380" y="1"/>
                    <a:pt x="9354" y="10"/>
                    <a:pt x="9332" y="32"/>
                  </a:cubicBezTo>
                  <a:cubicBezTo>
                    <a:pt x="6901" y="2403"/>
                    <a:pt x="4925" y="5230"/>
                    <a:pt x="3587" y="8330"/>
                  </a:cubicBezTo>
                  <a:cubicBezTo>
                    <a:pt x="4226" y="6172"/>
                    <a:pt x="5046" y="4045"/>
                    <a:pt x="6049" y="2008"/>
                  </a:cubicBezTo>
                  <a:cubicBezTo>
                    <a:pt x="6071" y="1965"/>
                    <a:pt x="6032" y="1922"/>
                    <a:pt x="5985" y="1922"/>
                  </a:cubicBezTo>
                  <a:cubicBezTo>
                    <a:pt x="5966" y="1922"/>
                    <a:pt x="5946" y="1930"/>
                    <a:pt x="5928" y="1947"/>
                  </a:cubicBezTo>
                  <a:cubicBezTo>
                    <a:pt x="4682" y="4166"/>
                    <a:pt x="3800" y="6567"/>
                    <a:pt x="3283" y="9060"/>
                  </a:cubicBezTo>
                  <a:cubicBezTo>
                    <a:pt x="274" y="16324"/>
                    <a:pt x="1" y="24835"/>
                    <a:pt x="609" y="32495"/>
                  </a:cubicBezTo>
                  <a:cubicBezTo>
                    <a:pt x="609" y="32556"/>
                    <a:pt x="654" y="32586"/>
                    <a:pt x="700" y="32586"/>
                  </a:cubicBezTo>
                  <a:cubicBezTo>
                    <a:pt x="745" y="32586"/>
                    <a:pt x="791" y="32556"/>
                    <a:pt x="791" y="32495"/>
                  </a:cubicBezTo>
                  <a:cubicBezTo>
                    <a:pt x="609" y="26477"/>
                    <a:pt x="730" y="20337"/>
                    <a:pt x="2159" y="14440"/>
                  </a:cubicBezTo>
                  <a:cubicBezTo>
                    <a:pt x="2189" y="14318"/>
                    <a:pt x="2220" y="14197"/>
                    <a:pt x="2250" y="14045"/>
                  </a:cubicBezTo>
                  <a:cubicBezTo>
                    <a:pt x="4742" y="10610"/>
                    <a:pt x="8937" y="8999"/>
                    <a:pt x="11612" y="5716"/>
                  </a:cubicBezTo>
                  <a:cubicBezTo>
                    <a:pt x="11633" y="5695"/>
                    <a:pt x="11609" y="5673"/>
                    <a:pt x="11593" y="5673"/>
                  </a:cubicBezTo>
                  <a:cubicBezTo>
                    <a:pt x="11587" y="5673"/>
                    <a:pt x="11581" y="5677"/>
                    <a:pt x="11581" y="5686"/>
                  </a:cubicBezTo>
                  <a:cubicBezTo>
                    <a:pt x="8907" y="8543"/>
                    <a:pt x="4742" y="10154"/>
                    <a:pt x="2463" y="13376"/>
                  </a:cubicBezTo>
                  <a:cubicBezTo>
                    <a:pt x="3709" y="8482"/>
                    <a:pt x="6141" y="3953"/>
                    <a:pt x="9484" y="184"/>
                  </a:cubicBezTo>
                  <a:cubicBezTo>
                    <a:pt x="9553" y="92"/>
                    <a:pt x="9483" y="1"/>
                    <a:pt x="9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4;p63">
              <a:extLst>
                <a:ext uri="{FF2B5EF4-FFF2-40B4-BE49-F238E27FC236}">
                  <a16:creationId xmlns:a16="http://schemas.microsoft.com/office/drawing/2014/main" id="{CC64A3C1-5B8C-22FB-B8B7-B4C6E3A8C37C}"/>
                </a:ext>
              </a:extLst>
            </p:cNvPr>
            <p:cNvSpPr/>
            <p:nvPr/>
          </p:nvSpPr>
          <p:spPr>
            <a:xfrm>
              <a:off x="1235100" y="3024900"/>
              <a:ext cx="106800" cy="97050"/>
            </a:xfrm>
            <a:custGeom>
              <a:avLst/>
              <a:gdLst/>
              <a:ahLst/>
              <a:cxnLst/>
              <a:rect l="l" t="t" r="r" b="b"/>
              <a:pathLst>
                <a:path w="4272" h="3882" extrusionOk="0">
                  <a:moveTo>
                    <a:pt x="4194" y="0"/>
                  </a:moveTo>
                  <a:cubicBezTo>
                    <a:pt x="4183" y="0"/>
                    <a:pt x="4172" y="6"/>
                    <a:pt x="4164" y="21"/>
                  </a:cubicBezTo>
                  <a:cubicBezTo>
                    <a:pt x="2766" y="1298"/>
                    <a:pt x="1398" y="2605"/>
                    <a:pt x="0" y="3881"/>
                  </a:cubicBezTo>
                  <a:cubicBezTo>
                    <a:pt x="1581" y="2817"/>
                    <a:pt x="3009" y="1541"/>
                    <a:pt x="4225" y="82"/>
                  </a:cubicBezTo>
                  <a:cubicBezTo>
                    <a:pt x="4271" y="59"/>
                    <a:pt x="4230" y="0"/>
                    <a:pt x="4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5;p63">
              <a:extLst>
                <a:ext uri="{FF2B5EF4-FFF2-40B4-BE49-F238E27FC236}">
                  <a16:creationId xmlns:a16="http://schemas.microsoft.com/office/drawing/2014/main" id="{1CB16AD7-FA1D-353E-A834-338E172D340D}"/>
                </a:ext>
              </a:extLst>
            </p:cNvPr>
            <p:cNvSpPr/>
            <p:nvPr/>
          </p:nvSpPr>
          <p:spPr>
            <a:xfrm>
              <a:off x="1239650" y="2887100"/>
              <a:ext cx="106400" cy="143650"/>
            </a:xfrm>
            <a:custGeom>
              <a:avLst/>
              <a:gdLst/>
              <a:ahLst/>
              <a:cxnLst/>
              <a:rect l="l" t="t" r="r" b="b"/>
              <a:pathLst>
                <a:path w="4256" h="5746" extrusionOk="0">
                  <a:moveTo>
                    <a:pt x="4195" y="1"/>
                  </a:moveTo>
                  <a:cubicBezTo>
                    <a:pt x="2949" y="2007"/>
                    <a:pt x="1581" y="3922"/>
                    <a:pt x="31" y="5685"/>
                  </a:cubicBezTo>
                  <a:cubicBezTo>
                    <a:pt x="1" y="5715"/>
                    <a:pt x="61" y="5746"/>
                    <a:pt x="61" y="5746"/>
                  </a:cubicBezTo>
                  <a:cubicBezTo>
                    <a:pt x="1794" y="4104"/>
                    <a:pt x="3192" y="2159"/>
                    <a:pt x="4256" y="31"/>
                  </a:cubicBezTo>
                  <a:cubicBezTo>
                    <a:pt x="4256" y="1"/>
                    <a:pt x="4226" y="1"/>
                    <a:pt x="4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76;p63">
              <a:extLst>
                <a:ext uri="{FF2B5EF4-FFF2-40B4-BE49-F238E27FC236}">
                  <a16:creationId xmlns:a16="http://schemas.microsoft.com/office/drawing/2014/main" id="{CCC713ED-973F-A7B1-7A8E-6DB65ACCCCE3}"/>
                </a:ext>
              </a:extLst>
            </p:cNvPr>
            <p:cNvSpPr/>
            <p:nvPr/>
          </p:nvSpPr>
          <p:spPr>
            <a:xfrm>
              <a:off x="883250" y="3482875"/>
              <a:ext cx="304750" cy="409600"/>
            </a:xfrm>
            <a:custGeom>
              <a:avLst/>
              <a:gdLst/>
              <a:ahLst/>
              <a:cxnLst/>
              <a:rect l="l" t="t" r="r" b="b"/>
              <a:pathLst>
                <a:path w="12190" h="16384" extrusionOk="0">
                  <a:moveTo>
                    <a:pt x="1673" y="0"/>
                  </a:moveTo>
                  <a:lnTo>
                    <a:pt x="1" y="16383"/>
                  </a:lnTo>
                  <a:lnTo>
                    <a:pt x="12190" y="16383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77;p63">
              <a:extLst>
                <a:ext uri="{FF2B5EF4-FFF2-40B4-BE49-F238E27FC236}">
                  <a16:creationId xmlns:a16="http://schemas.microsoft.com/office/drawing/2014/main" id="{E941ACAD-DCED-BC1C-8C3C-6285A9562ABF}"/>
                </a:ext>
              </a:extLst>
            </p:cNvPr>
            <p:cNvSpPr/>
            <p:nvPr/>
          </p:nvSpPr>
          <p:spPr>
            <a:xfrm>
              <a:off x="918225" y="3482875"/>
              <a:ext cx="230275" cy="66875"/>
            </a:xfrm>
            <a:custGeom>
              <a:avLst/>
              <a:gdLst/>
              <a:ahLst/>
              <a:cxnLst/>
              <a:rect l="l" t="t" r="r" b="b"/>
              <a:pathLst>
                <a:path w="9211" h="2675" extrusionOk="0">
                  <a:moveTo>
                    <a:pt x="274" y="0"/>
                  </a:moveTo>
                  <a:lnTo>
                    <a:pt x="0" y="2675"/>
                  </a:lnTo>
                  <a:lnTo>
                    <a:pt x="9210" y="2675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78;p63">
              <a:extLst>
                <a:ext uri="{FF2B5EF4-FFF2-40B4-BE49-F238E27FC236}">
                  <a16:creationId xmlns:a16="http://schemas.microsoft.com/office/drawing/2014/main" id="{0F9119D6-5BE2-E764-708B-D76765EF2E3B}"/>
                </a:ext>
              </a:extLst>
            </p:cNvPr>
            <p:cNvSpPr/>
            <p:nvPr/>
          </p:nvSpPr>
          <p:spPr>
            <a:xfrm>
              <a:off x="893150" y="3438025"/>
              <a:ext cx="285725" cy="65375"/>
            </a:xfrm>
            <a:custGeom>
              <a:avLst/>
              <a:gdLst/>
              <a:ahLst/>
              <a:cxnLst/>
              <a:rect l="l" t="t" r="r" b="b"/>
              <a:pathLst>
                <a:path w="11429" h="2615" extrusionOk="0">
                  <a:moveTo>
                    <a:pt x="0" y="1"/>
                  </a:moveTo>
                  <a:lnTo>
                    <a:pt x="0" y="2615"/>
                  </a:lnTo>
                  <a:lnTo>
                    <a:pt x="11429" y="2615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79;p63">
              <a:extLst>
                <a:ext uri="{FF2B5EF4-FFF2-40B4-BE49-F238E27FC236}">
                  <a16:creationId xmlns:a16="http://schemas.microsoft.com/office/drawing/2014/main" id="{71D3DEE2-C764-18EC-2752-3DB5EE98B4E8}"/>
                </a:ext>
              </a:extLst>
            </p:cNvPr>
            <p:cNvSpPr/>
            <p:nvPr/>
          </p:nvSpPr>
          <p:spPr>
            <a:xfrm>
              <a:off x="4420550" y="3811900"/>
              <a:ext cx="626175" cy="575450"/>
            </a:xfrm>
            <a:custGeom>
              <a:avLst/>
              <a:gdLst/>
              <a:ahLst/>
              <a:cxnLst/>
              <a:rect l="l" t="t" r="r" b="b"/>
              <a:pathLst>
                <a:path w="25047" h="23018" extrusionOk="0">
                  <a:moveTo>
                    <a:pt x="1855" y="0"/>
                  </a:moveTo>
                  <a:cubicBezTo>
                    <a:pt x="1855" y="0"/>
                    <a:pt x="1" y="13587"/>
                    <a:pt x="1" y="14377"/>
                  </a:cubicBezTo>
                  <a:lnTo>
                    <a:pt x="1" y="14499"/>
                  </a:lnTo>
                  <a:cubicBezTo>
                    <a:pt x="1" y="18450"/>
                    <a:pt x="62" y="21703"/>
                    <a:pt x="396" y="21885"/>
                  </a:cubicBezTo>
                  <a:cubicBezTo>
                    <a:pt x="1117" y="22393"/>
                    <a:pt x="18401" y="23017"/>
                    <a:pt x="23104" y="23017"/>
                  </a:cubicBezTo>
                  <a:cubicBezTo>
                    <a:pt x="23755" y="23017"/>
                    <a:pt x="24164" y="23005"/>
                    <a:pt x="24257" y="22979"/>
                  </a:cubicBezTo>
                  <a:cubicBezTo>
                    <a:pt x="25047" y="22736"/>
                    <a:pt x="24500" y="20487"/>
                    <a:pt x="23649" y="19757"/>
                  </a:cubicBezTo>
                  <a:cubicBezTo>
                    <a:pt x="22798" y="19028"/>
                    <a:pt x="14409" y="14955"/>
                    <a:pt x="14409" y="14955"/>
                  </a:cubicBezTo>
                  <a:lnTo>
                    <a:pt x="14409" y="14712"/>
                  </a:lnTo>
                  <a:lnTo>
                    <a:pt x="17448" y="45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0;p63">
              <a:extLst>
                <a:ext uri="{FF2B5EF4-FFF2-40B4-BE49-F238E27FC236}">
                  <a16:creationId xmlns:a16="http://schemas.microsoft.com/office/drawing/2014/main" id="{E568F46A-12AE-D8D6-5C26-BFEC62625432}"/>
                </a:ext>
              </a:extLst>
            </p:cNvPr>
            <p:cNvSpPr/>
            <p:nvPr/>
          </p:nvSpPr>
          <p:spPr>
            <a:xfrm>
              <a:off x="4420550" y="4096850"/>
              <a:ext cx="626175" cy="290500"/>
            </a:xfrm>
            <a:custGeom>
              <a:avLst/>
              <a:gdLst/>
              <a:ahLst/>
              <a:cxnLst/>
              <a:rect l="l" t="t" r="r" b="b"/>
              <a:pathLst>
                <a:path w="25047" h="11620" extrusionOk="0">
                  <a:moveTo>
                    <a:pt x="366" y="1"/>
                  </a:moveTo>
                  <a:cubicBezTo>
                    <a:pt x="153" y="1581"/>
                    <a:pt x="1" y="2767"/>
                    <a:pt x="1" y="2979"/>
                  </a:cubicBezTo>
                  <a:lnTo>
                    <a:pt x="1" y="3101"/>
                  </a:lnTo>
                  <a:cubicBezTo>
                    <a:pt x="1" y="7052"/>
                    <a:pt x="62" y="10274"/>
                    <a:pt x="396" y="10487"/>
                  </a:cubicBezTo>
                  <a:cubicBezTo>
                    <a:pt x="1117" y="10995"/>
                    <a:pt x="18401" y="11619"/>
                    <a:pt x="23104" y="11619"/>
                  </a:cubicBezTo>
                  <a:cubicBezTo>
                    <a:pt x="23755" y="11619"/>
                    <a:pt x="24164" y="11607"/>
                    <a:pt x="24257" y="11581"/>
                  </a:cubicBezTo>
                  <a:cubicBezTo>
                    <a:pt x="25047" y="11338"/>
                    <a:pt x="24469" y="9089"/>
                    <a:pt x="23618" y="8359"/>
                  </a:cubicBezTo>
                  <a:cubicBezTo>
                    <a:pt x="22767" y="7630"/>
                    <a:pt x="14378" y="3557"/>
                    <a:pt x="14378" y="3557"/>
                  </a:cubicBezTo>
                  <a:lnTo>
                    <a:pt x="14378" y="3314"/>
                  </a:lnTo>
                  <a:lnTo>
                    <a:pt x="14956" y="578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1;p63">
              <a:extLst>
                <a:ext uri="{FF2B5EF4-FFF2-40B4-BE49-F238E27FC236}">
                  <a16:creationId xmlns:a16="http://schemas.microsoft.com/office/drawing/2014/main" id="{5092E5B1-61D8-7223-CB59-6F592441B8FD}"/>
                </a:ext>
              </a:extLst>
            </p:cNvPr>
            <p:cNvSpPr/>
            <p:nvPr/>
          </p:nvSpPr>
          <p:spPr>
            <a:xfrm>
              <a:off x="4418275" y="4175125"/>
              <a:ext cx="633025" cy="214725"/>
            </a:xfrm>
            <a:custGeom>
              <a:avLst/>
              <a:gdLst/>
              <a:ahLst/>
              <a:cxnLst/>
              <a:rect l="l" t="t" r="r" b="b"/>
              <a:pathLst>
                <a:path w="25321" h="8589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3952"/>
                    <a:pt x="92" y="7235"/>
                    <a:pt x="426" y="7447"/>
                  </a:cubicBezTo>
                  <a:cubicBezTo>
                    <a:pt x="1139" y="7949"/>
                    <a:pt x="18202" y="8588"/>
                    <a:pt x="23193" y="8588"/>
                  </a:cubicBezTo>
                  <a:cubicBezTo>
                    <a:pt x="23948" y="8588"/>
                    <a:pt x="24426" y="8574"/>
                    <a:pt x="24530" y="8542"/>
                  </a:cubicBezTo>
                  <a:cubicBezTo>
                    <a:pt x="25320" y="8298"/>
                    <a:pt x="24712" y="6019"/>
                    <a:pt x="23861" y="5289"/>
                  </a:cubicBezTo>
                  <a:cubicBezTo>
                    <a:pt x="23010" y="4560"/>
                    <a:pt x="14530" y="426"/>
                    <a:pt x="14530" y="4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2;p63">
              <a:extLst>
                <a:ext uri="{FF2B5EF4-FFF2-40B4-BE49-F238E27FC236}">
                  <a16:creationId xmlns:a16="http://schemas.microsoft.com/office/drawing/2014/main" id="{BB5EC720-2750-0720-DFDB-2AA9AB36CE05}"/>
                </a:ext>
              </a:extLst>
            </p:cNvPr>
            <p:cNvSpPr/>
            <p:nvPr/>
          </p:nvSpPr>
          <p:spPr>
            <a:xfrm>
              <a:off x="4456275" y="4348875"/>
              <a:ext cx="569950" cy="18525"/>
            </a:xfrm>
            <a:custGeom>
              <a:avLst/>
              <a:gdLst/>
              <a:ahLst/>
              <a:cxnLst/>
              <a:rect l="l" t="t" r="r" b="b"/>
              <a:pathLst>
                <a:path w="22798" h="741" extrusionOk="0">
                  <a:moveTo>
                    <a:pt x="1039" y="1"/>
                  </a:moveTo>
                  <a:cubicBezTo>
                    <a:pt x="633" y="1"/>
                    <a:pt x="284" y="4"/>
                    <a:pt x="1" y="11"/>
                  </a:cubicBezTo>
                  <a:cubicBezTo>
                    <a:pt x="3739" y="315"/>
                    <a:pt x="18937" y="710"/>
                    <a:pt x="22706" y="741"/>
                  </a:cubicBezTo>
                  <a:cubicBezTo>
                    <a:pt x="22797" y="741"/>
                    <a:pt x="22797" y="680"/>
                    <a:pt x="22706" y="680"/>
                  </a:cubicBezTo>
                  <a:cubicBezTo>
                    <a:pt x="19251" y="483"/>
                    <a:pt x="5982" y="1"/>
                    <a:pt x="10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3;p63">
              <a:extLst>
                <a:ext uri="{FF2B5EF4-FFF2-40B4-BE49-F238E27FC236}">
                  <a16:creationId xmlns:a16="http://schemas.microsoft.com/office/drawing/2014/main" id="{47FD7831-71F9-259C-DDF5-F5B53943D2F1}"/>
                </a:ext>
              </a:extLst>
            </p:cNvPr>
            <p:cNvSpPr/>
            <p:nvPr/>
          </p:nvSpPr>
          <p:spPr>
            <a:xfrm>
              <a:off x="4899300" y="4285875"/>
              <a:ext cx="80575" cy="71450"/>
            </a:xfrm>
            <a:custGeom>
              <a:avLst/>
              <a:gdLst/>
              <a:ahLst/>
              <a:cxnLst/>
              <a:rect l="l" t="t" r="r" b="b"/>
              <a:pathLst>
                <a:path w="3223" h="2858" extrusionOk="0">
                  <a:moveTo>
                    <a:pt x="2978" y="1"/>
                  </a:moveTo>
                  <a:cubicBezTo>
                    <a:pt x="2204" y="1"/>
                    <a:pt x="1469" y="302"/>
                    <a:pt x="912" y="859"/>
                  </a:cubicBezTo>
                  <a:cubicBezTo>
                    <a:pt x="365" y="1376"/>
                    <a:pt x="31" y="2075"/>
                    <a:pt x="0" y="2835"/>
                  </a:cubicBezTo>
                  <a:cubicBezTo>
                    <a:pt x="0" y="2850"/>
                    <a:pt x="15" y="2858"/>
                    <a:pt x="31" y="2858"/>
                  </a:cubicBezTo>
                  <a:cubicBezTo>
                    <a:pt x="46" y="2858"/>
                    <a:pt x="61" y="2850"/>
                    <a:pt x="61" y="2835"/>
                  </a:cubicBezTo>
                  <a:cubicBezTo>
                    <a:pt x="365" y="1315"/>
                    <a:pt x="1642" y="160"/>
                    <a:pt x="3192" y="39"/>
                  </a:cubicBezTo>
                  <a:cubicBezTo>
                    <a:pt x="3222" y="39"/>
                    <a:pt x="3222" y="8"/>
                    <a:pt x="3192" y="8"/>
                  </a:cubicBezTo>
                  <a:cubicBezTo>
                    <a:pt x="3120" y="3"/>
                    <a:pt x="3049" y="1"/>
                    <a:pt x="29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4;p63">
              <a:extLst>
                <a:ext uri="{FF2B5EF4-FFF2-40B4-BE49-F238E27FC236}">
                  <a16:creationId xmlns:a16="http://schemas.microsoft.com/office/drawing/2014/main" id="{A640A06F-93DE-D9F2-ADD4-2F189C6E1147}"/>
                </a:ext>
              </a:extLst>
            </p:cNvPr>
            <p:cNvSpPr/>
            <p:nvPr/>
          </p:nvSpPr>
          <p:spPr>
            <a:xfrm>
              <a:off x="4710375" y="4196275"/>
              <a:ext cx="110675" cy="42150"/>
            </a:xfrm>
            <a:custGeom>
              <a:avLst/>
              <a:gdLst/>
              <a:ahLst/>
              <a:cxnLst/>
              <a:rect l="l" t="t" r="r" b="b"/>
              <a:pathLst>
                <a:path w="4427" h="1686" extrusionOk="0">
                  <a:moveTo>
                    <a:pt x="4008" y="0"/>
                  </a:moveTo>
                  <a:cubicBezTo>
                    <a:pt x="2556" y="0"/>
                    <a:pt x="966" y="471"/>
                    <a:pt x="50" y="1616"/>
                  </a:cubicBezTo>
                  <a:cubicBezTo>
                    <a:pt x="0" y="1641"/>
                    <a:pt x="51" y="1686"/>
                    <a:pt x="88" y="1686"/>
                  </a:cubicBezTo>
                  <a:cubicBezTo>
                    <a:pt x="96" y="1686"/>
                    <a:pt x="104" y="1683"/>
                    <a:pt x="110" y="1677"/>
                  </a:cubicBezTo>
                  <a:cubicBezTo>
                    <a:pt x="1448" y="1039"/>
                    <a:pt x="2846" y="553"/>
                    <a:pt x="4305" y="188"/>
                  </a:cubicBezTo>
                  <a:cubicBezTo>
                    <a:pt x="4426" y="157"/>
                    <a:pt x="4396" y="6"/>
                    <a:pt x="4275" y="6"/>
                  </a:cubicBezTo>
                  <a:cubicBezTo>
                    <a:pt x="4186" y="2"/>
                    <a:pt x="4097" y="0"/>
                    <a:pt x="4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5;p63">
              <a:extLst>
                <a:ext uri="{FF2B5EF4-FFF2-40B4-BE49-F238E27FC236}">
                  <a16:creationId xmlns:a16="http://schemas.microsoft.com/office/drawing/2014/main" id="{1EC39661-16B9-EEBE-5617-E5C1A63D3CD6}"/>
                </a:ext>
              </a:extLst>
            </p:cNvPr>
            <p:cNvSpPr/>
            <p:nvPr/>
          </p:nvSpPr>
          <p:spPr>
            <a:xfrm>
              <a:off x="4738950" y="4208425"/>
              <a:ext cx="109450" cy="42700"/>
            </a:xfrm>
            <a:custGeom>
              <a:avLst/>
              <a:gdLst/>
              <a:ahLst/>
              <a:cxnLst/>
              <a:rect l="l" t="t" r="r" b="b"/>
              <a:pathLst>
                <a:path w="4378" h="1708" extrusionOk="0">
                  <a:moveTo>
                    <a:pt x="4033" y="1"/>
                  </a:moveTo>
                  <a:cubicBezTo>
                    <a:pt x="2578" y="1"/>
                    <a:pt x="979" y="497"/>
                    <a:pt x="31" y="1617"/>
                  </a:cubicBezTo>
                  <a:cubicBezTo>
                    <a:pt x="1" y="1678"/>
                    <a:pt x="62" y="1708"/>
                    <a:pt x="122" y="1708"/>
                  </a:cubicBezTo>
                  <a:cubicBezTo>
                    <a:pt x="1460" y="1039"/>
                    <a:pt x="2858" y="553"/>
                    <a:pt x="4317" y="188"/>
                  </a:cubicBezTo>
                  <a:cubicBezTo>
                    <a:pt x="4378" y="158"/>
                    <a:pt x="4378" y="36"/>
                    <a:pt x="4287" y="6"/>
                  </a:cubicBezTo>
                  <a:cubicBezTo>
                    <a:pt x="4203" y="2"/>
                    <a:pt x="4118" y="1"/>
                    <a:pt x="40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86;p63">
              <a:extLst>
                <a:ext uri="{FF2B5EF4-FFF2-40B4-BE49-F238E27FC236}">
                  <a16:creationId xmlns:a16="http://schemas.microsoft.com/office/drawing/2014/main" id="{B4783729-C30B-9B08-9922-002BFF3D0AD2}"/>
                </a:ext>
              </a:extLst>
            </p:cNvPr>
            <p:cNvSpPr/>
            <p:nvPr/>
          </p:nvSpPr>
          <p:spPr>
            <a:xfrm>
              <a:off x="4767975" y="4220600"/>
              <a:ext cx="110075" cy="42900"/>
            </a:xfrm>
            <a:custGeom>
              <a:avLst/>
              <a:gdLst/>
              <a:ahLst/>
              <a:cxnLst/>
              <a:rect l="l" t="t" r="r" b="b"/>
              <a:pathLst>
                <a:path w="4403" h="1716" extrusionOk="0">
                  <a:moveTo>
                    <a:pt x="4027" y="0"/>
                  </a:moveTo>
                  <a:cubicBezTo>
                    <a:pt x="2569" y="0"/>
                    <a:pt x="944" y="496"/>
                    <a:pt x="25" y="1616"/>
                  </a:cubicBezTo>
                  <a:cubicBezTo>
                    <a:pt x="0" y="1666"/>
                    <a:pt x="36" y="1715"/>
                    <a:pt x="83" y="1715"/>
                  </a:cubicBezTo>
                  <a:cubicBezTo>
                    <a:pt x="94" y="1715"/>
                    <a:pt x="105" y="1713"/>
                    <a:pt x="116" y="1707"/>
                  </a:cubicBezTo>
                  <a:cubicBezTo>
                    <a:pt x="1454" y="1069"/>
                    <a:pt x="2852" y="552"/>
                    <a:pt x="4311" y="218"/>
                  </a:cubicBezTo>
                  <a:cubicBezTo>
                    <a:pt x="4402" y="157"/>
                    <a:pt x="4372" y="36"/>
                    <a:pt x="4281" y="5"/>
                  </a:cubicBezTo>
                  <a:cubicBezTo>
                    <a:pt x="4197" y="2"/>
                    <a:pt x="4112" y="0"/>
                    <a:pt x="40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87;p63">
              <a:extLst>
                <a:ext uri="{FF2B5EF4-FFF2-40B4-BE49-F238E27FC236}">
                  <a16:creationId xmlns:a16="http://schemas.microsoft.com/office/drawing/2014/main" id="{F4977F3D-CDE5-A584-0B9C-1199EA1D995B}"/>
                </a:ext>
              </a:extLst>
            </p:cNvPr>
            <p:cNvSpPr/>
            <p:nvPr/>
          </p:nvSpPr>
          <p:spPr>
            <a:xfrm>
              <a:off x="4796850" y="4233375"/>
              <a:ext cx="110075" cy="42275"/>
            </a:xfrm>
            <a:custGeom>
              <a:avLst/>
              <a:gdLst/>
              <a:ahLst/>
              <a:cxnLst/>
              <a:rect l="l" t="t" r="r" b="b"/>
              <a:pathLst>
                <a:path w="4403" h="1691" extrusionOk="0">
                  <a:moveTo>
                    <a:pt x="3920" y="0"/>
                  </a:moveTo>
                  <a:cubicBezTo>
                    <a:pt x="2490" y="0"/>
                    <a:pt x="922" y="501"/>
                    <a:pt x="25" y="1622"/>
                  </a:cubicBezTo>
                  <a:cubicBezTo>
                    <a:pt x="1" y="1646"/>
                    <a:pt x="36" y="1691"/>
                    <a:pt x="66" y="1691"/>
                  </a:cubicBezTo>
                  <a:cubicBezTo>
                    <a:pt x="73" y="1691"/>
                    <a:pt x="80" y="1688"/>
                    <a:pt x="86" y="1683"/>
                  </a:cubicBezTo>
                  <a:cubicBezTo>
                    <a:pt x="1454" y="1044"/>
                    <a:pt x="2852" y="528"/>
                    <a:pt x="4311" y="193"/>
                  </a:cubicBezTo>
                  <a:cubicBezTo>
                    <a:pt x="4402" y="163"/>
                    <a:pt x="4372" y="11"/>
                    <a:pt x="4281" y="11"/>
                  </a:cubicBezTo>
                  <a:cubicBezTo>
                    <a:pt x="4162" y="4"/>
                    <a:pt x="4042" y="0"/>
                    <a:pt x="3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88;p63">
              <a:extLst>
                <a:ext uri="{FF2B5EF4-FFF2-40B4-BE49-F238E27FC236}">
                  <a16:creationId xmlns:a16="http://schemas.microsoft.com/office/drawing/2014/main" id="{6145E25C-F070-7437-0DDD-EA4BC1BEBFB6}"/>
                </a:ext>
              </a:extLst>
            </p:cNvPr>
            <p:cNvSpPr/>
            <p:nvPr/>
          </p:nvSpPr>
          <p:spPr>
            <a:xfrm>
              <a:off x="4439300" y="4260975"/>
              <a:ext cx="86425" cy="65425"/>
            </a:xfrm>
            <a:custGeom>
              <a:avLst/>
              <a:gdLst/>
              <a:ahLst/>
              <a:cxnLst/>
              <a:rect l="l" t="t" r="r" b="b"/>
              <a:pathLst>
                <a:path w="3457" h="2617" extrusionOk="0">
                  <a:moveTo>
                    <a:pt x="1716" y="0"/>
                  </a:moveTo>
                  <a:cubicBezTo>
                    <a:pt x="70" y="0"/>
                    <a:pt x="0" y="2555"/>
                    <a:pt x="1683" y="2615"/>
                  </a:cubicBezTo>
                  <a:cubicBezTo>
                    <a:pt x="1702" y="2616"/>
                    <a:pt x="1721" y="2616"/>
                    <a:pt x="1740" y="2616"/>
                  </a:cubicBezTo>
                  <a:cubicBezTo>
                    <a:pt x="3387" y="2616"/>
                    <a:pt x="3457" y="31"/>
                    <a:pt x="1774" y="1"/>
                  </a:cubicBezTo>
                  <a:cubicBezTo>
                    <a:pt x="1754" y="0"/>
                    <a:pt x="1735" y="0"/>
                    <a:pt x="1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89;p63">
              <a:extLst>
                <a:ext uri="{FF2B5EF4-FFF2-40B4-BE49-F238E27FC236}">
                  <a16:creationId xmlns:a16="http://schemas.microsoft.com/office/drawing/2014/main" id="{83F3B6EE-0A19-31A8-D4B9-21835D0F02B8}"/>
                </a:ext>
              </a:extLst>
            </p:cNvPr>
            <p:cNvSpPr/>
            <p:nvPr/>
          </p:nvSpPr>
          <p:spPr>
            <a:xfrm>
              <a:off x="4768600" y="4089925"/>
              <a:ext cx="110950" cy="121525"/>
            </a:xfrm>
            <a:custGeom>
              <a:avLst/>
              <a:gdLst/>
              <a:ahLst/>
              <a:cxnLst/>
              <a:rect l="l" t="t" r="r" b="b"/>
              <a:pathLst>
                <a:path w="4438" h="4861" extrusionOk="0">
                  <a:moveTo>
                    <a:pt x="3076" y="420"/>
                  </a:moveTo>
                  <a:cubicBezTo>
                    <a:pt x="3377" y="420"/>
                    <a:pt x="3613" y="633"/>
                    <a:pt x="3648" y="1250"/>
                  </a:cubicBezTo>
                  <a:cubicBezTo>
                    <a:pt x="3708" y="2162"/>
                    <a:pt x="2401" y="3013"/>
                    <a:pt x="1763" y="3439"/>
                  </a:cubicBezTo>
                  <a:cubicBezTo>
                    <a:pt x="1246" y="3804"/>
                    <a:pt x="699" y="4138"/>
                    <a:pt x="183" y="4503"/>
                  </a:cubicBezTo>
                  <a:cubicBezTo>
                    <a:pt x="456" y="3773"/>
                    <a:pt x="730" y="3013"/>
                    <a:pt x="1094" y="2314"/>
                  </a:cubicBezTo>
                  <a:cubicBezTo>
                    <a:pt x="1277" y="1949"/>
                    <a:pt x="1459" y="1615"/>
                    <a:pt x="1672" y="1311"/>
                  </a:cubicBezTo>
                  <a:cubicBezTo>
                    <a:pt x="1900" y="1008"/>
                    <a:pt x="2577" y="420"/>
                    <a:pt x="3076" y="420"/>
                  </a:cubicBezTo>
                  <a:close/>
                  <a:moveTo>
                    <a:pt x="2998" y="0"/>
                  </a:moveTo>
                  <a:cubicBezTo>
                    <a:pt x="2427" y="0"/>
                    <a:pt x="1857" y="413"/>
                    <a:pt x="1520" y="855"/>
                  </a:cubicBezTo>
                  <a:cubicBezTo>
                    <a:pt x="669" y="1980"/>
                    <a:pt x="152" y="3287"/>
                    <a:pt x="0" y="4655"/>
                  </a:cubicBezTo>
                  <a:cubicBezTo>
                    <a:pt x="0" y="4685"/>
                    <a:pt x="0" y="4715"/>
                    <a:pt x="61" y="4715"/>
                  </a:cubicBezTo>
                  <a:cubicBezTo>
                    <a:pt x="61" y="4804"/>
                    <a:pt x="142" y="4861"/>
                    <a:pt x="234" y="4861"/>
                  </a:cubicBezTo>
                  <a:cubicBezTo>
                    <a:pt x="267" y="4861"/>
                    <a:pt x="302" y="4853"/>
                    <a:pt x="335" y="4837"/>
                  </a:cubicBezTo>
                  <a:cubicBezTo>
                    <a:pt x="1429" y="4138"/>
                    <a:pt x="2675" y="3500"/>
                    <a:pt x="3526" y="2497"/>
                  </a:cubicBezTo>
                  <a:cubicBezTo>
                    <a:pt x="4012" y="1889"/>
                    <a:pt x="4438" y="916"/>
                    <a:pt x="3739" y="278"/>
                  </a:cubicBezTo>
                  <a:cubicBezTo>
                    <a:pt x="3505" y="81"/>
                    <a:pt x="3252" y="0"/>
                    <a:pt x="29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90;p63">
              <a:extLst>
                <a:ext uri="{FF2B5EF4-FFF2-40B4-BE49-F238E27FC236}">
                  <a16:creationId xmlns:a16="http://schemas.microsoft.com/office/drawing/2014/main" id="{D2AECFE9-EE17-BB41-0618-0166FE5863DB}"/>
                </a:ext>
              </a:extLst>
            </p:cNvPr>
            <p:cNvSpPr/>
            <p:nvPr/>
          </p:nvSpPr>
          <p:spPr>
            <a:xfrm>
              <a:off x="4631800" y="4152275"/>
              <a:ext cx="146700" cy="67575"/>
            </a:xfrm>
            <a:custGeom>
              <a:avLst/>
              <a:gdLst/>
              <a:ahLst/>
              <a:cxnLst/>
              <a:rect l="l" t="t" r="r" b="b"/>
              <a:pathLst>
                <a:path w="5868" h="2703" extrusionOk="0">
                  <a:moveTo>
                    <a:pt x="1780" y="457"/>
                  </a:moveTo>
                  <a:cubicBezTo>
                    <a:pt x="2017" y="457"/>
                    <a:pt x="2233" y="483"/>
                    <a:pt x="2372" y="519"/>
                  </a:cubicBezTo>
                  <a:cubicBezTo>
                    <a:pt x="2737" y="610"/>
                    <a:pt x="3101" y="732"/>
                    <a:pt x="3466" y="884"/>
                  </a:cubicBezTo>
                  <a:cubicBezTo>
                    <a:pt x="4196" y="1218"/>
                    <a:pt x="4895" y="1583"/>
                    <a:pt x="5594" y="2009"/>
                  </a:cubicBezTo>
                  <a:cubicBezTo>
                    <a:pt x="4955" y="2039"/>
                    <a:pt x="4317" y="2130"/>
                    <a:pt x="3679" y="2191"/>
                  </a:cubicBezTo>
                  <a:cubicBezTo>
                    <a:pt x="3370" y="2228"/>
                    <a:pt x="2932" y="2280"/>
                    <a:pt x="2483" y="2280"/>
                  </a:cubicBezTo>
                  <a:cubicBezTo>
                    <a:pt x="1826" y="2280"/>
                    <a:pt x="1147" y="2169"/>
                    <a:pt x="822" y="1735"/>
                  </a:cubicBezTo>
                  <a:cubicBezTo>
                    <a:pt x="82" y="718"/>
                    <a:pt x="1030" y="457"/>
                    <a:pt x="1780" y="457"/>
                  </a:cubicBezTo>
                  <a:close/>
                  <a:moveTo>
                    <a:pt x="1660" y="0"/>
                  </a:moveTo>
                  <a:cubicBezTo>
                    <a:pt x="979" y="0"/>
                    <a:pt x="271" y="279"/>
                    <a:pt x="153" y="1036"/>
                  </a:cubicBezTo>
                  <a:cubicBezTo>
                    <a:pt x="1" y="2009"/>
                    <a:pt x="943" y="2465"/>
                    <a:pt x="1703" y="2617"/>
                  </a:cubicBezTo>
                  <a:cubicBezTo>
                    <a:pt x="2033" y="2678"/>
                    <a:pt x="2367" y="2703"/>
                    <a:pt x="2703" y="2703"/>
                  </a:cubicBezTo>
                  <a:cubicBezTo>
                    <a:pt x="3697" y="2703"/>
                    <a:pt x="4708" y="2487"/>
                    <a:pt x="5685" y="2373"/>
                  </a:cubicBezTo>
                  <a:cubicBezTo>
                    <a:pt x="5807" y="2343"/>
                    <a:pt x="5867" y="2221"/>
                    <a:pt x="5807" y="2100"/>
                  </a:cubicBezTo>
                  <a:cubicBezTo>
                    <a:pt x="5837" y="2069"/>
                    <a:pt x="5837" y="2039"/>
                    <a:pt x="5807" y="2039"/>
                  </a:cubicBezTo>
                  <a:cubicBezTo>
                    <a:pt x="4803" y="1066"/>
                    <a:pt x="3557" y="398"/>
                    <a:pt x="2220" y="63"/>
                  </a:cubicBezTo>
                  <a:cubicBezTo>
                    <a:pt x="2045" y="23"/>
                    <a:pt x="1854" y="0"/>
                    <a:pt x="16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91;p63">
              <a:extLst>
                <a:ext uri="{FF2B5EF4-FFF2-40B4-BE49-F238E27FC236}">
                  <a16:creationId xmlns:a16="http://schemas.microsoft.com/office/drawing/2014/main" id="{7E3F311E-B887-07A4-2795-CE11AD6D5985}"/>
                </a:ext>
              </a:extLst>
            </p:cNvPr>
            <p:cNvSpPr/>
            <p:nvPr/>
          </p:nvSpPr>
          <p:spPr>
            <a:xfrm>
              <a:off x="3733625" y="2909900"/>
              <a:ext cx="1272850" cy="1262200"/>
            </a:xfrm>
            <a:custGeom>
              <a:avLst/>
              <a:gdLst/>
              <a:ahLst/>
              <a:cxnLst/>
              <a:rect l="l" t="t" r="r" b="b"/>
              <a:pathLst>
                <a:path w="50914" h="50488" extrusionOk="0">
                  <a:moveTo>
                    <a:pt x="6049" y="1"/>
                  </a:moveTo>
                  <a:cubicBezTo>
                    <a:pt x="6049" y="1"/>
                    <a:pt x="0" y="13223"/>
                    <a:pt x="6049" y="19788"/>
                  </a:cubicBezTo>
                  <a:cubicBezTo>
                    <a:pt x="9775" y="23822"/>
                    <a:pt x="16921" y="24569"/>
                    <a:pt x="22545" y="24569"/>
                  </a:cubicBezTo>
                  <a:cubicBezTo>
                    <a:pt x="25854" y="24569"/>
                    <a:pt x="28635" y="24310"/>
                    <a:pt x="29883" y="24310"/>
                  </a:cubicBezTo>
                  <a:cubicBezTo>
                    <a:pt x="30287" y="24310"/>
                    <a:pt x="30530" y="24337"/>
                    <a:pt x="30578" y="24408"/>
                  </a:cubicBezTo>
                  <a:cubicBezTo>
                    <a:pt x="31612" y="25959"/>
                    <a:pt x="25837" y="48907"/>
                    <a:pt x="25837" y="48907"/>
                  </a:cubicBezTo>
                  <a:lnTo>
                    <a:pt x="44864" y="50488"/>
                  </a:lnTo>
                  <a:cubicBezTo>
                    <a:pt x="44864" y="50488"/>
                    <a:pt x="50913" y="20883"/>
                    <a:pt x="46566" y="12949"/>
                  </a:cubicBezTo>
                  <a:cubicBezTo>
                    <a:pt x="43314" y="7022"/>
                    <a:pt x="23648" y="8755"/>
                    <a:pt x="23223" y="7843"/>
                  </a:cubicBezTo>
                  <a:cubicBezTo>
                    <a:pt x="22219" y="5746"/>
                    <a:pt x="22402" y="1"/>
                    <a:pt x="2240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92;p63">
              <a:extLst>
                <a:ext uri="{FF2B5EF4-FFF2-40B4-BE49-F238E27FC236}">
                  <a16:creationId xmlns:a16="http://schemas.microsoft.com/office/drawing/2014/main" id="{3698A80D-B391-AD26-A327-5CFB9EE58ED1}"/>
                </a:ext>
              </a:extLst>
            </p:cNvPr>
            <p:cNvSpPr/>
            <p:nvPr/>
          </p:nvSpPr>
          <p:spPr>
            <a:xfrm>
              <a:off x="4434250" y="4040625"/>
              <a:ext cx="404275" cy="36050"/>
            </a:xfrm>
            <a:custGeom>
              <a:avLst/>
              <a:gdLst/>
              <a:ahLst/>
              <a:cxnLst/>
              <a:rect l="l" t="t" r="r" b="b"/>
              <a:pathLst>
                <a:path w="16171" h="1442" extrusionOk="0">
                  <a:moveTo>
                    <a:pt x="91" y="0"/>
                  </a:moveTo>
                  <a:cubicBezTo>
                    <a:pt x="0" y="0"/>
                    <a:pt x="0" y="122"/>
                    <a:pt x="91" y="122"/>
                  </a:cubicBezTo>
                  <a:cubicBezTo>
                    <a:pt x="1277" y="244"/>
                    <a:pt x="2462" y="396"/>
                    <a:pt x="3648" y="517"/>
                  </a:cubicBezTo>
                  <a:cubicBezTo>
                    <a:pt x="5714" y="730"/>
                    <a:pt x="7812" y="943"/>
                    <a:pt x="9879" y="1095"/>
                  </a:cubicBezTo>
                  <a:cubicBezTo>
                    <a:pt x="10943" y="1186"/>
                    <a:pt x="11976" y="1247"/>
                    <a:pt x="13009" y="1307"/>
                  </a:cubicBezTo>
                  <a:lnTo>
                    <a:pt x="14529" y="1399"/>
                  </a:lnTo>
                  <a:cubicBezTo>
                    <a:pt x="14916" y="1420"/>
                    <a:pt x="15288" y="1442"/>
                    <a:pt x="15666" y="1442"/>
                  </a:cubicBezTo>
                  <a:cubicBezTo>
                    <a:pt x="15822" y="1442"/>
                    <a:pt x="15980" y="1438"/>
                    <a:pt x="16140" y="1429"/>
                  </a:cubicBezTo>
                  <a:cubicBezTo>
                    <a:pt x="16171" y="1429"/>
                    <a:pt x="16171" y="1399"/>
                    <a:pt x="16140" y="1399"/>
                  </a:cubicBezTo>
                  <a:cubicBezTo>
                    <a:pt x="15867" y="1338"/>
                    <a:pt x="15593" y="1277"/>
                    <a:pt x="15289" y="1247"/>
                  </a:cubicBezTo>
                  <a:cubicBezTo>
                    <a:pt x="15016" y="1216"/>
                    <a:pt x="14742" y="1186"/>
                    <a:pt x="14438" y="1155"/>
                  </a:cubicBezTo>
                  <a:lnTo>
                    <a:pt x="12675" y="943"/>
                  </a:lnTo>
                  <a:cubicBezTo>
                    <a:pt x="10578" y="700"/>
                    <a:pt x="8480" y="517"/>
                    <a:pt x="6383" y="335"/>
                  </a:cubicBezTo>
                  <a:cubicBezTo>
                    <a:pt x="4286" y="183"/>
                    <a:pt x="2189" y="122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93;p63">
              <a:extLst>
                <a:ext uri="{FF2B5EF4-FFF2-40B4-BE49-F238E27FC236}">
                  <a16:creationId xmlns:a16="http://schemas.microsoft.com/office/drawing/2014/main" id="{95F55614-F967-B9F7-E24B-8D5FD1817773}"/>
                </a:ext>
              </a:extLst>
            </p:cNvPr>
            <p:cNvSpPr/>
            <p:nvPr/>
          </p:nvSpPr>
          <p:spPr>
            <a:xfrm>
              <a:off x="3889400" y="2951125"/>
              <a:ext cx="693800" cy="1065275"/>
            </a:xfrm>
            <a:custGeom>
              <a:avLst/>
              <a:gdLst/>
              <a:ahLst/>
              <a:cxnLst/>
              <a:rect l="l" t="t" r="r" b="b"/>
              <a:pathLst>
                <a:path w="27752" h="42611" extrusionOk="0">
                  <a:moveTo>
                    <a:pt x="1824" y="1"/>
                  </a:moveTo>
                  <a:cubicBezTo>
                    <a:pt x="1809" y="1"/>
                    <a:pt x="1794" y="8"/>
                    <a:pt x="1794" y="24"/>
                  </a:cubicBezTo>
                  <a:cubicBezTo>
                    <a:pt x="1763" y="571"/>
                    <a:pt x="1733" y="1118"/>
                    <a:pt x="1672" y="1665"/>
                  </a:cubicBezTo>
                  <a:cubicBezTo>
                    <a:pt x="1247" y="5677"/>
                    <a:pt x="0" y="9902"/>
                    <a:pt x="1611" y="13762"/>
                  </a:cubicBezTo>
                  <a:cubicBezTo>
                    <a:pt x="2341" y="15434"/>
                    <a:pt x="3557" y="16832"/>
                    <a:pt x="5137" y="17714"/>
                  </a:cubicBezTo>
                  <a:cubicBezTo>
                    <a:pt x="6809" y="18656"/>
                    <a:pt x="8663" y="19234"/>
                    <a:pt x="10578" y="19416"/>
                  </a:cubicBezTo>
                  <a:cubicBezTo>
                    <a:pt x="12037" y="19578"/>
                    <a:pt x="13510" y="19605"/>
                    <a:pt x="14978" y="19605"/>
                  </a:cubicBezTo>
                  <a:cubicBezTo>
                    <a:pt x="15712" y="19605"/>
                    <a:pt x="16444" y="19598"/>
                    <a:pt x="17174" y="19598"/>
                  </a:cubicBezTo>
                  <a:lnTo>
                    <a:pt x="24074" y="19538"/>
                  </a:lnTo>
                  <a:lnTo>
                    <a:pt x="26657" y="19538"/>
                  </a:lnTo>
                  <a:cubicBezTo>
                    <a:pt x="26686" y="19534"/>
                    <a:pt x="26714" y="19533"/>
                    <a:pt x="26741" y="19533"/>
                  </a:cubicBezTo>
                  <a:cubicBezTo>
                    <a:pt x="26980" y="19533"/>
                    <a:pt x="27193" y="19648"/>
                    <a:pt x="27356" y="19811"/>
                  </a:cubicBezTo>
                  <a:cubicBezTo>
                    <a:pt x="27448" y="20024"/>
                    <a:pt x="27478" y="20237"/>
                    <a:pt x="27478" y="20480"/>
                  </a:cubicBezTo>
                  <a:cubicBezTo>
                    <a:pt x="27478" y="20753"/>
                    <a:pt x="27448" y="20997"/>
                    <a:pt x="27448" y="21270"/>
                  </a:cubicBezTo>
                  <a:cubicBezTo>
                    <a:pt x="27417" y="21817"/>
                    <a:pt x="27417" y="22364"/>
                    <a:pt x="27387" y="22911"/>
                  </a:cubicBezTo>
                  <a:cubicBezTo>
                    <a:pt x="27265" y="25130"/>
                    <a:pt x="27053" y="27319"/>
                    <a:pt x="26779" y="29507"/>
                  </a:cubicBezTo>
                  <a:cubicBezTo>
                    <a:pt x="26201" y="33915"/>
                    <a:pt x="25320" y="38261"/>
                    <a:pt x="24135" y="42547"/>
                  </a:cubicBezTo>
                  <a:cubicBezTo>
                    <a:pt x="24135" y="42585"/>
                    <a:pt x="24158" y="42610"/>
                    <a:pt x="24183" y="42610"/>
                  </a:cubicBezTo>
                  <a:cubicBezTo>
                    <a:pt x="24198" y="42610"/>
                    <a:pt x="24214" y="42601"/>
                    <a:pt x="24226" y="42577"/>
                  </a:cubicBezTo>
                  <a:cubicBezTo>
                    <a:pt x="24378" y="42061"/>
                    <a:pt x="24530" y="41544"/>
                    <a:pt x="24682" y="40997"/>
                  </a:cubicBezTo>
                  <a:cubicBezTo>
                    <a:pt x="25897" y="36772"/>
                    <a:pt x="26749" y="32425"/>
                    <a:pt x="27235" y="28048"/>
                  </a:cubicBezTo>
                  <a:cubicBezTo>
                    <a:pt x="27478" y="25860"/>
                    <a:pt x="27630" y="23641"/>
                    <a:pt x="27721" y="21452"/>
                  </a:cubicBezTo>
                  <a:cubicBezTo>
                    <a:pt x="27752" y="20966"/>
                    <a:pt x="27752" y="20449"/>
                    <a:pt x="27691" y="19963"/>
                  </a:cubicBezTo>
                  <a:cubicBezTo>
                    <a:pt x="27600" y="19598"/>
                    <a:pt x="27265" y="19325"/>
                    <a:pt x="26870" y="19294"/>
                  </a:cubicBezTo>
                  <a:cubicBezTo>
                    <a:pt x="26612" y="19279"/>
                    <a:pt x="26346" y="19272"/>
                    <a:pt x="26076" y="19272"/>
                  </a:cubicBezTo>
                  <a:cubicBezTo>
                    <a:pt x="25806" y="19272"/>
                    <a:pt x="25533" y="19279"/>
                    <a:pt x="25259" y="19294"/>
                  </a:cubicBezTo>
                  <a:lnTo>
                    <a:pt x="23557" y="19294"/>
                  </a:lnTo>
                  <a:lnTo>
                    <a:pt x="16688" y="19325"/>
                  </a:lnTo>
                  <a:cubicBezTo>
                    <a:pt x="15915" y="19335"/>
                    <a:pt x="15143" y="19350"/>
                    <a:pt x="14372" y="19350"/>
                  </a:cubicBezTo>
                  <a:cubicBezTo>
                    <a:pt x="12928" y="19350"/>
                    <a:pt x="11488" y="19300"/>
                    <a:pt x="10061" y="19082"/>
                  </a:cubicBezTo>
                  <a:cubicBezTo>
                    <a:pt x="8146" y="18869"/>
                    <a:pt x="6292" y="18170"/>
                    <a:pt x="4681" y="17106"/>
                  </a:cubicBezTo>
                  <a:cubicBezTo>
                    <a:pt x="3131" y="16012"/>
                    <a:pt x="2037" y="14401"/>
                    <a:pt x="1551" y="12607"/>
                  </a:cubicBezTo>
                  <a:cubicBezTo>
                    <a:pt x="396" y="8443"/>
                    <a:pt x="1854" y="4218"/>
                    <a:pt x="1854" y="24"/>
                  </a:cubicBezTo>
                  <a:cubicBezTo>
                    <a:pt x="1854" y="8"/>
                    <a:pt x="1839" y="1"/>
                    <a:pt x="1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94;p63">
              <a:extLst>
                <a:ext uri="{FF2B5EF4-FFF2-40B4-BE49-F238E27FC236}">
                  <a16:creationId xmlns:a16="http://schemas.microsoft.com/office/drawing/2014/main" id="{300645ED-EED5-92A4-EBCC-E2AD23EB56AA}"/>
                </a:ext>
              </a:extLst>
            </p:cNvPr>
            <p:cNvSpPr/>
            <p:nvPr/>
          </p:nvSpPr>
          <p:spPr>
            <a:xfrm>
              <a:off x="3733625" y="2909900"/>
              <a:ext cx="605650" cy="613875"/>
            </a:xfrm>
            <a:custGeom>
              <a:avLst/>
              <a:gdLst/>
              <a:ahLst/>
              <a:cxnLst/>
              <a:rect l="l" t="t" r="r" b="b"/>
              <a:pathLst>
                <a:path w="24226" h="24555" extrusionOk="0">
                  <a:moveTo>
                    <a:pt x="6079" y="1"/>
                  </a:moveTo>
                  <a:cubicBezTo>
                    <a:pt x="6079" y="1"/>
                    <a:pt x="0" y="13223"/>
                    <a:pt x="6079" y="19788"/>
                  </a:cubicBezTo>
                  <a:cubicBezTo>
                    <a:pt x="9780" y="23790"/>
                    <a:pt x="16842" y="24554"/>
                    <a:pt x="22451" y="24554"/>
                  </a:cubicBezTo>
                  <a:cubicBezTo>
                    <a:pt x="23062" y="24554"/>
                    <a:pt x="23655" y="24545"/>
                    <a:pt x="24226" y="24530"/>
                  </a:cubicBezTo>
                  <a:lnTo>
                    <a:pt x="175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95;p63">
              <a:extLst>
                <a:ext uri="{FF2B5EF4-FFF2-40B4-BE49-F238E27FC236}">
                  <a16:creationId xmlns:a16="http://schemas.microsoft.com/office/drawing/2014/main" id="{76B5C216-F016-EF61-F36A-EF26FCED91AD}"/>
                </a:ext>
              </a:extLst>
            </p:cNvPr>
            <p:cNvSpPr/>
            <p:nvPr/>
          </p:nvSpPr>
          <p:spPr>
            <a:xfrm>
              <a:off x="3042100" y="3822675"/>
              <a:ext cx="797925" cy="561525"/>
            </a:xfrm>
            <a:custGeom>
              <a:avLst/>
              <a:gdLst/>
              <a:ahLst/>
              <a:cxnLst/>
              <a:rect l="l" t="t" r="r" b="b"/>
              <a:pathLst>
                <a:path w="31917" h="22461" extrusionOk="0">
                  <a:moveTo>
                    <a:pt x="10493" y="1"/>
                  </a:moveTo>
                  <a:cubicBezTo>
                    <a:pt x="10435" y="1"/>
                    <a:pt x="10392" y="9"/>
                    <a:pt x="10366" y="25"/>
                  </a:cubicBezTo>
                  <a:cubicBezTo>
                    <a:pt x="9515" y="572"/>
                    <a:pt x="153" y="20755"/>
                    <a:pt x="62" y="21576"/>
                  </a:cubicBezTo>
                  <a:cubicBezTo>
                    <a:pt x="1" y="22129"/>
                    <a:pt x="1042" y="22461"/>
                    <a:pt x="2026" y="22461"/>
                  </a:cubicBezTo>
                  <a:cubicBezTo>
                    <a:pt x="2503" y="22461"/>
                    <a:pt x="296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25837" y="19843"/>
                  </a:lnTo>
                  <a:lnTo>
                    <a:pt x="31917" y="6621"/>
                  </a:lnTo>
                  <a:cubicBezTo>
                    <a:pt x="31917" y="6621"/>
                    <a:pt x="18208" y="2913"/>
                    <a:pt x="17448" y="2609"/>
                  </a:cubicBezTo>
                  <a:lnTo>
                    <a:pt x="17327" y="2548"/>
                  </a:lnTo>
                  <a:cubicBezTo>
                    <a:pt x="13993" y="1119"/>
                    <a:pt x="11176" y="1"/>
                    <a:pt x="10493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96;p63">
              <a:extLst>
                <a:ext uri="{FF2B5EF4-FFF2-40B4-BE49-F238E27FC236}">
                  <a16:creationId xmlns:a16="http://schemas.microsoft.com/office/drawing/2014/main" id="{79A7ECB9-5EF9-9AC8-82EA-8BB8CB3253BF}"/>
                </a:ext>
              </a:extLst>
            </p:cNvPr>
            <p:cNvSpPr/>
            <p:nvPr/>
          </p:nvSpPr>
          <p:spPr>
            <a:xfrm>
              <a:off x="3042100" y="3822675"/>
              <a:ext cx="501575" cy="561525"/>
            </a:xfrm>
            <a:custGeom>
              <a:avLst/>
              <a:gdLst/>
              <a:ahLst/>
              <a:cxnLst/>
              <a:rect l="l" t="t" r="r" b="b"/>
              <a:pathLst>
                <a:path w="20063" h="22461" extrusionOk="0">
                  <a:moveTo>
                    <a:pt x="10517" y="1"/>
                  </a:moveTo>
                  <a:cubicBezTo>
                    <a:pt x="10461" y="1"/>
                    <a:pt x="10420" y="9"/>
                    <a:pt x="10396" y="25"/>
                  </a:cubicBezTo>
                  <a:cubicBezTo>
                    <a:pt x="9545" y="572"/>
                    <a:pt x="184" y="20785"/>
                    <a:pt x="62" y="21576"/>
                  </a:cubicBezTo>
                  <a:cubicBezTo>
                    <a:pt x="1" y="22129"/>
                    <a:pt x="1029" y="22461"/>
                    <a:pt x="2013" y="22461"/>
                  </a:cubicBezTo>
                  <a:cubicBezTo>
                    <a:pt x="2490" y="22461"/>
                    <a:pt x="295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13801" y="16348"/>
                  </a:lnTo>
                  <a:lnTo>
                    <a:pt x="20062" y="3369"/>
                  </a:lnTo>
                  <a:cubicBezTo>
                    <a:pt x="18634" y="2974"/>
                    <a:pt x="17631" y="2700"/>
                    <a:pt x="17448" y="2609"/>
                  </a:cubicBezTo>
                  <a:lnTo>
                    <a:pt x="17327" y="2548"/>
                  </a:lnTo>
                  <a:cubicBezTo>
                    <a:pt x="14021" y="1119"/>
                    <a:pt x="11180" y="1"/>
                    <a:pt x="1051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97;p63">
              <a:extLst>
                <a:ext uri="{FF2B5EF4-FFF2-40B4-BE49-F238E27FC236}">
                  <a16:creationId xmlns:a16="http://schemas.microsoft.com/office/drawing/2014/main" id="{DF742824-0E91-F73D-44CF-DC157DA51938}"/>
                </a:ext>
              </a:extLst>
            </p:cNvPr>
            <p:cNvSpPr/>
            <p:nvPr/>
          </p:nvSpPr>
          <p:spPr>
            <a:xfrm>
              <a:off x="3039825" y="3818900"/>
              <a:ext cx="436225" cy="568350"/>
            </a:xfrm>
            <a:custGeom>
              <a:avLst/>
              <a:gdLst/>
              <a:ahLst/>
              <a:cxnLst/>
              <a:rect l="l" t="t" r="r" b="b"/>
              <a:pathLst>
                <a:path w="17449" h="22734" extrusionOk="0">
                  <a:moveTo>
                    <a:pt x="10520" y="0"/>
                  </a:moveTo>
                  <a:cubicBezTo>
                    <a:pt x="10464" y="0"/>
                    <a:pt x="10422" y="8"/>
                    <a:pt x="10396" y="24"/>
                  </a:cubicBezTo>
                  <a:cubicBezTo>
                    <a:pt x="9576" y="571"/>
                    <a:pt x="153" y="21028"/>
                    <a:pt x="62" y="21848"/>
                  </a:cubicBezTo>
                  <a:cubicBezTo>
                    <a:pt x="0" y="22401"/>
                    <a:pt x="1042" y="22733"/>
                    <a:pt x="2036" y="22733"/>
                  </a:cubicBezTo>
                  <a:cubicBezTo>
                    <a:pt x="2517" y="22733"/>
                    <a:pt x="2987" y="22655"/>
                    <a:pt x="3314" y="22487"/>
                  </a:cubicBezTo>
                  <a:cubicBezTo>
                    <a:pt x="4317" y="21970"/>
                    <a:pt x="11430" y="15769"/>
                    <a:pt x="11430" y="15769"/>
                  </a:cubicBezTo>
                  <a:lnTo>
                    <a:pt x="17448" y="2578"/>
                  </a:lnTo>
                  <a:cubicBezTo>
                    <a:pt x="14052" y="1146"/>
                    <a:pt x="11201" y="0"/>
                    <a:pt x="105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98;p63">
              <a:extLst>
                <a:ext uri="{FF2B5EF4-FFF2-40B4-BE49-F238E27FC236}">
                  <a16:creationId xmlns:a16="http://schemas.microsoft.com/office/drawing/2014/main" id="{85DCA4B8-9AFB-CB19-FB1C-DA3BE6A40058}"/>
                </a:ext>
              </a:extLst>
            </p:cNvPr>
            <p:cNvSpPr/>
            <p:nvPr/>
          </p:nvSpPr>
          <p:spPr>
            <a:xfrm>
              <a:off x="3063725" y="3849900"/>
              <a:ext cx="236775" cy="518175"/>
            </a:xfrm>
            <a:custGeom>
              <a:avLst/>
              <a:gdLst/>
              <a:ahLst/>
              <a:cxnLst/>
              <a:rect l="l" t="t" r="r" b="b"/>
              <a:pathLst>
                <a:path w="9471" h="20727" extrusionOk="0">
                  <a:moveTo>
                    <a:pt x="9471" y="0"/>
                  </a:moveTo>
                  <a:cubicBezTo>
                    <a:pt x="7738" y="3313"/>
                    <a:pt x="1477" y="17204"/>
                    <a:pt x="18" y="20669"/>
                  </a:cubicBezTo>
                  <a:cubicBezTo>
                    <a:pt x="1" y="20702"/>
                    <a:pt x="12" y="20727"/>
                    <a:pt x="30" y="20727"/>
                  </a:cubicBezTo>
                  <a:cubicBezTo>
                    <a:pt x="45" y="20727"/>
                    <a:pt x="65" y="20710"/>
                    <a:pt x="78" y="20669"/>
                  </a:cubicBezTo>
                  <a:cubicBezTo>
                    <a:pt x="1720" y="17295"/>
                    <a:pt x="8103" y="3465"/>
                    <a:pt x="9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99;p63">
              <a:extLst>
                <a:ext uri="{FF2B5EF4-FFF2-40B4-BE49-F238E27FC236}">
                  <a16:creationId xmlns:a16="http://schemas.microsoft.com/office/drawing/2014/main" id="{407E4E2B-2820-971E-F9EE-F7A3DD1953D6}"/>
                </a:ext>
              </a:extLst>
            </p:cNvPr>
            <p:cNvSpPr/>
            <p:nvPr/>
          </p:nvSpPr>
          <p:spPr>
            <a:xfrm>
              <a:off x="3121150" y="4254900"/>
              <a:ext cx="46375" cy="101675"/>
            </a:xfrm>
            <a:custGeom>
              <a:avLst/>
              <a:gdLst/>
              <a:ahLst/>
              <a:cxnLst/>
              <a:rect l="l" t="t" r="r" b="b"/>
              <a:pathLst>
                <a:path w="1855" h="4067" extrusionOk="0">
                  <a:moveTo>
                    <a:pt x="31" y="1"/>
                  </a:moveTo>
                  <a:cubicBezTo>
                    <a:pt x="31" y="1"/>
                    <a:pt x="0" y="31"/>
                    <a:pt x="31" y="62"/>
                  </a:cubicBezTo>
                  <a:cubicBezTo>
                    <a:pt x="1307" y="943"/>
                    <a:pt x="1854" y="2554"/>
                    <a:pt x="1368" y="4044"/>
                  </a:cubicBezTo>
                  <a:cubicBezTo>
                    <a:pt x="1368" y="4059"/>
                    <a:pt x="1376" y="4066"/>
                    <a:pt x="1383" y="4066"/>
                  </a:cubicBezTo>
                  <a:cubicBezTo>
                    <a:pt x="1391" y="4066"/>
                    <a:pt x="1399" y="4059"/>
                    <a:pt x="1399" y="4044"/>
                  </a:cubicBezTo>
                  <a:cubicBezTo>
                    <a:pt x="1794" y="3284"/>
                    <a:pt x="1824" y="2402"/>
                    <a:pt x="1520" y="1612"/>
                  </a:cubicBezTo>
                  <a:cubicBezTo>
                    <a:pt x="1247" y="913"/>
                    <a:pt x="730" y="335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500;p63">
              <a:extLst>
                <a:ext uri="{FF2B5EF4-FFF2-40B4-BE49-F238E27FC236}">
                  <a16:creationId xmlns:a16="http://schemas.microsoft.com/office/drawing/2014/main" id="{7A1ABFF3-3A81-DD07-DD2B-21BBC3F39A84}"/>
                </a:ext>
              </a:extLst>
            </p:cNvPr>
            <p:cNvSpPr/>
            <p:nvPr/>
          </p:nvSpPr>
          <p:spPr>
            <a:xfrm>
              <a:off x="3296675" y="4127350"/>
              <a:ext cx="27375" cy="115800"/>
            </a:xfrm>
            <a:custGeom>
              <a:avLst/>
              <a:gdLst/>
              <a:ahLst/>
              <a:cxnLst/>
              <a:rect l="l" t="t" r="r" b="b"/>
              <a:pathLst>
                <a:path w="1095" h="4632" extrusionOk="0">
                  <a:moveTo>
                    <a:pt x="325" y="1"/>
                  </a:moveTo>
                  <a:cubicBezTo>
                    <a:pt x="290" y="1"/>
                    <a:pt x="253" y="36"/>
                    <a:pt x="274" y="57"/>
                  </a:cubicBezTo>
                  <a:cubicBezTo>
                    <a:pt x="335" y="1547"/>
                    <a:pt x="244" y="3036"/>
                    <a:pt x="1" y="4525"/>
                  </a:cubicBezTo>
                  <a:cubicBezTo>
                    <a:pt x="1" y="4585"/>
                    <a:pt x="65" y="4631"/>
                    <a:pt x="119" y="4631"/>
                  </a:cubicBezTo>
                  <a:cubicBezTo>
                    <a:pt x="147" y="4631"/>
                    <a:pt x="172" y="4618"/>
                    <a:pt x="183" y="4586"/>
                  </a:cubicBezTo>
                  <a:cubicBezTo>
                    <a:pt x="852" y="3218"/>
                    <a:pt x="1095" y="1395"/>
                    <a:pt x="365" y="27"/>
                  </a:cubicBezTo>
                  <a:cubicBezTo>
                    <a:pt x="356" y="8"/>
                    <a:pt x="341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501;p63">
              <a:extLst>
                <a:ext uri="{FF2B5EF4-FFF2-40B4-BE49-F238E27FC236}">
                  <a16:creationId xmlns:a16="http://schemas.microsoft.com/office/drawing/2014/main" id="{389AC29E-568C-D7B0-837C-D3A834DE4645}"/>
                </a:ext>
              </a:extLst>
            </p:cNvPr>
            <p:cNvSpPr/>
            <p:nvPr/>
          </p:nvSpPr>
          <p:spPr>
            <a:xfrm>
              <a:off x="3273625" y="4149400"/>
              <a:ext cx="27650" cy="115750"/>
            </a:xfrm>
            <a:custGeom>
              <a:avLst/>
              <a:gdLst/>
              <a:ahLst/>
              <a:cxnLst/>
              <a:rect l="l" t="t" r="r" b="b"/>
              <a:pathLst>
                <a:path w="1106" h="4630" extrusionOk="0">
                  <a:moveTo>
                    <a:pt x="341" y="0"/>
                  </a:moveTo>
                  <a:cubicBezTo>
                    <a:pt x="313" y="0"/>
                    <a:pt x="284" y="36"/>
                    <a:pt x="284" y="57"/>
                  </a:cubicBezTo>
                  <a:cubicBezTo>
                    <a:pt x="345" y="1546"/>
                    <a:pt x="284" y="3036"/>
                    <a:pt x="41" y="4495"/>
                  </a:cubicBezTo>
                  <a:cubicBezTo>
                    <a:pt x="1" y="4576"/>
                    <a:pt x="68" y="4630"/>
                    <a:pt x="136" y="4630"/>
                  </a:cubicBezTo>
                  <a:cubicBezTo>
                    <a:pt x="170" y="4630"/>
                    <a:pt x="203" y="4616"/>
                    <a:pt x="224" y="4586"/>
                  </a:cubicBezTo>
                  <a:cubicBezTo>
                    <a:pt x="862" y="3218"/>
                    <a:pt x="1105" y="1394"/>
                    <a:pt x="376" y="26"/>
                  </a:cubicBezTo>
                  <a:cubicBezTo>
                    <a:pt x="366" y="8"/>
                    <a:pt x="35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502;p63">
              <a:extLst>
                <a:ext uri="{FF2B5EF4-FFF2-40B4-BE49-F238E27FC236}">
                  <a16:creationId xmlns:a16="http://schemas.microsoft.com/office/drawing/2014/main" id="{8BDB0400-C8C2-7DC0-2EB1-63CBFBF2E4E7}"/>
                </a:ext>
              </a:extLst>
            </p:cNvPr>
            <p:cNvSpPr/>
            <p:nvPr/>
          </p:nvSpPr>
          <p:spPr>
            <a:xfrm>
              <a:off x="3251375" y="4170675"/>
              <a:ext cx="27850" cy="116325"/>
            </a:xfrm>
            <a:custGeom>
              <a:avLst/>
              <a:gdLst/>
              <a:ahLst/>
              <a:cxnLst/>
              <a:rect l="l" t="t" r="r" b="b"/>
              <a:pathLst>
                <a:path w="1114" h="4653" extrusionOk="0">
                  <a:moveTo>
                    <a:pt x="343" y="0"/>
                  </a:moveTo>
                  <a:cubicBezTo>
                    <a:pt x="306" y="0"/>
                    <a:pt x="263" y="36"/>
                    <a:pt x="263" y="57"/>
                  </a:cubicBezTo>
                  <a:cubicBezTo>
                    <a:pt x="354" y="1546"/>
                    <a:pt x="263" y="3036"/>
                    <a:pt x="19" y="4525"/>
                  </a:cubicBezTo>
                  <a:cubicBezTo>
                    <a:pt x="1" y="4600"/>
                    <a:pt x="63" y="4652"/>
                    <a:pt x="121" y="4652"/>
                  </a:cubicBezTo>
                  <a:cubicBezTo>
                    <a:pt x="156" y="4652"/>
                    <a:pt x="190" y="4632"/>
                    <a:pt x="202" y="4586"/>
                  </a:cubicBezTo>
                  <a:cubicBezTo>
                    <a:pt x="840" y="3218"/>
                    <a:pt x="1114" y="1425"/>
                    <a:pt x="384" y="26"/>
                  </a:cubicBezTo>
                  <a:cubicBezTo>
                    <a:pt x="375" y="8"/>
                    <a:pt x="35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503;p63">
              <a:extLst>
                <a:ext uri="{FF2B5EF4-FFF2-40B4-BE49-F238E27FC236}">
                  <a16:creationId xmlns:a16="http://schemas.microsoft.com/office/drawing/2014/main" id="{A5C2830C-CA9C-0A2C-F8F5-3BC0BDBF2571}"/>
                </a:ext>
              </a:extLst>
            </p:cNvPr>
            <p:cNvSpPr/>
            <p:nvPr/>
          </p:nvSpPr>
          <p:spPr>
            <a:xfrm>
              <a:off x="3229325" y="4193075"/>
              <a:ext cx="27100" cy="115425"/>
            </a:xfrm>
            <a:custGeom>
              <a:avLst/>
              <a:gdLst/>
              <a:ahLst/>
              <a:cxnLst/>
              <a:rect l="l" t="t" r="r" b="b"/>
              <a:pathLst>
                <a:path w="1084" h="4617" extrusionOk="0">
                  <a:moveTo>
                    <a:pt x="325" y="0"/>
                  </a:moveTo>
                  <a:cubicBezTo>
                    <a:pt x="296" y="0"/>
                    <a:pt x="263" y="28"/>
                    <a:pt x="263" y="73"/>
                  </a:cubicBezTo>
                  <a:cubicBezTo>
                    <a:pt x="324" y="1532"/>
                    <a:pt x="263" y="3051"/>
                    <a:pt x="20" y="4510"/>
                  </a:cubicBezTo>
                  <a:cubicBezTo>
                    <a:pt x="0" y="4570"/>
                    <a:pt x="58" y="4616"/>
                    <a:pt x="109" y="4616"/>
                  </a:cubicBezTo>
                  <a:cubicBezTo>
                    <a:pt x="136" y="4616"/>
                    <a:pt x="161" y="4603"/>
                    <a:pt x="172" y="4571"/>
                  </a:cubicBezTo>
                  <a:cubicBezTo>
                    <a:pt x="841" y="3203"/>
                    <a:pt x="1084" y="1380"/>
                    <a:pt x="354" y="12"/>
                  </a:cubicBezTo>
                  <a:cubicBezTo>
                    <a:pt x="346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504;p63">
              <a:extLst>
                <a:ext uri="{FF2B5EF4-FFF2-40B4-BE49-F238E27FC236}">
                  <a16:creationId xmlns:a16="http://schemas.microsoft.com/office/drawing/2014/main" id="{351452A9-CBE3-2FE8-DDFC-4EEF12870DCD}"/>
                </a:ext>
              </a:extLst>
            </p:cNvPr>
            <p:cNvSpPr/>
            <p:nvPr/>
          </p:nvSpPr>
          <p:spPr>
            <a:xfrm>
              <a:off x="3300625" y="3863050"/>
              <a:ext cx="82825" cy="64900"/>
            </a:xfrm>
            <a:custGeom>
              <a:avLst/>
              <a:gdLst/>
              <a:ahLst/>
              <a:cxnLst/>
              <a:rect l="l" t="t" r="r" b="b"/>
              <a:pathLst>
                <a:path w="3313" h="2596" extrusionOk="0">
                  <a:moveTo>
                    <a:pt x="1593" y="1"/>
                  </a:moveTo>
                  <a:cubicBezTo>
                    <a:pt x="1153" y="1"/>
                    <a:pt x="720" y="222"/>
                    <a:pt x="481" y="751"/>
                  </a:cubicBezTo>
                  <a:cubicBezTo>
                    <a:pt x="1" y="1772"/>
                    <a:pt x="878" y="2595"/>
                    <a:pt x="1733" y="2595"/>
                  </a:cubicBezTo>
                  <a:cubicBezTo>
                    <a:pt x="2176" y="2595"/>
                    <a:pt x="2613" y="2374"/>
                    <a:pt x="2852" y="1845"/>
                  </a:cubicBezTo>
                  <a:cubicBezTo>
                    <a:pt x="3312" y="824"/>
                    <a:pt x="2441" y="1"/>
                    <a:pt x="1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505;p63">
              <a:extLst>
                <a:ext uri="{FF2B5EF4-FFF2-40B4-BE49-F238E27FC236}">
                  <a16:creationId xmlns:a16="http://schemas.microsoft.com/office/drawing/2014/main" id="{09DCCE98-9C6E-EED8-9A32-C58906F3C3F2}"/>
                </a:ext>
              </a:extLst>
            </p:cNvPr>
            <p:cNvSpPr/>
            <p:nvPr/>
          </p:nvSpPr>
          <p:spPr>
            <a:xfrm>
              <a:off x="3303525" y="4192600"/>
              <a:ext cx="95000" cy="131225"/>
            </a:xfrm>
            <a:custGeom>
              <a:avLst/>
              <a:gdLst/>
              <a:ahLst/>
              <a:cxnLst/>
              <a:rect l="l" t="t" r="r" b="b"/>
              <a:pathLst>
                <a:path w="3800" h="5249" extrusionOk="0">
                  <a:moveTo>
                    <a:pt x="365" y="213"/>
                  </a:moveTo>
                  <a:lnTo>
                    <a:pt x="365" y="213"/>
                  </a:lnTo>
                  <a:cubicBezTo>
                    <a:pt x="973" y="730"/>
                    <a:pt x="1520" y="1308"/>
                    <a:pt x="2067" y="1915"/>
                  </a:cubicBezTo>
                  <a:cubicBezTo>
                    <a:pt x="2310" y="2189"/>
                    <a:pt x="2523" y="2493"/>
                    <a:pt x="2736" y="2827"/>
                  </a:cubicBezTo>
                  <a:cubicBezTo>
                    <a:pt x="3028" y="3279"/>
                    <a:pt x="3459" y="4751"/>
                    <a:pt x="2530" y="4751"/>
                  </a:cubicBezTo>
                  <a:cubicBezTo>
                    <a:pt x="2396" y="4751"/>
                    <a:pt x="2233" y="4720"/>
                    <a:pt x="2037" y="4651"/>
                  </a:cubicBezTo>
                  <a:cubicBezTo>
                    <a:pt x="1186" y="4377"/>
                    <a:pt x="912" y="2858"/>
                    <a:pt x="760" y="2128"/>
                  </a:cubicBezTo>
                  <a:lnTo>
                    <a:pt x="760" y="2098"/>
                  </a:lnTo>
                  <a:cubicBezTo>
                    <a:pt x="639" y="1460"/>
                    <a:pt x="547" y="852"/>
                    <a:pt x="365" y="213"/>
                  </a:cubicBezTo>
                  <a:close/>
                  <a:moveTo>
                    <a:pt x="304" y="1"/>
                  </a:moveTo>
                  <a:cubicBezTo>
                    <a:pt x="274" y="1"/>
                    <a:pt x="243" y="1"/>
                    <a:pt x="243" y="31"/>
                  </a:cubicBezTo>
                  <a:cubicBezTo>
                    <a:pt x="227" y="27"/>
                    <a:pt x="211" y="25"/>
                    <a:pt x="196" y="25"/>
                  </a:cubicBezTo>
                  <a:cubicBezTo>
                    <a:pt x="92" y="25"/>
                    <a:pt x="0" y="108"/>
                    <a:pt x="0" y="213"/>
                  </a:cubicBezTo>
                  <a:cubicBezTo>
                    <a:pt x="243" y="1520"/>
                    <a:pt x="335" y="2919"/>
                    <a:pt x="943" y="4104"/>
                  </a:cubicBezTo>
                  <a:cubicBezTo>
                    <a:pt x="1236" y="4667"/>
                    <a:pt x="1766" y="5249"/>
                    <a:pt x="2405" y="5249"/>
                  </a:cubicBezTo>
                  <a:cubicBezTo>
                    <a:pt x="2560" y="5249"/>
                    <a:pt x="2722" y="5215"/>
                    <a:pt x="2888" y="5137"/>
                  </a:cubicBezTo>
                  <a:cubicBezTo>
                    <a:pt x="3800" y="4712"/>
                    <a:pt x="3617" y="3587"/>
                    <a:pt x="3222" y="2858"/>
                  </a:cubicBezTo>
                  <a:cubicBezTo>
                    <a:pt x="2523" y="1672"/>
                    <a:pt x="1520" y="669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506;p63">
              <a:extLst>
                <a:ext uri="{FF2B5EF4-FFF2-40B4-BE49-F238E27FC236}">
                  <a16:creationId xmlns:a16="http://schemas.microsoft.com/office/drawing/2014/main" id="{5A237D2C-1E45-2513-BD3E-8680376EBDB7}"/>
                </a:ext>
              </a:extLst>
            </p:cNvPr>
            <p:cNvSpPr/>
            <p:nvPr/>
          </p:nvSpPr>
          <p:spPr>
            <a:xfrm>
              <a:off x="3303625" y="4077050"/>
              <a:ext cx="106300" cy="125000"/>
            </a:xfrm>
            <a:custGeom>
              <a:avLst/>
              <a:gdLst/>
              <a:ahLst/>
              <a:cxnLst/>
              <a:rect l="l" t="t" r="r" b="b"/>
              <a:pathLst>
                <a:path w="4252" h="5000" extrusionOk="0">
                  <a:moveTo>
                    <a:pt x="2903" y="471"/>
                  </a:moveTo>
                  <a:cubicBezTo>
                    <a:pt x="4000" y="471"/>
                    <a:pt x="3367" y="1992"/>
                    <a:pt x="3036" y="2434"/>
                  </a:cubicBezTo>
                  <a:cubicBezTo>
                    <a:pt x="2793" y="2738"/>
                    <a:pt x="2519" y="3012"/>
                    <a:pt x="2246" y="3285"/>
                  </a:cubicBezTo>
                  <a:cubicBezTo>
                    <a:pt x="1668" y="3832"/>
                    <a:pt x="1030" y="4319"/>
                    <a:pt x="391" y="4805"/>
                  </a:cubicBezTo>
                  <a:cubicBezTo>
                    <a:pt x="604" y="4197"/>
                    <a:pt x="787" y="3589"/>
                    <a:pt x="969" y="2951"/>
                  </a:cubicBezTo>
                  <a:cubicBezTo>
                    <a:pt x="1182" y="2221"/>
                    <a:pt x="1638" y="732"/>
                    <a:pt x="2519" y="519"/>
                  </a:cubicBezTo>
                  <a:cubicBezTo>
                    <a:pt x="2666" y="486"/>
                    <a:pt x="2793" y="471"/>
                    <a:pt x="2903" y="471"/>
                  </a:cubicBezTo>
                  <a:close/>
                  <a:moveTo>
                    <a:pt x="2785" y="1"/>
                  </a:moveTo>
                  <a:cubicBezTo>
                    <a:pt x="2190" y="1"/>
                    <a:pt x="1676" y="503"/>
                    <a:pt x="1334" y="1005"/>
                  </a:cubicBezTo>
                  <a:cubicBezTo>
                    <a:pt x="604" y="2100"/>
                    <a:pt x="391" y="3498"/>
                    <a:pt x="27" y="4744"/>
                  </a:cubicBezTo>
                  <a:cubicBezTo>
                    <a:pt x="0" y="4876"/>
                    <a:pt x="89" y="4963"/>
                    <a:pt x="193" y="4963"/>
                  </a:cubicBezTo>
                  <a:cubicBezTo>
                    <a:pt x="208" y="4963"/>
                    <a:pt x="224" y="4961"/>
                    <a:pt x="239" y="4957"/>
                  </a:cubicBezTo>
                  <a:cubicBezTo>
                    <a:pt x="239" y="4978"/>
                    <a:pt x="255" y="5000"/>
                    <a:pt x="274" y="5000"/>
                  </a:cubicBezTo>
                  <a:cubicBezTo>
                    <a:pt x="282" y="5000"/>
                    <a:pt x="291" y="4996"/>
                    <a:pt x="300" y="4987"/>
                  </a:cubicBezTo>
                  <a:cubicBezTo>
                    <a:pt x="1577" y="4440"/>
                    <a:pt x="2671" y="3559"/>
                    <a:pt x="3492" y="2464"/>
                  </a:cubicBezTo>
                  <a:cubicBezTo>
                    <a:pt x="3978" y="1796"/>
                    <a:pt x="4252" y="702"/>
                    <a:pt x="3401" y="185"/>
                  </a:cubicBezTo>
                  <a:cubicBezTo>
                    <a:pt x="3189" y="56"/>
                    <a:pt x="2983" y="1"/>
                    <a:pt x="2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507;p63">
              <a:extLst>
                <a:ext uri="{FF2B5EF4-FFF2-40B4-BE49-F238E27FC236}">
                  <a16:creationId xmlns:a16="http://schemas.microsoft.com/office/drawing/2014/main" id="{9BA667A1-39B9-169F-82FC-4313F8180255}"/>
                </a:ext>
              </a:extLst>
            </p:cNvPr>
            <p:cNvSpPr/>
            <p:nvPr/>
          </p:nvSpPr>
          <p:spPr>
            <a:xfrm>
              <a:off x="3387100" y="2909900"/>
              <a:ext cx="1072250" cy="1427750"/>
            </a:xfrm>
            <a:custGeom>
              <a:avLst/>
              <a:gdLst/>
              <a:ahLst/>
              <a:cxnLst/>
              <a:rect l="l" t="t" r="r" b="b"/>
              <a:pathLst>
                <a:path w="42890" h="57110" extrusionOk="0">
                  <a:moveTo>
                    <a:pt x="16870" y="1"/>
                  </a:moveTo>
                  <a:cubicBezTo>
                    <a:pt x="15442" y="3040"/>
                    <a:pt x="14560" y="6323"/>
                    <a:pt x="14317" y="9697"/>
                  </a:cubicBezTo>
                  <a:cubicBezTo>
                    <a:pt x="13952" y="15138"/>
                    <a:pt x="16931" y="18117"/>
                    <a:pt x="17235" y="18937"/>
                  </a:cubicBezTo>
                  <a:cubicBezTo>
                    <a:pt x="20184" y="26992"/>
                    <a:pt x="23892" y="36871"/>
                    <a:pt x="23284" y="38147"/>
                  </a:cubicBezTo>
                  <a:cubicBezTo>
                    <a:pt x="23132" y="38492"/>
                    <a:pt x="20967" y="38607"/>
                    <a:pt x="18148" y="38607"/>
                  </a:cubicBezTo>
                  <a:cubicBezTo>
                    <a:pt x="12510" y="38607"/>
                    <a:pt x="4256" y="38147"/>
                    <a:pt x="4256" y="38147"/>
                  </a:cubicBezTo>
                  <a:lnTo>
                    <a:pt x="1" y="55777"/>
                  </a:lnTo>
                  <a:cubicBezTo>
                    <a:pt x="1" y="55777"/>
                    <a:pt x="11921" y="57109"/>
                    <a:pt x="22129" y="57109"/>
                  </a:cubicBezTo>
                  <a:cubicBezTo>
                    <a:pt x="27941" y="57109"/>
                    <a:pt x="33198" y="56677"/>
                    <a:pt x="35381" y="55321"/>
                  </a:cubicBezTo>
                  <a:cubicBezTo>
                    <a:pt x="38786" y="53223"/>
                    <a:pt x="42129" y="48330"/>
                    <a:pt x="42312" y="45351"/>
                  </a:cubicBezTo>
                  <a:cubicBezTo>
                    <a:pt x="42889" y="36293"/>
                    <a:pt x="33041" y="12737"/>
                    <a:pt x="33041" y="12737"/>
                  </a:cubicBezTo>
                  <a:cubicBezTo>
                    <a:pt x="33436" y="12493"/>
                    <a:pt x="34713" y="11825"/>
                    <a:pt x="34713" y="11825"/>
                  </a:cubicBezTo>
                  <a:cubicBezTo>
                    <a:pt x="35898" y="7904"/>
                    <a:pt x="36172" y="1"/>
                    <a:pt x="3617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508;p63">
              <a:extLst>
                <a:ext uri="{FF2B5EF4-FFF2-40B4-BE49-F238E27FC236}">
                  <a16:creationId xmlns:a16="http://schemas.microsoft.com/office/drawing/2014/main" id="{46F89E78-3CBA-462A-BADA-6C3524727052}"/>
                </a:ext>
              </a:extLst>
            </p:cNvPr>
            <p:cNvSpPr/>
            <p:nvPr/>
          </p:nvSpPr>
          <p:spPr>
            <a:xfrm>
              <a:off x="4212350" y="3019475"/>
              <a:ext cx="63850" cy="199150"/>
            </a:xfrm>
            <a:custGeom>
              <a:avLst/>
              <a:gdLst/>
              <a:ahLst/>
              <a:cxnLst/>
              <a:rect l="l" t="t" r="r" b="b"/>
              <a:pathLst>
                <a:path w="2554" h="7966" extrusionOk="0">
                  <a:moveTo>
                    <a:pt x="727" y="0"/>
                  </a:moveTo>
                  <a:cubicBezTo>
                    <a:pt x="696" y="0"/>
                    <a:pt x="669" y="17"/>
                    <a:pt x="669" y="56"/>
                  </a:cubicBezTo>
                  <a:cubicBezTo>
                    <a:pt x="426" y="1332"/>
                    <a:pt x="304" y="2609"/>
                    <a:pt x="183" y="3885"/>
                  </a:cubicBezTo>
                  <a:cubicBezTo>
                    <a:pt x="153" y="4463"/>
                    <a:pt x="92" y="5010"/>
                    <a:pt x="61" y="5588"/>
                  </a:cubicBezTo>
                  <a:cubicBezTo>
                    <a:pt x="1" y="5983"/>
                    <a:pt x="1" y="6408"/>
                    <a:pt x="122" y="6803"/>
                  </a:cubicBezTo>
                  <a:cubicBezTo>
                    <a:pt x="213" y="7016"/>
                    <a:pt x="426" y="7199"/>
                    <a:pt x="669" y="7259"/>
                  </a:cubicBezTo>
                  <a:cubicBezTo>
                    <a:pt x="578" y="7442"/>
                    <a:pt x="548" y="7624"/>
                    <a:pt x="548" y="7837"/>
                  </a:cubicBezTo>
                  <a:cubicBezTo>
                    <a:pt x="548" y="7867"/>
                    <a:pt x="548" y="7898"/>
                    <a:pt x="578" y="7898"/>
                  </a:cubicBezTo>
                  <a:cubicBezTo>
                    <a:pt x="578" y="7943"/>
                    <a:pt x="616" y="7966"/>
                    <a:pt x="654" y="7966"/>
                  </a:cubicBezTo>
                  <a:cubicBezTo>
                    <a:pt x="692" y="7966"/>
                    <a:pt x="730" y="7943"/>
                    <a:pt x="730" y="7898"/>
                  </a:cubicBezTo>
                  <a:cubicBezTo>
                    <a:pt x="760" y="7806"/>
                    <a:pt x="791" y="7654"/>
                    <a:pt x="791" y="7594"/>
                  </a:cubicBezTo>
                  <a:cubicBezTo>
                    <a:pt x="791" y="7563"/>
                    <a:pt x="821" y="7502"/>
                    <a:pt x="821" y="7442"/>
                  </a:cubicBezTo>
                  <a:cubicBezTo>
                    <a:pt x="821" y="7381"/>
                    <a:pt x="852" y="7350"/>
                    <a:pt x="852" y="7290"/>
                  </a:cubicBezTo>
                  <a:cubicBezTo>
                    <a:pt x="852" y="7259"/>
                    <a:pt x="852" y="7259"/>
                    <a:pt x="852" y="7229"/>
                  </a:cubicBezTo>
                  <a:lnTo>
                    <a:pt x="882" y="7229"/>
                  </a:lnTo>
                  <a:cubicBezTo>
                    <a:pt x="1308" y="7138"/>
                    <a:pt x="1642" y="6834"/>
                    <a:pt x="1733" y="6408"/>
                  </a:cubicBezTo>
                  <a:cubicBezTo>
                    <a:pt x="2523" y="4463"/>
                    <a:pt x="2554" y="2274"/>
                    <a:pt x="2554" y="177"/>
                  </a:cubicBezTo>
                  <a:cubicBezTo>
                    <a:pt x="2539" y="162"/>
                    <a:pt x="2523" y="154"/>
                    <a:pt x="2508" y="154"/>
                  </a:cubicBezTo>
                  <a:cubicBezTo>
                    <a:pt x="2493" y="154"/>
                    <a:pt x="2478" y="162"/>
                    <a:pt x="2463" y="177"/>
                  </a:cubicBezTo>
                  <a:cubicBezTo>
                    <a:pt x="2371" y="1241"/>
                    <a:pt x="2280" y="2305"/>
                    <a:pt x="2128" y="3338"/>
                  </a:cubicBezTo>
                  <a:cubicBezTo>
                    <a:pt x="2007" y="4250"/>
                    <a:pt x="1794" y="5162"/>
                    <a:pt x="1520" y="6043"/>
                  </a:cubicBezTo>
                  <a:cubicBezTo>
                    <a:pt x="1409" y="6351"/>
                    <a:pt x="1194" y="6940"/>
                    <a:pt x="784" y="6940"/>
                  </a:cubicBezTo>
                  <a:cubicBezTo>
                    <a:pt x="747" y="6940"/>
                    <a:pt x="709" y="6935"/>
                    <a:pt x="669" y="6925"/>
                  </a:cubicBezTo>
                  <a:cubicBezTo>
                    <a:pt x="304" y="6834"/>
                    <a:pt x="304" y="6347"/>
                    <a:pt x="304" y="6043"/>
                  </a:cubicBezTo>
                  <a:cubicBezTo>
                    <a:pt x="304" y="5040"/>
                    <a:pt x="426" y="4068"/>
                    <a:pt x="517" y="3065"/>
                  </a:cubicBezTo>
                  <a:cubicBezTo>
                    <a:pt x="608" y="2092"/>
                    <a:pt x="730" y="1089"/>
                    <a:pt x="821" y="86"/>
                  </a:cubicBezTo>
                  <a:cubicBezTo>
                    <a:pt x="821" y="33"/>
                    <a:pt x="770" y="0"/>
                    <a:pt x="7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09;p63">
              <a:extLst>
                <a:ext uri="{FF2B5EF4-FFF2-40B4-BE49-F238E27FC236}">
                  <a16:creationId xmlns:a16="http://schemas.microsoft.com/office/drawing/2014/main" id="{8AB18DB7-C2F5-7FA3-4614-24C5C1F10133}"/>
                </a:ext>
              </a:extLst>
            </p:cNvPr>
            <p:cNvSpPr/>
            <p:nvPr/>
          </p:nvSpPr>
          <p:spPr>
            <a:xfrm>
              <a:off x="4135825" y="3205200"/>
              <a:ext cx="120950" cy="62800"/>
            </a:xfrm>
            <a:custGeom>
              <a:avLst/>
              <a:gdLst/>
              <a:ahLst/>
              <a:cxnLst/>
              <a:rect l="l" t="t" r="r" b="b"/>
              <a:pathLst>
                <a:path w="4838" h="2512" extrusionOk="0">
                  <a:moveTo>
                    <a:pt x="4691" y="0"/>
                  </a:moveTo>
                  <a:cubicBezTo>
                    <a:pt x="4675" y="0"/>
                    <a:pt x="4659" y="4"/>
                    <a:pt x="4642" y="13"/>
                  </a:cubicBezTo>
                  <a:cubicBezTo>
                    <a:pt x="3031" y="681"/>
                    <a:pt x="1511" y="1472"/>
                    <a:pt x="52" y="2414"/>
                  </a:cubicBezTo>
                  <a:cubicBezTo>
                    <a:pt x="0" y="2440"/>
                    <a:pt x="15" y="2511"/>
                    <a:pt x="59" y="2511"/>
                  </a:cubicBezTo>
                  <a:cubicBezTo>
                    <a:pt x="66" y="2511"/>
                    <a:pt x="74" y="2509"/>
                    <a:pt x="83" y="2505"/>
                  </a:cubicBezTo>
                  <a:cubicBezTo>
                    <a:pt x="1633" y="1745"/>
                    <a:pt x="3214" y="1016"/>
                    <a:pt x="4733" y="195"/>
                  </a:cubicBezTo>
                  <a:cubicBezTo>
                    <a:pt x="4838" y="143"/>
                    <a:pt x="4785" y="0"/>
                    <a:pt x="4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10;p63">
              <a:extLst>
                <a:ext uri="{FF2B5EF4-FFF2-40B4-BE49-F238E27FC236}">
                  <a16:creationId xmlns:a16="http://schemas.microsoft.com/office/drawing/2014/main" id="{EA595869-9F09-AC04-85A7-F49A587B6C3D}"/>
                </a:ext>
              </a:extLst>
            </p:cNvPr>
            <p:cNvSpPr/>
            <p:nvPr/>
          </p:nvSpPr>
          <p:spPr>
            <a:xfrm>
              <a:off x="3921300" y="2980200"/>
              <a:ext cx="149725" cy="139275"/>
            </a:xfrm>
            <a:custGeom>
              <a:avLst/>
              <a:gdLst/>
              <a:ahLst/>
              <a:cxnLst/>
              <a:rect l="l" t="t" r="r" b="b"/>
              <a:pathLst>
                <a:path w="5989" h="5571" extrusionOk="0">
                  <a:moveTo>
                    <a:pt x="5974" y="0"/>
                  </a:moveTo>
                  <a:cubicBezTo>
                    <a:pt x="5966" y="0"/>
                    <a:pt x="5959" y="16"/>
                    <a:pt x="5959" y="46"/>
                  </a:cubicBezTo>
                  <a:cubicBezTo>
                    <a:pt x="5837" y="806"/>
                    <a:pt x="5624" y="1535"/>
                    <a:pt x="5320" y="2234"/>
                  </a:cubicBezTo>
                  <a:cubicBezTo>
                    <a:pt x="5047" y="2903"/>
                    <a:pt x="4682" y="3541"/>
                    <a:pt x="4226" y="4089"/>
                  </a:cubicBezTo>
                  <a:cubicBezTo>
                    <a:pt x="3770" y="4605"/>
                    <a:pt x="2980" y="4848"/>
                    <a:pt x="2341" y="5031"/>
                  </a:cubicBezTo>
                  <a:cubicBezTo>
                    <a:pt x="1977" y="5122"/>
                    <a:pt x="1642" y="5213"/>
                    <a:pt x="1278" y="5304"/>
                  </a:cubicBezTo>
                  <a:cubicBezTo>
                    <a:pt x="882" y="5365"/>
                    <a:pt x="487" y="5396"/>
                    <a:pt x="92" y="5396"/>
                  </a:cubicBezTo>
                  <a:cubicBezTo>
                    <a:pt x="31" y="5396"/>
                    <a:pt x="1" y="5456"/>
                    <a:pt x="92" y="5456"/>
                  </a:cubicBezTo>
                  <a:cubicBezTo>
                    <a:pt x="487" y="5532"/>
                    <a:pt x="882" y="5570"/>
                    <a:pt x="1278" y="5570"/>
                  </a:cubicBezTo>
                  <a:cubicBezTo>
                    <a:pt x="1673" y="5570"/>
                    <a:pt x="2068" y="5532"/>
                    <a:pt x="2463" y="5456"/>
                  </a:cubicBezTo>
                  <a:cubicBezTo>
                    <a:pt x="3679" y="5396"/>
                    <a:pt x="4743" y="4605"/>
                    <a:pt x="5168" y="3481"/>
                  </a:cubicBezTo>
                  <a:cubicBezTo>
                    <a:pt x="5351" y="3116"/>
                    <a:pt x="5503" y="2751"/>
                    <a:pt x="5624" y="2386"/>
                  </a:cubicBezTo>
                  <a:cubicBezTo>
                    <a:pt x="5837" y="1596"/>
                    <a:pt x="5959" y="836"/>
                    <a:pt x="5989" y="46"/>
                  </a:cubicBezTo>
                  <a:cubicBezTo>
                    <a:pt x="5989" y="16"/>
                    <a:pt x="5981" y="0"/>
                    <a:pt x="5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11;p63">
              <a:extLst>
                <a:ext uri="{FF2B5EF4-FFF2-40B4-BE49-F238E27FC236}">
                  <a16:creationId xmlns:a16="http://schemas.microsoft.com/office/drawing/2014/main" id="{B0EEA478-9C8A-2292-75DE-6A56C771DB4E}"/>
                </a:ext>
              </a:extLst>
            </p:cNvPr>
            <p:cNvSpPr/>
            <p:nvPr/>
          </p:nvSpPr>
          <p:spPr>
            <a:xfrm>
              <a:off x="3577075" y="2944300"/>
              <a:ext cx="464325" cy="980075"/>
            </a:xfrm>
            <a:custGeom>
              <a:avLst/>
              <a:gdLst/>
              <a:ahLst/>
              <a:cxnLst/>
              <a:rect l="l" t="t" r="r" b="b"/>
              <a:pathLst>
                <a:path w="18573" h="39203" extrusionOk="0">
                  <a:moveTo>
                    <a:pt x="11247" y="0"/>
                  </a:moveTo>
                  <a:cubicBezTo>
                    <a:pt x="11232" y="0"/>
                    <a:pt x="11217" y="8"/>
                    <a:pt x="11217" y="23"/>
                  </a:cubicBezTo>
                  <a:cubicBezTo>
                    <a:pt x="11034" y="479"/>
                    <a:pt x="10852" y="935"/>
                    <a:pt x="10700" y="1391"/>
                  </a:cubicBezTo>
                  <a:cubicBezTo>
                    <a:pt x="9423" y="4765"/>
                    <a:pt x="8360" y="8503"/>
                    <a:pt x="9454" y="12120"/>
                  </a:cubicBezTo>
                  <a:cubicBezTo>
                    <a:pt x="9727" y="12941"/>
                    <a:pt x="10092" y="13762"/>
                    <a:pt x="10548" y="14491"/>
                  </a:cubicBezTo>
                  <a:cubicBezTo>
                    <a:pt x="10791" y="14886"/>
                    <a:pt x="11004" y="15282"/>
                    <a:pt x="11186" y="15707"/>
                  </a:cubicBezTo>
                  <a:cubicBezTo>
                    <a:pt x="11399" y="16163"/>
                    <a:pt x="11551" y="16649"/>
                    <a:pt x="11703" y="17105"/>
                  </a:cubicBezTo>
                  <a:lnTo>
                    <a:pt x="13648" y="22911"/>
                  </a:lnTo>
                  <a:cubicBezTo>
                    <a:pt x="14895" y="26650"/>
                    <a:pt x="16232" y="30388"/>
                    <a:pt x="17235" y="34218"/>
                  </a:cubicBezTo>
                  <a:cubicBezTo>
                    <a:pt x="17509" y="35160"/>
                    <a:pt x="17721" y="36103"/>
                    <a:pt x="17934" y="37075"/>
                  </a:cubicBezTo>
                  <a:cubicBezTo>
                    <a:pt x="18025" y="37501"/>
                    <a:pt x="18177" y="38017"/>
                    <a:pt x="17904" y="38413"/>
                  </a:cubicBezTo>
                  <a:cubicBezTo>
                    <a:pt x="17691" y="38656"/>
                    <a:pt x="17417" y="38838"/>
                    <a:pt x="17083" y="38899"/>
                  </a:cubicBezTo>
                  <a:cubicBezTo>
                    <a:pt x="16749" y="38960"/>
                    <a:pt x="16384" y="38990"/>
                    <a:pt x="16019" y="38990"/>
                  </a:cubicBezTo>
                  <a:lnTo>
                    <a:pt x="11430" y="38990"/>
                  </a:lnTo>
                  <a:cubicBezTo>
                    <a:pt x="7724" y="38990"/>
                    <a:pt x="4657" y="38709"/>
                    <a:pt x="1034" y="38709"/>
                  </a:cubicBezTo>
                  <a:cubicBezTo>
                    <a:pt x="704" y="38709"/>
                    <a:pt x="371" y="38711"/>
                    <a:pt x="31" y="38717"/>
                  </a:cubicBezTo>
                  <a:cubicBezTo>
                    <a:pt x="1" y="38747"/>
                    <a:pt x="1" y="38777"/>
                    <a:pt x="31" y="38808"/>
                  </a:cubicBezTo>
                  <a:cubicBezTo>
                    <a:pt x="517" y="38838"/>
                    <a:pt x="8998" y="39203"/>
                    <a:pt x="13132" y="39203"/>
                  </a:cubicBezTo>
                  <a:lnTo>
                    <a:pt x="16171" y="39203"/>
                  </a:lnTo>
                  <a:cubicBezTo>
                    <a:pt x="16749" y="39203"/>
                    <a:pt x="17478" y="39142"/>
                    <a:pt x="17934" y="38717"/>
                  </a:cubicBezTo>
                  <a:cubicBezTo>
                    <a:pt x="18572" y="38109"/>
                    <a:pt x="18208" y="37136"/>
                    <a:pt x="18056" y="36437"/>
                  </a:cubicBezTo>
                  <a:cubicBezTo>
                    <a:pt x="17813" y="35434"/>
                    <a:pt x="17569" y="34461"/>
                    <a:pt x="17326" y="33519"/>
                  </a:cubicBezTo>
                  <a:cubicBezTo>
                    <a:pt x="16262" y="29628"/>
                    <a:pt x="14895" y="25829"/>
                    <a:pt x="13618" y="22029"/>
                  </a:cubicBezTo>
                  <a:cubicBezTo>
                    <a:pt x="12980" y="20114"/>
                    <a:pt x="12372" y="18169"/>
                    <a:pt x="11703" y="16285"/>
                  </a:cubicBezTo>
                  <a:cubicBezTo>
                    <a:pt x="11521" y="15829"/>
                    <a:pt x="11338" y="15403"/>
                    <a:pt x="11126" y="14978"/>
                  </a:cubicBezTo>
                  <a:cubicBezTo>
                    <a:pt x="10913" y="14552"/>
                    <a:pt x="10670" y="14157"/>
                    <a:pt x="10426" y="13731"/>
                  </a:cubicBezTo>
                  <a:cubicBezTo>
                    <a:pt x="10001" y="12941"/>
                    <a:pt x="9697" y="12060"/>
                    <a:pt x="9515" y="11178"/>
                  </a:cubicBezTo>
                  <a:cubicBezTo>
                    <a:pt x="8724" y="7348"/>
                    <a:pt x="10122" y="3610"/>
                    <a:pt x="11278" y="23"/>
                  </a:cubicBezTo>
                  <a:cubicBezTo>
                    <a:pt x="11278" y="8"/>
                    <a:pt x="11262" y="0"/>
                    <a:pt x="1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12;p63">
              <a:extLst>
                <a:ext uri="{FF2B5EF4-FFF2-40B4-BE49-F238E27FC236}">
                  <a16:creationId xmlns:a16="http://schemas.microsoft.com/office/drawing/2014/main" id="{168F7121-41E2-BCBD-E7A6-E20B8D917F03}"/>
                </a:ext>
              </a:extLst>
            </p:cNvPr>
            <p:cNvSpPr/>
            <p:nvPr/>
          </p:nvSpPr>
          <p:spPr>
            <a:xfrm>
              <a:off x="3464625" y="3891350"/>
              <a:ext cx="92725" cy="394175"/>
            </a:xfrm>
            <a:custGeom>
              <a:avLst/>
              <a:gdLst/>
              <a:ahLst/>
              <a:cxnLst/>
              <a:rect l="l" t="t" r="r" b="b"/>
              <a:pathLst>
                <a:path w="3709" h="15767" extrusionOk="0">
                  <a:moveTo>
                    <a:pt x="3686" y="0"/>
                  </a:moveTo>
                  <a:cubicBezTo>
                    <a:pt x="3681" y="0"/>
                    <a:pt x="3678" y="4"/>
                    <a:pt x="3678" y="14"/>
                  </a:cubicBezTo>
                  <a:cubicBezTo>
                    <a:pt x="3556" y="287"/>
                    <a:pt x="3465" y="561"/>
                    <a:pt x="3404" y="835"/>
                  </a:cubicBezTo>
                  <a:cubicBezTo>
                    <a:pt x="3344" y="1108"/>
                    <a:pt x="3253" y="1382"/>
                    <a:pt x="3192" y="1655"/>
                  </a:cubicBezTo>
                  <a:cubicBezTo>
                    <a:pt x="3040" y="2233"/>
                    <a:pt x="2888" y="2810"/>
                    <a:pt x="2736" y="3388"/>
                  </a:cubicBezTo>
                  <a:cubicBezTo>
                    <a:pt x="2189" y="5424"/>
                    <a:pt x="1702" y="7461"/>
                    <a:pt x="1246" y="9528"/>
                  </a:cubicBezTo>
                  <a:cubicBezTo>
                    <a:pt x="790" y="11564"/>
                    <a:pt x="395" y="13661"/>
                    <a:pt x="0" y="15698"/>
                  </a:cubicBezTo>
                  <a:cubicBezTo>
                    <a:pt x="0" y="15744"/>
                    <a:pt x="23" y="15766"/>
                    <a:pt x="50" y="15766"/>
                  </a:cubicBezTo>
                  <a:cubicBezTo>
                    <a:pt x="76" y="15766"/>
                    <a:pt x="107" y="15744"/>
                    <a:pt x="122" y="15698"/>
                  </a:cubicBezTo>
                  <a:cubicBezTo>
                    <a:pt x="426" y="14573"/>
                    <a:pt x="699" y="13418"/>
                    <a:pt x="1003" y="12263"/>
                  </a:cubicBezTo>
                  <a:cubicBezTo>
                    <a:pt x="1520" y="10227"/>
                    <a:pt x="2037" y="8190"/>
                    <a:pt x="2493" y="6154"/>
                  </a:cubicBezTo>
                  <a:cubicBezTo>
                    <a:pt x="2705" y="5151"/>
                    <a:pt x="2918" y="4117"/>
                    <a:pt x="3131" y="3084"/>
                  </a:cubicBezTo>
                  <a:cubicBezTo>
                    <a:pt x="3253" y="2598"/>
                    <a:pt x="3344" y="2111"/>
                    <a:pt x="3435" y="1594"/>
                  </a:cubicBezTo>
                  <a:cubicBezTo>
                    <a:pt x="3556" y="1078"/>
                    <a:pt x="3648" y="561"/>
                    <a:pt x="3708" y="14"/>
                  </a:cubicBezTo>
                  <a:cubicBezTo>
                    <a:pt x="3708" y="14"/>
                    <a:pt x="3695" y="0"/>
                    <a:pt x="3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513;p63">
              <a:extLst>
                <a:ext uri="{FF2B5EF4-FFF2-40B4-BE49-F238E27FC236}">
                  <a16:creationId xmlns:a16="http://schemas.microsoft.com/office/drawing/2014/main" id="{9853C51F-4417-1849-506A-1D9DBDD3985C}"/>
                </a:ext>
              </a:extLst>
            </p:cNvPr>
            <p:cNvSpPr/>
            <p:nvPr/>
          </p:nvSpPr>
          <p:spPr>
            <a:xfrm>
              <a:off x="4411450" y="3908600"/>
              <a:ext cx="38775" cy="228550"/>
            </a:xfrm>
            <a:custGeom>
              <a:avLst/>
              <a:gdLst/>
              <a:ahLst/>
              <a:cxnLst/>
              <a:rect l="l" t="t" r="r" b="b"/>
              <a:pathLst>
                <a:path w="1551" h="9142" extrusionOk="0">
                  <a:moveTo>
                    <a:pt x="885" y="0"/>
                  </a:moveTo>
                  <a:cubicBezTo>
                    <a:pt x="874" y="0"/>
                    <a:pt x="866" y="8"/>
                    <a:pt x="882" y="23"/>
                  </a:cubicBezTo>
                  <a:cubicBezTo>
                    <a:pt x="942" y="844"/>
                    <a:pt x="1125" y="1634"/>
                    <a:pt x="1186" y="2455"/>
                  </a:cubicBezTo>
                  <a:cubicBezTo>
                    <a:pt x="1246" y="3245"/>
                    <a:pt x="1277" y="4035"/>
                    <a:pt x="1216" y="4825"/>
                  </a:cubicBezTo>
                  <a:cubicBezTo>
                    <a:pt x="1155" y="5555"/>
                    <a:pt x="1034" y="6284"/>
                    <a:pt x="821" y="6984"/>
                  </a:cubicBezTo>
                  <a:cubicBezTo>
                    <a:pt x="608" y="7713"/>
                    <a:pt x="335" y="8412"/>
                    <a:pt x="0" y="9081"/>
                  </a:cubicBezTo>
                  <a:cubicBezTo>
                    <a:pt x="0" y="9111"/>
                    <a:pt x="31" y="9142"/>
                    <a:pt x="31" y="9142"/>
                  </a:cubicBezTo>
                  <a:cubicBezTo>
                    <a:pt x="1034" y="8047"/>
                    <a:pt x="1398" y="6406"/>
                    <a:pt x="1490" y="5008"/>
                  </a:cubicBezTo>
                  <a:cubicBezTo>
                    <a:pt x="1550" y="4157"/>
                    <a:pt x="1520" y="3306"/>
                    <a:pt x="1429" y="2455"/>
                  </a:cubicBezTo>
                  <a:cubicBezTo>
                    <a:pt x="1338" y="1634"/>
                    <a:pt x="1155" y="813"/>
                    <a:pt x="912" y="23"/>
                  </a:cubicBezTo>
                  <a:cubicBezTo>
                    <a:pt x="912" y="8"/>
                    <a:pt x="89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514;p63">
              <a:extLst>
                <a:ext uri="{FF2B5EF4-FFF2-40B4-BE49-F238E27FC236}">
                  <a16:creationId xmlns:a16="http://schemas.microsoft.com/office/drawing/2014/main" id="{E49C7497-52DF-1F60-16D6-B96D5DE896A3}"/>
                </a:ext>
              </a:extLst>
            </p:cNvPr>
            <p:cNvSpPr/>
            <p:nvPr/>
          </p:nvSpPr>
          <p:spPr>
            <a:xfrm>
              <a:off x="3747300" y="2908400"/>
              <a:ext cx="559300" cy="218850"/>
            </a:xfrm>
            <a:custGeom>
              <a:avLst/>
              <a:gdLst/>
              <a:ahLst/>
              <a:cxnLst/>
              <a:rect l="l" t="t" r="r" b="b"/>
              <a:pathLst>
                <a:path w="22372" h="8754" extrusionOk="0">
                  <a:moveTo>
                    <a:pt x="2462" y="0"/>
                  </a:moveTo>
                  <a:cubicBezTo>
                    <a:pt x="1186" y="2766"/>
                    <a:pt x="335" y="5714"/>
                    <a:pt x="0" y="8754"/>
                  </a:cubicBezTo>
                  <a:lnTo>
                    <a:pt x="2310" y="8572"/>
                  </a:lnTo>
                  <a:lnTo>
                    <a:pt x="2584" y="8541"/>
                  </a:lnTo>
                  <a:lnTo>
                    <a:pt x="3070" y="8511"/>
                  </a:lnTo>
                  <a:lnTo>
                    <a:pt x="6687" y="8207"/>
                  </a:lnTo>
                  <a:lnTo>
                    <a:pt x="6961" y="8207"/>
                  </a:lnTo>
                  <a:lnTo>
                    <a:pt x="8572" y="8055"/>
                  </a:lnTo>
                  <a:lnTo>
                    <a:pt x="10669" y="7903"/>
                  </a:lnTo>
                  <a:lnTo>
                    <a:pt x="18906" y="7234"/>
                  </a:lnTo>
                  <a:lnTo>
                    <a:pt x="19150" y="7234"/>
                  </a:lnTo>
                  <a:lnTo>
                    <a:pt x="20821" y="7082"/>
                  </a:lnTo>
                  <a:lnTo>
                    <a:pt x="21217" y="7082"/>
                  </a:lnTo>
                  <a:lnTo>
                    <a:pt x="22372" y="6991"/>
                  </a:lnTo>
                  <a:cubicBezTo>
                    <a:pt x="21733" y="4468"/>
                    <a:pt x="21855" y="0"/>
                    <a:pt x="2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515;p63">
              <a:extLst>
                <a:ext uri="{FF2B5EF4-FFF2-40B4-BE49-F238E27FC236}">
                  <a16:creationId xmlns:a16="http://schemas.microsoft.com/office/drawing/2014/main" id="{86EBB22E-F06F-1F15-4DEC-8F7EC587E175}"/>
                </a:ext>
              </a:extLst>
            </p:cNvPr>
            <p:cNvSpPr/>
            <p:nvPr/>
          </p:nvSpPr>
          <p:spPr>
            <a:xfrm>
              <a:off x="3988950" y="1993525"/>
              <a:ext cx="631500" cy="667250"/>
            </a:xfrm>
            <a:custGeom>
              <a:avLst/>
              <a:gdLst/>
              <a:ahLst/>
              <a:cxnLst/>
              <a:rect l="l" t="t" r="r" b="b"/>
              <a:pathLst>
                <a:path w="25260" h="26690" extrusionOk="0">
                  <a:moveTo>
                    <a:pt x="9996" y="0"/>
                  </a:moveTo>
                  <a:cubicBezTo>
                    <a:pt x="9095" y="0"/>
                    <a:pt x="8160" y="250"/>
                    <a:pt x="7265" y="850"/>
                  </a:cubicBezTo>
                  <a:cubicBezTo>
                    <a:pt x="2249" y="4224"/>
                    <a:pt x="0" y="11215"/>
                    <a:pt x="3556" y="18358"/>
                  </a:cubicBezTo>
                  <a:cubicBezTo>
                    <a:pt x="6153" y="23600"/>
                    <a:pt x="11869" y="26690"/>
                    <a:pt x="16344" y="26690"/>
                  </a:cubicBezTo>
                  <a:cubicBezTo>
                    <a:pt x="17422" y="26690"/>
                    <a:pt x="18428" y="26511"/>
                    <a:pt x="19301" y="26139"/>
                  </a:cubicBezTo>
                  <a:cubicBezTo>
                    <a:pt x="24074" y="24102"/>
                    <a:pt x="25259" y="18631"/>
                    <a:pt x="22858" y="15561"/>
                  </a:cubicBezTo>
                  <a:cubicBezTo>
                    <a:pt x="20548" y="12552"/>
                    <a:pt x="16991" y="11823"/>
                    <a:pt x="15867" y="9026"/>
                  </a:cubicBezTo>
                  <a:cubicBezTo>
                    <a:pt x="15350" y="7719"/>
                    <a:pt x="15715" y="5318"/>
                    <a:pt x="15016" y="3312"/>
                  </a:cubicBezTo>
                  <a:cubicBezTo>
                    <a:pt x="14445" y="1688"/>
                    <a:pt x="12337" y="0"/>
                    <a:pt x="9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516;p63">
              <a:extLst>
                <a:ext uri="{FF2B5EF4-FFF2-40B4-BE49-F238E27FC236}">
                  <a16:creationId xmlns:a16="http://schemas.microsoft.com/office/drawing/2014/main" id="{A5BDEF29-7F6D-2B6E-AE1D-E0B6D57DB656}"/>
                </a:ext>
              </a:extLst>
            </p:cNvPr>
            <p:cNvSpPr/>
            <p:nvPr/>
          </p:nvSpPr>
          <p:spPr>
            <a:xfrm>
              <a:off x="4021625" y="2099875"/>
              <a:ext cx="327525" cy="566125"/>
            </a:xfrm>
            <a:custGeom>
              <a:avLst/>
              <a:gdLst/>
              <a:ahLst/>
              <a:cxnLst/>
              <a:rect l="l" t="t" r="r" b="b"/>
              <a:pathLst>
                <a:path w="13101" h="22645" extrusionOk="0">
                  <a:moveTo>
                    <a:pt x="2614" y="0"/>
                  </a:moveTo>
                  <a:lnTo>
                    <a:pt x="2614" y="0"/>
                  </a:lnTo>
                  <a:cubicBezTo>
                    <a:pt x="1186" y="2006"/>
                    <a:pt x="335" y="4407"/>
                    <a:pt x="152" y="6870"/>
                  </a:cubicBezTo>
                  <a:cubicBezTo>
                    <a:pt x="0" y="9362"/>
                    <a:pt x="517" y="11885"/>
                    <a:pt x="1672" y="14104"/>
                  </a:cubicBezTo>
                  <a:cubicBezTo>
                    <a:pt x="2766" y="16323"/>
                    <a:pt x="4347" y="18268"/>
                    <a:pt x="6353" y="19788"/>
                  </a:cubicBezTo>
                  <a:cubicBezTo>
                    <a:pt x="8298" y="21307"/>
                    <a:pt x="10639" y="22280"/>
                    <a:pt x="13101" y="22645"/>
                  </a:cubicBezTo>
                  <a:cubicBezTo>
                    <a:pt x="11885" y="22402"/>
                    <a:pt x="10730" y="22007"/>
                    <a:pt x="9605" y="21490"/>
                  </a:cubicBezTo>
                  <a:cubicBezTo>
                    <a:pt x="7386" y="20456"/>
                    <a:pt x="5441" y="18937"/>
                    <a:pt x="3891" y="17022"/>
                  </a:cubicBezTo>
                  <a:cubicBezTo>
                    <a:pt x="3131" y="16049"/>
                    <a:pt x="2493" y="15046"/>
                    <a:pt x="1946" y="13952"/>
                  </a:cubicBezTo>
                  <a:cubicBezTo>
                    <a:pt x="1368" y="12857"/>
                    <a:pt x="973" y="11702"/>
                    <a:pt x="699" y="10517"/>
                  </a:cubicBezTo>
                  <a:cubicBezTo>
                    <a:pt x="426" y="9332"/>
                    <a:pt x="304" y="8116"/>
                    <a:pt x="365" y="6900"/>
                  </a:cubicBezTo>
                  <a:cubicBezTo>
                    <a:pt x="517" y="4438"/>
                    <a:pt x="1277" y="2067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517;p63">
              <a:extLst>
                <a:ext uri="{FF2B5EF4-FFF2-40B4-BE49-F238E27FC236}">
                  <a16:creationId xmlns:a16="http://schemas.microsoft.com/office/drawing/2014/main" id="{A42740E9-78F4-95FE-9854-C9B04DA79F3F}"/>
                </a:ext>
              </a:extLst>
            </p:cNvPr>
            <p:cNvSpPr/>
            <p:nvPr/>
          </p:nvSpPr>
          <p:spPr>
            <a:xfrm>
              <a:off x="4336225" y="2034525"/>
              <a:ext cx="243950" cy="364750"/>
            </a:xfrm>
            <a:custGeom>
              <a:avLst/>
              <a:gdLst/>
              <a:ahLst/>
              <a:cxnLst/>
              <a:rect l="l" t="t" r="r" b="b"/>
              <a:pathLst>
                <a:path w="9758" h="14590" extrusionOk="0">
                  <a:moveTo>
                    <a:pt x="0" y="0"/>
                  </a:moveTo>
                  <a:lnTo>
                    <a:pt x="0" y="0"/>
                  </a:lnTo>
                  <a:cubicBezTo>
                    <a:pt x="486" y="547"/>
                    <a:pt x="882" y="1216"/>
                    <a:pt x="1155" y="1915"/>
                  </a:cubicBezTo>
                  <a:cubicBezTo>
                    <a:pt x="1429" y="2614"/>
                    <a:pt x="1581" y="3374"/>
                    <a:pt x="1672" y="4134"/>
                  </a:cubicBezTo>
                  <a:cubicBezTo>
                    <a:pt x="1733" y="4894"/>
                    <a:pt x="1824" y="5654"/>
                    <a:pt x="1976" y="6414"/>
                  </a:cubicBezTo>
                  <a:cubicBezTo>
                    <a:pt x="2067" y="6778"/>
                    <a:pt x="2219" y="7143"/>
                    <a:pt x="2401" y="7508"/>
                  </a:cubicBezTo>
                  <a:cubicBezTo>
                    <a:pt x="2584" y="7842"/>
                    <a:pt x="2827" y="8146"/>
                    <a:pt x="3070" y="8450"/>
                  </a:cubicBezTo>
                  <a:cubicBezTo>
                    <a:pt x="3587" y="9028"/>
                    <a:pt x="4164" y="9544"/>
                    <a:pt x="4803" y="10000"/>
                  </a:cubicBezTo>
                  <a:cubicBezTo>
                    <a:pt x="5410" y="10456"/>
                    <a:pt x="6049" y="10882"/>
                    <a:pt x="6687" y="11307"/>
                  </a:cubicBezTo>
                  <a:cubicBezTo>
                    <a:pt x="7325" y="11702"/>
                    <a:pt x="7903" y="12189"/>
                    <a:pt x="8450" y="12736"/>
                  </a:cubicBezTo>
                  <a:cubicBezTo>
                    <a:pt x="8967" y="13283"/>
                    <a:pt x="9423" y="13891"/>
                    <a:pt x="9757" y="14590"/>
                  </a:cubicBezTo>
                  <a:cubicBezTo>
                    <a:pt x="9453" y="13860"/>
                    <a:pt x="9058" y="13192"/>
                    <a:pt x="8541" y="12614"/>
                  </a:cubicBezTo>
                  <a:cubicBezTo>
                    <a:pt x="8024" y="12037"/>
                    <a:pt x="7447" y="11550"/>
                    <a:pt x="6809" y="11094"/>
                  </a:cubicBezTo>
                  <a:cubicBezTo>
                    <a:pt x="5593" y="10213"/>
                    <a:pt x="4255" y="9392"/>
                    <a:pt x="3313" y="8268"/>
                  </a:cubicBezTo>
                  <a:cubicBezTo>
                    <a:pt x="3040" y="7994"/>
                    <a:pt x="2827" y="7690"/>
                    <a:pt x="2644" y="7356"/>
                  </a:cubicBezTo>
                  <a:cubicBezTo>
                    <a:pt x="2462" y="7052"/>
                    <a:pt x="2341" y="6687"/>
                    <a:pt x="2249" y="6322"/>
                  </a:cubicBezTo>
                  <a:cubicBezTo>
                    <a:pt x="2067" y="5623"/>
                    <a:pt x="2006" y="4863"/>
                    <a:pt x="1885" y="4103"/>
                  </a:cubicBezTo>
                  <a:cubicBezTo>
                    <a:pt x="1793" y="3313"/>
                    <a:pt x="1581" y="2584"/>
                    <a:pt x="1307" y="1854"/>
                  </a:cubicBezTo>
                  <a:cubicBezTo>
                    <a:pt x="973" y="1155"/>
                    <a:pt x="547" y="5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518;p63">
              <a:extLst>
                <a:ext uri="{FF2B5EF4-FFF2-40B4-BE49-F238E27FC236}">
                  <a16:creationId xmlns:a16="http://schemas.microsoft.com/office/drawing/2014/main" id="{9360E963-F8B4-3647-22E6-EE0E77C62ED7}"/>
                </a:ext>
              </a:extLst>
            </p:cNvPr>
            <p:cNvSpPr/>
            <p:nvPr/>
          </p:nvSpPr>
          <p:spPr>
            <a:xfrm>
              <a:off x="4126125" y="2379650"/>
              <a:ext cx="926700" cy="336625"/>
            </a:xfrm>
            <a:custGeom>
              <a:avLst/>
              <a:gdLst/>
              <a:ahLst/>
              <a:cxnLst/>
              <a:rect l="l" t="t" r="r" b="b"/>
              <a:pathLst>
                <a:path w="37068" h="13465" extrusionOk="0">
                  <a:moveTo>
                    <a:pt x="2905" y="1"/>
                  </a:moveTo>
                  <a:cubicBezTo>
                    <a:pt x="1016" y="1"/>
                    <a:pt x="0" y="1452"/>
                    <a:pt x="2082" y="3338"/>
                  </a:cubicBezTo>
                  <a:cubicBezTo>
                    <a:pt x="6246" y="7107"/>
                    <a:pt x="13723" y="12518"/>
                    <a:pt x="18252" y="13369"/>
                  </a:cubicBezTo>
                  <a:cubicBezTo>
                    <a:pt x="18593" y="13434"/>
                    <a:pt x="18986" y="13465"/>
                    <a:pt x="19422" y="13465"/>
                  </a:cubicBezTo>
                  <a:cubicBezTo>
                    <a:pt x="23648" y="13465"/>
                    <a:pt x="31888" y="10568"/>
                    <a:pt x="35608" y="8171"/>
                  </a:cubicBezTo>
                  <a:cubicBezTo>
                    <a:pt x="37067" y="7229"/>
                    <a:pt x="32447" y="1970"/>
                    <a:pt x="30623" y="1423"/>
                  </a:cubicBezTo>
                  <a:cubicBezTo>
                    <a:pt x="30589" y="1414"/>
                    <a:pt x="30546" y="1409"/>
                    <a:pt x="30494" y="1409"/>
                  </a:cubicBezTo>
                  <a:cubicBezTo>
                    <a:pt x="28969" y="1409"/>
                    <a:pt x="20345" y="5564"/>
                    <a:pt x="18465" y="5564"/>
                  </a:cubicBezTo>
                  <a:cubicBezTo>
                    <a:pt x="18421" y="5564"/>
                    <a:pt x="18380" y="5562"/>
                    <a:pt x="18343" y="5557"/>
                  </a:cubicBezTo>
                  <a:cubicBezTo>
                    <a:pt x="15881" y="5223"/>
                    <a:pt x="9529" y="2092"/>
                    <a:pt x="4392" y="268"/>
                  </a:cubicBezTo>
                  <a:cubicBezTo>
                    <a:pt x="3866" y="85"/>
                    <a:pt x="3360" y="1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519;p63">
              <a:extLst>
                <a:ext uri="{FF2B5EF4-FFF2-40B4-BE49-F238E27FC236}">
                  <a16:creationId xmlns:a16="http://schemas.microsoft.com/office/drawing/2014/main" id="{0681337F-6352-59F8-1B58-3B8DB4F9EA84}"/>
                </a:ext>
              </a:extLst>
            </p:cNvPr>
            <p:cNvSpPr/>
            <p:nvPr/>
          </p:nvSpPr>
          <p:spPr>
            <a:xfrm>
              <a:off x="4813425" y="2320475"/>
              <a:ext cx="216600" cy="202550"/>
            </a:xfrm>
            <a:custGeom>
              <a:avLst/>
              <a:gdLst/>
              <a:ahLst/>
              <a:cxnLst/>
              <a:rect l="l" t="t" r="r" b="b"/>
              <a:pathLst>
                <a:path w="8664" h="8102" extrusionOk="0">
                  <a:moveTo>
                    <a:pt x="7417" y="1"/>
                  </a:moveTo>
                  <a:cubicBezTo>
                    <a:pt x="6041" y="1"/>
                    <a:pt x="3079" y="1302"/>
                    <a:pt x="2371" y="1936"/>
                  </a:cubicBezTo>
                  <a:cubicBezTo>
                    <a:pt x="1520" y="2757"/>
                    <a:pt x="1" y="4915"/>
                    <a:pt x="1" y="4915"/>
                  </a:cubicBezTo>
                  <a:cubicBezTo>
                    <a:pt x="1" y="4915"/>
                    <a:pt x="2630" y="8102"/>
                    <a:pt x="4283" y="8102"/>
                  </a:cubicBezTo>
                  <a:cubicBezTo>
                    <a:pt x="4561" y="8102"/>
                    <a:pt x="4811" y="8012"/>
                    <a:pt x="5016" y="7802"/>
                  </a:cubicBezTo>
                  <a:cubicBezTo>
                    <a:pt x="6444" y="6344"/>
                    <a:pt x="5107" y="3578"/>
                    <a:pt x="5107" y="3578"/>
                  </a:cubicBezTo>
                  <a:cubicBezTo>
                    <a:pt x="6353" y="3000"/>
                    <a:pt x="8663" y="1450"/>
                    <a:pt x="8086" y="264"/>
                  </a:cubicBezTo>
                  <a:cubicBezTo>
                    <a:pt x="7996" y="79"/>
                    <a:pt x="7754" y="1"/>
                    <a:pt x="7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20;p63">
              <a:extLst>
                <a:ext uri="{FF2B5EF4-FFF2-40B4-BE49-F238E27FC236}">
                  <a16:creationId xmlns:a16="http://schemas.microsoft.com/office/drawing/2014/main" id="{E9B0CADC-D9FA-F2FF-1C19-4335AA76DE39}"/>
                </a:ext>
              </a:extLst>
            </p:cNvPr>
            <p:cNvSpPr/>
            <p:nvPr/>
          </p:nvSpPr>
          <p:spPr>
            <a:xfrm>
              <a:off x="4855225" y="2278025"/>
              <a:ext cx="366300" cy="324900"/>
            </a:xfrm>
            <a:custGeom>
              <a:avLst/>
              <a:gdLst/>
              <a:ahLst/>
              <a:cxnLst/>
              <a:rect l="l" t="t" r="r" b="b"/>
              <a:pathLst>
                <a:path w="14652" h="12996" extrusionOk="0">
                  <a:moveTo>
                    <a:pt x="8940" y="0"/>
                  </a:moveTo>
                  <a:cubicBezTo>
                    <a:pt x="7949" y="0"/>
                    <a:pt x="6752" y="2244"/>
                    <a:pt x="5684" y="3087"/>
                  </a:cubicBezTo>
                  <a:cubicBezTo>
                    <a:pt x="5411" y="3300"/>
                    <a:pt x="0" y="6826"/>
                    <a:pt x="0" y="6826"/>
                  </a:cubicBezTo>
                  <a:lnTo>
                    <a:pt x="4985" y="12996"/>
                  </a:lnTo>
                  <a:cubicBezTo>
                    <a:pt x="5897" y="12570"/>
                    <a:pt x="9970" y="10291"/>
                    <a:pt x="10973" y="9409"/>
                  </a:cubicBezTo>
                  <a:cubicBezTo>
                    <a:pt x="11976" y="8528"/>
                    <a:pt x="14651" y="5762"/>
                    <a:pt x="14013" y="4941"/>
                  </a:cubicBezTo>
                  <a:cubicBezTo>
                    <a:pt x="13794" y="4646"/>
                    <a:pt x="13544" y="4551"/>
                    <a:pt x="13313" y="4551"/>
                  </a:cubicBezTo>
                  <a:cubicBezTo>
                    <a:pt x="12902" y="4551"/>
                    <a:pt x="12554" y="4850"/>
                    <a:pt x="12554" y="4850"/>
                  </a:cubicBezTo>
                  <a:cubicBezTo>
                    <a:pt x="12554" y="4850"/>
                    <a:pt x="13526" y="3513"/>
                    <a:pt x="12827" y="2722"/>
                  </a:cubicBezTo>
                  <a:cubicBezTo>
                    <a:pt x="12665" y="2538"/>
                    <a:pt x="12467" y="2468"/>
                    <a:pt x="12260" y="2468"/>
                  </a:cubicBezTo>
                  <a:cubicBezTo>
                    <a:pt x="11614" y="2468"/>
                    <a:pt x="10882" y="3148"/>
                    <a:pt x="10882" y="3148"/>
                  </a:cubicBezTo>
                  <a:cubicBezTo>
                    <a:pt x="10882" y="3148"/>
                    <a:pt x="11733" y="1719"/>
                    <a:pt x="11004" y="990"/>
                  </a:cubicBezTo>
                  <a:cubicBezTo>
                    <a:pt x="10855" y="841"/>
                    <a:pt x="10692" y="782"/>
                    <a:pt x="10525" y="782"/>
                  </a:cubicBezTo>
                  <a:cubicBezTo>
                    <a:pt x="9874" y="782"/>
                    <a:pt x="9180" y="1689"/>
                    <a:pt x="9180" y="1689"/>
                  </a:cubicBezTo>
                  <a:cubicBezTo>
                    <a:pt x="9180" y="1689"/>
                    <a:pt x="10031" y="382"/>
                    <a:pt x="9180" y="47"/>
                  </a:cubicBezTo>
                  <a:cubicBezTo>
                    <a:pt x="9101" y="15"/>
                    <a:pt x="9021" y="0"/>
                    <a:pt x="8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21;p63">
              <a:extLst>
                <a:ext uri="{FF2B5EF4-FFF2-40B4-BE49-F238E27FC236}">
                  <a16:creationId xmlns:a16="http://schemas.microsoft.com/office/drawing/2014/main" id="{9DDDB409-5918-4538-7323-43743A39875B}"/>
                </a:ext>
              </a:extLst>
            </p:cNvPr>
            <p:cNvSpPr/>
            <p:nvPr/>
          </p:nvSpPr>
          <p:spPr>
            <a:xfrm>
              <a:off x="4999150" y="2315825"/>
              <a:ext cx="91350" cy="92025"/>
            </a:xfrm>
            <a:custGeom>
              <a:avLst/>
              <a:gdLst/>
              <a:ahLst/>
              <a:cxnLst/>
              <a:rect l="l" t="t" r="r" b="b"/>
              <a:pathLst>
                <a:path w="3654" h="3681" extrusionOk="0">
                  <a:moveTo>
                    <a:pt x="3601" y="0"/>
                  </a:moveTo>
                  <a:cubicBezTo>
                    <a:pt x="3581" y="0"/>
                    <a:pt x="3557" y="17"/>
                    <a:pt x="3544" y="55"/>
                  </a:cubicBezTo>
                  <a:cubicBezTo>
                    <a:pt x="2572" y="1909"/>
                    <a:pt x="1812" y="2578"/>
                    <a:pt x="49" y="3642"/>
                  </a:cubicBezTo>
                  <a:cubicBezTo>
                    <a:pt x="0" y="3642"/>
                    <a:pt x="29" y="3681"/>
                    <a:pt x="43" y="3681"/>
                  </a:cubicBezTo>
                  <a:cubicBezTo>
                    <a:pt x="46" y="3681"/>
                    <a:pt x="49" y="3678"/>
                    <a:pt x="49" y="3672"/>
                  </a:cubicBezTo>
                  <a:cubicBezTo>
                    <a:pt x="1903" y="2821"/>
                    <a:pt x="2967" y="2122"/>
                    <a:pt x="3636" y="86"/>
                  </a:cubicBezTo>
                  <a:cubicBezTo>
                    <a:pt x="3653" y="33"/>
                    <a:pt x="3630" y="0"/>
                    <a:pt x="3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22;p63">
              <a:extLst>
                <a:ext uri="{FF2B5EF4-FFF2-40B4-BE49-F238E27FC236}">
                  <a16:creationId xmlns:a16="http://schemas.microsoft.com/office/drawing/2014/main" id="{5ECE4A13-887C-BE0B-D3C0-1F908021A1BC}"/>
                </a:ext>
              </a:extLst>
            </p:cNvPr>
            <p:cNvSpPr/>
            <p:nvPr/>
          </p:nvSpPr>
          <p:spPr>
            <a:xfrm>
              <a:off x="5034550" y="2352300"/>
              <a:ext cx="97625" cy="97900"/>
            </a:xfrm>
            <a:custGeom>
              <a:avLst/>
              <a:gdLst/>
              <a:ahLst/>
              <a:cxnLst/>
              <a:rect l="l" t="t" r="r" b="b"/>
              <a:pathLst>
                <a:path w="3905" h="3916" extrusionOk="0">
                  <a:moveTo>
                    <a:pt x="3835" y="0"/>
                  </a:moveTo>
                  <a:cubicBezTo>
                    <a:pt x="3822" y="0"/>
                    <a:pt x="3809" y="8"/>
                    <a:pt x="3800" y="25"/>
                  </a:cubicBezTo>
                  <a:cubicBezTo>
                    <a:pt x="2615" y="1909"/>
                    <a:pt x="1824" y="2608"/>
                    <a:pt x="1" y="3855"/>
                  </a:cubicBezTo>
                  <a:cubicBezTo>
                    <a:pt x="1" y="3855"/>
                    <a:pt x="1" y="3915"/>
                    <a:pt x="31" y="3915"/>
                  </a:cubicBezTo>
                  <a:cubicBezTo>
                    <a:pt x="1916" y="2821"/>
                    <a:pt x="2949" y="2122"/>
                    <a:pt x="3861" y="116"/>
                  </a:cubicBezTo>
                  <a:cubicBezTo>
                    <a:pt x="3905" y="50"/>
                    <a:pt x="3870" y="0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23;p63">
              <a:extLst>
                <a:ext uri="{FF2B5EF4-FFF2-40B4-BE49-F238E27FC236}">
                  <a16:creationId xmlns:a16="http://schemas.microsoft.com/office/drawing/2014/main" id="{E98BB1E9-2FEF-50F8-5539-4BAAAADA7B77}"/>
                </a:ext>
              </a:extLst>
            </p:cNvPr>
            <p:cNvSpPr/>
            <p:nvPr/>
          </p:nvSpPr>
          <p:spPr>
            <a:xfrm>
              <a:off x="5066475" y="2399450"/>
              <a:ext cx="103600" cy="91775"/>
            </a:xfrm>
            <a:custGeom>
              <a:avLst/>
              <a:gdLst/>
              <a:ahLst/>
              <a:cxnLst/>
              <a:rect l="l" t="t" r="r" b="b"/>
              <a:pathLst>
                <a:path w="4144" h="3671" extrusionOk="0">
                  <a:moveTo>
                    <a:pt x="4127" y="1"/>
                  </a:moveTo>
                  <a:cubicBezTo>
                    <a:pt x="4117" y="1"/>
                    <a:pt x="4097" y="18"/>
                    <a:pt x="4073" y="54"/>
                  </a:cubicBezTo>
                  <a:cubicBezTo>
                    <a:pt x="2797" y="1786"/>
                    <a:pt x="1946" y="2607"/>
                    <a:pt x="61" y="3580"/>
                  </a:cubicBezTo>
                  <a:cubicBezTo>
                    <a:pt x="0" y="3610"/>
                    <a:pt x="31" y="3671"/>
                    <a:pt x="91" y="3671"/>
                  </a:cubicBezTo>
                  <a:cubicBezTo>
                    <a:pt x="1824" y="3033"/>
                    <a:pt x="3283" y="1756"/>
                    <a:pt x="4104" y="115"/>
                  </a:cubicBezTo>
                  <a:cubicBezTo>
                    <a:pt x="4141" y="41"/>
                    <a:pt x="4144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24;p63">
              <a:extLst>
                <a:ext uri="{FF2B5EF4-FFF2-40B4-BE49-F238E27FC236}">
                  <a16:creationId xmlns:a16="http://schemas.microsoft.com/office/drawing/2014/main" id="{28A95EEB-0B07-BBC9-8840-6613C5BCF3D8}"/>
                </a:ext>
              </a:extLst>
            </p:cNvPr>
            <p:cNvSpPr/>
            <p:nvPr/>
          </p:nvSpPr>
          <p:spPr>
            <a:xfrm>
              <a:off x="4936525" y="2336200"/>
              <a:ext cx="79825" cy="180425"/>
            </a:xfrm>
            <a:custGeom>
              <a:avLst/>
              <a:gdLst/>
              <a:ahLst/>
              <a:cxnLst/>
              <a:rect l="l" t="t" r="r" b="b"/>
              <a:pathLst>
                <a:path w="3193" h="7217" extrusionOk="0">
                  <a:moveTo>
                    <a:pt x="3192" y="0"/>
                  </a:moveTo>
                  <a:cubicBezTo>
                    <a:pt x="2919" y="1459"/>
                    <a:pt x="1247" y="2158"/>
                    <a:pt x="92" y="2827"/>
                  </a:cubicBezTo>
                  <a:cubicBezTo>
                    <a:pt x="31" y="2857"/>
                    <a:pt x="1" y="2979"/>
                    <a:pt x="61" y="3040"/>
                  </a:cubicBezTo>
                  <a:cubicBezTo>
                    <a:pt x="548" y="4225"/>
                    <a:pt x="882" y="6049"/>
                    <a:pt x="153" y="7173"/>
                  </a:cubicBezTo>
                  <a:cubicBezTo>
                    <a:pt x="131" y="7195"/>
                    <a:pt x="140" y="7216"/>
                    <a:pt x="158" y="7216"/>
                  </a:cubicBezTo>
                  <a:cubicBezTo>
                    <a:pt x="165" y="7216"/>
                    <a:pt x="174" y="7213"/>
                    <a:pt x="183" y="7204"/>
                  </a:cubicBezTo>
                  <a:cubicBezTo>
                    <a:pt x="1156" y="6110"/>
                    <a:pt x="973" y="4286"/>
                    <a:pt x="365" y="3040"/>
                  </a:cubicBezTo>
                  <a:cubicBezTo>
                    <a:pt x="1551" y="2371"/>
                    <a:pt x="3192" y="1581"/>
                    <a:pt x="3192" y="31"/>
                  </a:cubicBezTo>
                  <a:cubicBezTo>
                    <a:pt x="3192" y="0"/>
                    <a:pt x="3192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25;p63">
              <a:extLst>
                <a:ext uri="{FF2B5EF4-FFF2-40B4-BE49-F238E27FC236}">
                  <a16:creationId xmlns:a16="http://schemas.microsoft.com/office/drawing/2014/main" id="{3FD14F74-ABA2-143B-413F-075AE7DDDAC7}"/>
                </a:ext>
              </a:extLst>
            </p:cNvPr>
            <p:cNvSpPr/>
            <p:nvPr/>
          </p:nvSpPr>
          <p:spPr>
            <a:xfrm>
              <a:off x="4121250" y="2370850"/>
              <a:ext cx="351775" cy="257175"/>
            </a:xfrm>
            <a:custGeom>
              <a:avLst/>
              <a:gdLst/>
              <a:ahLst/>
              <a:cxnLst/>
              <a:rect l="l" t="t" r="r" b="b"/>
              <a:pathLst>
                <a:path w="14071" h="10287" extrusionOk="0">
                  <a:moveTo>
                    <a:pt x="2822" y="1"/>
                  </a:moveTo>
                  <a:cubicBezTo>
                    <a:pt x="0" y="1"/>
                    <a:pt x="393" y="2181"/>
                    <a:pt x="2307" y="4146"/>
                  </a:cubicBezTo>
                  <a:cubicBezTo>
                    <a:pt x="4587" y="6487"/>
                    <a:pt x="9511" y="10286"/>
                    <a:pt x="9511" y="10286"/>
                  </a:cubicBezTo>
                  <a:lnTo>
                    <a:pt x="14070" y="3477"/>
                  </a:lnTo>
                  <a:cubicBezTo>
                    <a:pt x="14070" y="3477"/>
                    <a:pt x="8903" y="1167"/>
                    <a:pt x="4800" y="256"/>
                  </a:cubicBezTo>
                  <a:cubicBezTo>
                    <a:pt x="4015" y="80"/>
                    <a:pt x="3360" y="1"/>
                    <a:pt x="28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26;p63">
              <a:extLst>
                <a:ext uri="{FF2B5EF4-FFF2-40B4-BE49-F238E27FC236}">
                  <a16:creationId xmlns:a16="http://schemas.microsoft.com/office/drawing/2014/main" id="{782D2517-D349-E447-4CC7-E157476F7650}"/>
                </a:ext>
              </a:extLst>
            </p:cNvPr>
            <p:cNvSpPr/>
            <p:nvPr/>
          </p:nvSpPr>
          <p:spPr>
            <a:xfrm>
              <a:off x="4333175" y="2445050"/>
              <a:ext cx="96525" cy="146050"/>
            </a:xfrm>
            <a:custGeom>
              <a:avLst/>
              <a:gdLst/>
              <a:ahLst/>
              <a:cxnLst/>
              <a:rect l="l" t="t" r="r" b="b"/>
              <a:pathLst>
                <a:path w="3861" h="5842" extrusionOk="0">
                  <a:moveTo>
                    <a:pt x="3846" y="0"/>
                  </a:moveTo>
                  <a:cubicBezTo>
                    <a:pt x="3838" y="0"/>
                    <a:pt x="3830" y="8"/>
                    <a:pt x="3830" y="23"/>
                  </a:cubicBezTo>
                  <a:cubicBezTo>
                    <a:pt x="3466" y="449"/>
                    <a:pt x="3131" y="935"/>
                    <a:pt x="2827" y="1421"/>
                  </a:cubicBezTo>
                  <a:cubicBezTo>
                    <a:pt x="2493" y="1877"/>
                    <a:pt x="2159" y="2364"/>
                    <a:pt x="1855" y="2850"/>
                  </a:cubicBezTo>
                  <a:cubicBezTo>
                    <a:pt x="1216" y="3823"/>
                    <a:pt x="608" y="4795"/>
                    <a:pt x="0" y="5798"/>
                  </a:cubicBezTo>
                  <a:cubicBezTo>
                    <a:pt x="0" y="5820"/>
                    <a:pt x="16" y="5841"/>
                    <a:pt x="35" y="5841"/>
                  </a:cubicBezTo>
                  <a:cubicBezTo>
                    <a:pt x="43" y="5841"/>
                    <a:pt x="52" y="5838"/>
                    <a:pt x="61" y="5829"/>
                  </a:cubicBezTo>
                  <a:cubicBezTo>
                    <a:pt x="760" y="4886"/>
                    <a:pt x="1399" y="3944"/>
                    <a:pt x="2067" y="2941"/>
                  </a:cubicBezTo>
                  <a:cubicBezTo>
                    <a:pt x="2371" y="2455"/>
                    <a:pt x="2675" y="1968"/>
                    <a:pt x="2979" y="1482"/>
                  </a:cubicBezTo>
                  <a:cubicBezTo>
                    <a:pt x="3314" y="1026"/>
                    <a:pt x="3587" y="540"/>
                    <a:pt x="3861" y="23"/>
                  </a:cubicBezTo>
                  <a:cubicBezTo>
                    <a:pt x="3861" y="8"/>
                    <a:pt x="3853" y="0"/>
                    <a:pt x="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27;p63">
              <a:extLst>
                <a:ext uri="{FF2B5EF4-FFF2-40B4-BE49-F238E27FC236}">
                  <a16:creationId xmlns:a16="http://schemas.microsoft.com/office/drawing/2014/main" id="{DB003358-FF9F-2E5C-D490-6212541123DE}"/>
                </a:ext>
              </a:extLst>
            </p:cNvPr>
            <p:cNvSpPr/>
            <p:nvPr/>
          </p:nvSpPr>
          <p:spPr>
            <a:xfrm>
              <a:off x="4122675" y="2371900"/>
              <a:ext cx="292600" cy="256125"/>
            </a:xfrm>
            <a:custGeom>
              <a:avLst/>
              <a:gdLst/>
              <a:ahLst/>
              <a:cxnLst/>
              <a:rect l="l" t="t" r="r" b="b"/>
              <a:pathLst>
                <a:path w="11704" h="10245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" y="335"/>
                    <a:pt x="487" y="2311"/>
                    <a:pt x="2250" y="4104"/>
                  </a:cubicBezTo>
                  <a:cubicBezTo>
                    <a:pt x="4530" y="6445"/>
                    <a:pt x="9454" y="10244"/>
                    <a:pt x="9454" y="10244"/>
                  </a:cubicBezTo>
                  <a:lnTo>
                    <a:pt x="11703" y="6901"/>
                  </a:lnTo>
                  <a:cubicBezTo>
                    <a:pt x="8785" y="4742"/>
                    <a:pt x="4439" y="1672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28;p63">
              <a:extLst>
                <a:ext uri="{FF2B5EF4-FFF2-40B4-BE49-F238E27FC236}">
                  <a16:creationId xmlns:a16="http://schemas.microsoft.com/office/drawing/2014/main" id="{F2549083-0CDF-A293-1BA9-3621DBA65399}"/>
                </a:ext>
              </a:extLst>
            </p:cNvPr>
            <p:cNvSpPr/>
            <p:nvPr/>
          </p:nvSpPr>
          <p:spPr>
            <a:xfrm>
              <a:off x="3760225" y="2363900"/>
              <a:ext cx="629200" cy="700300"/>
            </a:xfrm>
            <a:custGeom>
              <a:avLst/>
              <a:gdLst/>
              <a:ahLst/>
              <a:cxnLst/>
              <a:rect l="l" t="t" r="r" b="b"/>
              <a:pathLst>
                <a:path w="25168" h="28012" extrusionOk="0">
                  <a:moveTo>
                    <a:pt x="16625" y="0"/>
                  </a:moveTo>
                  <a:cubicBezTo>
                    <a:pt x="15504" y="0"/>
                    <a:pt x="14275" y="423"/>
                    <a:pt x="13040" y="1385"/>
                  </a:cubicBezTo>
                  <a:cubicBezTo>
                    <a:pt x="7265" y="5883"/>
                    <a:pt x="0" y="26248"/>
                    <a:pt x="0" y="26248"/>
                  </a:cubicBezTo>
                  <a:cubicBezTo>
                    <a:pt x="4499" y="27342"/>
                    <a:pt x="22888" y="28011"/>
                    <a:pt x="22888" y="28011"/>
                  </a:cubicBezTo>
                  <a:lnTo>
                    <a:pt x="23131" y="18649"/>
                  </a:lnTo>
                  <a:cubicBezTo>
                    <a:pt x="23131" y="18649"/>
                    <a:pt x="25168" y="16218"/>
                    <a:pt x="25077" y="13664"/>
                  </a:cubicBezTo>
                  <a:cubicBezTo>
                    <a:pt x="24955" y="10777"/>
                    <a:pt x="20669" y="2540"/>
                    <a:pt x="20304" y="1992"/>
                  </a:cubicBezTo>
                  <a:cubicBezTo>
                    <a:pt x="19435" y="757"/>
                    <a:pt x="18127" y="0"/>
                    <a:pt x="166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29;p63">
              <a:extLst>
                <a:ext uri="{FF2B5EF4-FFF2-40B4-BE49-F238E27FC236}">
                  <a16:creationId xmlns:a16="http://schemas.microsoft.com/office/drawing/2014/main" id="{2E38B595-665A-0390-BA99-36E62EFCBBFA}"/>
                </a:ext>
              </a:extLst>
            </p:cNvPr>
            <p:cNvSpPr/>
            <p:nvPr/>
          </p:nvSpPr>
          <p:spPr>
            <a:xfrm>
              <a:off x="4142450" y="2602900"/>
              <a:ext cx="112475" cy="116300"/>
            </a:xfrm>
            <a:custGeom>
              <a:avLst/>
              <a:gdLst/>
              <a:ahLst/>
              <a:cxnLst/>
              <a:rect l="l" t="t" r="r" b="b"/>
              <a:pathLst>
                <a:path w="4499" h="4652" extrusionOk="0">
                  <a:moveTo>
                    <a:pt x="4164" y="1"/>
                  </a:moveTo>
                  <a:lnTo>
                    <a:pt x="0" y="366"/>
                  </a:lnTo>
                  <a:lnTo>
                    <a:pt x="304" y="3800"/>
                  </a:lnTo>
                  <a:lnTo>
                    <a:pt x="2827" y="4652"/>
                  </a:lnTo>
                  <a:lnTo>
                    <a:pt x="4499" y="3284"/>
                  </a:lnTo>
                  <a:lnTo>
                    <a:pt x="4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30;p63">
              <a:extLst>
                <a:ext uri="{FF2B5EF4-FFF2-40B4-BE49-F238E27FC236}">
                  <a16:creationId xmlns:a16="http://schemas.microsoft.com/office/drawing/2014/main" id="{403A38E8-B5F1-AF11-40D9-CB179F01531F}"/>
                </a:ext>
              </a:extLst>
            </p:cNvPr>
            <p:cNvSpPr/>
            <p:nvPr/>
          </p:nvSpPr>
          <p:spPr>
            <a:xfrm>
              <a:off x="4156875" y="2222200"/>
              <a:ext cx="128450" cy="253075"/>
            </a:xfrm>
            <a:custGeom>
              <a:avLst/>
              <a:gdLst/>
              <a:ahLst/>
              <a:cxnLst/>
              <a:rect l="l" t="t" r="r" b="b"/>
              <a:pathLst>
                <a:path w="5138" h="10123" extrusionOk="0">
                  <a:moveTo>
                    <a:pt x="1368" y="1"/>
                  </a:moveTo>
                  <a:cubicBezTo>
                    <a:pt x="1368" y="1"/>
                    <a:pt x="1125" y="821"/>
                    <a:pt x="852" y="1855"/>
                  </a:cubicBezTo>
                  <a:cubicBezTo>
                    <a:pt x="852" y="1916"/>
                    <a:pt x="821" y="1977"/>
                    <a:pt x="791" y="2007"/>
                  </a:cubicBezTo>
                  <a:cubicBezTo>
                    <a:pt x="791" y="2068"/>
                    <a:pt x="761" y="2128"/>
                    <a:pt x="761" y="2189"/>
                  </a:cubicBezTo>
                  <a:cubicBezTo>
                    <a:pt x="700" y="2341"/>
                    <a:pt x="669" y="2493"/>
                    <a:pt x="639" y="2645"/>
                  </a:cubicBezTo>
                  <a:cubicBezTo>
                    <a:pt x="578" y="2828"/>
                    <a:pt x="578" y="2888"/>
                    <a:pt x="548" y="3040"/>
                  </a:cubicBezTo>
                  <a:lnTo>
                    <a:pt x="457" y="3405"/>
                  </a:lnTo>
                  <a:cubicBezTo>
                    <a:pt x="244" y="4317"/>
                    <a:pt x="92" y="5229"/>
                    <a:pt x="1" y="6141"/>
                  </a:cubicBezTo>
                  <a:cubicBezTo>
                    <a:pt x="31" y="6536"/>
                    <a:pt x="2189" y="10123"/>
                    <a:pt x="3861" y="10123"/>
                  </a:cubicBezTo>
                  <a:cubicBezTo>
                    <a:pt x="4226" y="10123"/>
                    <a:pt x="4013" y="6293"/>
                    <a:pt x="4013" y="6293"/>
                  </a:cubicBezTo>
                  <a:lnTo>
                    <a:pt x="4104" y="6080"/>
                  </a:lnTo>
                  <a:lnTo>
                    <a:pt x="5138" y="3101"/>
                  </a:lnTo>
                  <a:lnTo>
                    <a:pt x="1855" y="36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31;p63">
              <a:extLst>
                <a:ext uri="{FF2B5EF4-FFF2-40B4-BE49-F238E27FC236}">
                  <a16:creationId xmlns:a16="http://schemas.microsoft.com/office/drawing/2014/main" id="{F6B44AA7-021B-4427-450E-2DE809F9463F}"/>
                </a:ext>
              </a:extLst>
            </p:cNvPr>
            <p:cNvSpPr/>
            <p:nvPr/>
          </p:nvSpPr>
          <p:spPr>
            <a:xfrm>
              <a:off x="4178150" y="2222200"/>
              <a:ext cx="107175" cy="152000"/>
            </a:xfrm>
            <a:custGeom>
              <a:avLst/>
              <a:gdLst/>
              <a:ahLst/>
              <a:cxnLst/>
              <a:rect l="l" t="t" r="r" b="b"/>
              <a:pathLst>
                <a:path w="4287" h="6080" extrusionOk="0">
                  <a:moveTo>
                    <a:pt x="517" y="1"/>
                  </a:moveTo>
                  <a:cubicBezTo>
                    <a:pt x="517" y="1"/>
                    <a:pt x="274" y="852"/>
                    <a:pt x="1" y="1885"/>
                  </a:cubicBezTo>
                  <a:cubicBezTo>
                    <a:pt x="396" y="3679"/>
                    <a:pt x="1612" y="5229"/>
                    <a:pt x="3253" y="6080"/>
                  </a:cubicBezTo>
                  <a:lnTo>
                    <a:pt x="4287" y="3101"/>
                  </a:lnTo>
                  <a:lnTo>
                    <a:pt x="1004" y="36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32;p63">
              <a:extLst>
                <a:ext uri="{FF2B5EF4-FFF2-40B4-BE49-F238E27FC236}">
                  <a16:creationId xmlns:a16="http://schemas.microsoft.com/office/drawing/2014/main" id="{E6397B12-D4D8-F423-CCD4-3F2DCD9DC41A}"/>
                </a:ext>
              </a:extLst>
            </p:cNvPr>
            <p:cNvSpPr/>
            <p:nvPr/>
          </p:nvSpPr>
          <p:spPr>
            <a:xfrm>
              <a:off x="4132550" y="2026750"/>
              <a:ext cx="294875" cy="323425"/>
            </a:xfrm>
            <a:custGeom>
              <a:avLst/>
              <a:gdLst/>
              <a:ahLst/>
              <a:cxnLst/>
              <a:rect l="l" t="t" r="r" b="b"/>
              <a:pathLst>
                <a:path w="11795" h="12937" extrusionOk="0">
                  <a:moveTo>
                    <a:pt x="5770" y="1"/>
                  </a:moveTo>
                  <a:cubicBezTo>
                    <a:pt x="5420" y="1"/>
                    <a:pt x="5075" y="36"/>
                    <a:pt x="4743" y="98"/>
                  </a:cubicBezTo>
                  <a:cubicBezTo>
                    <a:pt x="2311" y="585"/>
                    <a:pt x="1" y="2682"/>
                    <a:pt x="1338" y="8032"/>
                  </a:cubicBezTo>
                  <a:cubicBezTo>
                    <a:pt x="2402" y="12312"/>
                    <a:pt x="4948" y="12937"/>
                    <a:pt x="6480" y="12937"/>
                  </a:cubicBezTo>
                  <a:cubicBezTo>
                    <a:pt x="6874" y="12937"/>
                    <a:pt x="7200" y="12896"/>
                    <a:pt x="7418" y="12864"/>
                  </a:cubicBezTo>
                  <a:cubicBezTo>
                    <a:pt x="8603" y="12712"/>
                    <a:pt x="11795" y="11618"/>
                    <a:pt x="11035" y="6147"/>
                  </a:cubicBezTo>
                  <a:cubicBezTo>
                    <a:pt x="10379" y="1398"/>
                    <a:pt x="7979" y="1"/>
                    <a:pt x="5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33;p63">
              <a:extLst>
                <a:ext uri="{FF2B5EF4-FFF2-40B4-BE49-F238E27FC236}">
                  <a16:creationId xmlns:a16="http://schemas.microsoft.com/office/drawing/2014/main" id="{A9582CDA-4B9C-E75B-8E8A-CA96923E610D}"/>
                </a:ext>
              </a:extLst>
            </p:cNvPr>
            <p:cNvSpPr/>
            <p:nvPr/>
          </p:nvSpPr>
          <p:spPr>
            <a:xfrm>
              <a:off x="4356725" y="2138425"/>
              <a:ext cx="28150" cy="13900"/>
            </a:xfrm>
            <a:custGeom>
              <a:avLst/>
              <a:gdLst/>
              <a:ahLst/>
              <a:cxnLst/>
              <a:rect l="l" t="t" r="r" b="b"/>
              <a:pathLst>
                <a:path w="1126" h="556" extrusionOk="0">
                  <a:moveTo>
                    <a:pt x="427" y="1"/>
                  </a:moveTo>
                  <a:cubicBezTo>
                    <a:pt x="276" y="1"/>
                    <a:pt x="132" y="64"/>
                    <a:pt x="31" y="191"/>
                  </a:cubicBezTo>
                  <a:cubicBezTo>
                    <a:pt x="1" y="251"/>
                    <a:pt x="1" y="343"/>
                    <a:pt x="92" y="403"/>
                  </a:cubicBezTo>
                  <a:cubicBezTo>
                    <a:pt x="183" y="495"/>
                    <a:pt x="335" y="525"/>
                    <a:pt x="457" y="525"/>
                  </a:cubicBezTo>
                  <a:cubicBezTo>
                    <a:pt x="578" y="555"/>
                    <a:pt x="700" y="555"/>
                    <a:pt x="852" y="555"/>
                  </a:cubicBezTo>
                  <a:cubicBezTo>
                    <a:pt x="1034" y="525"/>
                    <a:pt x="1125" y="312"/>
                    <a:pt x="973" y="191"/>
                  </a:cubicBezTo>
                  <a:cubicBezTo>
                    <a:pt x="852" y="69"/>
                    <a:pt x="669" y="8"/>
                    <a:pt x="517" y="8"/>
                  </a:cubicBezTo>
                  <a:cubicBezTo>
                    <a:pt x="487" y="3"/>
                    <a:pt x="45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34;p63">
              <a:extLst>
                <a:ext uri="{FF2B5EF4-FFF2-40B4-BE49-F238E27FC236}">
                  <a16:creationId xmlns:a16="http://schemas.microsoft.com/office/drawing/2014/main" id="{AB3BFC97-1896-00FB-7C8B-97D7E1FEF02A}"/>
                </a:ext>
              </a:extLst>
            </p:cNvPr>
            <p:cNvSpPr/>
            <p:nvPr/>
          </p:nvSpPr>
          <p:spPr>
            <a:xfrm>
              <a:off x="4279400" y="2148250"/>
              <a:ext cx="27200" cy="17075"/>
            </a:xfrm>
            <a:custGeom>
              <a:avLst/>
              <a:gdLst/>
              <a:ahLst/>
              <a:cxnLst/>
              <a:rect l="l" t="t" r="r" b="b"/>
              <a:pathLst>
                <a:path w="1088" h="683" extrusionOk="0">
                  <a:moveTo>
                    <a:pt x="710" y="1"/>
                  </a:moveTo>
                  <a:cubicBezTo>
                    <a:pt x="641" y="1"/>
                    <a:pt x="573" y="16"/>
                    <a:pt x="510" y="41"/>
                  </a:cubicBezTo>
                  <a:cubicBezTo>
                    <a:pt x="328" y="102"/>
                    <a:pt x="176" y="223"/>
                    <a:pt x="85" y="375"/>
                  </a:cubicBezTo>
                  <a:cubicBezTo>
                    <a:pt x="0" y="516"/>
                    <a:pt x="124" y="682"/>
                    <a:pt x="287" y="682"/>
                  </a:cubicBezTo>
                  <a:cubicBezTo>
                    <a:pt x="301" y="682"/>
                    <a:pt x="314" y="681"/>
                    <a:pt x="328" y="679"/>
                  </a:cubicBezTo>
                  <a:cubicBezTo>
                    <a:pt x="449" y="618"/>
                    <a:pt x="571" y="588"/>
                    <a:pt x="692" y="527"/>
                  </a:cubicBezTo>
                  <a:cubicBezTo>
                    <a:pt x="814" y="497"/>
                    <a:pt x="936" y="436"/>
                    <a:pt x="1027" y="345"/>
                  </a:cubicBezTo>
                  <a:cubicBezTo>
                    <a:pt x="1088" y="254"/>
                    <a:pt x="1057" y="162"/>
                    <a:pt x="996" y="102"/>
                  </a:cubicBezTo>
                  <a:cubicBezTo>
                    <a:pt x="907" y="30"/>
                    <a:pt x="808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35;p63">
              <a:extLst>
                <a:ext uri="{FF2B5EF4-FFF2-40B4-BE49-F238E27FC236}">
                  <a16:creationId xmlns:a16="http://schemas.microsoft.com/office/drawing/2014/main" id="{1560CBC2-1DD5-06DA-0303-B69D3D64DAAC}"/>
                </a:ext>
              </a:extLst>
            </p:cNvPr>
            <p:cNvSpPr/>
            <p:nvPr/>
          </p:nvSpPr>
          <p:spPr>
            <a:xfrm>
              <a:off x="4307325" y="2197125"/>
              <a:ext cx="9925" cy="25875"/>
            </a:xfrm>
            <a:custGeom>
              <a:avLst/>
              <a:gdLst/>
              <a:ahLst/>
              <a:cxnLst/>
              <a:rect l="l" t="t" r="r" b="b"/>
              <a:pathLst>
                <a:path w="397" h="1035" extrusionOk="0">
                  <a:moveTo>
                    <a:pt x="244" y="1"/>
                  </a:moveTo>
                  <a:lnTo>
                    <a:pt x="244" y="1"/>
                  </a:lnTo>
                  <a:cubicBezTo>
                    <a:pt x="244" y="1"/>
                    <a:pt x="214" y="1"/>
                    <a:pt x="214" y="31"/>
                  </a:cubicBezTo>
                  <a:cubicBezTo>
                    <a:pt x="275" y="396"/>
                    <a:pt x="305" y="821"/>
                    <a:pt x="1" y="1004"/>
                  </a:cubicBezTo>
                  <a:lnTo>
                    <a:pt x="1" y="1034"/>
                  </a:lnTo>
                  <a:cubicBezTo>
                    <a:pt x="396" y="913"/>
                    <a:pt x="366" y="335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36;p63">
              <a:extLst>
                <a:ext uri="{FF2B5EF4-FFF2-40B4-BE49-F238E27FC236}">
                  <a16:creationId xmlns:a16="http://schemas.microsoft.com/office/drawing/2014/main" id="{7634F667-11C9-8A9E-3CAD-630ABE7CF59F}"/>
                </a:ext>
              </a:extLst>
            </p:cNvPr>
            <p:cNvSpPr/>
            <p:nvPr/>
          </p:nvSpPr>
          <p:spPr>
            <a:xfrm>
              <a:off x="4288525" y="2188725"/>
              <a:ext cx="31425" cy="30475"/>
            </a:xfrm>
            <a:custGeom>
              <a:avLst/>
              <a:gdLst/>
              <a:ahLst/>
              <a:cxnLst/>
              <a:rect l="l" t="t" r="r" b="b"/>
              <a:pathLst>
                <a:path w="1257" h="1219" extrusionOk="0">
                  <a:moveTo>
                    <a:pt x="636" y="0"/>
                  </a:moveTo>
                  <a:cubicBezTo>
                    <a:pt x="625" y="0"/>
                    <a:pt x="613" y="1"/>
                    <a:pt x="601" y="2"/>
                  </a:cubicBezTo>
                  <a:cubicBezTo>
                    <a:pt x="1" y="62"/>
                    <a:pt x="141" y="1219"/>
                    <a:pt x="701" y="1219"/>
                  </a:cubicBezTo>
                  <a:cubicBezTo>
                    <a:pt x="708" y="1219"/>
                    <a:pt x="715" y="1219"/>
                    <a:pt x="723" y="1218"/>
                  </a:cubicBezTo>
                  <a:cubicBezTo>
                    <a:pt x="1256" y="1159"/>
                    <a:pt x="1096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7;p63">
              <a:extLst>
                <a:ext uri="{FF2B5EF4-FFF2-40B4-BE49-F238E27FC236}">
                  <a16:creationId xmlns:a16="http://schemas.microsoft.com/office/drawing/2014/main" id="{5679C492-3E9A-C768-6DA5-E7D8B8150F2C}"/>
                </a:ext>
              </a:extLst>
            </p:cNvPr>
            <p:cNvSpPr/>
            <p:nvPr/>
          </p:nvSpPr>
          <p:spPr>
            <a:xfrm>
              <a:off x="4279975" y="2190850"/>
              <a:ext cx="19650" cy="13150"/>
            </a:xfrm>
            <a:custGeom>
              <a:avLst/>
              <a:gdLst/>
              <a:ahLst/>
              <a:cxnLst/>
              <a:rect l="l" t="t" r="r" b="b"/>
              <a:pathLst>
                <a:path w="786" h="526" extrusionOk="0">
                  <a:moveTo>
                    <a:pt x="720" y="0"/>
                  </a:moveTo>
                  <a:cubicBezTo>
                    <a:pt x="713" y="0"/>
                    <a:pt x="706" y="3"/>
                    <a:pt x="700" y="9"/>
                  </a:cubicBezTo>
                  <a:cubicBezTo>
                    <a:pt x="609" y="100"/>
                    <a:pt x="517" y="221"/>
                    <a:pt x="396" y="252"/>
                  </a:cubicBezTo>
                  <a:cubicBezTo>
                    <a:pt x="383" y="255"/>
                    <a:pt x="370" y="257"/>
                    <a:pt x="356" y="257"/>
                  </a:cubicBezTo>
                  <a:cubicBezTo>
                    <a:pt x="242" y="257"/>
                    <a:pt x="109" y="151"/>
                    <a:pt x="1" y="69"/>
                  </a:cubicBezTo>
                  <a:lnTo>
                    <a:pt x="1" y="69"/>
                  </a:lnTo>
                  <a:cubicBezTo>
                    <a:pt x="31" y="282"/>
                    <a:pt x="153" y="525"/>
                    <a:pt x="396" y="525"/>
                  </a:cubicBezTo>
                  <a:cubicBezTo>
                    <a:pt x="639" y="525"/>
                    <a:pt x="761" y="313"/>
                    <a:pt x="761" y="69"/>
                  </a:cubicBezTo>
                  <a:cubicBezTo>
                    <a:pt x="785" y="45"/>
                    <a:pt x="750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38;p63">
              <a:extLst>
                <a:ext uri="{FF2B5EF4-FFF2-40B4-BE49-F238E27FC236}">
                  <a16:creationId xmlns:a16="http://schemas.microsoft.com/office/drawing/2014/main" id="{79BE0057-AA8B-FD71-5968-0271BDEC8173}"/>
                </a:ext>
              </a:extLst>
            </p:cNvPr>
            <p:cNvSpPr/>
            <p:nvPr/>
          </p:nvSpPr>
          <p:spPr>
            <a:xfrm>
              <a:off x="4363575" y="2188775"/>
              <a:ext cx="13700" cy="22825"/>
            </a:xfrm>
            <a:custGeom>
              <a:avLst/>
              <a:gdLst/>
              <a:ahLst/>
              <a:cxnLst/>
              <a:rect l="l" t="t" r="r" b="b"/>
              <a:pathLst>
                <a:path w="548" h="913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35"/>
                    <a:pt x="122" y="912"/>
                    <a:pt x="547" y="912"/>
                  </a:cubicBezTo>
                  <a:cubicBezTo>
                    <a:pt x="213" y="821"/>
                    <a:pt x="91" y="396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39;p63">
              <a:extLst>
                <a:ext uri="{FF2B5EF4-FFF2-40B4-BE49-F238E27FC236}">
                  <a16:creationId xmlns:a16="http://schemas.microsoft.com/office/drawing/2014/main" id="{B4C5C15A-2A14-3D32-D233-597289007BFD}"/>
                </a:ext>
              </a:extLst>
            </p:cNvPr>
            <p:cNvSpPr/>
            <p:nvPr/>
          </p:nvSpPr>
          <p:spPr>
            <a:xfrm>
              <a:off x="4359500" y="2177250"/>
              <a:ext cx="31675" cy="30675"/>
            </a:xfrm>
            <a:custGeom>
              <a:avLst/>
              <a:gdLst/>
              <a:ahLst/>
              <a:cxnLst/>
              <a:rect l="l" t="t" r="r" b="b"/>
              <a:pathLst>
                <a:path w="1267" h="1227" extrusionOk="0">
                  <a:moveTo>
                    <a:pt x="560" y="0"/>
                  </a:moveTo>
                  <a:cubicBezTo>
                    <a:pt x="540" y="0"/>
                    <a:pt x="519" y="2"/>
                    <a:pt x="498" y="5"/>
                  </a:cubicBezTo>
                  <a:cubicBezTo>
                    <a:pt x="0" y="123"/>
                    <a:pt x="151" y="1226"/>
                    <a:pt x="651" y="1226"/>
                  </a:cubicBezTo>
                  <a:cubicBezTo>
                    <a:pt x="670" y="1226"/>
                    <a:pt x="690" y="1225"/>
                    <a:pt x="710" y="1221"/>
                  </a:cubicBezTo>
                  <a:cubicBezTo>
                    <a:pt x="1267" y="1104"/>
                    <a:pt x="1090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40;p63">
              <a:extLst>
                <a:ext uri="{FF2B5EF4-FFF2-40B4-BE49-F238E27FC236}">
                  <a16:creationId xmlns:a16="http://schemas.microsoft.com/office/drawing/2014/main" id="{1C4F7574-5860-AFC9-4FFD-CE4FBDE31DE5}"/>
                </a:ext>
              </a:extLst>
            </p:cNvPr>
            <p:cNvSpPr/>
            <p:nvPr/>
          </p:nvSpPr>
          <p:spPr>
            <a:xfrm>
              <a:off x="4376625" y="2175100"/>
              <a:ext cx="18125" cy="14025"/>
            </a:xfrm>
            <a:custGeom>
              <a:avLst/>
              <a:gdLst/>
              <a:ahLst/>
              <a:cxnLst/>
              <a:rect l="l" t="t" r="r" b="b"/>
              <a:pathLst>
                <a:path w="725" h="561" extrusionOk="0">
                  <a:moveTo>
                    <a:pt x="664" y="0"/>
                  </a:moveTo>
                  <a:cubicBezTo>
                    <a:pt x="603" y="122"/>
                    <a:pt x="512" y="274"/>
                    <a:pt x="390" y="274"/>
                  </a:cubicBezTo>
                  <a:cubicBezTo>
                    <a:pt x="377" y="277"/>
                    <a:pt x="364" y="279"/>
                    <a:pt x="351" y="279"/>
                  </a:cubicBezTo>
                  <a:cubicBezTo>
                    <a:pt x="248" y="279"/>
                    <a:pt x="164" y="179"/>
                    <a:pt x="56" y="152"/>
                  </a:cubicBezTo>
                  <a:cubicBezTo>
                    <a:pt x="50" y="146"/>
                    <a:pt x="44" y="144"/>
                    <a:pt x="39" y="144"/>
                  </a:cubicBezTo>
                  <a:cubicBezTo>
                    <a:pt x="16" y="144"/>
                    <a:pt x="1" y="188"/>
                    <a:pt x="25" y="213"/>
                  </a:cubicBezTo>
                  <a:cubicBezTo>
                    <a:pt x="103" y="420"/>
                    <a:pt x="225" y="561"/>
                    <a:pt x="390" y="561"/>
                  </a:cubicBezTo>
                  <a:cubicBezTo>
                    <a:pt x="419" y="561"/>
                    <a:pt x="450" y="556"/>
                    <a:pt x="481" y="547"/>
                  </a:cubicBezTo>
                  <a:cubicBezTo>
                    <a:pt x="694" y="456"/>
                    <a:pt x="725" y="213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41;p63">
              <a:extLst>
                <a:ext uri="{FF2B5EF4-FFF2-40B4-BE49-F238E27FC236}">
                  <a16:creationId xmlns:a16="http://schemas.microsoft.com/office/drawing/2014/main" id="{D0CFA757-F269-E9E4-C10D-09A3E85F154C}"/>
                </a:ext>
              </a:extLst>
            </p:cNvPr>
            <p:cNvSpPr/>
            <p:nvPr/>
          </p:nvSpPr>
          <p:spPr>
            <a:xfrm>
              <a:off x="4321775" y="2271600"/>
              <a:ext cx="19775" cy="8500"/>
            </a:xfrm>
            <a:custGeom>
              <a:avLst/>
              <a:gdLst/>
              <a:ahLst/>
              <a:cxnLst/>
              <a:rect l="l" t="t" r="r" b="b"/>
              <a:pathLst>
                <a:path w="791" h="340" extrusionOk="0">
                  <a:moveTo>
                    <a:pt x="61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31" y="183"/>
                    <a:pt x="183" y="304"/>
                    <a:pt x="335" y="335"/>
                  </a:cubicBezTo>
                  <a:cubicBezTo>
                    <a:pt x="354" y="338"/>
                    <a:pt x="373" y="340"/>
                    <a:pt x="392" y="340"/>
                  </a:cubicBezTo>
                  <a:cubicBezTo>
                    <a:pt x="554" y="340"/>
                    <a:pt x="709" y="228"/>
                    <a:pt x="791" y="92"/>
                  </a:cubicBezTo>
                  <a:lnTo>
                    <a:pt x="791" y="92"/>
                  </a:lnTo>
                  <a:cubicBezTo>
                    <a:pt x="669" y="152"/>
                    <a:pt x="517" y="183"/>
                    <a:pt x="396" y="213"/>
                  </a:cubicBezTo>
                  <a:cubicBezTo>
                    <a:pt x="274" y="213"/>
                    <a:pt x="152" y="92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42;p63">
              <a:extLst>
                <a:ext uri="{FF2B5EF4-FFF2-40B4-BE49-F238E27FC236}">
                  <a16:creationId xmlns:a16="http://schemas.microsoft.com/office/drawing/2014/main" id="{0594CD21-93C8-A59E-5395-BE355329744C}"/>
                </a:ext>
              </a:extLst>
            </p:cNvPr>
            <p:cNvSpPr/>
            <p:nvPr/>
          </p:nvSpPr>
          <p:spPr>
            <a:xfrm>
              <a:off x="4326325" y="2142600"/>
              <a:ext cx="48175" cy="113600"/>
            </a:xfrm>
            <a:custGeom>
              <a:avLst/>
              <a:gdLst/>
              <a:ahLst/>
              <a:cxnLst/>
              <a:rect l="l" t="t" r="r" b="b"/>
              <a:pathLst>
                <a:path w="1927" h="4544" extrusionOk="0">
                  <a:moveTo>
                    <a:pt x="597" y="1"/>
                  </a:moveTo>
                  <a:cubicBezTo>
                    <a:pt x="586" y="1"/>
                    <a:pt x="578" y="8"/>
                    <a:pt x="578" y="24"/>
                  </a:cubicBezTo>
                  <a:cubicBezTo>
                    <a:pt x="852" y="1179"/>
                    <a:pt x="1308" y="2273"/>
                    <a:pt x="1612" y="3428"/>
                  </a:cubicBezTo>
                  <a:cubicBezTo>
                    <a:pt x="1399" y="3367"/>
                    <a:pt x="1186" y="3367"/>
                    <a:pt x="974" y="3367"/>
                  </a:cubicBezTo>
                  <a:cubicBezTo>
                    <a:pt x="943" y="3367"/>
                    <a:pt x="1247" y="4218"/>
                    <a:pt x="1247" y="4309"/>
                  </a:cubicBezTo>
                  <a:cubicBezTo>
                    <a:pt x="1141" y="4325"/>
                    <a:pt x="1036" y="4332"/>
                    <a:pt x="934" y="4332"/>
                  </a:cubicBezTo>
                  <a:cubicBezTo>
                    <a:pt x="626" y="4332"/>
                    <a:pt x="335" y="4264"/>
                    <a:pt x="62" y="4127"/>
                  </a:cubicBezTo>
                  <a:cubicBezTo>
                    <a:pt x="31" y="4127"/>
                    <a:pt x="1" y="4157"/>
                    <a:pt x="31" y="4188"/>
                  </a:cubicBezTo>
                  <a:cubicBezTo>
                    <a:pt x="272" y="4429"/>
                    <a:pt x="591" y="4543"/>
                    <a:pt x="922" y="4543"/>
                  </a:cubicBezTo>
                  <a:cubicBezTo>
                    <a:pt x="1050" y="4543"/>
                    <a:pt x="1180" y="4526"/>
                    <a:pt x="1308" y="4492"/>
                  </a:cubicBezTo>
                  <a:cubicBezTo>
                    <a:pt x="1399" y="4461"/>
                    <a:pt x="1429" y="4431"/>
                    <a:pt x="1429" y="4431"/>
                  </a:cubicBezTo>
                  <a:cubicBezTo>
                    <a:pt x="1399" y="4157"/>
                    <a:pt x="1338" y="3884"/>
                    <a:pt x="1247" y="3610"/>
                  </a:cubicBezTo>
                  <a:lnTo>
                    <a:pt x="1247" y="3610"/>
                  </a:lnTo>
                  <a:cubicBezTo>
                    <a:pt x="1324" y="3630"/>
                    <a:pt x="1583" y="3685"/>
                    <a:pt x="1755" y="3685"/>
                  </a:cubicBezTo>
                  <a:cubicBezTo>
                    <a:pt x="1856" y="3685"/>
                    <a:pt x="1927" y="3666"/>
                    <a:pt x="1916" y="3610"/>
                  </a:cubicBezTo>
                  <a:cubicBezTo>
                    <a:pt x="1612" y="2364"/>
                    <a:pt x="1186" y="1179"/>
                    <a:pt x="639" y="24"/>
                  </a:cubicBezTo>
                  <a:cubicBezTo>
                    <a:pt x="624" y="8"/>
                    <a:pt x="609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43;p63">
              <a:extLst>
                <a:ext uri="{FF2B5EF4-FFF2-40B4-BE49-F238E27FC236}">
                  <a16:creationId xmlns:a16="http://schemas.microsoft.com/office/drawing/2014/main" id="{25578597-2641-EAD8-C912-4A2340F36942}"/>
                </a:ext>
              </a:extLst>
            </p:cNvPr>
            <p:cNvSpPr/>
            <p:nvPr/>
          </p:nvSpPr>
          <p:spPr>
            <a:xfrm>
              <a:off x="4107950" y="2001825"/>
              <a:ext cx="292125" cy="237250"/>
            </a:xfrm>
            <a:custGeom>
              <a:avLst/>
              <a:gdLst/>
              <a:ahLst/>
              <a:cxnLst/>
              <a:rect l="l" t="t" r="r" b="b"/>
              <a:pathLst>
                <a:path w="11685" h="9490" extrusionOk="0">
                  <a:moveTo>
                    <a:pt x="7537" y="1"/>
                  </a:moveTo>
                  <a:cubicBezTo>
                    <a:pt x="5455" y="1"/>
                    <a:pt x="3259" y="1641"/>
                    <a:pt x="2657" y="2494"/>
                  </a:cubicBezTo>
                  <a:cubicBezTo>
                    <a:pt x="2657" y="2494"/>
                    <a:pt x="1654" y="2889"/>
                    <a:pt x="803" y="4652"/>
                  </a:cubicBezTo>
                  <a:cubicBezTo>
                    <a:pt x="1" y="6404"/>
                    <a:pt x="2042" y="9490"/>
                    <a:pt x="2703" y="9490"/>
                  </a:cubicBezTo>
                  <a:cubicBezTo>
                    <a:pt x="2719" y="9490"/>
                    <a:pt x="2734" y="9488"/>
                    <a:pt x="2748" y="9485"/>
                  </a:cubicBezTo>
                  <a:cubicBezTo>
                    <a:pt x="3256" y="9332"/>
                    <a:pt x="4209" y="7928"/>
                    <a:pt x="4190" y="5750"/>
                  </a:cubicBezTo>
                  <a:lnTo>
                    <a:pt x="4190" y="5750"/>
                  </a:lnTo>
                  <a:cubicBezTo>
                    <a:pt x="4252" y="6477"/>
                    <a:pt x="4299" y="7264"/>
                    <a:pt x="4237" y="7478"/>
                  </a:cubicBezTo>
                  <a:cubicBezTo>
                    <a:pt x="4223" y="7532"/>
                    <a:pt x="4222" y="7558"/>
                    <a:pt x="4230" y="7558"/>
                  </a:cubicBezTo>
                  <a:cubicBezTo>
                    <a:pt x="4292" y="7558"/>
                    <a:pt x="4890" y="6102"/>
                    <a:pt x="4541" y="3983"/>
                  </a:cubicBezTo>
                  <a:lnTo>
                    <a:pt x="4541" y="3983"/>
                  </a:lnTo>
                  <a:cubicBezTo>
                    <a:pt x="5392" y="4378"/>
                    <a:pt x="6274" y="4621"/>
                    <a:pt x="7216" y="4743"/>
                  </a:cubicBezTo>
                  <a:cubicBezTo>
                    <a:pt x="7467" y="4763"/>
                    <a:pt x="7696" y="4771"/>
                    <a:pt x="7901" y="4771"/>
                  </a:cubicBezTo>
                  <a:cubicBezTo>
                    <a:pt x="8644" y="4771"/>
                    <a:pt x="9083" y="4662"/>
                    <a:pt x="9131" y="4591"/>
                  </a:cubicBezTo>
                  <a:cubicBezTo>
                    <a:pt x="9192" y="4500"/>
                    <a:pt x="7459" y="4317"/>
                    <a:pt x="6912" y="3892"/>
                  </a:cubicBezTo>
                  <a:lnTo>
                    <a:pt x="6912" y="3892"/>
                  </a:lnTo>
                  <a:cubicBezTo>
                    <a:pt x="6912" y="3892"/>
                    <a:pt x="9502" y="4527"/>
                    <a:pt x="11045" y="4527"/>
                  </a:cubicBezTo>
                  <a:cubicBezTo>
                    <a:pt x="11223" y="4527"/>
                    <a:pt x="11388" y="4518"/>
                    <a:pt x="11532" y="4500"/>
                  </a:cubicBezTo>
                  <a:cubicBezTo>
                    <a:pt x="11684" y="4469"/>
                    <a:pt x="11228" y="1187"/>
                    <a:pt x="8827" y="244"/>
                  </a:cubicBezTo>
                  <a:cubicBezTo>
                    <a:pt x="8413" y="74"/>
                    <a:pt x="7977" y="1"/>
                    <a:pt x="7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44;p63">
              <a:extLst>
                <a:ext uri="{FF2B5EF4-FFF2-40B4-BE49-F238E27FC236}">
                  <a16:creationId xmlns:a16="http://schemas.microsoft.com/office/drawing/2014/main" id="{B8733AAB-84AD-5F8F-ECFE-CF4965E69C95}"/>
                </a:ext>
              </a:extLst>
            </p:cNvPr>
            <p:cNvSpPr/>
            <p:nvPr/>
          </p:nvSpPr>
          <p:spPr>
            <a:xfrm>
              <a:off x="4131050" y="2193925"/>
              <a:ext cx="77525" cy="85725"/>
            </a:xfrm>
            <a:custGeom>
              <a:avLst/>
              <a:gdLst/>
              <a:ahLst/>
              <a:cxnLst/>
              <a:rect l="l" t="t" r="r" b="b"/>
              <a:pathLst>
                <a:path w="3101" h="3429" extrusionOk="0">
                  <a:moveTo>
                    <a:pt x="1055" y="1"/>
                  </a:moveTo>
                  <a:cubicBezTo>
                    <a:pt x="963" y="1"/>
                    <a:pt x="874" y="21"/>
                    <a:pt x="790" y="68"/>
                  </a:cubicBezTo>
                  <a:cubicBezTo>
                    <a:pt x="0" y="524"/>
                    <a:pt x="912" y="3016"/>
                    <a:pt x="1854" y="3351"/>
                  </a:cubicBezTo>
                  <a:cubicBezTo>
                    <a:pt x="1975" y="3403"/>
                    <a:pt x="2099" y="3428"/>
                    <a:pt x="2221" y="3428"/>
                  </a:cubicBezTo>
                  <a:cubicBezTo>
                    <a:pt x="2591" y="3428"/>
                    <a:pt x="2940" y="3200"/>
                    <a:pt x="3101" y="2834"/>
                  </a:cubicBezTo>
                  <a:lnTo>
                    <a:pt x="2797" y="1375"/>
                  </a:lnTo>
                  <a:cubicBezTo>
                    <a:pt x="2797" y="1375"/>
                    <a:pt x="1808" y="1"/>
                    <a:pt x="1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45;p63">
              <a:extLst>
                <a:ext uri="{FF2B5EF4-FFF2-40B4-BE49-F238E27FC236}">
                  <a16:creationId xmlns:a16="http://schemas.microsoft.com/office/drawing/2014/main" id="{47EFF75F-3096-1D58-40EE-7BBCA0E0DC9E}"/>
                </a:ext>
              </a:extLst>
            </p:cNvPr>
            <p:cNvSpPr/>
            <p:nvPr/>
          </p:nvSpPr>
          <p:spPr>
            <a:xfrm>
              <a:off x="4156875" y="2213850"/>
              <a:ext cx="40000" cy="53275"/>
            </a:xfrm>
            <a:custGeom>
              <a:avLst/>
              <a:gdLst/>
              <a:ahLst/>
              <a:cxnLst/>
              <a:rect l="l" t="t" r="r" b="b"/>
              <a:pathLst>
                <a:path w="1600" h="2131" extrusionOk="0">
                  <a:moveTo>
                    <a:pt x="31" y="0"/>
                  </a:moveTo>
                  <a:cubicBezTo>
                    <a:pt x="31" y="0"/>
                    <a:pt x="1" y="0"/>
                    <a:pt x="31" y="31"/>
                  </a:cubicBezTo>
                  <a:cubicBezTo>
                    <a:pt x="639" y="304"/>
                    <a:pt x="1064" y="852"/>
                    <a:pt x="1277" y="1490"/>
                  </a:cubicBezTo>
                  <a:cubicBezTo>
                    <a:pt x="1169" y="1328"/>
                    <a:pt x="1008" y="1240"/>
                    <a:pt x="843" y="1240"/>
                  </a:cubicBezTo>
                  <a:cubicBezTo>
                    <a:pt x="731" y="1240"/>
                    <a:pt x="616" y="1282"/>
                    <a:pt x="517" y="1368"/>
                  </a:cubicBezTo>
                  <a:cubicBezTo>
                    <a:pt x="517" y="1368"/>
                    <a:pt x="517" y="1399"/>
                    <a:pt x="517" y="1399"/>
                  </a:cubicBezTo>
                  <a:cubicBezTo>
                    <a:pt x="583" y="1374"/>
                    <a:pt x="648" y="1363"/>
                    <a:pt x="711" y="1363"/>
                  </a:cubicBezTo>
                  <a:cubicBezTo>
                    <a:pt x="884" y="1363"/>
                    <a:pt x="1044" y="1448"/>
                    <a:pt x="1156" y="1581"/>
                  </a:cubicBezTo>
                  <a:cubicBezTo>
                    <a:pt x="1277" y="1733"/>
                    <a:pt x="1368" y="1915"/>
                    <a:pt x="1460" y="2098"/>
                  </a:cubicBezTo>
                  <a:cubicBezTo>
                    <a:pt x="1471" y="2121"/>
                    <a:pt x="1496" y="2131"/>
                    <a:pt x="1521" y="2131"/>
                  </a:cubicBezTo>
                  <a:cubicBezTo>
                    <a:pt x="1561" y="2131"/>
                    <a:pt x="1600" y="2105"/>
                    <a:pt x="1581" y="2067"/>
                  </a:cubicBezTo>
                  <a:cubicBezTo>
                    <a:pt x="1551" y="1216"/>
                    <a:pt x="943" y="61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46;p63">
              <a:extLst>
                <a:ext uri="{FF2B5EF4-FFF2-40B4-BE49-F238E27FC236}">
                  <a16:creationId xmlns:a16="http://schemas.microsoft.com/office/drawing/2014/main" id="{909FFC22-1C56-275B-E388-58ECD13DAB6C}"/>
                </a:ext>
              </a:extLst>
            </p:cNvPr>
            <p:cNvSpPr/>
            <p:nvPr/>
          </p:nvSpPr>
          <p:spPr>
            <a:xfrm>
              <a:off x="3884075" y="2403700"/>
              <a:ext cx="421975" cy="862625"/>
            </a:xfrm>
            <a:custGeom>
              <a:avLst/>
              <a:gdLst/>
              <a:ahLst/>
              <a:cxnLst/>
              <a:rect l="l" t="t" r="r" b="b"/>
              <a:pathLst>
                <a:path w="16879" h="34505" extrusionOk="0">
                  <a:moveTo>
                    <a:pt x="9204" y="1"/>
                  </a:moveTo>
                  <a:cubicBezTo>
                    <a:pt x="8308" y="1"/>
                    <a:pt x="7159" y="1153"/>
                    <a:pt x="6232" y="3197"/>
                  </a:cubicBezTo>
                  <a:cubicBezTo>
                    <a:pt x="3952" y="8273"/>
                    <a:pt x="1" y="19033"/>
                    <a:pt x="1308" y="22954"/>
                  </a:cubicBezTo>
                  <a:cubicBezTo>
                    <a:pt x="3010" y="28091"/>
                    <a:pt x="10821" y="34231"/>
                    <a:pt x="14256" y="34504"/>
                  </a:cubicBezTo>
                  <a:cubicBezTo>
                    <a:pt x="14261" y="34505"/>
                    <a:pt x="14266" y="34505"/>
                    <a:pt x="14271" y="34505"/>
                  </a:cubicBezTo>
                  <a:cubicBezTo>
                    <a:pt x="15464" y="34505"/>
                    <a:pt x="16879" y="23918"/>
                    <a:pt x="15714" y="23918"/>
                  </a:cubicBezTo>
                  <a:cubicBezTo>
                    <a:pt x="15695" y="23918"/>
                    <a:pt x="15675" y="23921"/>
                    <a:pt x="15654" y="23927"/>
                  </a:cubicBezTo>
                  <a:cubicBezTo>
                    <a:pt x="15613" y="23940"/>
                    <a:pt x="15563" y="23947"/>
                    <a:pt x="15505" y="23947"/>
                  </a:cubicBezTo>
                  <a:cubicBezTo>
                    <a:pt x="14395" y="23947"/>
                    <a:pt x="10309" y="21574"/>
                    <a:pt x="9818" y="20766"/>
                  </a:cubicBezTo>
                  <a:cubicBezTo>
                    <a:pt x="9302" y="19945"/>
                    <a:pt x="10244" y="9246"/>
                    <a:pt x="10609" y="4504"/>
                  </a:cubicBezTo>
                  <a:cubicBezTo>
                    <a:pt x="10863" y="1387"/>
                    <a:pt x="10186" y="1"/>
                    <a:pt x="9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47;p63">
              <a:extLst>
                <a:ext uri="{FF2B5EF4-FFF2-40B4-BE49-F238E27FC236}">
                  <a16:creationId xmlns:a16="http://schemas.microsoft.com/office/drawing/2014/main" id="{BE445383-AD86-9DD8-7E7B-C196E8C98A4F}"/>
                </a:ext>
              </a:extLst>
            </p:cNvPr>
            <p:cNvSpPr/>
            <p:nvPr/>
          </p:nvSpPr>
          <p:spPr>
            <a:xfrm>
              <a:off x="3947900" y="2391475"/>
              <a:ext cx="215075" cy="320125"/>
            </a:xfrm>
            <a:custGeom>
              <a:avLst/>
              <a:gdLst/>
              <a:ahLst/>
              <a:cxnLst/>
              <a:rect l="l" t="t" r="r" b="b"/>
              <a:pathLst>
                <a:path w="8603" h="12805" extrusionOk="0">
                  <a:moveTo>
                    <a:pt x="6543" y="1"/>
                  </a:moveTo>
                  <a:cubicBezTo>
                    <a:pt x="5794" y="1"/>
                    <a:pt x="4863" y="738"/>
                    <a:pt x="3831" y="2561"/>
                  </a:cubicBezTo>
                  <a:cubicBezTo>
                    <a:pt x="1764" y="6270"/>
                    <a:pt x="1" y="11650"/>
                    <a:pt x="1" y="11650"/>
                  </a:cubicBezTo>
                  <a:lnTo>
                    <a:pt x="8116" y="12805"/>
                  </a:lnTo>
                  <a:cubicBezTo>
                    <a:pt x="8116" y="12805"/>
                    <a:pt x="8603" y="6573"/>
                    <a:pt x="8390" y="3321"/>
                  </a:cubicBezTo>
                  <a:cubicBezTo>
                    <a:pt x="8266" y="1415"/>
                    <a:pt x="7579" y="1"/>
                    <a:pt x="654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48;p63">
              <a:extLst>
                <a:ext uri="{FF2B5EF4-FFF2-40B4-BE49-F238E27FC236}">
                  <a16:creationId xmlns:a16="http://schemas.microsoft.com/office/drawing/2014/main" id="{A5BB5B0A-17CA-E997-900B-BAA90689DFFA}"/>
                </a:ext>
              </a:extLst>
            </p:cNvPr>
            <p:cNvSpPr/>
            <p:nvPr/>
          </p:nvSpPr>
          <p:spPr>
            <a:xfrm>
              <a:off x="3969950" y="2643175"/>
              <a:ext cx="173275" cy="27400"/>
            </a:xfrm>
            <a:custGeom>
              <a:avLst/>
              <a:gdLst/>
              <a:ahLst/>
              <a:cxnLst/>
              <a:rect l="l" t="t" r="r" b="b"/>
              <a:pathLst>
                <a:path w="6931" h="1096" extrusionOk="0">
                  <a:moveTo>
                    <a:pt x="61" y="1"/>
                  </a:moveTo>
                  <a:cubicBezTo>
                    <a:pt x="0" y="1"/>
                    <a:pt x="0" y="62"/>
                    <a:pt x="61" y="62"/>
                  </a:cubicBezTo>
                  <a:cubicBezTo>
                    <a:pt x="1186" y="305"/>
                    <a:pt x="2341" y="487"/>
                    <a:pt x="3526" y="670"/>
                  </a:cubicBezTo>
                  <a:cubicBezTo>
                    <a:pt x="4073" y="761"/>
                    <a:pt x="4651" y="822"/>
                    <a:pt x="5228" y="913"/>
                  </a:cubicBezTo>
                  <a:cubicBezTo>
                    <a:pt x="5775" y="1004"/>
                    <a:pt x="6353" y="1065"/>
                    <a:pt x="6931" y="1095"/>
                  </a:cubicBezTo>
                  <a:cubicBezTo>
                    <a:pt x="6931" y="1095"/>
                    <a:pt x="6931" y="1065"/>
                    <a:pt x="6900" y="1034"/>
                  </a:cubicBezTo>
                  <a:cubicBezTo>
                    <a:pt x="6353" y="913"/>
                    <a:pt x="5775" y="791"/>
                    <a:pt x="5198" y="730"/>
                  </a:cubicBezTo>
                  <a:cubicBezTo>
                    <a:pt x="4651" y="609"/>
                    <a:pt x="4073" y="518"/>
                    <a:pt x="3496" y="457"/>
                  </a:cubicBezTo>
                  <a:cubicBezTo>
                    <a:pt x="2371" y="275"/>
                    <a:pt x="1216" y="123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549;p63">
              <a:extLst>
                <a:ext uri="{FF2B5EF4-FFF2-40B4-BE49-F238E27FC236}">
                  <a16:creationId xmlns:a16="http://schemas.microsoft.com/office/drawing/2014/main" id="{43FD37C5-BC47-1DE7-D55D-F977D83A746A}"/>
                </a:ext>
              </a:extLst>
            </p:cNvPr>
            <p:cNvSpPr/>
            <p:nvPr/>
          </p:nvSpPr>
          <p:spPr>
            <a:xfrm>
              <a:off x="4134850" y="2523125"/>
              <a:ext cx="31175" cy="190125"/>
            </a:xfrm>
            <a:custGeom>
              <a:avLst/>
              <a:gdLst/>
              <a:ahLst/>
              <a:cxnLst/>
              <a:rect l="l" t="t" r="r" b="b"/>
              <a:pathLst>
                <a:path w="1247" h="7605" extrusionOk="0">
                  <a:moveTo>
                    <a:pt x="973" y="0"/>
                  </a:moveTo>
                  <a:cubicBezTo>
                    <a:pt x="882" y="1247"/>
                    <a:pt x="851" y="2523"/>
                    <a:pt x="790" y="3770"/>
                  </a:cubicBezTo>
                  <a:cubicBezTo>
                    <a:pt x="699" y="5046"/>
                    <a:pt x="638" y="6262"/>
                    <a:pt x="608" y="7508"/>
                  </a:cubicBezTo>
                  <a:cubicBezTo>
                    <a:pt x="578" y="7508"/>
                    <a:pt x="91" y="7447"/>
                    <a:pt x="31" y="7447"/>
                  </a:cubicBezTo>
                  <a:cubicBezTo>
                    <a:pt x="0" y="7447"/>
                    <a:pt x="0" y="7508"/>
                    <a:pt x="31" y="7508"/>
                  </a:cubicBezTo>
                  <a:cubicBezTo>
                    <a:pt x="58" y="7508"/>
                    <a:pt x="565" y="7604"/>
                    <a:pt x="677" y="7604"/>
                  </a:cubicBezTo>
                  <a:cubicBezTo>
                    <a:pt x="691" y="7604"/>
                    <a:pt x="699" y="7603"/>
                    <a:pt x="699" y="7599"/>
                  </a:cubicBezTo>
                  <a:cubicBezTo>
                    <a:pt x="699" y="7599"/>
                    <a:pt x="942" y="5077"/>
                    <a:pt x="1003" y="3800"/>
                  </a:cubicBezTo>
                  <a:lnTo>
                    <a:pt x="1003" y="3314"/>
                  </a:lnTo>
                  <a:cubicBezTo>
                    <a:pt x="1125" y="2736"/>
                    <a:pt x="1186" y="2159"/>
                    <a:pt x="1246" y="1581"/>
                  </a:cubicBezTo>
                  <a:cubicBezTo>
                    <a:pt x="1246" y="1566"/>
                    <a:pt x="1239" y="1558"/>
                    <a:pt x="1231" y="1558"/>
                  </a:cubicBezTo>
                  <a:cubicBezTo>
                    <a:pt x="1224" y="1558"/>
                    <a:pt x="1216" y="1566"/>
                    <a:pt x="1216" y="1581"/>
                  </a:cubicBezTo>
                  <a:cubicBezTo>
                    <a:pt x="1125" y="1976"/>
                    <a:pt x="1064" y="2341"/>
                    <a:pt x="1003" y="2736"/>
                  </a:cubicBezTo>
                  <a:cubicBezTo>
                    <a:pt x="1034" y="1824"/>
                    <a:pt x="1003" y="912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550;p63">
              <a:extLst>
                <a:ext uri="{FF2B5EF4-FFF2-40B4-BE49-F238E27FC236}">
                  <a16:creationId xmlns:a16="http://schemas.microsoft.com/office/drawing/2014/main" id="{3C4D1032-2E4E-50A9-50C4-89691B30173D}"/>
                </a:ext>
              </a:extLst>
            </p:cNvPr>
            <p:cNvSpPr/>
            <p:nvPr/>
          </p:nvSpPr>
          <p:spPr>
            <a:xfrm>
              <a:off x="3947150" y="2539275"/>
              <a:ext cx="53975" cy="146500"/>
            </a:xfrm>
            <a:custGeom>
              <a:avLst/>
              <a:gdLst/>
              <a:ahLst/>
              <a:cxnLst/>
              <a:rect l="l" t="t" r="r" b="b"/>
              <a:pathLst>
                <a:path w="2159" h="5860" extrusionOk="0">
                  <a:moveTo>
                    <a:pt x="2140" y="0"/>
                  </a:moveTo>
                  <a:cubicBezTo>
                    <a:pt x="2128" y="0"/>
                    <a:pt x="2113" y="8"/>
                    <a:pt x="2098" y="23"/>
                  </a:cubicBezTo>
                  <a:cubicBezTo>
                    <a:pt x="1915" y="449"/>
                    <a:pt x="1733" y="874"/>
                    <a:pt x="1581" y="1300"/>
                  </a:cubicBezTo>
                  <a:lnTo>
                    <a:pt x="1581" y="1209"/>
                  </a:lnTo>
                  <a:cubicBezTo>
                    <a:pt x="1611" y="996"/>
                    <a:pt x="1672" y="783"/>
                    <a:pt x="1703" y="570"/>
                  </a:cubicBezTo>
                  <a:cubicBezTo>
                    <a:pt x="1703" y="553"/>
                    <a:pt x="1692" y="535"/>
                    <a:pt x="1684" y="535"/>
                  </a:cubicBezTo>
                  <a:cubicBezTo>
                    <a:pt x="1678" y="535"/>
                    <a:pt x="1672" y="545"/>
                    <a:pt x="1672" y="570"/>
                  </a:cubicBezTo>
                  <a:cubicBezTo>
                    <a:pt x="1581" y="783"/>
                    <a:pt x="1551" y="996"/>
                    <a:pt x="1490" y="1209"/>
                  </a:cubicBezTo>
                  <a:cubicBezTo>
                    <a:pt x="1459" y="1361"/>
                    <a:pt x="1459" y="1482"/>
                    <a:pt x="1429" y="1634"/>
                  </a:cubicBezTo>
                  <a:cubicBezTo>
                    <a:pt x="1277" y="2029"/>
                    <a:pt x="1125" y="2424"/>
                    <a:pt x="973" y="2820"/>
                  </a:cubicBezTo>
                  <a:cubicBezTo>
                    <a:pt x="608" y="3762"/>
                    <a:pt x="0" y="5738"/>
                    <a:pt x="0" y="5768"/>
                  </a:cubicBezTo>
                  <a:cubicBezTo>
                    <a:pt x="31" y="5798"/>
                    <a:pt x="578" y="5829"/>
                    <a:pt x="578" y="5859"/>
                  </a:cubicBezTo>
                  <a:cubicBezTo>
                    <a:pt x="578" y="5859"/>
                    <a:pt x="578" y="5829"/>
                    <a:pt x="578" y="5829"/>
                  </a:cubicBezTo>
                  <a:cubicBezTo>
                    <a:pt x="578" y="5829"/>
                    <a:pt x="152" y="5738"/>
                    <a:pt x="122" y="5738"/>
                  </a:cubicBezTo>
                  <a:cubicBezTo>
                    <a:pt x="517" y="4826"/>
                    <a:pt x="791" y="3883"/>
                    <a:pt x="1125" y="2941"/>
                  </a:cubicBezTo>
                  <a:cubicBezTo>
                    <a:pt x="1459" y="1999"/>
                    <a:pt x="1794" y="996"/>
                    <a:pt x="2159" y="23"/>
                  </a:cubicBezTo>
                  <a:cubicBezTo>
                    <a:pt x="2159" y="8"/>
                    <a:pt x="2151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551;p63">
              <a:extLst>
                <a:ext uri="{FF2B5EF4-FFF2-40B4-BE49-F238E27FC236}">
                  <a16:creationId xmlns:a16="http://schemas.microsoft.com/office/drawing/2014/main" id="{244C4F8D-131B-4AD6-8FDD-90C419BC2A7D}"/>
                </a:ext>
              </a:extLst>
            </p:cNvPr>
            <p:cNvSpPr/>
            <p:nvPr/>
          </p:nvSpPr>
          <p:spPr>
            <a:xfrm>
              <a:off x="4229825" y="2951375"/>
              <a:ext cx="504600" cy="315000"/>
            </a:xfrm>
            <a:custGeom>
              <a:avLst/>
              <a:gdLst/>
              <a:ahLst/>
              <a:cxnLst/>
              <a:rect l="l" t="t" r="r" b="b"/>
              <a:pathLst>
                <a:path w="20184" h="12600" extrusionOk="0">
                  <a:moveTo>
                    <a:pt x="10768" y="0"/>
                  </a:moveTo>
                  <a:cubicBezTo>
                    <a:pt x="9504" y="0"/>
                    <a:pt x="7613" y="352"/>
                    <a:pt x="6445" y="682"/>
                  </a:cubicBezTo>
                  <a:cubicBezTo>
                    <a:pt x="3952" y="1351"/>
                    <a:pt x="183" y="2567"/>
                    <a:pt x="183" y="2567"/>
                  </a:cubicBezTo>
                  <a:cubicBezTo>
                    <a:pt x="183" y="2567"/>
                    <a:pt x="1" y="12597"/>
                    <a:pt x="426" y="12597"/>
                  </a:cubicBezTo>
                  <a:cubicBezTo>
                    <a:pt x="505" y="12599"/>
                    <a:pt x="586" y="12599"/>
                    <a:pt x="668" y="12599"/>
                  </a:cubicBezTo>
                  <a:cubicBezTo>
                    <a:pt x="2504" y="12599"/>
                    <a:pt x="5015" y="12226"/>
                    <a:pt x="7721" y="9345"/>
                  </a:cubicBezTo>
                  <a:cubicBezTo>
                    <a:pt x="7721" y="9345"/>
                    <a:pt x="11104" y="11008"/>
                    <a:pt x="13048" y="11008"/>
                  </a:cubicBezTo>
                  <a:cubicBezTo>
                    <a:pt x="13583" y="11008"/>
                    <a:pt x="14009" y="10882"/>
                    <a:pt x="14226" y="10561"/>
                  </a:cubicBezTo>
                  <a:cubicBezTo>
                    <a:pt x="14645" y="9947"/>
                    <a:pt x="13749" y="9159"/>
                    <a:pt x="12658" y="8487"/>
                  </a:cubicBezTo>
                  <a:lnTo>
                    <a:pt x="12658" y="8487"/>
                  </a:lnTo>
                  <a:cubicBezTo>
                    <a:pt x="13757" y="8968"/>
                    <a:pt x="14934" y="9384"/>
                    <a:pt x="15713" y="9384"/>
                  </a:cubicBezTo>
                  <a:cubicBezTo>
                    <a:pt x="16061" y="9384"/>
                    <a:pt x="16330" y="9301"/>
                    <a:pt x="16475" y="9102"/>
                  </a:cubicBezTo>
                  <a:cubicBezTo>
                    <a:pt x="16934" y="8486"/>
                    <a:pt x="16386" y="7762"/>
                    <a:pt x="15511" y="7094"/>
                  </a:cubicBezTo>
                  <a:lnTo>
                    <a:pt x="15511" y="7094"/>
                  </a:lnTo>
                  <a:cubicBezTo>
                    <a:pt x="16289" y="7413"/>
                    <a:pt x="17042" y="7637"/>
                    <a:pt x="17621" y="7637"/>
                  </a:cubicBezTo>
                  <a:cubicBezTo>
                    <a:pt x="18062" y="7637"/>
                    <a:pt x="18402" y="7506"/>
                    <a:pt x="18572" y="7187"/>
                  </a:cubicBezTo>
                  <a:cubicBezTo>
                    <a:pt x="19157" y="6057"/>
                    <a:pt x="16868" y="4726"/>
                    <a:pt x="15150" y="3917"/>
                  </a:cubicBezTo>
                  <a:lnTo>
                    <a:pt x="15150" y="3917"/>
                  </a:lnTo>
                  <a:cubicBezTo>
                    <a:pt x="16288" y="4360"/>
                    <a:pt x="17731" y="4836"/>
                    <a:pt x="18676" y="4836"/>
                  </a:cubicBezTo>
                  <a:cubicBezTo>
                    <a:pt x="19176" y="4836"/>
                    <a:pt x="19536" y="4702"/>
                    <a:pt x="19636" y="4360"/>
                  </a:cubicBezTo>
                  <a:cubicBezTo>
                    <a:pt x="20183" y="2658"/>
                    <a:pt x="13162" y="348"/>
                    <a:pt x="11429" y="44"/>
                  </a:cubicBezTo>
                  <a:cubicBezTo>
                    <a:pt x="11240" y="14"/>
                    <a:pt x="11016" y="0"/>
                    <a:pt x="10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52;p63">
              <a:extLst>
                <a:ext uri="{FF2B5EF4-FFF2-40B4-BE49-F238E27FC236}">
                  <a16:creationId xmlns:a16="http://schemas.microsoft.com/office/drawing/2014/main" id="{E53B85CF-ECF8-60ED-B575-F7B181126C93}"/>
                </a:ext>
              </a:extLst>
            </p:cNvPr>
            <p:cNvSpPr/>
            <p:nvPr/>
          </p:nvSpPr>
          <p:spPr>
            <a:xfrm>
              <a:off x="4513275" y="3007925"/>
              <a:ext cx="167200" cy="85900"/>
            </a:xfrm>
            <a:custGeom>
              <a:avLst/>
              <a:gdLst/>
              <a:ahLst/>
              <a:cxnLst/>
              <a:rect l="l" t="t" r="r" b="b"/>
              <a:pathLst>
                <a:path w="6688" h="3436" extrusionOk="0">
                  <a:moveTo>
                    <a:pt x="0" y="1"/>
                  </a:moveTo>
                  <a:lnTo>
                    <a:pt x="0" y="1"/>
                  </a:lnTo>
                  <a:cubicBezTo>
                    <a:pt x="699" y="305"/>
                    <a:pt x="1368" y="670"/>
                    <a:pt x="2067" y="973"/>
                  </a:cubicBezTo>
                  <a:cubicBezTo>
                    <a:pt x="2766" y="1247"/>
                    <a:pt x="5259" y="2372"/>
                    <a:pt x="6687" y="3436"/>
                  </a:cubicBezTo>
                  <a:cubicBezTo>
                    <a:pt x="5927" y="2797"/>
                    <a:pt x="5107" y="2220"/>
                    <a:pt x="4225" y="1764"/>
                  </a:cubicBezTo>
                  <a:cubicBezTo>
                    <a:pt x="3557" y="1399"/>
                    <a:pt x="2857" y="1065"/>
                    <a:pt x="2158" y="761"/>
                  </a:cubicBezTo>
                  <a:cubicBezTo>
                    <a:pt x="1459" y="457"/>
                    <a:pt x="730" y="21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553;p63">
              <a:extLst>
                <a:ext uri="{FF2B5EF4-FFF2-40B4-BE49-F238E27FC236}">
                  <a16:creationId xmlns:a16="http://schemas.microsoft.com/office/drawing/2014/main" id="{AA2446CE-CFED-08FF-E3FD-F3FBCADF0B20}"/>
                </a:ext>
              </a:extLst>
            </p:cNvPr>
            <p:cNvSpPr/>
            <p:nvPr/>
          </p:nvSpPr>
          <p:spPr>
            <a:xfrm>
              <a:off x="4484400" y="3070250"/>
              <a:ext cx="134075" cy="58850"/>
            </a:xfrm>
            <a:custGeom>
              <a:avLst/>
              <a:gdLst/>
              <a:ahLst/>
              <a:cxnLst/>
              <a:rect l="l" t="t" r="r" b="b"/>
              <a:pathLst>
                <a:path w="5363" h="2354" extrusionOk="0">
                  <a:moveTo>
                    <a:pt x="3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912" y="395"/>
                    <a:pt x="1794" y="821"/>
                    <a:pt x="2675" y="1216"/>
                  </a:cubicBezTo>
                  <a:cubicBezTo>
                    <a:pt x="3556" y="1611"/>
                    <a:pt x="4408" y="1915"/>
                    <a:pt x="5259" y="2341"/>
                  </a:cubicBezTo>
                  <a:cubicBezTo>
                    <a:pt x="5285" y="2350"/>
                    <a:pt x="5307" y="2353"/>
                    <a:pt x="5322" y="2353"/>
                  </a:cubicBezTo>
                  <a:cubicBezTo>
                    <a:pt x="5360" y="2353"/>
                    <a:pt x="5362" y="2332"/>
                    <a:pt x="5319" y="2310"/>
                  </a:cubicBezTo>
                  <a:cubicBezTo>
                    <a:pt x="4438" y="1854"/>
                    <a:pt x="3648" y="1429"/>
                    <a:pt x="2736" y="1034"/>
                  </a:cubicBezTo>
                  <a:cubicBezTo>
                    <a:pt x="1854" y="669"/>
                    <a:pt x="942" y="335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554;p63">
              <a:extLst>
                <a:ext uri="{FF2B5EF4-FFF2-40B4-BE49-F238E27FC236}">
                  <a16:creationId xmlns:a16="http://schemas.microsoft.com/office/drawing/2014/main" id="{4B132FB8-B430-ADA7-0FDF-F23840A53E54}"/>
                </a:ext>
              </a:extLst>
            </p:cNvPr>
            <p:cNvSpPr/>
            <p:nvPr/>
          </p:nvSpPr>
          <p:spPr>
            <a:xfrm>
              <a:off x="4450225" y="3119625"/>
              <a:ext cx="102700" cy="48775"/>
            </a:xfrm>
            <a:custGeom>
              <a:avLst/>
              <a:gdLst/>
              <a:ahLst/>
              <a:cxnLst/>
              <a:rect l="l" t="t" r="r" b="b"/>
              <a:pathLst>
                <a:path w="4108" h="1951" extrusionOk="0">
                  <a:moveTo>
                    <a:pt x="30" y="1"/>
                  </a:moveTo>
                  <a:cubicBezTo>
                    <a:pt x="5" y="1"/>
                    <a:pt x="1" y="40"/>
                    <a:pt x="15" y="40"/>
                  </a:cubicBezTo>
                  <a:cubicBezTo>
                    <a:pt x="19" y="40"/>
                    <a:pt x="24" y="37"/>
                    <a:pt x="30" y="31"/>
                  </a:cubicBezTo>
                  <a:cubicBezTo>
                    <a:pt x="1641" y="730"/>
                    <a:pt x="2674" y="1278"/>
                    <a:pt x="4012" y="1916"/>
                  </a:cubicBezTo>
                  <a:cubicBezTo>
                    <a:pt x="4037" y="1942"/>
                    <a:pt x="4063" y="1951"/>
                    <a:pt x="4080" y="1951"/>
                  </a:cubicBezTo>
                  <a:cubicBezTo>
                    <a:pt x="4102" y="1951"/>
                    <a:pt x="4108" y="1933"/>
                    <a:pt x="4072" y="1916"/>
                  </a:cubicBezTo>
                  <a:cubicBezTo>
                    <a:pt x="2796" y="1126"/>
                    <a:pt x="1428" y="487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555;p63">
              <a:extLst>
                <a:ext uri="{FF2B5EF4-FFF2-40B4-BE49-F238E27FC236}">
                  <a16:creationId xmlns:a16="http://schemas.microsoft.com/office/drawing/2014/main" id="{D83FDA24-221C-052F-CFEF-EE42B3C6C9D6}"/>
                </a:ext>
              </a:extLst>
            </p:cNvPr>
            <p:cNvSpPr/>
            <p:nvPr/>
          </p:nvSpPr>
          <p:spPr>
            <a:xfrm>
              <a:off x="4918300" y="3150025"/>
              <a:ext cx="1079075" cy="1346550"/>
            </a:xfrm>
            <a:custGeom>
              <a:avLst/>
              <a:gdLst/>
              <a:ahLst/>
              <a:cxnLst/>
              <a:rect l="l" t="t" r="r" b="b"/>
              <a:pathLst>
                <a:path w="43163" h="53862" extrusionOk="0">
                  <a:moveTo>
                    <a:pt x="21581" y="2159"/>
                  </a:moveTo>
                  <a:cubicBezTo>
                    <a:pt x="32280" y="2159"/>
                    <a:pt x="41004" y="13284"/>
                    <a:pt x="41004" y="26931"/>
                  </a:cubicBezTo>
                  <a:cubicBezTo>
                    <a:pt x="41004" y="40579"/>
                    <a:pt x="32311" y="51704"/>
                    <a:pt x="21581" y="51704"/>
                  </a:cubicBezTo>
                  <a:cubicBezTo>
                    <a:pt x="10882" y="51704"/>
                    <a:pt x="2158" y="40579"/>
                    <a:pt x="2158" y="26931"/>
                  </a:cubicBezTo>
                  <a:cubicBezTo>
                    <a:pt x="2158" y="13253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96" y="1"/>
                    <a:pt x="0" y="12068"/>
                    <a:pt x="0" y="26931"/>
                  </a:cubicBezTo>
                  <a:cubicBezTo>
                    <a:pt x="0" y="41795"/>
                    <a:pt x="9696" y="53862"/>
                    <a:pt x="21581" y="53862"/>
                  </a:cubicBezTo>
                  <a:cubicBezTo>
                    <a:pt x="33496" y="53862"/>
                    <a:pt x="43162" y="41795"/>
                    <a:pt x="43162" y="26931"/>
                  </a:cubicBezTo>
                  <a:cubicBezTo>
                    <a:pt x="43162" y="12068"/>
                    <a:pt x="3349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556;p63">
              <a:extLst>
                <a:ext uri="{FF2B5EF4-FFF2-40B4-BE49-F238E27FC236}">
                  <a16:creationId xmlns:a16="http://schemas.microsoft.com/office/drawing/2014/main" id="{F499470E-AE27-6F43-41B5-125EB3B4B7D9}"/>
                </a:ext>
              </a:extLst>
            </p:cNvPr>
            <p:cNvSpPr/>
            <p:nvPr/>
          </p:nvSpPr>
          <p:spPr>
            <a:xfrm>
              <a:off x="5023150" y="3226025"/>
              <a:ext cx="954450" cy="1193800"/>
            </a:xfrm>
            <a:custGeom>
              <a:avLst/>
              <a:gdLst/>
              <a:ahLst/>
              <a:cxnLst/>
              <a:rect l="l" t="t" r="r" b="b"/>
              <a:pathLst>
                <a:path w="38178" h="47752" extrusionOk="0">
                  <a:moveTo>
                    <a:pt x="19089" y="1551"/>
                  </a:moveTo>
                  <a:cubicBezTo>
                    <a:pt x="28785" y="1551"/>
                    <a:pt x="36658" y="11611"/>
                    <a:pt x="36658" y="23922"/>
                  </a:cubicBezTo>
                  <a:cubicBezTo>
                    <a:pt x="36658" y="36201"/>
                    <a:pt x="28755" y="46232"/>
                    <a:pt x="19089" y="46232"/>
                  </a:cubicBezTo>
                  <a:cubicBezTo>
                    <a:pt x="9423" y="46232"/>
                    <a:pt x="1551" y="36201"/>
                    <a:pt x="1551" y="23891"/>
                  </a:cubicBezTo>
                  <a:cubicBezTo>
                    <a:pt x="1551" y="11581"/>
                    <a:pt x="942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72" y="0"/>
                    <a:pt x="1" y="10730"/>
                    <a:pt x="1" y="23891"/>
                  </a:cubicBezTo>
                  <a:cubicBezTo>
                    <a:pt x="1" y="37053"/>
                    <a:pt x="8572" y="47752"/>
                    <a:pt x="19089" y="47752"/>
                  </a:cubicBezTo>
                  <a:cubicBezTo>
                    <a:pt x="29637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57;p63">
              <a:extLst>
                <a:ext uri="{FF2B5EF4-FFF2-40B4-BE49-F238E27FC236}">
                  <a16:creationId xmlns:a16="http://schemas.microsoft.com/office/drawing/2014/main" id="{C2274367-B8DD-C78B-5FA1-8B56C78283EE}"/>
                </a:ext>
              </a:extLst>
            </p:cNvPr>
            <p:cNvSpPr/>
            <p:nvPr/>
          </p:nvSpPr>
          <p:spPr>
            <a:xfrm>
              <a:off x="4710075" y="3023125"/>
              <a:ext cx="797150" cy="307775"/>
            </a:xfrm>
            <a:custGeom>
              <a:avLst/>
              <a:gdLst/>
              <a:ahLst/>
              <a:cxnLst/>
              <a:rect l="l" t="t" r="r" b="b"/>
              <a:pathLst>
                <a:path w="31886" h="12311" extrusionOk="0">
                  <a:moveTo>
                    <a:pt x="1" y="1"/>
                  </a:moveTo>
                  <a:lnTo>
                    <a:pt x="1" y="12311"/>
                  </a:lnTo>
                  <a:lnTo>
                    <a:pt x="31886" y="12311"/>
                  </a:lnTo>
                  <a:lnTo>
                    <a:pt x="3188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58;p63">
              <a:extLst>
                <a:ext uri="{FF2B5EF4-FFF2-40B4-BE49-F238E27FC236}">
                  <a16:creationId xmlns:a16="http://schemas.microsoft.com/office/drawing/2014/main" id="{CC0ECC59-FEE5-0151-0021-A1256AE99719}"/>
                </a:ext>
              </a:extLst>
            </p:cNvPr>
            <p:cNvSpPr/>
            <p:nvPr/>
          </p:nvSpPr>
          <p:spPr>
            <a:xfrm>
              <a:off x="4710075" y="2281475"/>
              <a:ext cx="1015250" cy="1789575"/>
            </a:xfrm>
            <a:custGeom>
              <a:avLst/>
              <a:gdLst/>
              <a:ahLst/>
              <a:cxnLst/>
              <a:rect l="l" t="t" r="r" b="b"/>
              <a:pathLst>
                <a:path w="40610" h="71583" extrusionOk="0">
                  <a:moveTo>
                    <a:pt x="37023" y="1"/>
                  </a:moveTo>
                  <a:cubicBezTo>
                    <a:pt x="33740" y="31"/>
                    <a:pt x="31096" y="2675"/>
                    <a:pt x="31096" y="5928"/>
                  </a:cubicBezTo>
                  <a:lnTo>
                    <a:pt x="31096" y="65655"/>
                  </a:lnTo>
                  <a:cubicBezTo>
                    <a:pt x="31096" y="68087"/>
                    <a:pt x="29120" y="70032"/>
                    <a:pt x="2668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9" y="71582"/>
                  </a:lnTo>
                  <a:cubicBezTo>
                    <a:pt x="29971" y="71582"/>
                    <a:pt x="32615" y="68938"/>
                    <a:pt x="32615" y="65655"/>
                  </a:cubicBezTo>
                  <a:lnTo>
                    <a:pt x="32615" y="5928"/>
                  </a:lnTo>
                  <a:cubicBezTo>
                    <a:pt x="32615" y="3527"/>
                    <a:pt x="34591" y="1551"/>
                    <a:pt x="37023" y="1551"/>
                  </a:cubicBezTo>
                  <a:lnTo>
                    <a:pt x="40609" y="1551"/>
                  </a:lnTo>
                  <a:lnTo>
                    <a:pt x="4060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559;p63">
              <a:extLst>
                <a:ext uri="{FF2B5EF4-FFF2-40B4-BE49-F238E27FC236}">
                  <a16:creationId xmlns:a16="http://schemas.microsoft.com/office/drawing/2014/main" id="{24F05CE6-E2AC-E422-8EB7-C5ADB4E92344}"/>
                </a:ext>
              </a:extLst>
            </p:cNvPr>
            <p:cNvSpPr/>
            <p:nvPr/>
          </p:nvSpPr>
          <p:spPr>
            <a:xfrm>
              <a:off x="4690325" y="2874200"/>
              <a:ext cx="816150" cy="1405825"/>
            </a:xfrm>
            <a:custGeom>
              <a:avLst/>
              <a:gdLst/>
              <a:ahLst/>
              <a:cxnLst/>
              <a:rect l="l" t="t" r="r" b="b"/>
              <a:pathLst>
                <a:path w="32646" h="56233" extrusionOk="0">
                  <a:moveTo>
                    <a:pt x="5320" y="0"/>
                  </a:moveTo>
                  <a:cubicBezTo>
                    <a:pt x="2402" y="0"/>
                    <a:pt x="31" y="2371"/>
                    <a:pt x="0" y="5319"/>
                  </a:cubicBezTo>
                  <a:lnTo>
                    <a:pt x="0" y="56232"/>
                  </a:lnTo>
                  <a:lnTo>
                    <a:pt x="1551" y="56232"/>
                  </a:lnTo>
                  <a:lnTo>
                    <a:pt x="1551" y="5319"/>
                  </a:lnTo>
                  <a:cubicBezTo>
                    <a:pt x="1551" y="3192"/>
                    <a:pt x="3253" y="1520"/>
                    <a:pt x="5350" y="1520"/>
                  </a:cubicBezTo>
                  <a:lnTo>
                    <a:pt x="32645" y="1520"/>
                  </a:lnTo>
                  <a:lnTo>
                    <a:pt x="3264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560;p63">
              <a:extLst>
                <a:ext uri="{FF2B5EF4-FFF2-40B4-BE49-F238E27FC236}">
                  <a16:creationId xmlns:a16="http://schemas.microsoft.com/office/drawing/2014/main" id="{1C9FD4BD-43E4-7FCA-55BB-43172FE0987C}"/>
                </a:ext>
              </a:extLst>
            </p:cNvPr>
            <p:cNvSpPr/>
            <p:nvPr/>
          </p:nvSpPr>
          <p:spPr>
            <a:xfrm>
              <a:off x="5404625" y="3726025"/>
              <a:ext cx="155050" cy="194550"/>
            </a:xfrm>
            <a:custGeom>
              <a:avLst/>
              <a:gdLst/>
              <a:ahLst/>
              <a:cxnLst/>
              <a:rect l="l" t="t" r="r" b="b"/>
              <a:pathLst>
                <a:path w="6202" h="7782" extrusionOk="0">
                  <a:moveTo>
                    <a:pt x="3101" y="1"/>
                  </a:moveTo>
                  <a:cubicBezTo>
                    <a:pt x="1399" y="1"/>
                    <a:pt x="0" y="1733"/>
                    <a:pt x="0" y="3891"/>
                  </a:cubicBezTo>
                  <a:cubicBezTo>
                    <a:pt x="0" y="6049"/>
                    <a:pt x="1399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561;p63">
              <a:extLst>
                <a:ext uri="{FF2B5EF4-FFF2-40B4-BE49-F238E27FC236}">
                  <a16:creationId xmlns:a16="http://schemas.microsoft.com/office/drawing/2014/main" id="{60713F1D-87BF-5A2E-88A1-0C23064A70FD}"/>
                </a:ext>
              </a:extLst>
            </p:cNvPr>
            <p:cNvSpPr/>
            <p:nvPr/>
          </p:nvSpPr>
          <p:spPr>
            <a:xfrm>
              <a:off x="5429700" y="3726025"/>
              <a:ext cx="154275" cy="195325"/>
            </a:xfrm>
            <a:custGeom>
              <a:avLst/>
              <a:gdLst/>
              <a:ahLst/>
              <a:cxnLst/>
              <a:rect l="l" t="t" r="r" b="b"/>
              <a:pathLst>
                <a:path w="6171" h="7813" extrusionOk="0">
                  <a:moveTo>
                    <a:pt x="3101" y="1"/>
                  </a:moveTo>
                  <a:cubicBezTo>
                    <a:pt x="1368" y="1"/>
                    <a:pt x="0" y="1764"/>
                    <a:pt x="0" y="3922"/>
                  </a:cubicBezTo>
                  <a:cubicBezTo>
                    <a:pt x="0" y="6049"/>
                    <a:pt x="1368" y="7812"/>
                    <a:pt x="3101" y="7812"/>
                  </a:cubicBezTo>
                  <a:cubicBezTo>
                    <a:pt x="4803" y="7812"/>
                    <a:pt x="6171" y="6049"/>
                    <a:pt x="6171" y="3922"/>
                  </a:cubicBezTo>
                  <a:cubicBezTo>
                    <a:pt x="617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562;p63">
              <a:extLst>
                <a:ext uri="{FF2B5EF4-FFF2-40B4-BE49-F238E27FC236}">
                  <a16:creationId xmlns:a16="http://schemas.microsoft.com/office/drawing/2014/main" id="{81B1BB7B-3D13-5AD9-FF3B-8EBDAE83F704}"/>
                </a:ext>
              </a:extLst>
            </p:cNvPr>
            <p:cNvSpPr/>
            <p:nvPr/>
          </p:nvSpPr>
          <p:spPr>
            <a:xfrm>
              <a:off x="5507200" y="3804300"/>
              <a:ext cx="700650" cy="38025"/>
            </a:xfrm>
            <a:custGeom>
              <a:avLst/>
              <a:gdLst/>
              <a:ahLst/>
              <a:cxnLst/>
              <a:rect l="l" t="t" r="r" b="b"/>
              <a:pathLst>
                <a:path w="28026" h="1521" extrusionOk="0">
                  <a:moveTo>
                    <a:pt x="1" y="0"/>
                  </a:moveTo>
                  <a:lnTo>
                    <a:pt x="1" y="1520"/>
                  </a:lnTo>
                  <a:lnTo>
                    <a:pt x="28026" y="1520"/>
                  </a:lnTo>
                  <a:lnTo>
                    <a:pt x="2802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563;p63">
              <a:extLst>
                <a:ext uri="{FF2B5EF4-FFF2-40B4-BE49-F238E27FC236}">
                  <a16:creationId xmlns:a16="http://schemas.microsoft.com/office/drawing/2014/main" id="{3E397BDE-667F-9AD1-0250-99358039FA36}"/>
                </a:ext>
              </a:extLst>
            </p:cNvPr>
            <p:cNvSpPr/>
            <p:nvPr/>
          </p:nvSpPr>
          <p:spPr>
            <a:xfrm>
              <a:off x="4594575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564;p63">
              <a:extLst>
                <a:ext uri="{FF2B5EF4-FFF2-40B4-BE49-F238E27FC236}">
                  <a16:creationId xmlns:a16="http://schemas.microsoft.com/office/drawing/2014/main" id="{B7D0284F-7E7E-B61E-1A18-49AC65005A09}"/>
                </a:ext>
              </a:extLst>
            </p:cNvPr>
            <p:cNvSpPr/>
            <p:nvPr/>
          </p:nvSpPr>
          <p:spPr>
            <a:xfrm>
              <a:off x="4627250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32" y="10152"/>
                    <a:pt x="8055" y="7903"/>
                    <a:pt x="8055" y="5076"/>
                  </a:cubicBezTo>
                  <a:cubicBezTo>
                    <a:pt x="8055" y="2280"/>
                    <a:pt x="6232" y="0"/>
                    <a:pt x="4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565;p63">
              <a:extLst>
                <a:ext uri="{FF2B5EF4-FFF2-40B4-BE49-F238E27FC236}">
                  <a16:creationId xmlns:a16="http://schemas.microsoft.com/office/drawing/2014/main" id="{79008B5B-97AD-1E99-E34B-DA2D150F02A7}"/>
                </a:ext>
              </a:extLst>
            </p:cNvPr>
            <p:cNvSpPr/>
            <p:nvPr/>
          </p:nvSpPr>
          <p:spPr>
            <a:xfrm>
              <a:off x="5606000" y="2261725"/>
              <a:ext cx="238625" cy="76000"/>
            </a:xfrm>
            <a:custGeom>
              <a:avLst/>
              <a:gdLst/>
              <a:ahLst/>
              <a:cxnLst/>
              <a:rect l="l" t="t" r="r" b="b"/>
              <a:pathLst>
                <a:path w="9545" h="3040" extrusionOk="0">
                  <a:moveTo>
                    <a:pt x="0" y="0"/>
                  </a:moveTo>
                  <a:lnTo>
                    <a:pt x="0" y="3040"/>
                  </a:lnTo>
                  <a:lnTo>
                    <a:pt x="9545" y="3040"/>
                  </a:lnTo>
                  <a:lnTo>
                    <a:pt x="95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6;p63">
              <a:extLst>
                <a:ext uri="{FF2B5EF4-FFF2-40B4-BE49-F238E27FC236}">
                  <a16:creationId xmlns:a16="http://schemas.microsoft.com/office/drawing/2014/main" id="{60974EB6-F80E-D395-0050-9EFE257AE622}"/>
                </a:ext>
              </a:extLst>
            </p:cNvPr>
            <p:cNvSpPr/>
            <p:nvPr/>
          </p:nvSpPr>
          <p:spPr>
            <a:xfrm>
              <a:off x="5526200" y="2438025"/>
              <a:ext cx="681650" cy="738625"/>
            </a:xfrm>
            <a:custGeom>
              <a:avLst/>
              <a:gdLst/>
              <a:ahLst/>
              <a:cxnLst/>
              <a:rect l="l" t="t" r="r" b="b"/>
              <a:pathLst>
                <a:path w="27266" h="29545" extrusionOk="0">
                  <a:moveTo>
                    <a:pt x="1" y="0"/>
                  </a:moveTo>
                  <a:lnTo>
                    <a:pt x="1" y="29545"/>
                  </a:lnTo>
                  <a:lnTo>
                    <a:pt x="27266" y="29545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567;p63">
              <a:extLst>
                <a:ext uri="{FF2B5EF4-FFF2-40B4-BE49-F238E27FC236}">
                  <a16:creationId xmlns:a16="http://schemas.microsoft.com/office/drawing/2014/main" id="{51EC1E39-8D48-D1A9-83DC-AE8BAF48D4EB}"/>
                </a:ext>
              </a:extLst>
            </p:cNvPr>
            <p:cNvSpPr/>
            <p:nvPr/>
          </p:nvSpPr>
          <p:spPr>
            <a:xfrm>
              <a:off x="4534550" y="4321025"/>
              <a:ext cx="895175" cy="114775"/>
            </a:xfrm>
            <a:custGeom>
              <a:avLst/>
              <a:gdLst/>
              <a:ahLst/>
              <a:cxnLst/>
              <a:rect l="l" t="t" r="r" b="b"/>
              <a:pathLst>
                <a:path w="35807" h="4591" extrusionOk="0">
                  <a:moveTo>
                    <a:pt x="0" y="0"/>
                  </a:moveTo>
                  <a:lnTo>
                    <a:pt x="0" y="4590"/>
                  </a:lnTo>
                  <a:lnTo>
                    <a:pt x="35806" y="4590"/>
                  </a:lnTo>
                  <a:lnTo>
                    <a:pt x="35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68;p63">
              <a:extLst>
                <a:ext uri="{FF2B5EF4-FFF2-40B4-BE49-F238E27FC236}">
                  <a16:creationId xmlns:a16="http://schemas.microsoft.com/office/drawing/2014/main" id="{3C39FF4A-73AE-2951-9F80-632DEFD95821}"/>
                </a:ext>
              </a:extLst>
            </p:cNvPr>
            <p:cNvSpPr/>
            <p:nvPr/>
          </p:nvSpPr>
          <p:spPr>
            <a:xfrm>
              <a:off x="4431950" y="4036825"/>
              <a:ext cx="629975" cy="289950"/>
            </a:xfrm>
            <a:custGeom>
              <a:avLst/>
              <a:gdLst/>
              <a:ahLst/>
              <a:cxnLst/>
              <a:rect l="l" t="t" r="r" b="b"/>
              <a:pathLst>
                <a:path w="25199" h="11598" extrusionOk="0">
                  <a:moveTo>
                    <a:pt x="25199" y="0"/>
                  </a:moveTo>
                  <a:lnTo>
                    <a:pt x="10700" y="396"/>
                  </a:lnTo>
                  <a:lnTo>
                    <a:pt x="10761" y="3466"/>
                  </a:lnTo>
                  <a:cubicBezTo>
                    <a:pt x="10761" y="3466"/>
                    <a:pt x="2311" y="7599"/>
                    <a:pt x="1460" y="8329"/>
                  </a:cubicBezTo>
                  <a:cubicBezTo>
                    <a:pt x="609" y="9028"/>
                    <a:pt x="1" y="11308"/>
                    <a:pt x="791" y="11551"/>
                  </a:cubicBezTo>
                  <a:cubicBezTo>
                    <a:pt x="895" y="11583"/>
                    <a:pt x="1372" y="11597"/>
                    <a:pt x="2125" y="11597"/>
                  </a:cubicBezTo>
                  <a:cubicBezTo>
                    <a:pt x="7097" y="11597"/>
                    <a:pt x="24095" y="10958"/>
                    <a:pt x="24834" y="10457"/>
                  </a:cubicBezTo>
                  <a:lnTo>
                    <a:pt x="24834" y="10426"/>
                  </a:lnTo>
                  <a:cubicBezTo>
                    <a:pt x="24925" y="10153"/>
                    <a:pt x="24986" y="9849"/>
                    <a:pt x="25017" y="9575"/>
                  </a:cubicBezTo>
                  <a:cubicBezTo>
                    <a:pt x="25017" y="9545"/>
                    <a:pt x="25017" y="9545"/>
                    <a:pt x="25017" y="9545"/>
                  </a:cubicBezTo>
                  <a:cubicBezTo>
                    <a:pt x="25169" y="8268"/>
                    <a:pt x="25199" y="5806"/>
                    <a:pt x="25199" y="3010"/>
                  </a:cubicBezTo>
                  <a:lnTo>
                    <a:pt x="251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569;p63">
              <a:extLst>
                <a:ext uri="{FF2B5EF4-FFF2-40B4-BE49-F238E27FC236}">
                  <a16:creationId xmlns:a16="http://schemas.microsoft.com/office/drawing/2014/main" id="{957D8C16-68D2-00CD-61F3-AD3D9BA3522D}"/>
                </a:ext>
              </a:extLst>
            </p:cNvPr>
            <p:cNvSpPr/>
            <p:nvPr/>
          </p:nvSpPr>
          <p:spPr>
            <a:xfrm>
              <a:off x="4431200" y="4109025"/>
              <a:ext cx="630725" cy="217750"/>
            </a:xfrm>
            <a:custGeom>
              <a:avLst/>
              <a:gdLst/>
              <a:ahLst/>
              <a:cxnLst/>
              <a:rect l="l" t="t" r="r" b="b"/>
              <a:pathLst>
                <a:path w="25229" h="8710" extrusionOk="0">
                  <a:moveTo>
                    <a:pt x="25229" y="0"/>
                  </a:moveTo>
                  <a:lnTo>
                    <a:pt x="10761" y="304"/>
                  </a:lnTo>
                  <a:lnTo>
                    <a:pt x="10761" y="578"/>
                  </a:lnTo>
                  <a:cubicBezTo>
                    <a:pt x="10761" y="578"/>
                    <a:pt x="2311" y="4681"/>
                    <a:pt x="1459" y="5410"/>
                  </a:cubicBezTo>
                  <a:cubicBezTo>
                    <a:pt x="608" y="6140"/>
                    <a:pt x="0" y="8420"/>
                    <a:pt x="791" y="8663"/>
                  </a:cubicBezTo>
                  <a:cubicBezTo>
                    <a:pt x="895" y="8695"/>
                    <a:pt x="1372" y="8709"/>
                    <a:pt x="2125" y="8709"/>
                  </a:cubicBezTo>
                  <a:cubicBezTo>
                    <a:pt x="7104" y="8709"/>
                    <a:pt x="24121" y="8070"/>
                    <a:pt x="24834" y="7569"/>
                  </a:cubicBezTo>
                  <a:cubicBezTo>
                    <a:pt x="25168" y="7356"/>
                    <a:pt x="25229" y="4073"/>
                    <a:pt x="25229" y="122"/>
                  </a:cubicBezTo>
                  <a:lnTo>
                    <a:pt x="25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70;p63">
              <a:extLst>
                <a:ext uri="{FF2B5EF4-FFF2-40B4-BE49-F238E27FC236}">
                  <a16:creationId xmlns:a16="http://schemas.microsoft.com/office/drawing/2014/main" id="{D6864313-5611-D0CF-1E95-BB457FC3B7E3}"/>
                </a:ext>
              </a:extLst>
            </p:cNvPr>
            <p:cNvSpPr/>
            <p:nvPr/>
          </p:nvSpPr>
          <p:spPr>
            <a:xfrm>
              <a:off x="4454750" y="4285950"/>
              <a:ext cx="572225" cy="19150"/>
            </a:xfrm>
            <a:custGeom>
              <a:avLst/>
              <a:gdLst/>
              <a:ahLst/>
              <a:cxnLst/>
              <a:rect l="l" t="t" r="r" b="b"/>
              <a:pathLst>
                <a:path w="22889" h="766" extrusionOk="0">
                  <a:moveTo>
                    <a:pt x="22179" y="1"/>
                  </a:moveTo>
                  <a:cubicBezTo>
                    <a:pt x="17533" y="1"/>
                    <a:pt x="3665" y="503"/>
                    <a:pt x="92" y="704"/>
                  </a:cubicBezTo>
                  <a:cubicBezTo>
                    <a:pt x="1" y="704"/>
                    <a:pt x="1" y="765"/>
                    <a:pt x="92" y="765"/>
                  </a:cubicBezTo>
                  <a:cubicBezTo>
                    <a:pt x="3861" y="765"/>
                    <a:pt x="19120" y="340"/>
                    <a:pt x="22858" y="36"/>
                  </a:cubicBezTo>
                  <a:cubicBezTo>
                    <a:pt x="22889" y="36"/>
                    <a:pt x="22889" y="5"/>
                    <a:pt x="22858" y="5"/>
                  </a:cubicBezTo>
                  <a:cubicBezTo>
                    <a:pt x="22662" y="2"/>
                    <a:pt x="22434" y="1"/>
                    <a:pt x="2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571;p63">
              <a:extLst>
                <a:ext uri="{FF2B5EF4-FFF2-40B4-BE49-F238E27FC236}">
                  <a16:creationId xmlns:a16="http://schemas.microsoft.com/office/drawing/2014/main" id="{AF943975-ADF8-61B4-9B03-C1070DD490E8}"/>
                </a:ext>
              </a:extLst>
            </p:cNvPr>
            <p:cNvSpPr/>
            <p:nvPr/>
          </p:nvSpPr>
          <p:spPr>
            <a:xfrm>
              <a:off x="4666775" y="4121750"/>
              <a:ext cx="116275" cy="27550"/>
            </a:xfrm>
            <a:custGeom>
              <a:avLst/>
              <a:gdLst/>
              <a:ahLst/>
              <a:cxnLst/>
              <a:rect l="l" t="t" r="r" b="b"/>
              <a:pathLst>
                <a:path w="4651" h="1102" extrusionOk="0">
                  <a:moveTo>
                    <a:pt x="1553" y="1"/>
                  </a:moveTo>
                  <a:cubicBezTo>
                    <a:pt x="1064" y="1"/>
                    <a:pt x="577" y="57"/>
                    <a:pt x="122" y="160"/>
                  </a:cubicBezTo>
                  <a:cubicBezTo>
                    <a:pt x="0" y="160"/>
                    <a:pt x="0" y="342"/>
                    <a:pt x="152" y="342"/>
                  </a:cubicBezTo>
                  <a:cubicBezTo>
                    <a:pt x="1642" y="433"/>
                    <a:pt x="3101" y="676"/>
                    <a:pt x="4529" y="1102"/>
                  </a:cubicBezTo>
                  <a:cubicBezTo>
                    <a:pt x="4590" y="1102"/>
                    <a:pt x="4651" y="1041"/>
                    <a:pt x="4590" y="1011"/>
                  </a:cubicBezTo>
                  <a:cubicBezTo>
                    <a:pt x="3788" y="293"/>
                    <a:pt x="2664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572;p63">
              <a:extLst>
                <a:ext uri="{FF2B5EF4-FFF2-40B4-BE49-F238E27FC236}">
                  <a16:creationId xmlns:a16="http://schemas.microsoft.com/office/drawing/2014/main" id="{82A7867C-8272-E799-9494-82555D092C67}"/>
                </a:ext>
              </a:extLst>
            </p:cNvPr>
            <p:cNvSpPr/>
            <p:nvPr/>
          </p:nvSpPr>
          <p:spPr>
            <a:xfrm>
              <a:off x="4640425" y="4138625"/>
              <a:ext cx="115900" cy="27600"/>
            </a:xfrm>
            <a:custGeom>
              <a:avLst/>
              <a:gdLst/>
              <a:ahLst/>
              <a:cxnLst/>
              <a:rect l="l" t="t" r="r" b="b"/>
              <a:pathLst>
                <a:path w="4636" h="1104" extrusionOk="0">
                  <a:moveTo>
                    <a:pt x="1515" y="0"/>
                  </a:moveTo>
                  <a:cubicBezTo>
                    <a:pt x="1043" y="0"/>
                    <a:pt x="576" y="54"/>
                    <a:pt x="142" y="153"/>
                  </a:cubicBezTo>
                  <a:cubicBezTo>
                    <a:pt x="0" y="153"/>
                    <a:pt x="17" y="339"/>
                    <a:pt x="119" y="339"/>
                  </a:cubicBezTo>
                  <a:cubicBezTo>
                    <a:pt x="126" y="339"/>
                    <a:pt x="134" y="338"/>
                    <a:pt x="142" y="336"/>
                  </a:cubicBezTo>
                  <a:cubicBezTo>
                    <a:pt x="1632" y="457"/>
                    <a:pt x="3121" y="701"/>
                    <a:pt x="4550" y="1096"/>
                  </a:cubicBezTo>
                  <a:cubicBezTo>
                    <a:pt x="4561" y="1101"/>
                    <a:pt x="4571" y="1104"/>
                    <a:pt x="4580" y="1104"/>
                  </a:cubicBezTo>
                  <a:cubicBezTo>
                    <a:pt x="4620" y="1104"/>
                    <a:pt x="4635" y="1054"/>
                    <a:pt x="4610" y="1005"/>
                  </a:cubicBezTo>
                  <a:cubicBezTo>
                    <a:pt x="3778" y="300"/>
                    <a:pt x="263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573;p63">
              <a:extLst>
                <a:ext uri="{FF2B5EF4-FFF2-40B4-BE49-F238E27FC236}">
                  <a16:creationId xmlns:a16="http://schemas.microsoft.com/office/drawing/2014/main" id="{BA72A26C-E288-5754-4688-6E404BE87011}"/>
                </a:ext>
              </a:extLst>
            </p:cNvPr>
            <p:cNvSpPr/>
            <p:nvPr/>
          </p:nvSpPr>
          <p:spPr>
            <a:xfrm>
              <a:off x="4613575" y="4155950"/>
              <a:ext cx="116275" cy="27550"/>
            </a:xfrm>
            <a:custGeom>
              <a:avLst/>
              <a:gdLst/>
              <a:ahLst/>
              <a:cxnLst/>
              <a:rect l="l" t="t" r="r" b="b"/>
              <a:pathLst>
                <a:path w="4651" h="1102" extrusionOk="0">
                  <a:moveTo>
                    <a:pt x="1564" y="1"/>
                  </a:moveTo>
                  <a:cubicBezTo>
                    <a:pt x="1079" y="1"/>
                    <a:pt x="599" y="57"/>
                    <a:pt x="152" y="160"/>
                  </a:cubicBezTo>
                  <a:cubicBezTo>
                    <a:pt x="0" y="160"/>
                    <a:pt x="31" y="342"/>
                    <a:pt x="152" y="342"/>
                  </a:cubicBezTo>
                  <a:cubicBezTo>
                    <a:pt x="1642" y="433"/>
                    <a:pt x="3131" y="676"/>
                    <a:pt x="4560" y="1102"/>
                  </a:cubicBezTo>
                  <a:cubicBezTo>
                    <a:pt x="4621" y="1102"/>
                    <a:pt x="4651" y="1041"/>
                    <a:pt x="4621" y="1011"/>
                  </a:cubicBezTo>
                  <a:cubicBezTo>
                    <a:pt x="3798" y="293"/>
                    <a:pt x="2667" y="1"/>
                    <a:pt x="1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574;p63">
              <a:extLst>
                <a:ext uri="{FF2B5EF4-FFF2-40B4-BE49-F238E27FC236}">
                  <a16:creationId xmlns:a16="http://schemas.microsoft.com/office/drawing/2014/main" id="{540E5B4E-E6FE-41F1-9EA0-63C803132DB7}"/>
                </a:ext>
              </a:extLst>
            </p:cNvPr>
            <p:cNvSpPr/>
            <p:nvPr/>
          </p:nvSpPr>
          <p:spPr>
            <a:xfrm>
              <a:off x="4656125" y="2669025"/>
              <a:ext cx="1433950" cy="1446850"/>
            </a:xfrm>
            <a:custGeom>
              <a:avLst/>
              <a:gdLst/>
              <a:ahLst/>
              <a:cxnLst/>
              <a:rect l="l" t="t" r="r" b="b"/>
              <a:pathLst>
                <a:path w="57358" h="57874" extrusionOk="0">
                  <a:moveTo>
                    <a:pt x="40366" y="0"/>
                  </a:moveTo>
                  <a:lnTo>
                    <a:pt x="37995" y="3101"/>
                  </a:lnTo>
                  <a:cubicBezTo>
                    <a:pt x="37995" y="3101"/>
                    <a:pt x="13040" y="7204"/>
                    <a:pt x="7721" y="14043"/>
                  </a:cubicBezTo>
                  <a:cubicBezTo>
                    <a:pt x="1642" y="21916"/>
                    <a:pt x="1" y="57874"/>
                    <a:pt x="1" y="57874"/>
                  </a:cubicBezTo>
                  <a:lnTo>
                    <a:pt x="17478" y="57874"/>
                  </a:lnTo>
                  <a:cubicBezTo>
                    <a:pt x="17478" y="57874"/>
                    <a:pt x="19575" y="25472"/>
                    <a:pt x="21338" y="23131"/>
                  </a:cubicBezTo>
                  <a:cubicBezTo>
                    <a:pt x="23132" y="20791"/>
                    <a:pt x="47843" y="20365"/>
                    <a:pt x="52585" y="16779"/>
                  </a:cubicBezTo>
                  <a:cubicBezTo>
                    <a:pt x="57357" y="13222"/>
                    <a:pt x="53679" y="0"/>
                    <a:pt x="53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575;p63">
              <a:extLst>
                <a:ext uri="{FF2B5EF4-FFF2-40B4-BE49-F238E27FC236}">
                  <a16:creationId xmlns:a16="http://schemas.microsoft.com/office/drawing/2014/main" id="{76F03F9F-7546-50E4-AFB8-C71831BBE80D}"/>
                </a:ext>
              </a:extLst>
            </p:cNvPr>
            <p:cNvSpPr/>
            <p:nvPr/>
          </p:nvSpPr>
          <p:spPr>
            <a:xfrm>
              <a:off x="4672850" y="4031925"/>
              <a:ext cx="403525" cy="9800"/>
            </a:xfrm>
            <a:custGeom>
              <a:avLst/>
              <a:gdLst/>
              <a:ahLst/>
              <a:cxnLst/>
              <a:rect l="l" t="t" r="r" b="b"/>
              <a:pathLst>
                <a:path w="16141" h="392" extrusionOk="0">
                  <a:moveTo>
                    <a:pt x="5662" y="1"/>
                  </a:moveTo>
                  <a:cubicBezTo>
                    <a:pt x="4958" y="1"/>
                    <a:pt x="4256" y="4"/>
                    <a:pt x="3557" y="14"/>
                  </a:cubicBezTo>
                  <a:lnTo>
                    <a:pt x="1794" y="14"/>
                  </a:lnTo>
                  <a:cubicBezTo>
                    <a:pt x="1216" y="44"/>
                    <a:pt x="608" y="44"/>
                    <a:pt x="31" y="105"/>
                  </a:cubicBezTo>
                  <a:cubicBezTo>
                    <a:pt x="0" y="105"/>
                    <a:pt x="0" y="166"/>
                    <a:pt x="31" y="166"/>
                  </a:cubicBezTo>
                  <a:cubicBezTo>
                    <a:pt x="1064" y="257"/>
                    <a:pt x="2098" y="318"/>
                    <a:pt x="3101" y="318"/>
                  </a:cubicBezTo>
                  <a:cubicBezTo>
                    <a:pt x="4165" y="318"/>
                    <a:pt x="5228" y="348"/>
                    <a:pt x="6262" y="348"/>
                  </a:cubicBezTo>
                  <a:cubicBezTo>
                    <a:pt x="7745" y="370"/>
                    <a:pt x="9228" y="391"/>
                    <a:pt x="10711" y="391"/>
                  </a:cubicBezTo>
                  <a:cubicBezTo>
                    <a:pt x="11325" y="391"/>
                    <a:pt x="11939" y="388"/>
                    <a:pt x="12554" y="379"/>
                  </a:cubicBezTo>
                  <a:cubicBezTo>
                    <a:pt x="13162" y="379"/>
                    <a:pt x="13739" y="379"/>
                    <a:pt x="14347" y="348"/>
                  </a:cubicBezTo>
                  <a:cubicBezTo>
                    <a:pt x="14502" y="357"/>
                    <a:pt x="14657" y="360"/>
                    <a:pt x="14812" y="360"/>
                  </a:cubicBezTo>
                  <a:cubicBezTo>
                    <a:pt x="15236" y="360"/>
                    <a:pt x="15665" y="332"/>
                    <a:pt x="16110" y="288"/>
                  </a:cubicBezTo>
                  <a:cubicBezTo>
                    <a:pt x="16140" y="288"/>
                    <a:pt x="16140" y="196"/>
                    <a:pt x="16080" y="196"/>
                  </a:cubicBezTo>
                  <a:cubicBezTo>
                    <a:pt x="15563" y="136"/>
                    <a:pt x="15046" y="105"/>
                    <a:pt x="14529" y="75"/>
                  </a:cubicBezTo>
                  <a:cubicBezTo>
                    <a:pt x="14043" y="75"/>
                    <a:pt x="13526" y="44"/>
                    <a:pt x="13010" y="44"/>
                  </a:cubicBezTo>
                  <a:cubicBezTo>
                    <a:pt x="11976" y="14"/>
                    <a:pt x="10912" y="14"/>
                    <a:pt x="9879" y="14"/>
                  </a:cubicBezTo>
                  <a:cubicBezTo>
                    <a:pt x="8481" y="14"/>
                    <a:pt x="7069" y="1"/>
                    <a:pt x="5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576;p63">
              <a:extLst>
                <a:ext uri="{FF2B5EF4-FFF2-40B4-BE49-F238E27FC236}">
                  <a16:creationId xmlns:a16="http://schemas.microsoft.com/office/drawing/2014/main" id="{CA479BDE-E28F-C59C-3C3C-A2EDE8D8E38F}"/>
                </a:ext>
              </a:extLst>
            </p:cNvPr>
            <p:cNvSpPr/>
            <p:nvPr/>
          </p:nvSpPr>
          <p:spPr>
            <a:xfrm>
              <a:off x="5022400" y="3032250"/>
              <a:ext cx="917200" cy="969275"/>
            </a:xfrm>
            <a:custGeom>
              <a:avLst/>
              <a:gdLst/>
              <a:ahLst/>
              <a:cxnLst/>
              <a:rect l="l" t="t" r="r" b="b"/>
              <a:pathLst>
                <a:path w="36688" h="38771" extrusionOk="0">
                  <a:moveTo>
                    <a:pt x="36627" y="0"/>
                  </a:moveTo>
                  <a:cubicBezTo>
                    <a:pt x="33010" y="1490"/>
                    <a:pt x="29180" y="2341"/>
                    <a:pt x="25320" y="3010"/>
                  </a:cubicBezTo>
                  <a:cubicBezTo>
                    <a:pt x="21460" y="3648"/>
                    <a:pt x="17539" y="4073"/>
                    <a:pt x="13648" y="4590"/>
                  </a:cubicBezTo>
                  <a:cubicBezTo>
                    <a:pt x="11672" y="4773"/>
                    <a:pt x="9727" y="5107"/>
                    <a:pt x="7812" y="5593"/>
                  </a:cubicBezTo>
                  <a:cubicBezTo>
                    <a:pt x="6931" y="5806"/>
                    <a:pt x="6140" y="6171"/>
                    <a:pt x="5441" y="6688"/>
                  </a:cubicBezTo>
                  <a:cubicBezTo>
                    <a:pt x="4803" y="7265"/>
                    <a:pt x="4377" y="8055"/>
                    <a:pt x="4256" y="8906"/>
                  </a:cubicBezTo>
                  <a:cubicBezTo>
                    <a:pt x="3800" y="10913"/>
                    <a:pt x="3465" y="12979"/>
                    <a:pt x="3101" y="14986"/>
                  </a:cubicBezTo>
                  <a:cubicBezTo>
                    <a:pt x="2736" y="17022"/>
                    <a:pt x="2432" y="19119"/>
                    <a:pt x="2128" y="21217"/>
                  </a:cubicBezTo>
                  <a:cubicBezTo>
                    <a:pt x="1490" y="25381"/>
                    <a:pt x="730" y="33010"/>
                    <a:pt x="183" y="37205"/>
                  </a:cubicBezTo>
                  <a:cubicBezTo>
                    <a:pt x="122" y="37721"/>
                    <a:pt x="61" y="38208"/>
                    <a:pt x="0" y="38724"/>
                  </a:cubicBezTo>
                  <a:cubicBezTo>
                    <a:pt x="0" y="38755"/>
                    <a:pt x="16" y="38770"/>
                    <a:pt x="31" y="38770"/>
                  </a:cubicBezTo>
                  <a:cubicBezTo>
                    <a:pt x="46" y="38770"/>
                    <a:pt x="61" y="38755"/>
                    <a:pt x="61" y="38724"/>
                  </a:cubicBezTo>
                  <a:cubicBezTo>
                    <a:pt x="699" y="34591"/>
                    <a:pt x="1490" y="27022"/>
                    <a:pt x="2098" y="22919"/>
                  </a:cubicBezTo>
                  <a:cubicBezTo>
                    <a:pt x="2736" y="18785"/>
                    <a:pt x="3405" y="14682"/>
                    <a:pt x="4165" y="10578"/>
                  </a:cubicBezTo>
                  <a:cubicBezTo>
                    <a:pt x="4347" y="9666"/>
                    <a:pt x="4438" y="8694"/>
                    <a:pt x="4833" y="7843"/>
                  </a:cubicBezTo>
                  <a:cubicBezTo>
                    <a:pt x="5228" y="7052"/>
                    <a:pt x="5958" y="6444"/>
                    <a:pt x="6809" y="6171"/>
                  </a:cubicBezTo>
                  <a:cubicBezTo>
                    <a:pt x="8633" y="5441"/>
                    <a:pt x="10639" y="5198"/>
                    <a:pt x="12584" y="4925"/>
                  </a:cubicBezTo>
                  <a:cubicBezTo>
                    <a:pt x="16414" y="4408"/>
                    <a:pt x="20274" y="3982"/>
                    <a:pt x="24104" y="3374"/>
                  </a:cubicBezTo>
                  <a:cubicBezTo>
                    <a:pt x="27904" y="2766"/>
                    <a:pt x="31673" y="1824"/>
                    <a:pt x="35320" y="517"/>
                  </a:cubicBezTo>
                  <a:cubicBezTo>
                    <a:pt x="35746" y="365"/>
                    <a:pt x="36202" y="213"/>
                    <a:pt x="36627" y="31"/>
                  </a:cubicBezTo>
                  <a:cubicBezTo>
                    <a:pt x="36688" y="31"/>
                    <a:pt x="36658" y="0"/>
                    <a:pt x="366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577;p63">
              <a:extLst>
                <a:ext uri="{FF2B5EF4-FFF2-40B4-BE49-F238E27FC236}">
                  <a16:creationId xmlns:a16="http://schemas.microsoft.com/office/drawing/2014/main" id="{63D02344-0B05-8D3F-CDA6-49B6AD561FC7}"/>
                </a:ext>
              </a:extLst>
            </p:cNvPr>
            <p:cNvSpPr/>
            <p:nvPr/>
          </p:nvSpPr>
          <p:spPr>
            <a:xfrm>
              <a:off x="4761000" y="4055825"/>
              <a:ext cx="629975" cy="289175"/>
            </a:xfrm>
            <a:custGeom>
              <a:avLst/>
              <a:gdLst/>
              <a:ahLst/>
              <a:cxnLst/>
              <a:rect l="l" t="t" r="r" b="b"/>
              <a:pathLst>
                <a:path w="25199" h="11567" extrusionOk="0">
                  <a:moveTo>
                    <a:pt x="25198" y="0"/>
                  </a:moveTo>
                  <a:lnTo>
                    <a:pt x="10700" y="395"/>
                  </a:lnTo>
                  <a:lnTo>
                    <a:pt x="10760" y="3435"/>
                  </a:lnTo>
                  <a:cubicBezTo>
                    <a:pt x="10760" y="3435"/>
                    <a:pt x="2280" y="7569"/>
                    <a:pt x="1459" y="8298"/>
                  </a:cubicBezTo>
                  <a:cubicBezTo>
                    <a:pt x="608" y="8997"/>
                    <a:pt x="0" y="11277"/>
                    <a:pt x="791" y="11520"/>
                  </a:cubicBezTo>
                  <a:cubicBezTo>
                    <a:pt x="894" y="11552"/>
                    <a:pt x="1371" y="11567"/>
                    <a:pt x="2124" y="11567"/>
                  </a:cubicBezTo>
                  <a:cubicBezTo>
                    <a:pt x="7097" y="11567"/>
                    <a:pt x="24094" y="10928"/>
                    <a:pt x="24834" y="10426"/>
                  </a:cubicBezTo>
                  <a:cubicBezTo>
                    <a:pt x="24834" y="10426"/>
                    <a:pt x="24834" y="10396"/>
                    <a:pt x="24834" y="10396"/>
                  </a:cubicBezTo>
                  <a:cubicBezTo>
                    <a:pt x="24925" y="10122"/>
                    <a:pt x="24985" y="9818"/>
                    <a:pt x="25016" y="9545"/>
                  </a:cubicBezTo>
                  <a:cubicBezTo>
                    <a:pt x="25168" y="8268"/>
                    <a:pt x="25198" y="5806"/>
                    <a:pt x="25198" y="3009"/>
                  </a:cubicBezTo>
                  <a:lnTo>
                    <a:pt x="2519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578;p63">
              <a:extLst>
                <a:ext uri="{FF2B5EF4-FFF2-40B4-BE49-F238E27FC236}">
                  <a16:creationId xmlns:a16="http://schemas.microsoft.com/office/drawing/2014/main" id="{5D147E4A-7BAF-7649-745D-867A2A8A4671}"/>
                </a:ext>
              </a:extLst>
            </p:cNvPr>
            <p:cNvSpPr/>
            <p:nvPr/>
          </p:nvSpPr>
          <p:spPr>
            <a:xfrm>
              <a:off x="4760225" y="4128000"/>
              <a:ext cx="630750" cy="217725"/>
            </a:xfrm>
            <a:custGeom>
              <a:avLst/>
              <a:gdLst/>
              <a:ahLst/>
              <a:cxnLst/>
              <a:rect l="l" t="t" r="r" b="b"/>
              <a:pathLst>
                <a:path w="25230" h="8709" extrusionOk="0">
                  <a:moveTo>
                    <a:pt x="25229" y="1"/>
                  </a:moveTo>
                  <a:lnTo>
                    <a:pt x="10761" y="335"/>
                  </a:lnTo>
                  <a:lnTo>
                    <a:pt x="10761" y="578"/>
                  </a:lnTo>
                  <a:cubicBezTo>
                    <a:pt x="10761" y="578"/>
                    <a:pt x="2311" y="4712"/>
                    <a:pt x="1460" y="5411"/>
                  </a:cubicBezTo>
                  <a:cubicBezTo>
                    <a:pt x="609" y="6141"/>
                    <a:pt x="1" y="8420"/>
                    <a:pt x="791" y="8664"/>
                  </a:cubicBezTo>
                  <a:cubicBezTo>
                    <a:pt x="892" y="8695"/>
                    <a:pt x="1346" y="8709"/>
                    <a:pt x="2063" y="8709"/>
                  </a:cubicBezTo>
                  <a:cubicBezTo>
                    <a:pt x="6959" y="8709"/>
                    <a:pt x="24118" y="8047"/>
                    <a:pt x="24834" y="7569"/>
                  </a:cubicBezTo>
                  <a:cubicBezTo>
                    <a:pt x="25168" y="7357"/>
                    <a:pt x="25229" y="4074"/>
                    <a:pt x="25229" y="122"/>
                  </a:cubicBezTo>
                  <a:lnTo>
                    <a:pt x="25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579;p63">
              <a:extLst>
                <a:ext uri="{FF2B5EF4-FFF2-40B4-BE49-F238E27FC236}">
                  <a16:creationId xmlns:a16="http://schemas.microsoft.com/office/drawing/2014/main" id="{7D316796-76DF-CBD4-8499-5C0A8B55A021}"/>
                </a:ext>
              </a:extLst>
            </p:cNvPr>
            <p:cNvSpPr/>
            <p:nvPr/>
          </p:nvSpPr>
          <p:spPr>
            <a:xfrm>
              <a:off x="4783800" y="4304950"/>
              <a:ext cx="572225" cy="19125"/>
            </a:xfrm>
            <a:custGeom>
              <a:avLst/>
              <a:gdLst/>
              <a:ahLst/>
              <a:cxnLst/>
              <a:rect l="l" t="t" r="r" b="b"/>
              <a:pathLst>
                <a:path w="22889" h="765" extrusionOk="0">
                  <a:moveTo>
                    <a:pt x="22178" y="0"/>
                  </a:moveTo>
                  <a:cubicBezTo>
                    <a:pt x="17533" y="0"/>
                    <a:pt x="3662" y="502"/>
                    <a:pt x="61" y="704"/>
                  </a:cubicBezTo>
                  <a:cubicBezTo>
                    <a:pt x="0" y="704"/>
                    <a:pt x="0" y="765"/>
                    <a:pt x="91" y="765"/>
                  </a:cubicBezTo>
                  <a:cubicBezTo>
                    <a:pt x="3860" y="735"/>
                    <a:pt x="19119" y="339"/>
                    <a:pt x="22858" y="35"/>
                  </a:cubicBezTo>
                  <a:cubicBezTo>
                    <a:pt x="22888" y="35"/>
                    <a:pt x="22888" y="5"/>
                    <a:pt x="22858" y="5"/>
                  </a:cubicBezTo>
                  <a:cubicBezTo>
                    <a:pt x="22661" y="2"/>
                    <a:pt x="22434" y="0"/>
                    <a:pt x="22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580;p63">
              <a:extLst>
                <a:ext uri="{FF2B5EF4-FFF2-40B4-BE49-F238E27FC236}">
                  <a16:creationId xmlns:a16="http://schemas.microsoft.com/office/drawing/2014/main" id="{0E0A52E2-DCD4-3DFE-C1F8-41D3F9E81F1B}"/>
                </a:ext>
              </a:extLst>
            </p:cNvPr>
            <p:cNvSpPr/>
            <p:nvPr/>
          </p:nvSpPr>
          <p:spPr>
            <a:xfrm>
              <a:off x="4995800" y="4140500"/>
              <a:ext cx="116300" cy="27800"/>
            </a:xfrm>
            <a:custGeom>
              <a:avLst/>
              <a:gdLst/>
              <a:ahLst/>
              <a:cxnLst/>
              <a:rect l="l" t="t" r="r" b="b"/>
              <a:pathLst>
                <a:path w="4652" h="1112" extrusionOk="0">
                  <a:moveTo>
                    <a:pt x="1493" y="0"/>
                  </a:moveTo>
                  <a:cubicBezTo>
                    <a:pt x="1024" y="0"/>
                    <a:pt x="559" y="50"/>
                    <a:pt x="122" y="139"/>
                  </a:cubicBezTo>
                  <a:cubicBezTo>
                    <a:pt x="1" y="170"/>
                    <a:pt x="1" y="352"/>
                    <a:pt x="152" y="352"/>
                  </a:cubicBezTo>
                  <a:cubicBezTo>
                    <a:pt x="1642" y="443"/>
                    <a:pt x="3101" y="686"/>
                    <a:pt x="4529" y="1112"/>
                  </a:cubicBezTo>
                  <a:cubicBezTo>
                    <a:pt x="4590" y="1112"/>
                    <a:pt x="4651" y="1051"/>
                    <a:pt x="4590" y="1021"/>
                  </a:cubicBezTo>
                  <a:cubicBezTo>
                    <a:pt x="3774" y="290"/>
                    <a:pt x="2623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581;p63">
              <a:extLst>
                <a:ext uri="{FF2B5EF4-FFF2-40B4-BE49-F238E27FC236}">
                  <a16:creationId xmlns:a16="http://schemas.microsoft.com/office/drawing/2014/main" id="{64773587-BD72-4A11-7897-AA3BC1227C7E}"/>
                </a:ext>
              </a:extLst>
            </p:cNvPr>
            <p:cNvSpPr/>
            <p:nvPr/>
          </p:nvSpPr>
          <p:spPr>
            <a:xfrm>
              <a:off x="4969200" y="4157625"/>
              <a:ext cx="116150" cy="27600"/>
            </a:xfrm>
            <a:custGeom>
              <a:avLst/>
              <a:gdLst/>
              <a:ahLst/>
              <a:cxnLst/>
              <a:rect l="l" t="t" r="r" b="b"/>
              <a:pathLst>
                <a:path w="4646" h="1104" extrusionOk="0">
                  <a:moveTo>
                    <a:pt x="1525" y="0"/>
                  </a:moveTo>
                  <a:cubicBezTo>
                    <a:pt x="1053" y="0"/>
                    <a:pt x="587" y="54"/>
                    <a:pt x="153" y="153"/>
                  </a:cubicBezTo>
                  <a:cubicBezTo>
                    <a:pt x="1" y="153"/>
                    <a:pt x="31" y="336"/>
                    <a:pt x="153" y="336"/>
                  </a:cubicBezTo>
                  <a:cubicBezTo>
                    <a:pt x="1642" y="427"/>
                    <a:pt x="3101" y="700"/>
                    <a:pt x="4560" y="1096"/>
                  </a:cubicBezTo>
                  <a:cubicBezTo>
                    <a:pt x="4571" y="1101"/>
                    <a:pt x="4581" y="1104"/>
                    <a:pt x="4590" y="1104"/>
                  </a:cubicBezTo>
                  <a:cubicBezTo>
                    <a:pt x="4630" y="1104"/>
                    <a:pt x="4646" y="1054"/>
                    <a:pt x="4621" y="1004"/>
                  </a:cubicBezTo>
                  <a:cubicBezTo>
                    <a:pt x="3788" y="300"/>
                    <a:pt x="2640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582;p63">
              <a:extLst>
                <a:ext uri="{FF2B5EF4-FFF2-40B4-BE49-F238E27FC236}">
                  <a16:creationId xmlns:a16="http://schemas.microsoft.com/office/drawing/2014/main" id="{10A895E9-4067-A219-904F-C068C57DC8F3}"/>
                </a:ext>
              </a:extLst>
            </p:cNvPr>
            <p:cNvSpPr/>
            <p:nvPr/>
          </p:nvSpPr>
          <p:spPr>
            <a:xfrm>
              <a:off x="4943375" y="4174675"/>
              <a:ext cx="116275" cy="27825"/>
            </a:xfrm>
            <a:custGeom>
              <a:avLst/>
              <a:gdLst/>
              <a:ahLst/>
              <a:cxnLst/>
              <a:rect l="l" t="t" r="r" b="b"/>
              <a:pathLst>
                <a:path w="4651" h="1113" extrusionOk="0">
                  <a:moveTo>
                    <a:pt x="1493" y="1"/>
                  </a:moveTo>
                  <a:cubicBezTo>
                    <a:pt x="1024" y="1"/>
                    <a:pt x="558" y="51"/>
                    <a:pt x="122" y="140"/>
                  </a:cubicBezTo>
                  <a:cubicBezTo>
                    <a:pt x="0" y="170"/>
                    <a:pt x="0" y="353"/>
                    <a:pt x="122" y="353"/>
                  </a:cubicBezTo>
                  <a:cubicBezTo>
                    <a:pt x="1611" y="444"/>
                    <a:pt x="3101" y="687"/>
                    <a:pt x="4529" y="1113"/>
                  </a:cubicBezTo>
                  <a:cubicBezTo>
                    <a:pt x="4590" y="1113"/>
                    <a:pt x="4651" y="1052"/>
                    <a:pt x="4590" y="1021"/>
                  </a:cubicBezTo>
                  <a:cubicBezTo>
                    <a:pt x="3774" y="291"/>
                    <a:pt x="2623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583;p63">
              <a:extLst>
                <a:ext uri="{FF2B5EF4-FFF2-40B4-BE49-F238E27FC236}">
                  <a16:creationId xmlns:a16="http://schemas.microsoft.com/office/drawing/2014/main" id="{08BB6073-BA57-56CA-4BA9-20582CDF79C4}"/>
                </a:ext>
              </a:extLst>
            </p:cNvPr>
            <p:cNvSpPr/>
            <p:nvPr/>
          </p:nvSpPr>
          <p:spPr>
            <a:xfrm>
              <a:off x="4919800" y="2668275"/>
              <a:ext cx="1259175" cy="1467350"/>
            </a:xfrm>
            <a:custGeom>
              <a:avLst/>
              <a:gdLst/>
              <a:ahLst/>
              <a:cxnLst/>
              <a:rect l="l" t="t" r="r" b="b"/>
              <a:pathLst>
                <a:path w="50367" h="58694" extrusionOk="0">
                  <a:moveTo>
                    <a:pt x="30670" y="0"/>
                  </a:moveTo>
                  <a:cubicBezTo>
                    <a:pt x="30670" y="0"/>
                    <a:pt x="28694" y="2432"/>
                    <a:pt x="28330" y="3830"/>
                  </a:cubicBezTo>
                  <a:cubicBezTo>
                    <a:pt x="28330" y="3830"/>
                    <a:pt x="10609" y="9027"/>
                    <a:pt x="6080" y="14772"/>
                  </a:cubicBezTo>
                  <a:cubicBezTo>
                    <a:pt x="1" y="22462"/>
                    <a:pt x="2645" y="58694"/>
                    <a:pt x="2645" y="58694"/>
                  </a:cubicBezTo>
                  <a:lnTo>
                    <a:pt x="20427" y="58694"/>
                  </a:lnTo>
                  <a:cubicBezTo>
                    <a:pt x="20427" y="58694"/>
                    <a:pt x="18421" y="26383"/>
                    <a:pt x="21521" y="24073"/>
                  </a:cubicBezTo>
                  <a:cubicBezTo>
                    <a:pt x="25503" y="21125"/>
                    <a:pt x="37752" y="21611"/>
                    <a:pt x="44713" y="16778"/>
                  </a:cubicBezTo>
                  <a:cubicBezTo>
                    <a:pt x="50367" y="12857"/>
                    <a:pt x="46415" y="0"/>
                    <a:pt x="46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584;p63">
              <a:extLst>
                <a:ext uri="{FF2B5EF4-FFF2-40B4-BE49-F238E27FC236}">
                  <a16:creationId xmlns:a16="http://schemas.microsoft.com/office/drawing/2014/main" id="{EA6B7546-D954-3EEA-C951-C7547FF92F29}"/>
                </a:ext>
              </a:extLst>
            </p:cNvPr>
            <p:cNvSpPr/>
            <p:nvPr/>
          </p:nvSpPr>
          <p:spPr>
            <a:xfrm>
              <a:off x="4969200" y="2773725"/>
              <a:ext cx="644875" cy="1330575"/>
            </a:xfrm>
            <a:custGeom>
              <a:avLst/>
              <a:gdLst/>
              <a:ahLst/>
              <a:cxnLst/>
              <a:rect l="l" t="t" r="r" b="b"/>
              <a:pathLst>
                <a:path w="25795" h="53223" extrusionOk="0">
                  <a:moveTo>
                    <a:pt x="25719" y="1"/>
                  </a:moveTo>
                  <a:cubicBezTo>
                    <a:pt x="25709" y="1"/>
                    <a:pt x="25697" y="3"/>
                    <a:pt x="25685" y="7"/>
                  </a:cubicBezTo>
                  <a:cubicBezTo>
                    <a:pt x="21794" y="1071"/>
                    <a:pt x="17965" y="2378"/>
                    <a:pt x="14226" y="3928"/>
                  </a:cubicBezTo>
                  <a:cubicBezTo>
                    <a:pt x="12402" y="4688"/>
                    <a:pt x="10609" y="5600"/>
                    <a:pt x="8907" y="6633"/>
                  </a:cubicBezTo>
                  <a:cubicBezTo>
                    <a:pt x="7235" y="7636"/>
                    <a:pt x="5563" y="8791"/>
                    <a:pt x="4286" y="10311"/>
                  </a:cubicBezTo>
                  <a:cubicBezTo>
                    <a:pt x="3162" y="11770"/>
                    <a:pt x="2341" y="13472"/>
                    <a:pt x="1916" y="15296"/>
                  </a:cubicBezTo>
                  <a:cubicBezTo>
                    <a:pt x="1429" y="17241"/>
                    <a:pt x="1065" y="19247"/>
                    <a:pt x="852" y="21254"/>
                  </a:cubicBezTo>
                  <a:cubicBezTo>
                    <a:pt x="335" y="25630"/>
                    <a:pt x="61" y="30068"/>
                    <a:pt x="31" y="34476"/>
                  </a:cubicBezTo>
                  <a:cubicBezTo>
                    <a:pt x="1" y="36694"/>
                    <a:pt x="31" y="38913"/>
                    <a:pt x="61" y="41132"/>
                  </a:cubicBezTo>
                  <a:cubicBezTo>
                    <a:pt x="92" y="43351"/>
                    <a:pt x="426" y="52652"/>
                    <a:pt x="487" y="53199"/>
                  </a:cubicBezTo>
                  <a:cubicBezTo>
                    <a:pt x="487" y="53214"/>
                    <a:pt x="495" y="53222"/>
                    <a:pt x="502" y="53222"/>
                  </a:cubicBezTo>
                  <a:cubicBezTo>
                    <a:pt x="510" y="53222"/>
                    <a:pt x="517" y="53214"/>
                    <a:pt x="517" y="53199"/>
                  </a:cubicBezTo>
                  <a:cubicBezTo>
                    <a:pt x="578" y="48822"/>
                    <a:pt x="396" y="40707"/>
                    <a:pt x="396" y="36299"/>
                  </a:cubicBezTo>
                  <a:cubicBezTo>
                    <a:pt x="365" y="31922"/>
                    <a:pt x="578" y="27576"/>
                    <a:pt x="1004" y="23229"/>
                  </a:cubicBezTo>
                  <a:cubicBezTo>
                    <a:pt x="1247" y="21132"/>
                    <a:pt x="1490" y="19035"/>
                    <a:pt x="1916" y="16968"/>
                  </a:cubicBezTo>
                  <a:cubicBezTo>
                    <a:pt x="2220" y="15114"/>
                    <a:pt x="2858" y="13320"/>
                    <a:pt x="3770" y="11709"/>
                  </a:cubicBezTo>
                  <a:cubicBezTo>
                    <a:pt x="4803" y="10007"/>
                    <a:pt x="6323" y="8791"/>
                    <a:pt x="7964" y="7697"/>
                  </a:cubicBezTo>
                  <a:cubicBezTo>
                    <a:pt x="9606" y="6603"/>
                    <a:pt x="11338" y="5630"/>
                    <a:pt x="13132" y="4779"/>
                  </a:cubicBezTo>
                  <a:cubicBezTo>
                    <a:pt x="16779" y="3138"/>
                    <a:pt x="20487" y="1740"/>
                    <a:pt x="24317" y="585"/>
                  </a:cubicBezTo>
                  <a:cubicBezTo>
                    <a:pt x="24773" y="433"/>
                    <a:pt x="25259" y="281"/>
                    <a:pt x="25715" y="129"/>
                  </a:cubicBezTo>
                  <a:cubicBezTo>
                    <a:pt x="25794" y="76"/>
                    <a:pt x="25782" y="1"/>
                    <a:pt x="25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85;p63">
              <a:extLst>
                <a:ext uri="{FF2B5EF4-FFF2-40B4-BE49-F238E27FC236}">
                  <a16:creationId xmlns:a16="http://schemas.microsoft.com/office/drawing/2014/main" id="{F09B069B-EAE4-6772-96EB-B9F3730D69CC}"/>
                </a:ext>
              </a:extLst>
            </p:cNvPr>
            <p:cNvSpPr/>
            <p:nvPr/>
          </p:nvSpPr>
          <p:spPr>
            <a:xfrm>
              <a:off x="5522400" y="2757925"/>
              <a:ext cx="152725" cy="20100"/>
            </a:xfrm>
            <a:custGeom>
              <a:avLst/>
              <a:gdLst/>
              <a:ahLst/>
              <a:cxnLst/>
              <a:rect l="l" t="t" r="r" b="b"/>
              <a:pathLst>
                <a:path w="6109" h="804" extrusionOk="0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cubicBezTo>
                    <a:pt x="1034" y="92"/>
                    <a:pt x="2037" y="274"/>
                    <a:pt x="3071" y="426"/>
                  </a:cubicBezTo>
                  <a:cubicBezTo>
                    <a:pt x="3557" y="487"/>
                    <a:pt x="4043" y="548"/>
                    <a:pt x="4530" y="639"/>
                  </a:cubicBezTo>
                  <a:cubicBezTo>
                    <a:pt x="4773" y="669"/>
                    <a:pt x="5016" y="730"/>
                    <a:pt x="5290" y="761"/>
                  </a:cubicBezTo>
                  <a:cubicBezTo>
                    <a:pt x="5411" y="776"/>
                    <a:pt x="5533" y="776"/>
                    <a:pt x="5651" y="776"/>
                  </a:cubicBezTo>
                  <a:cubicBezTo>
                    <a:pt x="5768" y="776"/>
                    <a:pt x="5882" y="776"/>
                    <a:pt x="5989" y="791"/>
                  </a:cubicBezTo>
                  <a:cubicBezTo>
                    <a:pt x="6006" y="800"/>
                    <a:pt x="6021" y="803"/>
                    <a:pt x="6033" y="803"/>
                  </a:cubicBezTo>
                  <a:cubicBezTo>
                    <a:pt x="6108" y="803"/>
                    <a:pt x="6097" y="665"/>
                    <a:pt x="6019" y="639"/>
                  </a:cubicBezTo>
                  <a:cubicBezTo>
                    <a:pt x="5776" y="578"/>
                    <a:pt x="5533" y="487"/>
                    <a:pt x="5290" y="426"/>
                  </a:cubicBezTo>
                  <a:cubicBezTo>
                    <a:pt x="5046" y="396"/>
                    <a:pt x="4803" y="365"/>
                    <a:pt x="4530" y="305"/>
                  </a:cubicBezTo>
                  <a:cubicBezTo>
                    <a:pt x="4043" y="244"/>
                    <a:pt x="3557" y="213"/>
                    <a:pt x="3071" y="153"/>
                  </a:cubicBezTo>
                  <a:cubicBezTo>
                    <a:pt x="2068" y="61"/>
                    <a:pt x="1034" y="6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586;p63">
              <a:extLst>
                <a:ext uri="{FF2B5EF4-FFF2-40B4-BE49-F238E27FC236}">
                  <a16:creationId xmlns:a16="http://schemas.microsoft.com/office/drawing/2014/main" id="{219FEE53-616E-4010-AAA8-E9F996F4710E}"/>
                </a:ext>
              </a:extLst>
            </p:cNvPr>
            <p:cNvSpPr/>
            <p:nvPr/>
          </p:nvSpPr>
          <p:spPr>
            <a:xfrm>
              <a:off x="5621950" y="2668700"/>
              <a:ext cx="88700" cy="93900"/>
            </a:xfrm>
            <a:custGeom>
              <a:avLst/>
              <a:gdLst/>
              <a:ahLst/>
              <a:cxnLst/>
              <a:rect l="l" t="t" r="r" b="b"/>
              <a:pathLst>
                <a:path w="3548" h="3756" extrusionOk="0">
                  <a:moveTo>
                    <a:pt x="1789" y="1"/>
                  </a:moveTo>
                  <a:cubicBezTo>
                    <a:pt x="1781" y="1"/>
                    <a:pt x="1772" y="4"/>
                    <a:pt x="1764" y="13"/>
                  </a:cubicBezTo>
                  <a:cubicBezTo>
                    <a:pt x="1338" y="469"/>
                    <a:pt x="973" y="986"/>
                    <a:pt x="669" y="1533"/>
                  </a:cubicBezTo>
                  <a:cubicBezTo>
                    <a:pt x="396" y="1989"/>
                    <a:pt x="1" y="2567"/>
                    <a:pt x="153" y="3144"/>
                  </a:cubicBezTo>
                  <a:cubicBezTo>
                    <a:pt x="220" y="3524"/>
                    <a:pt x="549" y="3756"/>
                    <a:pt x="900" y="3756"/>
                  </a:cubicBezTo>
                  <a:cubicBezTo>
                    <a:pt x="1027" y="3756"/>
                    <a:pt x="1156" y="3725"/>
                    <a:pt x="1277" y="3661"/>
                  </a:cubicBezTo>
                  <a:cubicBezTo>
                    <a:pt x="1794" y="3448"/>
                    <a:pt x="2067" y="2810"/>
                    <a:pt x="2341" y="2354"/>
                  </a:cubicBezTo>
                  <a:cubicBezTo>
                    <a:pt x="2736" y="1655"/>
                    <a:pt x="3162" y="986"/>
                    <a:pt x="3526" y="287"/>
                  </a:cubicBezTo>
                  <a:cubicBezTo>
                    <a:pt x="3547" y="266"/>
                    <a:pt x="3525" y="231"/>
                    <a:pt x="3499" y="231"/>
                  </a:cubicBezTo>
                  <a:cubicBezTo>
                    <a:pt x="3487" y="231"/>
                    <a:pt x="3475" y="238"/>
                    <a:pt x="3466" y="257"/>
                  </a:cubicBezTo>
                  <a:cubicBezTo>
                    <a:pt x="3131" y="743"/>
                    <a:pt x="2797" y="1260"/>
                    <a:pt x="2493" y="1746"/>
                  </a:cubicBezTo>
                  <a:lnTo>
                    <a:pt x="2007" y="2475"/>
                  </a:lnTo>
                  <a:cubicBezTo>
                    <a:pt x="1885" y="2688"/>
                    <a:pt x="1733" y="2901"/>
                    <a:pt x="1551" y="3114"/>
                  </a:cubicBezTo>
                  <a:cubicBezTo>
                    <a:pt x="1401" y="3297"/>
                    <a:pt x="1132" y="3444"/>
                    <a:pt x="895" y="3444"/>
                  </a:cubicBezTo>
                  <a:cubicBezTo>
                    <a:pt x="699" y="3444"/>
                    <a:pt x="525" y="3344"/>
                    <a:pt x="456" y="3083"/>
                  </a:cubicBezTo>
                  <a:cubicBezTo>
                    <a:pt x="396" y="2840"/>
                    <a:pt x="426" y="2567"/>
                    <a:pt x="548" y="2354"/>
                  </a:cubicBezTo>
                  <a:cubicBezTo>
                    <a:pt x="639" y="2111"/>
                    <a:pt x="760" y="1868"/>
                    <a:pt x="882" y="1655"/>
                  </a:cubicBezTo>
                  <a:cubicBezTo>
                    <a:pt x="1156" y="1077"/>
                    <a:pt x="1490" y="561"/>
                    <a:pt x="1824" y="44"/>
                  </a:cubicBezTo>
                  <a:cubicBezTo>
                    <a:pt x="1824" y="22"/>
                    <a:pt x="1809" y="1"/>
                    <a:pt x="17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587;p63">
              <a:extLst>
                <a:ext uri="{FF2B5EF4-FFF2-40B4-BE49-F238E27FC236}">
                  <a16:creationId xmlns:a16="http://schemas.microsoft.com/office/drawing/2014/main" id="{DEA531F0-D5AB-9C6D-B62D-01E7539DA8D1}"/>
                </a:ext>
              </a:extLst>
            </p:cNvPr>
            <p:cNvSpPr/>
            <p:nvPr/>
          </p:nvSpPr>
          <p:spPr>
            <a:xfrm>
              <a:off x="5834725" y="2711450"/>
              <a:ext cx="177825" cy="160300"/>
            </a:xfrm>
            <a:custGeom>
              <a:avLst/>
              <a:gdLst/>
              <a:ahLst/>
              <a:cxnLst/>
              <a:rect l="l" t="t" r="r" b="b"/>
              <a:pathLst>
                <a:path w="7113" h="6412" extrusionOk="0">
                  <a:moveTo>
                    <a:pt x="297" y="1"/>
                  </a:moveTo>
                  <a:cubicBezTo>
                    <a:pt x="285" y="1"/>
                    <a:pt x="274" y="10"/>
                    <a:pt x="274" y="36"/>
                  </a:cubicBezTo>
                  <a:cubicBezTo>
                    <a:pt x="92" y="310"/>
                    <a:pt x="0" y="613"/>
                    <a:pt x="0" y="948"/>
                  </a:cubicBezTo>
                  <a:cubicBezTo>
                    <a:pt x="0" y="1343"/>
                    <a:pt x="0" y="1708"/>
                    <a:pt x="31" y="2072"/>
                  </a:cubicBezTo>
                  <a:cubicBezTo>
                    <a:pt x="61" y="2802"/>
                    <a:pt x="274" y="3501"/>
                    <a:pt x="639" y="4139"/>
                  </a:cubicBezTo>
                  <a:cubicBezTo>
                    <a:pt x="1459" y="5325"/>
                    <a:pt x="3010" y="5842"/>
                    <a:pt x="4347" y="6145"/>
                  </a:cubicBezTo>
                  <a:cubicBezTo>
                    <a:pt x="4772" y="6237"/>
                    <a:pt x="5228" y="6328"/>
                    <a:pt x="5684" y="6358"/>
                  </a:cubicBezTo>
                  <a:cubicBezTo>
                    <a:pt x="5897" y="6389"/>
                    <a:pt x="6140" y="6389"/>
                    <a:pt x="6353" y="6389"/>
                  </a:cubicBezTo>
                  <a:cubicBezTo>
                    <a:pt x="6459" y="6404"/>
                    <a:pt x="6573" y="6411"/>
                    <a:pt x="6687" y="6411"/>
                  </a:cubicBezTo>
                  <a:cubicBezTo>
                    <a:pt x="6801" y="6411"/>
                    <a:pt x="6915" y="6404"/>
                    <a:pt x="7022" y="6389"/>
                  </a:cubicBezTo>
                  <a:cubicBezTo>
                    <a:pt x="7113" y="6358"/>
                    <a:pt x="7083" y="6237"/>
                    <a:pt x="7022" y="6206"/>
                  </a:cubicBezTo>
                  <a:cubicBezTo>
                    <a:pt x="6687" y="6115"/>
                    <a:pt x="6292" y="6085"/>
                    <a:pt x="5928" y="6024"/>
                  </a:cubicBezTo>
                  <a:cubicBezTo>
                    <a:pt x="5563" y="5963"/>
                    <a:pt x="5198" y="5902"/>
                    <a:pt x="4833" y="5811"/>
                  </a:cubicBezTo>
                  <a:cubicBezTo>
                    <a:pt x="4165" y="5629"/>
                    <a:pt x="3465" y="5416"/>
                    <a:pt x="2827" y="5142"/>
                  </a:cubicBezTo>
                  <a:cubicBezTo>
                    <a:pt x="2250" y="4930"/>
                    <a:pt x="1703" y="4595"/>
                    <a:pt x="1277" y="4170"/>
                  </a:cubicBezTo>
                  <a:cubicBezTo>
                    <a:pt x="821" y="3653"/>
                    <a:pt x="517" y="3045"/>
                    <a:pt x="426" y="2407"/>
                  </a:cubicBezTo>
                  <a:cubicBezTo>
                    <a:pt x="335" y="2012"/>
                    <a:pt x="274" y="1647"/>
                    <a:pt x="244" y="1252"/>
                  </a:cubicBezTo>
                  <a:cubicBezTo>
                    <a:pt x="152" y="857"/>
                    <a:pt x="183" y="461"/>
                    <a:pt x="304" y="97"/>
                  </a:cubicBezTo>
                  <a:lnTo>
                    <a:pt x="335" y="36"/>
                  </a:lnTo>
                  <a:cubicBezTo>
                    <a:pt x="335" y="18"/>
                    <a:pt x="314" y="1"/>
                    <a:pt x="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88;p63">
              <a:extLst>
                <a:ext uri="{FF2B5EF4-FFF2-40B4-BE49-F238E27FC236}">
                  <a16:creationId xmlns:a16="http://schemas.microsoft.com/office/drawing/2014/main" id="{BA710035-7D8C-922C-1A7A-95504B3F82FB}"/>
                </a:ext>
              </a:extLst>
            </p:cNvPr>
            <p:cNvSpPr/>
            <p:nvPr/>
          </p:nvSpPr>
          <p:spPr>
            <a:xfrm>
              <a:off x="5360550" y="2697550"/>
              <a:ext cx="731050" cy="1328275"/>
            </a:xfrm>
            <a:custGeom>
              <a:avLst/>
              <a:gdLst/>
              <a:ahLst/>
              <a:cxnLst/>
              <a:rect l="l" t="t" r="r" b="b"/>
              <a:pathLst>
                <a:path w="29242" h="53131" extrusionOk="0">
                  <a:moveTo>
                    <a:pt x="27531" y="1"/>
                  </a:moveTo>
                  <a:cubicBezTo>
                    <a:pt x="27522" y="1"/>
                    <a:pt x="27509" y="14"/>
                    <a:pt x="27509" y="14"/>
                  </a:cubicBezTo>
                  <a:cubicBezTo>
                    <a:pt x="28360" y="4239"/>
                    <a:pt x="29241" y="9224"/>
                    <a:pt x="26505" y="12933"/>
                  </a:cubicBezTo>
                  <a:cubicBezTo>
                    <a:pt x="25259" y="14635"/>
                    <a:pt x="23375" y="15486"/>
                    <a:pt x="21399" y="16063"/>
                  </a:cubicBezTo>
                  <a:cubicBezTo>
                    <a:pt x="19271" y="16702"/>
                    <a:pt x="17052" y="17158"/>
                    <a:pt x="14864" y="17644"/>
                  </a:cubicBezTo>
                  <a:cubicBezTo>
                    <a:pt x="12706" y="18161"/>
                    <a:pt x="10426" y="18708"/>
                    <a:pt x="8268" y="19437"/>
                  </a:cubicBezTo>
                  <a:cubicBezTo>
                    <a:pt x="6384" y="20045"/>
                    <a:pt x="4377" y="20714"/>
                    <a:pt x="2827" y="22021"/>
                  </a:cubicBezTo>
                  <a:cubicBezTo>
                    <a:pt x="2098" y="22629"/>
                    <a:pt x="1520" y="23389"/>
                    <a:pt x="1155" y="24240"/>
                  </a:cubicBezTo>
                  <a:cubicBezTo>
                    <a:pt x="760" y="25182"/>
                    <a:pt x="548" y="26155"/>
                    <a:pt x="456" y="27158"/>
                  </a:cubicBezTo>
                  <a:cubicBezTo>
                    <a:pt x="335" y="28252"/>
                    <a:pt x="304" y="29346"/>
                    <a:pt x="274" y="30440"/>
                  </a:cubicBezTo>
                  <a:cubicBezTo>
                    <a:pt x="213" y="31687"/>
                    <a:pt x="152" y="32933"/>
                    <a:pt x="122" y="34179"/>
                  </a:cubicBezTo>
                  <a:cubicBezTo>
                    <a:pt x="0" y="39164"/>
                    <a:pt x="31" y="44118"/>
                    <a:pt x="213" y="49103"/>
                  </a:cubicBezTo>
                  <a:cubicBezTo>
                    <a:pt x="244" y="49711"/>
                    <a:pt x="335" y="52477"/>
                    <a:pt x="365" y="53085"/>
                  </a:cubicBezTo>
                  <a:cubicBezTo>
                    <a:pt x="380" y="53116"/>
                    <a:pt x="418" y="53131"/>
                    <a:pt x="453" y="53131"/>
                  </a:cubicBezTo>
                  <a:cubicBezTo>
                    <a:pt x="487" y="53131"/>
                    <a:pt x="517" y="53116"/>
                    <a:pt x="517" y="53085"/>
                  </a:cubicBezTo>
                  <a:cubicBezTo>
                    <a:pt x="365" y="48070"/>
                    <a:pt x="183" y="40957"/>
                    <a:pt x="304" y="35972"/>
                  </a:cubicBezTo>
                  <a:cubicBezTo>
                    <a:pt x="335" y="33510"/>
                    <a:pt x="426" y="31048"/>
                    <a:pt x="548" y="28586"/>
                  </a:cubicBezTo>
                  <a:cubicBezTo>
                    <a:pt x="639" y="26489"/>
                    <a:pt x="912" y="24270"/>
                    <a:pt x="2371" y="22720"/>
                  </a:cubicBezTo>
                  <a:cubicBezTo>
                    <a:pt x="3800" y="21200"/>
                    <a:pt x="5836" y="20471"/>
                    <a:pt x="7691" y="19832"/>
                  </a:cubicBezTo>
                  <a:cubicBezTo>
                    <a:pt x="9879" y="19103"/>
                    <a:pt x="12068" y="18495"/>
                    <a:pt x="14286" y="18009"/>
                  </a:cubicBezTo>
                  <a:cubicBezTo>
                    <a:pt x="16505" y="17492"/>
                    <a:pt x="18755" y="17006"/>
                    <a:pt x="20943" y="16428"/>
                  </a:cubicBezTo>
                  <a:cubicBezTo>
                    <a:pt x="22858" y="15911"/>
                    <a:pt x="24773" y="15212"/>
                    <a:pt x="26171" y="13723"/>
                  </a:cubicBezTo>
                  <a:cubicBezTo>
                    <a:pt x="29120" y="10562"/>
                    <a:pt x="28785" y="5729"/>
                    <a:pt x="27934" y="1747"/>
                  </a:cubicBezTo>
                  <a:cubicBezTo>
                    <a:pt x="27813" y="1169"/>
                    <a:pt x="27691" y="592"/>
                    <a:pt x="27539" y="14"/>
                  </a:cubicBezTo>
                  <a:cubicBezTo>
                    <a:pt x="27539" y="4"/>
                    <a:pt x="27536" y="1"/>
                    <a:pt x="27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589;p63">
              <a:extLst>
                <a:ext uri="{FF2B5EF4-FFF2-40B4-BE49-F238E27FC236}">
                  <a16:creationId xmlns:a16="http://schemas.microsoft.com/office/drawing/2014/main" id="{021BD453-EFC7-A0F9-DC95-F9152CDB91F5}"/>
                </a:ext>
              </a:extLst>
            </p:cNvPr>
            <p:cNvSpPr/>
            <p:nvPr/>
          </p:nvSpPr>
          <p:spPr>
            <a:xfrm>
              <a:off x="4997325" y="4049750"/>
              <a:ext cx="403525" cy="12625"/>
            </a:xfrm>
            <a:custGeom>
              <a:avLst/>
              <a:gdLst/>
              <a:ahLst/>
              <a:cxnLst/>
              <a:rect l="l" t="t" r="r" b="b"/>
              <a:pathLst>
                <a:path w="16141" h="505" extrusionOk="0">
                  <a:moveTo>
                    <a:pt x="13010" y="0"/>
                  </a:moveTo>
                  <a:cubicBezTo>
                    <a:pt x="11976" y="0"/>
                    <a:pt x="10912" y="0"/>
                    <a:pt x="9879" y="31"/>
                  </a:cubicBezTo>
                  <a:cubicBezTo>
                    <a:pt x="7751" y="61"/>
                    <a:pt x="5654" y="122"/>
                    <a:pt x="3557" y="183"/>
                  </a:cubicBezTo>
                  <a:cubicBezTo>
                    <a:pt x="2979" y="213"/>
                    <a:pt x="2371" y="213"/>
                    <a:pt x="1794" y="243"/>
                  </a:cubicBezTo>
                  <a:cubicBezTo>
                    <a:pt x="1216" y="274"/>
                    <a:pt x="608" y="304"/>
                    <a:pt x="31" y="365"/>
                  </a:cubicBezTo>
                  <a:cubicBezTo>
                    <a:pt x="0" y="365"/>
                    <a:pt x="0" y="426"/>
                    <a:pt x="31" y="426"/>
                  </a:cubicBezTo>
                  <a:cubicBezTo>
                    <a:pt x="686" y="484"/>
                    <a:pt x="1341" y="505"/>
                    <a:pt x="1988" y="505"/>
                  </a:cubicBezTo>
                  <a:cubicBezTo>
                    <a:pt x="2362" y="505"/>
                    <a:pt x="2734" y="498"/>
                    <a:pt x="3101" y="486"/>
                  </a:cubicBezTo>
                  <a:lnTo>
                    <a:pt x="6262" y="486"/>
                  </a:lnTo>
                  <a:cubicBezTo>
                    <a:pt x="8359" y="486"/>
                    <a:pt x="10456" y="426"/>
                    <a:pt x="12554" y="395"/>
                  </a:cubicBezTo>
                  <a:cubicBezTo>
                    <a:pt x="13162" y="395"/>
                    <a:pt x="13739" y="335"/>
                    <a:pt x="14347" y="304"/>
                  </a:cubicBezTo>
                  <a:cubicBezTo>
                    <a:pt x="14925" y="304"/>
                    <a:pt x="15502" y="274"/>
                    <a:pt x="16110" y="183"/>
                  </a:cubicBezTo>
                  <a:cubicBezTo>
                    <a:pt x="16140" y="152"/>
                    <a:pt x="16140" y="91"/>
                    <a:pt x="16080" y="91"/>
                  </a:cubicBezTo>
                  <a:cubicBezTo>
                    <a:pt x="15563" y="31"/>
                    <a:pt x="15046" y="0"/>
                    <a:pt x="1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590;p63">
              <a:extLst>
                <a:ext uri="{FF2B5EF4-FFF2-40B4-BE49-F238E27FC236}">
                  <a16:creationId xmlns:a16="http://schemas.microsoft.com/office/drawing/2014/main" id="{46685DEE-264A-BB45-6DDA-B3ACE6D40314}"/>
                </a:ext>
              </a:extLst>
            </p:cNvPr>
            <p:cNvSpPr/>
            <p:nvPr/>
          </p:nvSpPr>
          <p:spPr>
            <a:xfrm>
              <a:off x="5079750" y="2100025"/>
              <a:ext cx="604325" cy="717475"/>
            </a:xfrm>
            <a:custGeom>
              <a:avLst/>
              <a:gdLst/>
              <a:ahLst/>
              <a:cxnLst/>
              <a:rect l="l" t="t" r="r" b="b"/>
              <a:pathLst>
                <a:path w="24173" h="28699" extrusionOk="0">
                  <a:moveTo>
                    <a:pt x="22989" y="0"/>
                  </a:moveTo>
                  <a:cubicBezTo>
                    <a:pt x="22339" y="0"/>
                    <a:pt x="21354" y="736"/>
                    <a:pt x="19956" y="2851"/>
                  </a:cubicBezTo>
                  <a:cubicBezTo>
                    <a:pt x="17312" y="6864"/>
                    <a:pt x="12600" y="13186"/>
                    <a:pt x="12266" y="13611"/>
                  </a:cubicBezTo>
                  <a:cubicBezTo>
                    <a:pt x="11810" y="14250"/>
                    <a:pt x="1232" y="19538"/>
                    <a:pt x="624" y="20663"/>
                  </a:cubicBezTo>
                  <a:cubicBezTo>
                    <a:pt x="0" y="21733"/>
                    <a:pt x="3414" y="28699"/>
                    <a:pt x="4618" y="28699"/>
                  </a:cubicBezTo>
                  <a:cubicBezTo>
                    <a:pt x="4646" y="28699"/>
                    <a:pt x="4672" y="28695"/>
                    <a:pt x="4697" y="28688"/>
                  </a:cubicBezTo>
                  <a:cubicBezTo>
                    <a:pt x="7372" y="27928"/>
                    <a:pt x="15822" y="23247"/>
                    <a:pt x="18375" y="19113"/>
                  </a:cubicBezTo>
                  <a:cubicBezTo>
                    <a:pt x="19318" y="17593"/>
                    <a:pt x="22418" y="9933"/>
                    <a:pt x="23938" y="2699"/>
                  </a:cubicBezTo>
                  <a:cubicBezTo>
                    <a:pt x="24172" y="1564"/>
                    <a:pt x="23936" y="0"/>
                    <a:pt x="22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591;p63">
              <a:extLst>
                <a:ext uri="{FF2B5EF4-FFF2-40B4-BE49-F238E27FC236}">
                  <a16:creationId xmlns:a16="http://schemas.microsoft.com/office/drawing/2014/main" id="{6E55FAEC-2A2A-2E44-0BE2-51000B989F78}"/>
                </a:ext>
              </a:extLst>
            </p:cNvPr>
            <p:cNvSpPr/>
            <p:nvPr/>
          </p:nvSpPr>
          <p:spPr>
            <a:xfrm>
              <a:off x="4811150" y="2587725"/>
              <a:ext cx="410375" cy="343200"/>
            </a:xfrm>
            <a:custGeom>
              <a:avLst/>
              <a:gdLst/>
              <a:ahLst/>
              <a:cxnLst/>
              <a:rect l="l" t="t" r="r" b="b"/>
              <a:pathLst>
                <a:path w="16415" h="13728" extrusionOk="0">
                  <a:moveTo>
                    <a:pt x="13131" y="0"/>
                  </a:moveTo>
                  <a:cubicBezTo>
                    <a:pt x="13131" y="0"/>
                    <a:pt x="6140" y="3374"/>
                    <a:pt x="5776" y="3496"/>
                  </a:cubicBezTo>
                  <a:cubicBezTo>
                    <a:pt x="4134" y="4164"/>
                    <a:pt x="669" y="3921"/>
                    <a:pt x="456" y="5228"/>
                  </a:cubicBezTo>
                  <a:cubicBezTo>
                    <a:pt x="326" y="6166"/>
                    <a:pt x="1670" y="6233"/>
                    <a:pt x="2056" y="6233"/>
                  </a:cubicBezTo>
                  <a:cubicBezTo>
                    <a:pt x="2121" y="6233"/>
                    <a:pt x="2158" y="6231"/>
                    <a:pt x="2158" y="6231"/>
                  </a:cubicBezTo>
                  <a:lnTo>
                    <a:pt x="2158" y="6231"/>
                  </a:lnTo>
                  <a:cubicBezTo>
                    <a:pt x="2158" y="6231"/>
                    <a:pt x="0" y="6474"/>
                    <a:pt x="304" y="7690"/>
                  </a:cubicBezTo>
                  <a:cubicBezTo>
                    <a:pt x="608" y="8906"/>
                    <a:pt x="2614" y="8906"/>
                    <a:pt x="2614" y="8906"/>
                  </a:cubicBezTo>
                  <a:cubicBezTo>
                    <a:pt x="2614" y="8906"/>
                    <a:pt x="578" y="9453"/>
                    <a:pt x="973" y="10639"/>
                  </a:cubicBezTo>
                  <a:cubicBezTo>
                    <a:pt x="1276" y="11622"/>
                    <a:pt x="2688" y="11706"/>
                    <a:pt x="3159" y="11706"/>
                  </a:cubicBezTo>
                  <a:cubicBezTo>
                    <a:pt x="3256" y="11706"/>
                    <a:pt x="3313" y="11702"/>
                    <a:pt x="3313" y="11702"/>
                  </a:cubicBezTo>
                  <a:lnTo>
                    <a:pt x="3313" y="11702"/>
                  </a:lnTo>
                  <a:cubicBezTo>
                    <a:pt x="3313" y="11702"/>
                    <a:pt x="2037" y="12098"/>
                    <a:pt x="2493" y="13222"/>
                  </a:cubicBezTo>
                  <a:cubicBezTo>
                    <a:pt x="2652" y="13591"/>
                    <a:pt x="3243" y="13728"/>
                    <a:pt x="4020" y="13728"/>
                  </a:cubicBezTo>
                  <a:cubicBezTo>
                    <a:pt x="5610" y="13728"/>
                    <a:pt x="7976" y="13154"/>
                    <a:pt x="8997" y="12827"/>
                  </a:cubicBezTo>
                  <a:cubicBezTo>
                    <a:pt x="10517" y="12371"/>
                    <a:pt x="15411" y="9514"/>
                    <a:pt x="16414" y="8845"/>
                  </a:cubicBezTo>
                  <a:lnTo>
                    <a:pt x="13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592;p63">
              <a:extLst>
                <a:ext uri="{FF2B5EF4-FFF2-40B4-BE49-F238E27FC236}">
                  <a16:creationId xmlns:a16="http://schemas.microsoft.com/office/drawing/2014/main" id="{8A26B62B-1431-5234-6855-E89C03CD1EBC}"/>
                </a:ext>
              </a:extLst>
            </p:cNvPr>
            <p:cNvSpPr/>
            <p:nvPr/>
          </p:nvSpPr>
          <p:spPr>
            <a:xfrm>
              <a:off x="4856750" y="2709100"/>
              <a:ext cx="151850" cy="42775"/>
            </a:xfrm>
            <a:custGeom>
              <a:avLst/>
              <a:gdLst/>
              <a:ahLst/>
              <a:cxnLst/>
              <a:rect l="l" t="t" r="r" b="b"/>
              <a:pathLst>
                <a:path w="6074" h="1711" extrusionOk="0">
                  <a:moveTo>
                    <a:pt x="6019" y="0"/>
                  </a:moveTo>
                  <a:cubicBezTo>
                    <a:pt x="6010" y="0"/>
                    <a:pt x="6000" y="3"/>
                    <a:pt x="5988" y="8"/>
                  </a:cubicBezTo>
                  <a:cubicBezTo>
                    <a:pt x="4150" y="1004"/>
                    <a:pt x="3063" y="1421"/>
                    <a:pt x="1267" y="1421"/>
                  </a:cubicBezTo>
                  <a:cubicBezTo>
                    <a:pt x="925" y="1421"/>
                    <a:pt x="556" y="1405"/>
                    <a:pt x="152" y="1376"/>
                  </a:cubicBezTo>
                  <a:cubicBezTo>
                    <a:pt x="30" y="1376"/>
                    <a:pt x="0" y="1467"/>
                    <a:pt x="122" y="1498"/>
                  </a:cubicBezTo>
                  <a:cubicBezTo>
                    <a:pt x="752" y="1642"/>
                    <a:pt x="1311" y="1711"/>
                    <a:pt x="1826" y="1711"/>
                  </a:cubicBezTo>
                  <a:cubicBezTo>
                    <a:pt x="3370" y="1711"/>
                    <a:pt x="4521" y="1095"/>
                    <a:pt x="6049" y="69"/>
                  </a:cubicBezTo>
                  <a:cubicBezTo>
                    <a:pt x="6073" y="45"/>
                    <a:pt x="6058" y="0"/>
                    <a:pt x="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593;p63">
              <a:extLst>
                <a:ext uri="{FF2B5EF4-FFF2-40B4-BE49-F238E27FC236}">
                  <a16:creationId xmlns:a16="http://schemas.microsoft.com/office/drawing/2014/main" id="{523F752D-D182-0612-16F4-E8A04F16AAB6}"/>
                </a:ext>
              </a:extLst>
            </p:cNvPr>
            <p:cNvSpPr/>
            <p:nvPr/>
          </p:nvSpPr>
          <p:spPr>
            <a:xfrm>
              <a:off x="4868900" y="2770850"/>
              <a:ext cx="161125" cy="42925"/>
            </a:xfrm>
            <a:custGeom>
              <a:avLst/>
              <a:gdLst/>
              <a:ahLst/>
              <a:cxnLst/>
              <a:rect l="l" t="t" r="r" b="b"/>
              <a:pathLst>
                <a:path w="6445" h="1717" extrusionOk="0">
                  <a:moveTo>
                    <a:pt x="6384" y="0"/>
                  </a:moveTo>
                  <a:cubicBezTo>
                    <a:pt x="3982" y="1095"/>
                    <a:pt x="2766" y="1459"/>
                    <a:pt x="122" y="1520"/>
                  </a:cubicBezTo>
                  <a:cubicBezTo>
                    <a:pt x="0" y="1520"/>
                    <a:pt x="31" y="1642"/>
                    <a:pt x="122" y="1642"/>
                  </a:cubicBezTo>
                  <a:cubicBezTo>
                    <a:pt x="561" y="1692"/>
                    <a:pt x="967" y="1717"/>
                    <a:pt x="1347" y="1717"/>
                  </a:cubicBezTo>
                  <a:cubicBezTo>
                    <a:pt x="3255" y="1717"/>
                    <a:pt x="4538" y="1100"/>
                    <a:pt x="6414" y="61"/>
                  </a:cubicBezTo>
                  <a:cubicBezTo>
                    <a:pt x="6444" y="61"/>
                    <a:pt x="6414" y="0"/>
                    <a:pt x="6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94;p63">
              <a:extLst>
                <a:ext uri="{FF2B5EF4-FFF2-40B4-BE49-F238E27FC236}">
                  <a16:creationId xmlns:a16="http://schemas.microsoft.com/office/drawing/2014/main" id="{833298BF-56F8-E4CE-1275-35ED6AF75AEA}"/>
                </a:ext>
              </a:extLst>
            </p:cNvPr>
            <p:cNvSpPr/>
            <p:nvPr/>
          </p:nvSpPr>
          <p:spPr>
            <a:xfrm>
              <a:off x="4893225" y="2829200"/>
              <a:ext cx="158725" cy="50800"/>
            </a:xfrm>
            <a:custGeom>
              <a:avLst/>
              <a:gdLst/>
              <a:ahLst/>
              <a:cxnLst/>
              <a:rect l="l" t="t" r="r" b="b"/>
              <a:pathLst>
                <a:path w="6349" h="2032" extrusionOk="0">
                  <a:moveTo>
                    <a:pt x="6285" y="1"/>
                  </a:moveTo>
                  <a:cubicBezTo>
                    <a:pt x="6278" y="1"/>
                    <a:pt x="6270" y="3"/>
                    <a:pt x="6262" y="7"/>
                  </a:cubicBezTo>
                  <a:cubicBezTo>
                    <a:pt x="4073" y="1344"/>
                    <a:pt x="2705" y="1709"/>
                    <a:pt x="152" y="1952"/>
                  </a:cubicBezTo>
                  <a:cubicBezTo>
                    <a:pt x="0" y="1952"/>
                    <a:pt x="0" y="2013"/>
                    <a:pt x="152" y="2013"/>
                  </a:cubicBezTo>
                  <a:cubicBezTo>
                    <a:pt x="390" y="2025"/>
                    <a:pt x="622" y="2032"/>
                    <a:pt x="848" y="2032"/>
                  </a:cubicBezTo>
                  <a:cubicBezTo>
                    <a:pt x="2869" y="2032"/>
                    <a:pt x="4436" y="1520"/>
                    <a:pt x="6322" y="98"/>
                  </a:cubicBezTo>
                  <a:cubicBezTo>
                    <a:pt x="6349" y="72"/>
                    <a:pt x="6330" y="1"/>
                    <a:pt x="6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95;p63">
              <a:extLst>
                <a:ext uri="{FF2B5EF4-FFF2-40B4-BE49-F238E27FC236}">
                  <a16:creationId xmlns:a16="http://schemas.microsoft.com/office/drawing/2014/main" id="{3ABF051E-4A7F-12C0-EC1A-0ABA908D61E1}"/>
                </a:ext>
              </a:extLst>
            </p:cNvPr>
            <p:cNvSpPr/>
            <p:nvPr/>
          </p:nvSpPr>
          <p:spPr>
            <a:xfrm>
              <a:off x="4891075" y="2546650"/>
              <a:ext cx="286250" cy="184100"/>
            </a:xfrm>
            <a:custGeom>
              <a:avLst/>
              <a:gdLst/>
              <a:ahLst/>
              <a:cxnLst/>
              <a:rect l="l" t="t" r="r" b="b"/>
              <a:pathLst>
                <a:path w="11450" h="7364" extrusionOk="0">
                  <a:moveTo>
                    <a:pt x="6758" y="0"/>
                  </a:moveTo>
                  <a:cubicBezTo>
                    <a:pt x="5225" y="0"/>
                    <a:pt x="1" y="1724"/>
                    <a:pt x="329" y="2889"/>
                  </a:cubicBezTo>
                  <a:cubicBezTo>
                    <a:pt x="543" y="3711"/>
                    <a:pt x="1610" y="3973"/>
                    <a:pt x="2799" y="3973"/>
                  </a:cubicBezTo>
                  <a:cubicBezTo>
                    <a:pt x="3809" y="3973"/>
                    <a:pt x="4909" y="3784"/>
                    <a:pt x="5648" y="3588"/>
                  </a:cubicBezTo>
                  <a:cubicBezTo>
                    <a:pt x="5648" y="3588"/>
                    <a:pt x="6591" y="7145"/>
                    <a:pt x="9022" y="7357"/>
                  </a:cubicBezTo>
                  <a:cubicBezTo>
                    <a:pt x="9065" y="7362"/>
                    <a:pt x="9107" y="7364"/>
                    <a:pt x="9149" y="7364"/>
                  </a:cubicBezTo>
                  <a:cubicBezTo>
                    <a:pt x="11450" y="7364"/>
                    <a:pt x="11332" y="822"/>
                    <a:pt x="11332" y="822"/>
                  </a:cubicBezTo>
                  <a:cubicBezTo>
                    <a:pt x="11332" y="822"/>
                    <a:pt x="8263" y="32"/>
                    <a:pt x="6834" y="2"/>
                  </a:cubicBezTo>
                  <a:cubicBezTo>
                    <a:pt x="6810" y="1"/>
                    <a:pt x="6785" y="0"/>
                    <a:pt x="6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96;p63">
              <a:extLst>
                <a:ext uri="{FF2B5EF4-FFF2-40B4-BE49-F238E27FC236}">
                  <a16:creationId xmlns:a16="http://schemas.microsoft.com/office/drawing/2014/main" id="{32F0F34A-56C0-5E36-AA3B-F0C42CC01B96}"/>
                </a:ext>
              </a:extLst>
            </p:cNvPr>
            <p:cNvSpPr/>
            <p:nvPr/>
          </p:nvSpPr>
          <p:spPr>
            <a:xfrm>
              <a:off x="4904625" y="2628000"/>
              <a:ext cx="211275" cy="106400"/>
            </a:xfrm>
            <a:custGeom>
              <a:avLst/>
              <a:gdLst/>
              <a:ahLst/>
              <a:cxnLst/>
              <a:rect l="l" t="t" r="r" b="b"/>
              <a:pathLst>
                <a:path w="8451" h="4256" extrusionOk="0">
                  <a:moveTo>
                    <a:pt x="30" y="0"/>
                  </a:moveTo>
                  <a:cubicBezTo>
                    <a:pt x="30" y="0"/>
                    <a:pt x="0" y="30"/>
                    <a:pt x="30" y="30"/>
                  </a:cubicBezTo>
                  <a:cubicBezTo>
                    <a:pt x="648" y="739"/>
                    <a:pt x="1467" y="954"/>
                    <a:pt x="2337" y="954"/>
                  </a:cubicBezTo>
                  <a:cubicBezTo>
                    <a:pt x="3221" y="954"/>
                    <a:pt x="4157" y="731"/>
                    <a:pt x="4985" y="578"/>
                  </a:cubicBezTo>
                  <a:cubicBezTo>
                    <a:pt x="5410" y="2189"/>
                    <a:pt x="6657" y="3982"/>
                    <a:pt x="8389" y="4255"/>
                  </a:cubicBezTo>
                  <a:cubicBezTo>
                    <a:pt x="8450" y="4255"/>
                    <a:pt x="8450" y="4164"/>
                    <a:pt x="8389" y="4164"/>
                  </a:cubicBezTo>
                  <a:cubicBezTo>
                    <a:pt x="6839" y="3708"/>
                    <a:pt x="5714" y="1793"/>
                    <a:pt x="5228" y="334"/>
                  </a:cubicBezTo>
                  <a:cubicBezTo>
                    <a:pt x="5228" y="255"/>
                    <a:pt x="5160" y="176"/>
                    <a:pt x="5082" y="176"/>
                  </a:cubicBezTo>
                  <a:cubicBezTo>
                    <a:pt x="5070" y="176"/>
                    <a:pt x="5058" y="178"/>
                    <a:pt x="5046" y="182"/>
                  </a:cubicBezTo>
                  <a:cubicBezTo>
                    <a:pt x="4129" y="341"/>
                    <a:pt x="3048" y="643"/>
                    <a:pt x="2035" y="643"/>
                  </a:cubicBezTo>
                  <a:cubicBezTo>
                    <a:pt x="1302" y="643"/>
                    <a:pt x="605" y="485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97;p63">
              <a:extLst>
                <a:ext uri="{FF2B5EF4-FFF2-40B4-BE49-F238E27FC236}">
                  <a16:creationId xmlns:a16="http://schemas.microsoft.com/office/drawing/2014/main" id="{F878C567-C290-925A-37D4-5F928C350E94}"/>
                </a:ext>
              </a:extLst>
            </p:cNvPr>
            <p:cNvSpPr/>
            <p:nvPr/>
          </p:nvSpPr>
          <p:spPr>
            <a:xfrm>
              <a:off x="5174375" y="2095925"/>
              <a:ext cx="511125" cy="683300"/>
            </a:xfrm>
            <a:custGeom>
              <a:avLst/>
              <a:gdLst/>
              <a:ahLst/>
              <a:cxnLst/>
              <a:rect l="l" t="t" r="r" b="b"/>
              <a:pathLst>
                <a:path w="20445" h="27332" extrusionOk="0">
                  <a:moveTo>
                    <a:pt x="19369" y="0"/>
                  </a:moveTo>
                  <a:cubicBezTo>
                    <a:pt x="18691" y="0"/>
                    <a:pt x="17613" y="895"/>
                    <a:pt x="16171" y="2620"/>
                  </a:cubicBezTo>
                  <a:cubicBezTo>
                    <a:pt x="12888" y="6511"/>
                    <a:pt x="8602" y="12985"/>
                    <a:pt x="8177" y="13441"/>
                  </a:cubicBezTo>
                  <a:cubicBezTo>
                    <a:pt x="7721" y="13927"/>
                    <a:pt x="0" y="18426"/>
                    <a:pt x="0" y="18426"/>
                  </a:cubicBezTo>
                  <a:lnTo>
                    <a:pt x="5016" y="27332"/>
                  </a:lnTo>
                  <a:cubicBezTo>
                    <a:pt x="5016" y="27332"/>
                    <a:pt x="13527" y="22803"/>
                    <a:pt x="14712" y="19854"/>
                  </a:cubicBezTo>
                  <a:cubicBezTo>
                    <a:pt x="15077" y="18973"/>
                    <a:pt x="19119" y="9672"/>
                    <a:pt x="19970" y="4353"/>
                  </a:cubicBezTo>
                  <a:cubicBezTo>
                    <a:pt x="20444" y="1409"/>
                    <a:pt x="20221" y="0"/>
                    <a:pt x="193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598;p63">
              <a:extLst>
                <a:ext uri="{FF2B5EF4-FFF2-40B4-BE49-F238E27FC236}">
                  <a16:creationId xmlns:a16="http://schemas.microsoft.com/office/drawing/2014/main" id="{06310C82-45D2-8B2E-711F-4611350F25CF}"/>
                </a:ext>
              </a:extLst>
            </p:cNvPr>
            <p:cNvSpPr/>
            <p:nvPr/>
          </p:nvSpPr>
          <p:spPr>
            <a:xfrm>
              <a:off x="5504925" y="2061775"/>
              <a:ext cx="621625" cy="764575"/>
            </a:xfrm>
            <a:custGeom>
              <a:avLst/>
              <a:gdLst/>
              <a:ahLst/>
              <a:cxnLst/>
              <a:rect l="l" t="t" r="r" b="b"/>
              <a:pathLst>
                <a:path w="24865" h="30583" extrusionOk="0">
                  <a:moveTo>
                    <a:pt x="8628" y="0"/>
                  </a:moveTo>
                  <a:cubicBezTo>
                    <a:pt x="6882" y="0"/>
                    <a:pt x="5198" y="960"/>
                    <a:pt x="4347" y="2618"/>
                  </a:cubicBezTo>
                  <a:cubicBezTo>
                    <a:pt x="2827" y="5415"/>
                    <a:pt x="700" y="18758"/>
                    <a:pt x="213" y="26084"/>
                  </a:cubicBezTo>
                  <a:cubicBezTo>
                    <a:pt x="1" y="29336"/>
                    <a:pt x="2037" y="30491"/>
                    <a:pt x="2128" y="30582"/>
                  </a:cubicBezTo>
                  <a:lnTo>
                    <a:pt x="24044" y="29154"/>
                  </a:lnTo>
                  <a:cubicBezTo>
                    <a:pt x="24104" y="29093"/>
                    <a:pt x="24864" y="27543"/>
                    <a:pt x="24287" y="25324"/>
                  </a:cubicBezTo>
                  <a:cubicBezTo>
                    <a:pt x="22889" y="19944"/>
                    <a:pt x="18755" y="10156"/>
                    <a:pt x="14955" y="4655"/>
                  </a:cubicBezTo>
                  <a:cubicBezTo>
                    <a:pt x="13405" y="2406"/>
                    <a:pt x="12189" y="1342"/>
                    <a:pt x="10852" y="551"/>
                  </a:cubicBezTo>
                  <a:cubicBezTo>
                    <a:pt x="10140" y="177"/>
                    <a:pt x="9378" y="0"/>
                    <a:pt x="8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599;p63">
              <a:extLst>
                <a:ext uri="{FF2B5EF4-FFF2-40B4-BE49-F238E27FC236}">
                  <a16:creationId xmlns:a16="http://schemas.microsoft.com/office/drawing/2014/main" id="{123F9B66-C5E0-B39D-2F2C-BDF06CB77EAC}"/>
                </a:ext>
              </a:extLst>
            </p:cNvPr>
            <p:cNvSpPr/>
            <p:nvPr/>
          </p:nvSpPr>
          <p:spPr>
            <a:xfrm>
              <a:off x="5575600" y="1959775"/>
              <a:ext cx="165675" cy="233875"/>
            </a:xfrm>
            <a:custGeom>
              <a:avLst/>
              <a:gdLst/>
              <a:ahLst/>
              <a:cxnLst/>
              <a:rect l="l" t="t" r="r" b="b"/>
              <a:pathLst>
                <a:path w="6627" h="9355" extrusionOk="0">
                  <a:moveTo>
                    <a:pt x="4626" y="1"/>
                  </a:moveTo>
                  <a:cubicBezTo>
                    <a:pt x="4488" y="1"/>
                    <a:pt x="4165" y="346"/>
                    <a:pt x="4165" y="346"/>
                  </a:cubicBezTo>
                  <a:lnTo>
                    <a:pt x="3192" y="954"/>
                  </a:lnTo>
                  <a:lnTo>
                    <a:pt x="0" y="2869"/>
                  </a:lnTo>
                  <a:cubicBezTo>
                    <a:pt x="608" y="3780"/>
                    <a:pt x="1095" y="4783"/>
                    <a:pt x="1459" y="5817"/>
                  </a:cubicBezTo>
                  <a:cubicBezTo>
                    <a:pt x="1490" y="5938"/>
                    <a:pt x="1520" y="6060"/>
                    <a:pt x="1520" y="6151"/>
                  </a:cubicBezTo>
                  <a:lnTo>
                    <a:pt x="1520" y="6212"/>
                  </a:lnTo>
                  <a:cubicBezTo>
                    <a:pt x="1608" y="6855"/>
                    <a:pt x="3186" y="9355"/>
                    <a:pt x="3847" y="9355"/>
                  </a:cubicBezTo>
                  <a:cubicBezTo>
                    <a:pt x="3874" y="9355"/>
                    <a:pt x="3898" y="9351"/>
                    <a:pt x="3921" y="9343"/>
                  </a:cubicBezTo>
                  <a:cubicBezTo>
                    <a:pt x="4317" y="9252"/>
                    <a:pt x="6262" y="6607"/>
                    <a:pt x="6596" y="4875"/>
                  </a:cubicBezTo>
                  <a:cubicBezTo>
                    <a:pt x="6627" y="4753"/>
                    <a:pt x="6140" y="3750"/>
                    <a:pt x="5593" y="2473"/>
                  </a:cubicBezTo>
                  <a:cubicBezTo>
                    <a:pt x="5259" y="1713"/>
                    <a:pt x="4925" y="862"/>
                    <a:pt x="4681" y="42"/>
                  </a:cubicBezTo>
                  <a:cubicBezTo>
                    <a:pt x="4672" y="13"/>
                    <a:pt x="4652" y="1"/>
                    <a:pt x="4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600;p63">
              <a:extLst>
                <a:ext uri="{FF2B5EF4-FFF2-40B4-BE49-F238E27FC236}">
                  <a16:creationId xmlns:a16="http://schemas.microsoft.com/office/drawing/2014/main" id="{7DF547A9-8909-E44F-679F-EE8F92EA9EA1}"/>
                </a:ext>
              </a:extLst>
            </p:cNvPr>
            <p:cNvSpPr/>
            <p:nvPr/>
          </p:nvSpPr>
          <p:spPr>
            <a:xfrm>
              <a:off x="5574850" y="1971450"/>
              <a:ext cx="136800" cy="143650"/>
            </a:xfrm>
            <a:custGeom>
              <a:avLst/>
              <a:gdLst/>
              <a:ahLst/>
              <a:cxnLst/>
              <a:rect l="l" t="t" r="r" b="b"/>
              <a:pathLst>
                <a:path w="5472" h="5746" extrusionOk="0">
                  <a:moveTo>
                    <a:pt x="4529" y="0"/>
                  </a:moveTo>
                  <a:lnTo>
                    <a:pt x="3192" y="487"/>
                  </a:lnTo>
                  <a:lnTo>
                    <a:pt x="0" y="2402"/>
                  </a:lnTo>
                  <a:cubicBezTo>
                    <a:pt x="608" y="3313"/>
                    <a:pt x="1094" y="4316"/>
                    <a:pt x="1459" y="5350"/>
                  </a:cubicBezTo>
                  <a:cubicBezTo>
                    <a:pt x="1489" y="5471"/>
                    <a:pt x="1520" y="5593"/>
                    <a:pt x="1550" y="5715"/>
                  </a:cubicBezTo>
                  <a:lnTo>
                    <a:pt x="1550" y="5745"/>
                  </a:lnTo>
                  <a:cubicBezTo>
                    <a:pt x="1733" y="5715"/>
                    <a:pt x="1915" y="5684"/>
                    <a:pt x="2067" y="5623"/>
                  </a:cubicBezTo>
                  <a:cubicBezTo>
                    <a:pt x="5471" y="4499"/>
                    <a:pt x="4529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601;p63">
              <a:extLst>
                <a:ext uri="{FF2B5EF4-FFF2-40B4-BE49-F238E27FC236}">
                  <a16:creationId xmlns:a16="http://schemas.microsoft.com/office/drawing/2014/main" id="{EDC06E5B-B7A1-83C5-9563-9AA5B244865D}"/>
                </a:ext>
              </a:extLst>
            </p:cNvPr>
            <p:cNvSpPr/>
            <p:nvPr/>
          </p:nvSpPr>
          <p:spPr>
            <a:xfrm>
              <a:off x="5648550" y="20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602;p63">
              <a:extLst>
                <a:ext uri="{FF2B5EF4-FFF2-40B4-BE49-F238E27FC236}">
                  <a16:creationId xmlns:a16="http://schemas.microsoft.com/office/drawing/2014/main" id="{840E2918-D0B5-3B9F-8C97-6F44A1B41A33}"/>
                </a:ext>
              </a:extLst>
            </p:cNvPr>
            <p:cNvSpPr/>
            <p:nvPr/>
          </p:nvSpPr>
          <p:spPr>
            <a:xfrm>
              <a:off x="5453250" y="1782900"/>
              <a:ext cx="237875" cy="324950"/>
            </a:xfrm>
            <a:custGeom>
              <a:avLst/>
              <a:gdLst/>
              <a:ahLst/>
              <a:cxnLst/>
              <a:rect l="l" t="t" r="r" b="b"/>
              <a:pathLst>
                <a:path w="9515" h="12998" extrusionOk="0">
                  <a:moveTo>
                    <a:pt x="4536" y="1"/>
                  </a:moveTo>
                  <a:cubicBezTo>
                    <a:pt x="3354" y="1"/>
                    <a:pt x="2189" y="409"/>
                    <a:pt x="1399" y="1250"/>
                  </a:cubicBezTo>
                  <a:cubicBezTo>
                    <a:pt x="122" y="2618"/>
                    <a:pt x="1" y="9822"/>
                    <a:pt x="1824" y="11767"/>
                  </a:cubicBezTo>
                  <a:cubicBezTo>
                    <a:pt x="2603" y="12621"/>
                    <a:pt x="3589" y="12998"/>
                    <a:pt x="4590" y="12998"/>
                  </a:cubicBezTo>
                  <a:cubicBezTo>
                    <a:pt x="6012" y="12998"/>
                    <a:pt x="7462" y="12238"/>
                    <a:pt x="8390" y="11007"/>
                  </a:cubicBezTo>
                  <a:cubicBezTo>
                    <a:pt x="9515" y="9579"/>
                    <a:pt x="9515" y="4016"/>
                    <a:pt x="8603" y="2284"/>
                  </a:cubicBezTo>
                  <a:cubicBezTo>
                    <a:pt x="7844" y="784"/>
                    <a:pt x="6173" y="1"/>
                    <a:pt x="4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603;p63">
              <a:extLst>
                <a:ext uri="{FF2B5EF4-FFF2-40B4-BE49-F238E27FC236}">
                  <a16:creationId xmlns:a16="http://schemas.microsoft.com/office/drawing/2014/main" id="{EFB4BB04-2B0C-91EC-4A46-92936CC7E8A3}"/>
                </a:ext>
              </a:extLst>
            </p:cNvPr>
            <p:cNvSpPr/>
            <p:nvPr/>
          </p:nvSpPr>
          <p:spPr>
            <a:xfrm>
              <a:off x="5550525" y="1944100"/>
              <a:ext cx="12175" cy="24325"/>
            </a:xfrm>
            <a:custGeom>
              <a:avLst/>
              <a:gdLst/>
              <a:ahLst/>
              <a:cxnLst/>
              <a:rect l="l" t="t" r="r" b="b"/>
              <a:pathLst>
                <a:path w="487" h="973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334"/>
                    <a:pt x="61" y="912"/>
                    <a:pt x="487" y="973"/>
                  </a:cubicBezTo>
                  <a:lnTo>
                    <a:pt x="487" y="942"/>
                  </a:lnTo>
                  <a:cubicBezTo>
                    <a:pt x="152" y="821"/>
                    <a:pt x="92" y="395"/>
                    <a:pt x="92" y="30"/>
                  </a:cubicBezTo>
                  <a:cubicBezTo>
                    <a:pt x="92" y="0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604;p63">
              <a:extLst>
                <a:ext uri="{FF2B5EF4-FFF2-40B4-BE49-F238E27FC236}">
                  <a16:creationId xmlns:a16="http://schemas.microsoft.com/office/drawing/2014/main" id="{35A0553A-8CFB-0F45-30F3-0AF9CDF82C41}"/>
                </a:ext>
              </a:extLst>
            </p:cNvPr>
            <p:cNvSpPr/>
            <p:nvPr/>
          </p:nvSpPr>
          <p:spPr>
            <a:xfrm>
              <a:off x="5548550" y="1934150"/>
              <a:ext cx="28225" cy="29775"/>
            </a:xfrm>
            <a:custGeom>
              <a:avLst/>
              <a:gdLst/>
              <a:ahLst/>
              <a:cxnLst/>
              <a:rect l="l" t="t" r="r" b="b"/>
              <a:pathLst>
                <a:path w="1129" h="1191" extrusionOk="0">
                  <a:moveTo>
                    <a:pt x="519" y="1"/>
                  </a:moveTo>
                  <a:cubicBezTo>
                    <a:pt x="505" y="1"/>
                    <a:pt x="490" y="1"/>
                    <a:pt x="475" y="3"/>
                  </a:cubicBezTo>
                  <a:cubicBezTo>
                    <a:pt x="0" y="33"/>
                    <a:pt x="17" y="1191"/>
                    <a:pt x="527" y="1191"/>
                  </a:cubicBezTo>
                  <a:cubicBezTo>
                    <a:pt x="539" y="1191"/>
                    <a:pt x="552" y="1190"/>
                    <a:pt x="566" y="1188"/>
                  </a:cubicBezTo>
                  <a:cubicBezTo>
                    <a:pt x="1129" y="1129"/>
                    <a:pt x="1085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605;p63">
              <a:extLst>
                <a:ext uri="{FF2B5EF4-FFF2-40B4-BE49-F238E27FC236}">
                  <a16:creationId xmlns:a16="http://schemas.microsoft.com/office/drawing/2014/main" id="{F32FE75C-5717-B6FC-604E-AC0CCC8BAA0E}"/>
                </a:ext>
              </a:extLst>
            </p:cNvPr>
            <p:cNvSpPr/>
            <p:nvPr/>
          </p:nvSpPr>
          <p:spPr>
            <a:xfrm>
              <a:off x="5488975" y="1947125"/>
              <a:ext cx="11425" cy="25100"/>
            </a:xfrm>
            <a:custGeom>
              <a:avLst/>
              <a:gdLst/>
              <a:ahLst/>
              <a:cxnLst/>
              <a:rect l="l" t="t" r="r" b="b"/>
              <a:pathLst>
                <a:path w="457" h="1004" extrusionOk="0">
                  <a:moveTo>
                    <a:pt x="365" y="1"/>
                  </a:moveTo>
                  <a:cubicBezTo>
                    <a:pt x="365" y="1"/>
                    <a:pt x="335" y="31"/>
                    <a:pt x="335" y="61"/>
                  </a:cubicBezTo>
                  <a:cubicBezTo>
                    <a:pt x="365" y="426"/>
                    <a:pt x="335" y="852"/>
                    <a:pt x="0" y="1004"/>
                  </a:cubicBezTo>
                  <a:cubicBezTo>
                    <a:pt x="426" y="943"/>
                    <a:pt x="456" y="365"/>
                    <a:pt x="3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606;p63">
              <a:extLst>
                <a:ext uri="{FF2B5EF4-FFF2-40B4-BE49-F238E27FC236}">
                  <a16:creationId xmlns:a16="http://schemas.microsoft.com/office/drawing/2014/main" id="{B6EE1742-6E76-ED8C-01A6-EF0426B4CD2C}"/>
                </a:ext>
              </a:extLst>
            </p:cNvPr>
            <p:cNvSpPr/>
            <p:nvPr/>
          </p:nvSpPr>
          <p:spPr>
            <a:xfrm>
              <a:off x="5474525" y="1938000"/>
              <a:ext cx="28150" cy="30425"/>
            </a:xfrm>
            <a:custGeom>
              <a:avLst/>
              <a:gdLst/>
              <a:ahLst/>
              <a:cxnLst/>
              <a:rect l="l" t="t" r="r" b="b"/>
              <a:pathLst>
                <a:path w="1126" h="1217" extrusionOk="0">
                  <a:moveTo>
                    <a:pt x="609" y="1"/>
                  </a:moveTo>
                  <a:cubicBezTo>
                    <a:pt x="1" y="1"/>
                    <a:pt x="1" y="1186"/>
                    <a:pt x="578" y="1217"/>
                  </a:cubicBezTo>
                  <a:cubicBezTo>
                    <a:pt x="1125" y="1217"/>
                    <a:pt x="1125" y="3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607;p63">
              <a:extLst>
                <a:ext uri="{FF2B5EF4-FFF2-40B4-BE49-F238E27FC236}">
                  <a16:creationId xmlns:a16="http://schemas.microsoft.com/office/drawing/2014/main" id="{D603DE76-8FAA-66A0-A9E0-A2FAF8620AE9}"/>
                </a:ext>
              </a:extLst>
            </p:cNvPr>
            <p:cNvSpPr/>
            <p:nvPr/>
          </p:nvSpPr>
          <p:spPr>
            <a:xfrm>
              <a:off x="5547475" y="1898725"/>
              <a:ext cx="34100" cy="21125"/>
            </a:xfrm>
            <a:custGeom>
              <a:avLst/>
              <a:gdLst/>
              <a:ahLst/>
              <a:cxnLst/>
              <a:rect l="l" t="t" r="r" b="b"/>
              <a:pathLst>
                <a:path w="1364" h="845" extrusionOk="0">
                  <a:moveTo>
                    <a:pt x="454" y="1"/>
                  </a:moveTo>
                  <a:cubicBezTo>
                    <a:pt x="318" y="1"/>
                    <a:pt x="187" y="48"/>
                    <a:pt x="92" y="143"/>
                  </a:cubicBezTo>
                  <a:cubicBezTo>
                    <a:pt x="1" y="234"/>
                    <a:pt x="1" y="356"/>
                    <a:pt x="62" y="447"/>
                  </a:cubicBezTo>
                  <a:cubicBezTo>
                    <a:pt x="183" y="569"/>
                    <a:pt x="335" y="660"/>
                    <a:pt x="518" y="690"/>
                  </a:cubicBezTo>
                  <a:cubicBezTo>
                    <a:pt x="669" y="751"/>
                    <a:pt x="821" y="812"/>
                    <a:pt x="973" y="842"/>
                  </a:cubicBezTo>
                  <a:cubicBezTo>
                    <a:pt x="987" y="844"/>
                    <a:pt x="1001" y="845"/>
                    <a:pt x="1015" y="845"/>
                  </a:cubicBezTo>
                  <a:cubicBezTo>
                    <a:pt x="1233" y="845"/>
                    <a:pt x="1363" y="619"/>
                    <a:pt x="1277" y="447"/>
                  </a:cubicBezTo>
                  <a:cubicBezTo>
                    <a:pt x="1125" y="234"/>
                    <a:pt x="943" y="113"/>
                    <a:pt x="700" y="52"/>
                  </a:cubicBezTo>
                  <a:cubicBezTo>
                    <a:pt x="620" y="18"/>
                    <a:pt x="536" y="1"/>
                    <a:pt x="454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608;p63">
              <a:extLst>
                <a:ext uri="{FF2B5EF4-FFF2-40B4-BE49-F238E27FC236}">
                  <a16:creationId xmlns:a16="http://schemas.microsoft.com/office/drawing/2014/main" id="{1860EE66-877C-D3B4-63CB-B5E5CDCC5DC8}"/>
                </a:ext>
              </a:extLst>
            </p:cNvPr>
            <p:cNvSpPr/>
            <p:nvPr/>
          </p:nvSpPr>
          <p:spPr>
            <a:xfrm>
              <a:off x="5467825" y="1903300"/>
              <a:ext cx="34100" cy="21125"/>
            </a:xfrm>
            <a:custGeom>
              <a:avLst/>
              <a:gdLst/>
              <a:ahLst/>
              <a:cxnLst/>
              <a:rect l="l" t="t" r="r" b="b"/>
              <a:pathLst>
                <a:path w="1364" h="845" extrusionOk="0">
                  <a:moveTo>
                    <a:pt x="888" y="0"/>
                  </a:moveTo>
                  <a:cubicBezTo>
                    <a:pt x="809" y="0"/>
                    <a:pt x="732" y="17"/>
                    <a:pt x="664" y="51"/>
                  </a:cubicBezTo>
                  <a:cubicBezTo>
                    <a:pt x="421" y="82"/>
                    <a:pt x="238" y="234"/>
                    <a:pt x="86" y="416"/>
                  </a:cubicBezTo>
                  <a:cubicBezTo>
                    <a:pt x="0" y="617"/>
                    <a:pt x="131" y="844"/>
                    <a:pt x="349" y="844"/>
                  </a:cubicBezTo>
                  <a:cubicBezTo>
                    <a:pt x="363" y="844"/>
                    <a:pt x="376" y="843"/>
                    <a:pt x="390" y="842"/>
                  </a:cubicBezTo>
                  <a:cubicBezTo>
                    <a:pt x="542" y="781"/>
                    <a:pt x="694" y="720"/>
                    <a:pt x="846" y="690"/>
                  </a:cubicBezTo>
                  <a:cubicBezTo>
                    <a:pt x="1029" y="659"/>
                    <a:pt x="1181" y="568"/>
                    <a:pt x="1302" y="447"/>
                  </a:cubicBezTo>
                  <a:cubicBezTo>
                    <a:pt x="1363" y="355"/>
                    <a:pt x="1363" y="203"/>
                    <a:pt x="1272" y="143"/>
                  </a:cubicBezTo>
                  <a:cubicBezTo>
                    <a:pt x="1158" y="48"/>
                    <a:pt x="1020" y="0"/>
                    <a:pt x="888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609;p63">
              <a:extLst>
                <a:ext uri="{FF2B5EF4-FFF2-40B4-BE49-F238E27FC236}">
                  <a16:creationId xmlns:a16="http://schemas.microsoft.com/office/drawing/2014/main" id="{481C681B-F016-A3C2-FD81-BBF29B2974BB}"/>
                </a:ext>
              </a:extLst>
            </p:cNvPr>
            <p:cNvSpPr/>
            <p:nvPr/>
          </p:nvSpPr>
          <p:spPr>
            <a:xfrm>
              <a:off x="5545950" y="2029625"/>
              <a:ext cx="19800" cy="9625"/>
            </a:xfrm>
            <a:custGeom>
              <a:avLst/>
              <a:gdLst/>
              <a:ahLst/>
              <a:cxnLst/>
              <a:rect l="l" t="t" r="r" b="b"/>
              <a:pathLst>
                <a:path w="792" h="385" extrusionOk="0">
                  <a:moveTo>
                    <a:pt x="769" y="0"/>
                  </a:moveTo>
                  <a:cubicBezTo>
                    <a:pt x="764" y="0"/>
                    <a:pt x="761" y="4"/>
                    <a:pt x="761" y="14"/>
                  </a:cubicBezTo>
                  <a:cubicBezTo>
                    <a:pt x="670" y="105"/>
                    <a:pt x="579" y="226"/>
                    <a:pt x="457" y="257"/>
                  </a:cubicBezTo>
                  <a:cubicBezTo>
                    <a:pt x="305" y="257"/>
                    <a:pt x="153" y="226"/>
                    <a:pt x="31" y="166"/>
                  </a:cubicBezTo>
                  <a:cubicBezTo>
                    <a:pt x="31" y="166"/>
                    <a:pt x="1" y="166"/>
                    <a:pt x="31" y="196"/>
                  </a:cubicBezTo>
                  <a:cubicBezTo>
                    <a:pt x="137" y="302"/>
                    <a:pt x="288" y="384"/>
                    <a:pt x="446" y="384"/>
                  </a:cubicBezTo>
                  <a:cubicBezTo>
                    <a:pt x="470" y="384"/>
                    <a:pt x="494" y="382"/>
                    <a:pt x="518" y="378"/>
                  </a:cubicBezTo>
                  <a:cubicBezTo>
                    <a:pt x="670" y="318"/>
                    <a:pt x="791" y="196"/>
                    <a:pt x="791" y="14"/>
                  </a:cubicBezTo>
                  <a:cubicBezTo>
                    <a:pt x="791" y="14"/>
                    <a:pt x="778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610;p63">
              <a:extLst>
                <a:ext uri="{FF2B5EF4-FFF2-40B4-BE49-F238E27FC236}">
                  <a16:creationId xmlns:a16="http://schemas.microsoft.com/office/drawing/2014/main" id="{1BB94C8C-68DD-3155-20B3-B972C38140BE}"/>
                </a:ext>
              </a:extLst>
            </p:cNvPr>
            <p:cNvSpPr/>
            <p:nvPr/>
          </p:nvSpPr>
          <p:spPr>
            <a:xfrm>
              <a:off x="5498850" y="1903425"/>
              <a:ext cx="55275" cy="115150"/>
            </a:xfrm>
            <a:custGeom>
              <a:avLst/>
              <a:gdLst/>
              <a:ahLst/>
              <a:cxnLst/>
              <a:rect l="l" t="t" r="r" b="b"/>
              <a:pathLst>
                <a:path w="2211" h="4606" extrusionOk="0">
                  <a:moveTo>
                    <a:pt x="396" y="1"/>
                  </a:moveTo>
                  <a:cubicBezTo>
                    <a:pt x="380" y="1"/>
                    <a:pt x="365" y="16"/>
                    <a:pt x="365" y="46"/>
                  </a:cubicBezTo>
                  <a:cubicBezTo>
                    <a:pt x="122" y="1293"/>
                    <a:pt x="0" y="2600"/>
                    <a:pt x="31" y="3907"/>
                  </a:cubicBezTo>
                  <a:cubicBezTo>
                    <a:pt x="31" y="3939"/>
                    <a:pt x="54" y="3952"/>
                    <a:pt x="92" y="3952"/>
                  </a:cubicBezTo>
                  <a:cubicBezTo>
                    <a:pt x="233" y="3952"/>
                    <a:pt x="573" y="3772"/>
                    <a:pt x="669" y="3724"/>
                  </a:cubicBezTo>
                  <a:lnTo>
                    <a:pt x="669" y="3724"/>
                  </a:lnTo>
                  <a:cubicBezTo>
                    <a:pt x="669" y="3724"/>
                    <a:pt x="639" y="4150"/>
                    <a:pt x="669" y="4454"/>
                  </a:cubicBezTo>
                  <a:lnTo>
                    <a:pt x="669" y="4484"/>
                  </a:lnTo>
                  <a:cubicBezTo>
                    <a:pt x="669" y="4484"/>
                    <a:pt x="669" y="4515"/>
                    <a:pt x="669" y="4515"/>
                  </a:cubicBezTo>
                  <a:cubicBezTo>
                    <a:pt x="669" y="4545"/>
                    <a:pt x="700" y="4606"/>
                    <a:pt x="730" y="4606"/>
                  </a:cubicBezTo>
                  <a:lnTo>
                    <a:pt x="912" y="4606"/>
                  </a:lnTo>
                  <a:cubicBezTo>
                    <a:pt x="1064" y="4606"/>
                    <a:pt x="1216" y="4606"/>
                    <a:pt x="1368" y="4545"/>
                  </a:cubicBezTo>
                  <a:cubicBezTo>
                    <a:pt x="1703" y="4484"/>
                    <a:pt x="2007" y="4271"/>
                    <a:pt x="2189" y="3967"/>
                  </a:cubicBezTo>
                  <a:cubicBezTo>
                    <a:pt x="2210" y="3946"/>
                    <a:pt x="2202" y="3924"/>
                    <a:pt x="2184" y="3924"/>
                  </a:cubicBezTo>
                  <a:cubicBezTo>
                    <a:pt x="2176" y="3924"/>
                    <a:pt x="2167" y="3928"/>
                    <a:pt x="2159" y="3937"/>
                  </a:cubicBezTo>
                  <a:cubicBezTo>
                    <a:pt x="1848" y="4219"/>
                    <a:pt x="1408" y="4396"/>
                    <a:pt x="982" y="4396"/>
                  </a:cubicBezTo>
                  <a:cubicBezTo>
                    <a:pt x="948" y="4396"/>
                    <a:pt x="915" y="4395"/>
                    <a:pt x="882" y="4393"/>
                  </a:cubicBezTo>
                  <a:cubicBezTo>
                    <a:pt x="852" y="4271"/>
                    <a:pt x="912" y="3420"/>
                    <a:pt x="882" y="3420"/>
                  </a:cubicBezTo>
                  <a:lnTo>
                    <a:pt x="882" y="3420"/>
                  </a:lnTo>
                  <a:cubicBezTo>
                    <a:pt x="669" y="3451"/>
                    <a:pt x="456" y="3512"/>
                    <a:pt x="274" y="3633"/>
                  </a:cubicBezTo>
                  <a:cubicBezTo>
                    <a:pt x="274" y="2417"/>
                    <a:pt x="456" y="1232"/>
                    <a:pt x="426" y="46"/>
                  </a:cubicBezTo>
                  <a:cubicBezTo>
                    <a:pt x="426" y="16"/>
                    <a:pt x="411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611;p63">
              <a:extLst>
                <a:ext uri="{FF2B5EF4-FFF2-40B4-BE49-F238E27FC236}">
                  <a16:creationId xmlns:a16="http://schemas.microsoft.com/office/drawing/2014/main" id="{ED34BF54-BEDF-53DC-FE66-89957677ACC3}"/>
                </a:ext>
              </a:extLst>
            </p:cNvPr>
            <p:cNvSpPr/>
            <p:nvPr/>
          </p:nvSpPr>
          <p:spPr>
            <a:xfrm>
              <a:off x="5525450" y="2001850"/>
              <a:ext cx="33450" cy="24700"/>
            </a:xfrm>
            <a:custGeom>
              <a:avLst/>
              <a:gdLst/>
              <a:ahLst/>
              <a:cxnLst/>
              <a:rect l="l" t="t" r="r" b="b"/>
              <a:pathLst>
                <a:path w="1338" h="988" extrusionOk="0">
                  <a:moveTo>
                    <a:pt x="1125" y="0"/>
                  </a:moveTo>
                  <a:cubicBezTo>
                    <a:pt x="821" y="274"/>
                    <a:pt x="426" y="456"/>
                    <a:pt x="0" y="517"/>
                  </a:cubicBezTo>
                  <a:cubicBezTo>
                    <a:pt x="183" y="699"/>
                    <a:pt x="395" y="851"/>
                    <a:pt x="639" y="942"/>
                  </a:cubicBezTo>
                  <a:cubicBezTo>
                    <a:pt x="699" y="973"/>
                    <a:pt x="768" y="988"/>
                    <a:pt x="836" y="988"/>
                  </a:cubicBezTo>
                  <a:cubicBezTo>
                    <a:pt x="905" y="988"/>
                    <a:pt x="973" y="973"/>
                    <a:pt x="1034" y="942"/>
                  </a:cubicBezTo>
                  <a:cubicBezTo>
                    <a:pt x="1338" y="851"/>
                    <a:pt x="1338" y="578"/>
                    <a:pt x="1277" y="365"/>
                  </a:cubicBezTo>
                  <a:cubicBezTo>
                    <a:pt x="1247" y="243"/>
                    <a:pt x="1186" y="122"/>
                    <a:pt x="1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612;p63">
              <a:extLst>
                <a:ext uri="{FF2B5EF4-FFF2-40B4-BE49-F238E27FC236}">
                  <a16:creationId xmlns:a16="http://schemas.microsoft.com/office/drawing/2014/main" id="{2E63E0FC-A63C-54B4-B4C0-F4C5956FC7B9}"/>
                </a:ext>
              </a:extLst>
            </p:cNvPr>
            <p:cNvSpPr/>
            <p:nvPr/>
          </p:nvSpPr>
          <p:spPr>
            <a:xfrm>
              <a:off x="5541400" y="2010950"/>
              <a:ext cx="17500" cy="15600"/>
            </a:xfrm>
            <a:custGeom>
              <a:avLst/>
              <a:gdLst/>
              <a:ahLst/>
              <a:cxnLst/>
              <a:rect l="l" t="t" r="r" b="b"/>
              <a:pathLst>
                <a:path w="700" h="624" extrusionOk="0">
                  <a:moveTo>
                    <a:pt x="639" y="1"/>
                  </a:moveTo>
                  <a:cubicBezTo>
                    <a:pt x="305" y="1"/>
                    <a:pt x="31" y="274"/>
                    <a:pt x="1" y="578"/>
                  </a:cubicBezTo>
                  <a:cubicBezTo>
                    <a:pt x="61" y="609"/>
                    <a:pt x="130" y="624"/>
                    <a:pt x="198" y="624"/>
                  </a:cubicBezTo>
                  <a:cubicBezTo>
                    <a:pt x="267" y="624"/>
                    <a:pt x="335" y="609"/>
                    <a:pt x="396" y="578"/>
                  </a:cubicBezTo>
                  <a:cubicBezTo>
                    <a:pt x="700" y="487"/>
                    <a:pt x="700" y="214"/>
                    <a:pt x="639" y="1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613;p63">
              <a:extLst>
                <a:ext uri="{FF2B5EF4-FFF2-40B4-BE49-F238E27FC236}">
                  <a16:creationId xmlns:a16="http://schemas.microsoft.com/office/drawing/2014/main" id="{4F44B304-C508-B61C-FA04-E0DE2B9CACC7}"/>
                </a:ext>
              </a:extLst>
            </p:cNvPr>
            <p:cNvSpPr/>
            <p:nvPr/>
          </p:nvSpPr>
          <p:spPr>
            <a:xfrm>
              <a:off x="5469975" y="1777400"/>
              <a:ext cx="228750" cy="200150"/>
            </a:xfrm>
            <a:custGeom>
              <a:avLst/>
              <a:gdLst/>
              <a:ahLst/>
              <a:cxnLst/>
              <a:rect l="l" t="t" r="r" b="b"/>
              <a:pathLst>
                <a:path w="9150" h="8006" extrusionOk="0">
                  <a:moveTo>
                    <a:pt x="3943" y="0"/>
                  </a:moveTo>
                  <a:cubicBezTo>
                    <a:pt x="2896" y="0"/>
                    <a:pt x="1836" y="299"/>
                    <a:pt x="973" y="984"/>
                  </a:cubicBezTo>
                  <a:cubicBezTo>
                    <a:pt x="213" y="1592"/>
                    <a:pt x="0" y="3325"/>
                    <a:pt x="0" y="3325"/>
                  </a:cubicBezTo>
                  <a:cubicBezTo>
                    <a:pt x="183" y="2838"/>
                    <a:pt x="335" y="1896"/>
                    <a:pt x="821" y="1714"/>
                  </a:cubicBezTo>
                  <a:cubicBezTo>
                    <a:pt x="848" y="1704"/>
                    <a:pt x="874" y="1699"/>
                    <a:pt x="899" y="1699"/>
                  </a:cubicBezTo>
                  <a:cubicBezTo>
                    <a:pt x="1188" y="1699"/>
                    <a:pt x="1391" y="2291"/>
                    <a:pt x="2007" y="2291"/>
                  </a:cubicBezTo>
                  <a:cubicBezTo>
                    <a:pt x="2023" y="2292"/>
                    <a:pt x="2038" y="2292"/>
                    <a:pt x="2054" y="2292"/>
                  </a:cubicBezTo>
                  <a:cubicBezTo>
                    <a:pt x="2877" y="2292"/>
                    <a:pt x="3397" y="1528"/>
                    <a:pt x="4590" y="1379"/>
                  </a:cubicBezTo>
                  <a:cubicBezTo>
                    <a:pt x="4667" y="1371"/>
                    <a:pt x="4741" y="1367"/>
                    <a:pt x="4814" y="1367"/>
                  </a:cubicBezTo>
                  <a:cubicBezTo>
                    <a:pt x="6400" y="1367"/>
                    <a:pt x="6907" y="3251"/>
                    <a:pt x="7052" y="5635"/>
                  </a:cubicBezTo>
                  <a:cubicBezTo>
                    <a:pt x="7204" y="7853"/>
                    <a:pt x="8542" y="8005"/>
                    <a:pt x="8542" y="8005"/>
                  </a:cubicBezTo>
                  <a:cubicBezTo>
                    <a:pt x="8542" y="8005"/>
                    <a:pt x="9150" y="3051"/>
                    <a:pt x="7691" y="1501"/>
                  </a:cubicBezTo>
                  <a:cubicBezTo>
                    <a:pt x="6841" y="580"/>
                    <a:pt x="5404" y="0"/>
                    <a:pt x="394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614;p63">
              <a:extLst>
                <a:ext uri="{FF2B5EF4-FFF2-40B4-BE49-F238E27FC236}">
                  <a16:creationId xmlns:a16="http://schemas.microsoft.com/office/drawing/2014/main" id="{A0EA5CF7-A84F-51F3-B054-F22FF046D3E4}"/>
                </a:ext>
              </a:extLst>
            </p:cNvPr>
            <p:cNvSpPr/>
            <p:nvPr/>
          </p:nvSpPr>
          <p:spPr>
            <a:xfrm>
              <a:off x="5646275" y="1751075"/>
              <a:ext cx="30425" cy="25950"/>
            </a:xfrm>
            <a:custGeom>
              <a:avLst/>
              <a:gdLst/>
              <a:ahLst/>
              <a:cxnLst/>
              <a:rect l="l" t="t" r="r" b="b"/>
              <a:pathLst>
                <a:path w="1217" h="1038" extrusionOk="0">
                  <a:moveTo>
                    <a:pt x="699" y="1"/>
                  </a:moveTo>
                  <a:cubicBezTo>
                    <a:pt x="213" y="1"/>
                    <a:pt x="0" y="578"/>
                    <a:pt x="335" y="882"/>
                  </a:cubicBezTo>
                  <a:cubicBezTo>
                    <a:pt x="433" y="990"/>
                    <a:pt x="559" y="1038"/>
                    <a:pt x="685" y="1038"/>
                  </a:cubicBezTo>
                  <a:cubicBezTo>
                    <a:pt x="951" y="1038"/>
                    <a:pt x="1216" y="826"/>
                    <a:pt x="1216" y="517"/>
                  </a:cubicBezTo>
                  <a:cubicBezTo>
                    <a:pt x="1216" y="244"/>
                    <a:pt x="973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615;p63">
              <a:extLst>
                <a:ext uri="{FF2B5EF4-FFF2-40B4-BE49-F238E27FC236}">
                  <a16:creationId xmlns:a16="http://schemas.microsoft.com/office/drawing/2014/main" id="{849E761D-6182-B062-46E1-8C314BB6ED47}"/>
                </a:ext>
              </a:extLst>
            </p:cNvPr>
            <p:cNvSpPr/>
            <p:nvPr/>
          </p:nvSpPr>
          <p:spPr>
            <a:xfrm>
              <a:off x="5450425" y="1759175"/>
              <a:ext cx="287050" cy="124900"/>
            </a:xfrm>
            <a:custGeom>
              <a:avLst/>
              <a:gdLst/>
              <a:ahLst/>
              <a:cxnLst/>
              <a:rect l="l" t="t" r="r" b="b"/>
              <a:pathLst>
                <a:path w="11482" h="4996" extrusionOk="0">
                  <a:moveTo>
                    <a:pt x="6184" y="0"/>
                  </a:moveTo>
                  <a:cubicBezTo>
                    <a:pt x="4943" y="0"/>
                    <a:pt x="3717" y="223"/>
                    <a:pt x="3123" y="345"/>
                  </a:cubicBezTo>
                  <a:cubicBezTo>
                    <a:pt x="2120" y="528"/>
                    <a:pt x="478" y="649"/>
                    <a:pt x="205" y="1257"/>
                  </a:cubicBezTo>
                  <a:cubicBezTo>
                    <a:pt x="0" y="1754"/>
                    <a:pt x="780" y="2476"/>
                    <a:pt x="1300" y="2476"/>
                  </a:cubicBezTo>
                  <a:cubicBezTo>
                    <a:pt x="1320" y="2476"/>
                    <a:pt x="1340" y="2475"/>
                    <a:pt x="1360" y="2473"/>
                  </a:cubicBezTo>
                  <a:cubicBezTo>
                    <a:pt x="1852" y="2437"/>
                    <a:pt x="2348" y="2420"/>
                    <a:pt x="2845" y="2420"/>
                  </a:cubicBezTo>
                  <a:cubicBezTo>
                    <a:pt x="3609" y="2420"/>
                    <a:pt x="4374" y="2460"/>
                    <a:pt x="5129" y="2534"/>
                  </a:cubicBezTo>
                  <a:cubicBezTo>
                    <a:pt x="5919" y="2686"/>
                    <a:pt x="9080" y="4783"/>
                    <a:pt x="9293" y="4996"/>
                  </a:cubicBezTo>
                  <a:cubicBezTo>
                    <a:pt x="9293" y="4996"/>
                    <a:pt x="10965" y="4813"/>
                    <a:pt x="11208" y="3780"/>
                  </a:cubicBezTo>
                  <a:cubicBezTo>
                    <a:pt x="11482" y="2655"/>
                    <a:pt x="9992" y="1196"/>
                    <a:pt x="8716" y="497"/>
                  </a:cubicBezTo>
                  <a:cubicBezTo>
                    <a:pt x="8030" y="122"/>
                    <a:pt x="7103" y="0"/>
                    <a:pt x="6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616;p63">
              <a:extLst>
                <a:ext uri="{FF2B5EF4-FFF2-40B4-BE49-F238E27FC236}">
                  <a16:creationId xmlns:a16="http://schemas.microsoft.com/office/drawing/2014/main" id="{453CCF2E-2A8A-9D88-1030-2A54519C8C3A}"/>
                </a:ext>
              </a:extLst>
            </p:cNvPr>
            <p:cNvSpPr/>
            <p:nvPr/>
          </p:nvSpPr>
          <p:spPr>
            <a:xfrm>
              <a:off x="5473100" y="1873625"/>
              <a:ext cx="112400" cy="10025"/>
            </a:xfrm>
            <a:custGeom>
              <a:avLst/>
              <a:gdLst/>
              <a:ahLst/>
              <a:cxnLst/>
              <a:rect l="l" t="t" r="r" b="b"/>
              <a:pathLst>
                <a:path w="4496" h="401" extrusionOk="0">
                  <a:moveTo>
                    <a:pt x="3016" y="0"/>
                  </a:moveTo>
                  <a:cubicBezTo>
                    <a:pt x="2809" y="0"/>
                    <a:pt x="2602" y="18"/>
                    <a:pt x="2398" y="53"/>
                  </a:cubicBezTo>
                  <a:cubicBezTo>
                    <a:pt x="2185" y="83"/>
                    <a:pt x="2003" y="114"/>
                    <a:pt x="1790" y="114"/>
                  </a:cubicBezTo>
                  <a:cubicBezTo>
                    <a:pt x="1578" y="114"/>
                    <a:pt x="1365" y="83"/>
                    <a:pt x="1182" y="83"/>
                  </a:cubicBezTo>
                  <a:cubicBezTo>
                    <a:pt x="787" y="114"/>
                    <a:pt x="392" y="205"/>
                    <a:pt x="27" y="387"/>
                  </a:cubicBezTo>
                  <a:cubicBezTo>
                    <a:pt x="423" y="235"/>
                    <a:pt x="818" y="175"/>
                    <a:pt x="1243" y="175"/>
                  </a:cubicBezTo>
                  <a:cubicBezTo>
                    <a:pt x="1385" y="200"/>
                    <a:pt x="1526" y="210"/>
                    <a:pt x="1667" y="210"/>
                  </a:cubicBezTo>
                  <a:cubicBezTo>
                    <a:pt x="1860" y="210"/>
                    <a:pt x="2053" y="192"/>
                    <a:pt x="2246" y="175"/>
                  </a:cubicBezTo>
                  <a:cubicBezTo>
                    <a:pt x="2556" y="88"/>
                    <a:pt x="2870" y="47"/>
                    <a:pt x="3182" y="47"/>
                  </a:cubicBezTo>
                  <a:cubicBezTo>
                    <a:pt x="3635" y="47"/>
                    <a:pt x="4081" y="134"/>
                    <a:pt x="4496" y="296"/>
                  </a:cubicBezTo>
                  <a:cubicBezTo>
                    <a:pt x="4022" y="102"/>
                    <a:pt x="3518" y="0"/>
                    <a:pt x="3016" y="0"/>
                  </a:cubicBezTo>
                  <a:close/>
                  <a:moveTo>
                    <a:pt x="27" y="387"/>
                  </a:moveTo>
                  <a:cubicBezTo>
                    <a:pt x="7" y="387"/>
                    <a:pt x="0" y="401"/>
                    <a:pt x="7" y="401"/>
                  </a:cubicBezTo>
                  <a:cubicBezTo>
                    <a:pt x="11" y="401"/>
                    <a:pt x="17" y="398"/>
                    <a:pt x="27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617;p63">
              <a:extLst>
                <a:ext uri="{FF2B5EF4-FFF2-40B4-BE49-F238E27FC236}">
                  <a16:creationId xmlns:a16="http://schemas.microsoft.com/office/drawing/2014/main" id="{28CF6B19-590A-6C85-D589-A51DCB26EE1F}"/>
                </a:ext>
              </a:extLst>
            </p:cNvPr>
            <p:cNvSpPr/>
            <p:nvPr/>
          </p:nvSpPr>
          <p:spPr>
            <a:xfrm>
              <a:off x="5476050" y="1859950"/>
              <a:ext cx="106400" cy="9700"/>
            </a:xfrm>
            <a:custGeom>
              <a:avLst/>
              <a:gdLst/>
              <a:ahLst/>
              <a:cxnLst/>
              <a:rect l="l" t="t" r="r" b="b"/>
              <a:pathLst>
                <a:path w="4256" h="388" extrusionOk="0">
                  <a:moveTo>
                    <a:pt x="2870" y="0"/>
                  </a:moveTo>
                  <a:cubicBezTo>
                    <a:pt x="2673" y="0"/>
                    <a:pt x="2475" y="17"/>
                    <a:pt x="2280" y="53"/>
                  </a:cubicBezTo>
                  <a:cubicBezTo>
                    <a:pt x="2067" y="83"/>
                    <a:pt x="1885" y="114"/>
                    <a:pt x="1703" y="114"/>
                  </a:cubicBezTo>
                  <a:cubicBezTo>
                    <a:pt x="1490" y="114"/>
                    <a:pt x="1308" y="83"/>
                    <a:pt x="1095" y="83"/>
                  </a:cubicBezTo>
                  <a:cubicBezTo>
                    <a:pt x="730" y="114"/>
                    <a:pt x="365" y="205"/>
                    <a:pt x="31" y="357"/>
                  </a:cubicBezTo>
                  <a:cubicBezTo>
                    <a:pt x="1" y="357"/>
                    <a:pt x="1" y="387"/>
                    <a:pt x="31" y="387"/>
                  </a:cubicBezTo>
                  <a:cubicBezTo>
                    <a:pt x="396" y="235"/>
                    <a:pt x="791" y="174"/>
                    <a:pt x="1186" y="174"/>
                  </a:cubicBezTo>
                  <a:cubicBezTo>
                    <a:pt x="1312" y="187"/>
                    <a:pt x="1443" y="194"/>
                    <a:pt x="1575" y="194"/>
                  </a:cubicBezTo>
                  <a:cubicBezTo>
                    <a:pt x="1762" y="194"/>
                    <a:pt x="1950" y="180"/>
                    <a:pt x="2128" y="144"/>
                  </a:cubicBezTo>
                  <a:cubicBezTo>
                    <a:pt x="2397" y="74"/>
                    <a:pt x="2674" y="40"/>
                    <a:pt x="2952" y="40"/>
                  </a:cubicBezTo>
                  <a:cubicBezTo>
                    <a:pt x="3398" y="40"/>
                    <a:pt x="3844" y="128"/>
                    <a:pt x="4256" y="296"/>
                  </a:cubicBezTo>
                  <a:cubicBezTo>
                    <a:pt x="3825" y="102"/>
                    <a:pt x="3349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618;p63">
              <a:extLst>
                <a:ext uri="{FF2B5EF4-FFF2-40B4-BE49-F238E27FC236}">
                  <a16:creationId xmlns:a16="http://schemas.microsoft.com/office/drawing/2014/main" id="{2D020D9C-E559-6A56-4A77-8A40594B41DB}"/>
                </a:ext>
              </a:extLst>
            </p:cNvPr>
            <p:cNvSpPr/>
            <p:nvPr/>
          </p:nvSpPr>
          <p:spPr>
            <a:xfrm>
              <a:off x="5447925" y="1920525"/>
              <a:ext cx="57025" cy="85150"/>
            </a:xfrm>
            <a:custGeom>
              <a:avLst/>
              <a:gdLst/>
              <a:ahLst/>
              <a:cxnLst/>
              <a:rect l="l" t="t" r="r" b="b"/>
              <a:pathLst>
                <a:path w="2281" h="3406" extrusionOk="0">
                  <a:moveTo>
                    <a:pt x="1126" y="244"/>
                  </a:moveTo>
                  <a:cubicBezTo>
                    <a:pt x="1642" y="244"/>
                    <a:pt x="2037" y="913"/>
                    <a:pt x="2037" y="1703"/>
                  </a:cubicBezTo>
                  <a:cubicBezTo>
                    <a:pt x="2037" y="2524"/>
                    <a:pt x="1642" y="3192"/>
                    <a:pt x="1126" y="3192"/>
                  </a:cubicBezTo>
                  <a:cubicBezTo>
                    <a:pt x="639" y="3192"/>
                    <a:pt x="214" y="2524"/>
                    <a:pt x="244" y="1703"/>
                  </a:cubicBezTo>
                  <a:cubicBezTo>
                    <a:pt x="244" y="913"/>
                    <a:pt x="639" y="244"/>
                    <a:pt x="1126" y="244"/>
                  </a:cubicBezTo>
                  <a:close/>
                  <a:moveTo>
                    <a:pt x="1126" y="1"/>
                  </a:moveTo>
                  <a:cubicBezTo>
                    <a:pt x="487" y="1"/>
                    <a:pt x="1" y="761"/>
                    <a:pt x="1" y="1703"/>
                  </a:cubicBezTo>
                  <a:cubicBezTo>
                    <a:pt x="1" y="2645"/>
                    <a:pt x="518" y="3405"/>
                    <a:pt x="1126" y="3405"/>
                  </a:cubicBezTo>
                  <a:cubicBezTo>
                    <a:pt x="1764" y="3405"/>
                    <a:pt x="2281" y="2645"/>
                    <a:pt x="2281" y="1703"/>
                  </a:cubicBezTo>
                  <a:cubicBezTo>
                    <a:pt x="2281" y="761"/>
                    <a:pt x="1764" y="1"/>
                    <a:pt x="1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619;p63">
              <a:extLst>
                <a:ext uri="{FF2B5EF4-FFF2-40B4-BE49-F238E27FC236}">
                  <a16:creationId xmlns:a16="http://schemas.microsoft.com/office/drawing/2014/main" id="{CD28B640-BF25-90E2-85A0-8CFB2951FD5A}"/>
                </a:ext>
              </a:extLst>
            </p:cNvPr>
            <p:cNvSpPr/>
            <p:nvPr/>
          </p:nvSpPr>
          <p:spPr>
            <a:xfrm>
              <a:off x="5511850" y="1920775"/>
              <a:ext cx="100250" cy="85025"/>
            </a:xfrm>
            <a:custGeom>
              <a:avLst/>
              <a:gdLst/>
              <a:ahLst/>
              <a:cxnLst/>
              <a:rect l="l" t="t" r="r" b="b"/>
              <a:pathLst>
                <a:path w="4010" h="3401" extrusionOk="0">
                  <a:moveTo>
                    <a:pt x="2256" y="227"/>
                  </a:moveTo>
                  <a:cubicBezTo>
                    <a:pt x="2303" y="227"/>
                    <a:pt x="2350" y="230"/>
                    <a:pt x="2398" y="234"/>
                  </a:cubicBezTo>
                  <a:cubicBezTo>
                    <a:pt x="3189" y="264"/>
                    <a:pt x="3766" y="933"/>
                    <a:pt x="3766" y="1693"/>
                  </a:cubicBezTo>
                  <a:cubicBezTo>
                    <a:pt x="3746" y="2600"/>
                    <a:pt x="3018" y="3186"/>
                    <a:pt x="2264" y="3186"/>
                  </a:cubicBezTo>
                  <a:cubicBezTo>
                    <a:pt x="1880" y="3186"/>
                    <a:pt x="1490" y="3034"/>
                    <a:pt x="1183" y="2696"/>
                  </a:cubicBezTo>
                  <a:cubicBezTo>
                    <a:pt x="304" y="1758"/>
                    <a:pt x="1006" y="227"/>
                    <a:pt x="2256" y="227"/>
                  </a:cubicBezTo>
                  <a:close/>
                  <a:moveTo>
                    <a:pt x="2255" y="1"/>
                  </a:moveTo>
                  <a:cubicBezTo>
                    <a:pt x="1822" y="1"/>
                    <a:pt x="1382" y="167"/>
                    <a:pt x="1031" y="538"/>
                  </a:cubicBezTo>
                  <a:cubicBezTo>
                    <a:pt x="0" y="1627"/>
                    <a:pt x="795" y="3401"/>
                    <a:pt x="2254" y="3401"/>
                  </a:cubicBezTo>
                  <a:cubicBezTo>
                    <a:pt x="2302" y="3401"/>
                    <a:pt x="2350" y="3399"/>
                    <a:pt x="2398" y="3395"/>
                  </a:cubicBezTo>
                  <a:cubicBezTo>
                    <a:pt x="3310" y="3365"/>
                    <a:pt x="4009" y="2605"/>
                    <a:pt x="3979" y="1723"/>
                  </a:cubicBezTo>
                  <a:cubicBezTo>
                    <a:pt x="3979" y="685"/>
                    <a:pt x="3133" y="1"/>
                    <a:pt x="2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620;p63">
              <a:extLst>
                <a:ext uri="{FF2B5EF4-FFF2-40B4-BE49-F238E27FC236}">
                  <a16:creationId xmlns:a16="http://schemas.microsoft.com/office/drawing/2014/main" id="{B14AFEDC-200B-3090-7428-A3D9BC5828C7}"/>
                </a:ext>
              </a:extLst>
            </p:cNvPr>
            <p:cNvSpPr/>
            <p:nvPr/>
          </p:nvSpPr>
          <p:spPr>
            <a:xfrm>
              <a:off x="5499600" y="1950325"/>
              <a:ext cx="36500" cy="8975"/>
            </a:xfrm>
            <a:custGeom>
              <a:avLst/>
              <a:gdLst/>
              <a:ahLst/>
              <a:cxnLst/>
              <a:rect l="l" t="t" r="r" b="b"/>
              <a:pathLst>
                <a:path w="1460" h="359" extrusionOk="0">
                  <a:moveTo>
                    <a:pt x="636" y="1"/>
                  </a:moveTo>
                  <a:cubicBezTo>
                    <a:pt x="203" y="1"/>
                    <a:pt x="1" y="177"/>
                    <a:pt x="1" y="177"/>
                  </a:cubicBezTo>
                  <a:lnTo>
                    <a:pt x="122" y="359"/>
                  </a:lnTo>
                  <a:cubicBezTo>
                    <a:pt x="122" y="359"/>
                    <a:pt x="298" y="237"/>
                    <a:pt x="667" y="237"/>
                  </a:cubicBezTo>
                  <a:cubicBezTo>
                    <a:pt x="852" y="237"/>
                    <a:pt x="1085" y="268"/>
                    <a:pt x="1369" y="359"/>
                  </a:cubicBezTo>
                  <a:lnTo>
                    <a:pt x="1460" y="177"/>
                  </a:lnTo>
                  <a:cubicBezTo>
                    <a:pt x="1125" y="45"/>
                    <a:pt x="852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621;p63">
              <a:extLst>
                <a:ext uri="{FF2B5EF4-FFF2-40B4-BE49-F238E27FC236}">
                  <a16:creationId xmlns:a16="http://schemas.microsoft.com/office/drawing/2014/main" id="{EAFB2134-5320-8EDF-8FC8-F400CBCE3314}"/>
                </a:ext>
              </a:extLst>
            </p:cNvPr>
            <p:cNvSpPr/>
            <p:nvPr/>
          </p:nvSpPr>
          <p:spPr>
            <a:xfrm>
              <a:off x="5607525" y="1941025"/>
              <a:ext cx="110950" cy="19050"/>
            </a:xfrm>
            <a:custGeom>
              <a:avLst/>
              <a:gdLst/>
              <a:ahLst/>
              <a:cxnLst/>
              <a:rect l="l" t="t" r="r" b="b"/>
              <a:pathLst>
                <a:path w="4438" h="762" extrusionOk="0">
                  <a:moveTo>
                    <a:pt x="3044" y="0"/>
                  </a:moveTo>
                  <a:cubicBezTo>
                    <a:pt x="3032" y="0"/>
                    <a:pt x="3020" y="1"/>
                    <a:pt x="3009" y="1"/>
                  </a:cubicBezTo>
                  <a:cubicBezTo>
                    <a:pt x="2644" y="32"/>
                    <a:pt x="152" y="488"/>
                    <a:pt x="0" y="518"/>
                  </a:cubicBezTo>
                  <a:lnTo>
                    <a:pt x="30" y="761"/>
                  </a:lnTo>
                  <a:cubicBezTo>
                    <a:pt x="1277" y="518"/>
                    <a:pt x="2736" y="245"/>
                    <a:pt x="3040" y="214"/>
                  </a:cubicBezTo>
                  <a:cubicBezTo>
                    <a:pt x="3496" y="336"/>
                    <a:pt x="3921" y="518"/>
                    <a:pt x="4316" y="761"/>
                  </a:cubicBezTo>
                  <a:lnTo>
                    <a:pt x="4438" y="549"/>
                  </a:lnTo>
                  <a:cubicBezTo>
                    <a:pt x="4349" y="490"/>
                    <a:pt x="3457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622;p63">
              <a:extLst>
                <a:ext uri="{FF2B5EF4-FFF2-40B4-BE49-F238E27FC236}">
                  <a16:creationId xmlns:a16="http://schemas.microsoft.com/office/drawing/2014/main" id="{AAD93D48-477B-A0C1-85FA-D75CCF2F4129}"/>
                </a:ext>
              </a:extLst>
            </p:cNvPr>
            <p:cNvSpPr/>
            <p:nvPr/>
          </p:nvSpPr>
          <p:spPr>
            <a:xfrm>
              <a:off x="5659175" y="1913025"/>
              <a:ext cx="67675" cy="92025"/>
            </a:xfrm>
            <a:custGeom>
              <a:avLst/>
              <a:gdLst/>
              <a:ahLst/>
              <a:cxnLst/>
              <a:rect l="l" t="t" r="r" b="b"/>
              <a:pathLst>
                <a:path w="2707" h="3681" extrusionOk="0">
                  <a:moveTo>
                    <a:pt x="1679" y="0"/>
                  </a:moveTo>
                  <a:cubicBezTo>
                    <a:pt x="856" y="0"/>
                    <a:pt x="62" y="1669"/>
                    <a:pt x="62" y="1669"/>
                  </a:cubicBezTo>
                  <a:lnTo>
                    <a:pt x="1" y="3219"/>
                  </a:lnTo>
                  <a:cubicBezTo>
                    <a:pt x="178" y="3513"/>
                    <a:pt x="494" y="3681"/>
                    <a:pt x="818" y="3681"/>
                  </a:cubicBezTo>
                  <a:cubicBezTo>
                    <a:pt x="996" y="3681"/>
                    <a:pt x="1177" y="3630"/>
                    <a:pt x="1338" y="3523"/>
                  </a:cubicBezTo>
                  <a:cubicBezTo>
                    <a:pt x="2189" y="3006"/>
                    <a:pt x="2706" y="331"/>
                    <a:pt x="1855" y="27"/>
                  </a:cubicBezTo>
                  <a:cubicBezTo>
                    <a:pt x="1796" y="9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623;p63">
              <a:extLst>
                <a:ext uri="{FF2B5EF4-FFF2-40B4-BE49-F238E27FC236}">
                  <a16:creationId xmlns:a16="http://schemas.microsoft.com/office/drawing/2014/main" id="{9A02F870-BBC1-A374-4DCB-3E25DEF17E53}"/>
                </a:ext>
              </a:extLst>
            </p:cNvPr>
            <p:cNvSpPr/>
            <p:nvPr/>
          </p:nvSpPr>
          <p:spPr>
            <a:xfrm>
              <a:off x="5668300" y="1933450"/>
              <a:ext cx="32700" cy="60125"/>
            </a:xfrm>
            <a:custGeom>
              <a:avLst/>
              <a:gdLst/>
              <a:ahLst/>
              <a:cxnLst/>
              <a:rect l="l" t="t" r="r" b="b"/>
              <a:pathLst>
                <a:path w="1308" h="2405" extrusionOk="0">
                  <a:moveTo>
                    <a:pt x="1308" y="0"/>
                  </a:moveTo>
                  <a:cubicBezTo>
                    <a:pt x="457" y="213"/>
                    <a:pt x="1" y="1490"/>
                    <a:pt x="153" y="2341"/>
                  </a:cubicBezTo>
                  <a:cubicBezTo>
                    <a:pt x="134" y="2379"/>
                    <a:pt x="173" y="2404"/>
                    <a:pt x="213" y="2404"/>
                  </a:cubicBezTo>
                  <a:cubicBezTo>
                    <a:pt x="238" y="2404"/>
                    <a:pt x="263" y="2395"/>
                    <a:pt x="274" y="2371"/>
                  </a:cubicBezTo>
                  <a:cubicBezTo>
                    <a:pt x="305" y="2159"/>
                    <a:pt x="396" y="1976"/>
                    <a:pt x="487" y="1794"/>
                  </a:cubicBezTo>
                  <a:cubicBezTo>
                    <a:pt x="596" y="1603"/>
                    <a:pt x="803" y="1485"/>
                    <a:pt x="1021" y="1485"/>
                  </a:cubicBezTo>
                  <a:cubicBezTo>
                    <a:pt x="1045" y="1485"/>
                    <a:pt x="1070" y="1487"/>
                    <a:pt x="1095" y="1490"/>
                  </a:cubicBezTo>
                  <a:cubicBezTo>
                    <a:pt x="1095" y="1490"/>
                    <a:pt x="1095" y="1459"/>
                    <a:pt x="1095" y="1459"/>
                  </a:cubicBezTo>
                  <a:cubicBezTo>
                    <a:pt x="1007" y="1401"/>
                    <a:pt x="910" y="1374"/>
                    <a:pt x="815" y="1374"/>
                  </a:cubicBezTo>
                  <a:cubicBezTo>
                    <a:pt x="613" y="1374"/>
                    <a:pt x="418" y="1496"/>
                    <a:pt x="335" y="1703"/>
                  </a:cubicBezTo>
                  <a:cubicBezTo>
                    <a:pt x="396" y="1034"/>
                    <a:pt x="761" y="426"/>
                    <a:pt x="1308" y="31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624;p63">
              <a:extLst>
                <a:ext uri="{FF2B5EF4-FFF2-40B4-BE49-F238E27FC236}">
                  <a16:creationId xmlns:a16="http://schemas.microsoft.com/office/drawing/2014/main" id="{8AD581A1-E625-1D82-DFB8-A2EC09BD3B07}"/>
                </a:ext>
              </a:extLst>
            </p:cNvPr>
            <p:cNvSpPr/>
            <p:nvPr/>
          </p:nvSpPr>
          <p:spPr>
            <a:xfrm>
              <a:off x="5606750" y="2062625"/>
              <a:ext cx="161875" cy="195325"/>
            </a:xfrm>
            <a:custGeom>
              <a:avLst/>
              <a:gdLst/>
              <a:ahLst/>
              <a:cxnLst/>
              <a:rect l="l" t="t" r="r" b="b"/>
              <a:pathLst>
                <a:path w="6475" h="7813" extrusionOk="0">
                  <a:moveTo>
                    <a:pt x="5077" y="1"/>
                  </a:moveTo>
                  <a:lnTo>
                    <a:pt x="2402" y="4864"/>
                  </a:lnTo>
                  <a:lnTo>
                    <a:pt x="305" y="2189"/>
                  </a:lnTo>
                  <a:lnTo>
                    <a:pt x="1" y="3223"/>
                  </a:lnTo>
                  <a:lnTo>
                    <a:pt x="1156" y="7812"/>
                  </a:lnTo>
                  <a:lnTo>
                    <a:pt x="2432" y="5502"/>
                  </a:lnTo>
                  <a:lnTo>
                    <a:pt x="4408" y="7752"/>
                  </a:lnTo>
                  <a:cubicBezTo>
                    <a:pt x="4410" y="7757"/>
                    <a:pt x="4412" y="7759"/>
                    <a:pt x="4415" y="7759"/>
                  </a:cubicBezTo>
                  <a:cubicBezTo>
                    <a:pt x="4573" y="7759"/>
                    <a:pt x="6475" y="913"/>
                    <a:pt x="6475" y="913"/>
                  </a:cubicBezTo>
                  <a:lnTo>
                    <a:pt x="507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625;p63">
              <a:extLst>
                <a:ext uri="{FF2B5EF4-FFF2-40B4-BE49-F238E27FC236}">
                  <a16:creationId xmlns:a16="http://schemas.microsoft.com/office/drawing/2014/main" id="{7E562889-E7C8-070B-28E2-44A7C3445BFD}"/>
                </a:ext>
              </a:extLst>
            </p:cNvPr>
            <p:cNvSpPr/>
            <p:nvPr/>
          </p:nvSpPr>
          <p:spPr>
            <a:xfrm>
              <a:off x="5606000" y="2093975"/>
              <a:ext cx="160350" cy="170875"/>
            </a:xfrm>
            <a:custGeom>
              <a:avLst/>
              <a:gdLst/>
              <a:ahLst/>
              <a:cxnLst/>
              <a:rect l="l" t="t" r="r" b="b"/>
              <a:pathLst>
                <a:path w="6414" h="6835" extrusionOk="0">
                  <a:moveTo>
                    <a:pt x="6383" y="1"/>
                  </a:moveTo>
                  <a:cubicBezTo>
                    <a:pt x="6368" y="1"/>
                    <a:pt x="6353" y="8"/>
                    <a:pt x="6353" y="23"/>
                  </a:cubicBezTo>
                  <a:cubicBezTo>
                    <a:pt x="5927" y="1118"/>
                    <a:pt x="4681" y="5251"/>
                    <a:pt x="4377" y="6406"/>
                  </a:cubicBezTo>
                  <a:cubicBezTo>
                    <a:pt x="4286" y="6254"/>
                    <a:pt x="2827" y="4613"/>
                    <a:pt x="2432" y="4248"/>
                  </a:cubicBezTo>
                  <a:cubicBezTo>
                    <a:pt x="2402" y="4248"/>
                    <a:pt x="1246" y="6194"/>
                    <a:pt x="1186" y="6315"/>
                  </a:cubicBezTo>
                  <a:cubicBezTo>
                    <a:pt x="1003" y="5616"/>
                    <a:pt x="395" y="2698"/>
                    <a:pt x="61" y="1999"/>
                  </a:cubicBezTo>
                  <a:cubicBezTo>
                    <a:pt x="52" y="1990"/>
                    <a:pt x="43" y="1986"/>
                    <a:pt x="35" y="1986"/>
                  </a:cubicBezTo>
                  <a:cubicBezTo>
                    <a:pt x="15" y="1986"/>
                    <a:pt x="0" y="2008"/>
                    <a:pt x="0" y="2029"/>
                  </a:cubicBezTo>
                  <a:cubicBezTo>
                    <a:pt x="122" y="2820"/>
                    <a:pt x="304" y="3580"/>
                    <a:pt x="487" y="4340"/>
                  </a:cubicBezTo>
                  <a:cubicBezTo>
                    <a:pt x="639" y="5160"/>
                    <a:pt x="851" y="6011"/>
                    <a:pt x="1094" y="6832"/>
                  </a:cubicBezTo>
                  <a:cubicBezTo>
                    <a:pt x="1095" y="6834"/>
                    <a:pt x="1096" y="6835"/>
                    <a:pt x="1098" y="6835"/>
                  </a:cubicBezTo>
                  <a:cubicBezTo>
                    <a:pt x="1171" y="6835"/>
                    <a:pt x="2253" y="4757"/>
                    <a:pt x="2432" y="4370"/>
                  </a:cubicBezTo>
                  <a:cubicBezTo>
                    <a:pt x="3101" y="5191"/>
                    <a:pt x="3800" y="5981"/>
                    <a:pt x="4529" y="6741"/>
                  </a:cubicBezTo>
                  <a:cubicBezTo>
                    <a:pt x="4560" y="6741"/>
                    <a:pt x="6201" y="1178"/>
                    <a:pt x="6414" y="23"/>
                  </a:cubicBezTo>
                  <a:cubicBezTo>
                    <a:pt x="6414" y="8"/>
                    <a:pt x="6399" y="1"/>
                    <a:pt x="6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626;p63">
              <a:extLst>
                <a:ext uri="{FF2B5EF4-FFF2-40B4-BE49-F238E27FC236}">
                  <a16:creationId xmlns:a16="http://schemas.microsoft.com/office/drawing/2014/main" id="{7A59409B-7061-5AC3-76F0-F4906B1E2365}"/>
                </a:ext>
              </a:extLst>
            </p:cNvPr>
            <p:cNvSpPr/>
            <p:nvPr/>
          </p:nvSpPr>
          <p:spPr>
            <a:xfrm>
              <a:off x="5164500" y="2605950"/>
              <a:ext cx="609450" cy="352000"/>
            </a:xfrm>
            <a:custGeom>
              <a:avLst/>
              <a:gdLst/>
              <a:ahLst/>
              <a:cxnLst/>
              <a:rect l="l" t="t" r="r" b="b"/>
              <a:pathLst>
                <a:path w="24378" h="14080" extrusionOk="0">
                  <a:moveTo>
                    <a:pt x="19849" y="1"/>
                  </a:moveTo>
                  <a:cubicBezTo>
                    <a:pt x="19849" y="1"/>
                    <a:pt x="15502" y="973"/>
                    <a:pt x="12797" y="1247"/>
                  </a:cubicBezTo>
                  <a:cubicBezTo>
                    <a:pt x="11277" y="1399"/>
                    <a:pt x="8694" y="1885"/>
                    <a:pt x="7630" y="2493"/>
                  </a:cubicBezTo>
                  <a:cubicBezTo>
                    <a:pt x="6049" y="3435"/>
                    <a:pt x="0" y="8329"/>
                    <a:pt x="1155" y="9818"/>
                  </a:cubicBezTo>
                  <a:cubicBezTo>
                    <a:pt x="1283" y="9987"/>
                    <a:pt x="1465" y="10061"/>
                    <a:pt x="1687" y="10061"/>
                  </a:cubicBezTo>
                  <a:cubicBezTo>
                    <a:pt x="2594" y="10061"/>
                    <a:pt x="4162" y="8825"/>
                    <a:pt x="5330" y="7775"/>
                  </a:cubicBezTo>
                  <a:lnTo>
                    <a:pt x="5330" y="7775"/>
                  </a:lnTo>
                  <a:cubicBezTo>
                    <a:pt x="3955" y="9207"/>
                    <a:pt x="2276" y="11308"/>
                    <a:pt x="3253" y="12189"/>
                  </a:cubicBezTo>
                  <a:cubicBezTo>
                    <a:pt x="3413" y="12331"/>
                    <a:pt x="3603" y="12395"/>
                    <a:pt x="3816" y="12395"/>
                  </a:cubicBezTo>
                  <a:cubicBezTo>
                    <a:pt x="4488" y="12395"/>
                    <a:pt x="5383" y="11762"/>
                    <a:pt x="6257" y="10946"/>
                  </a:cubicBezTo>
                  <a:lnTo>
                    <a:pt x="6257" y="10946"/>
                  </a:lnTo>
                  <a:cubicBezTo>
                    <a:pt x="5629" y="11942"/>
                    <a:pt x="5341" y="12873"/>
                    <a:pt x="6019" y="13314"/>
                  </a:cubicBezTo>
                  <a:cubicBezTo>
                    <a:pt x="6128" y="13385"/>
                    <a:pt x="6256" y="13418"/>
                    <a:pt x="6398" y="13418"/>
                  </a:cubicBezTo>
                  <a:cubicBezTo>
                    <a:pt x="7186" y="13418"/>
                    <a:pt x="8429" y="12412"/>
                    <a:pt x="9526" y="11344"/>
                  </a:cubicBezTo>
                  <a:lnTo>
                    <a:pt x="9526" y="11344"/>
                  </a:lnTo>
                  <a:cubicBezTo>
                    <a:pt x="8726" y="12391"/>
                    <a:pt x="8167" y="13469"/>
                    <a:pt x="8785" y="13922"/>
                  </a:cubicBezTo>
                  <a:cubicBezTo>
                    <a:pt x="8940" y="14030"/>
                    <a:pt x="9125" y="14079"/>
                    <a:pt x="9333" y="14079"/>
                  </a:cubicBezTo>
                  <a:cubicBezTo>
                    <a:pt x="11164" y="14079"/>
                    <a:pt x="14742" y="10305"/>
                    <a:pt x="14742" y="10305"/>
                  </a:cubicBezTo>
                  <a:cubicBezTo>
                    <a:pt x="16106" y="10960"/>
                    <a:pt x="17411" y="11196"/>
                    <a:pt x="18610" y="11196"/>
                  </a:cubicBezTo>
                  <a:cubicBezTo>
                    <a:pt x="20858" y="11196"/>
                    <a:pt x="22732" y="10365"/>
                    <a:pt x="23922" y="9910"/>
                  </a:cubicBezTo>
                  <a:cubicBezTo>
                    <a:pt x="24378" y="9727"/>
                    <a:pt x="19849" y="1"/>
                    <a:pt x="19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627;p63">
              <a:extLst>
                <a:ext uri="{FF2B5EF4-FFF2-40B4-BE49-F238E27FC236}">
                  <a16:creationId xmlns:a16="http://schemas.microsoft.com/office/drawing/2014/main" id="{EFED5906-9F9F-9B09-CDAF-C8B0422390AA}"/>
                </a:ext>
              </a:extLst>
            </p:cNvPr>
            <p:cNvSpPr/>
            <p:nvPr/>
          </p:nvSpPr>
          <p:spPr>
            <a:xfrm>
              <a:off x="5245800" y="2728300"/>
              <a:ext cx="125400" cy="141350"/>
            </a:xfrm>
            <a:custGeom>
              <a:avLst/>
              <a:gdLst/>
              <a:ahLst/>
              <a:cxnLst/>
              <a:rect l="l" t="t" r="r" b="b"/>
              <a:pathLst>
                <a:path w="5016" h="5654" extrusionOk="0">
                  <a:moveTo>
                    <a:pt x="4986" y="0"/>
                  </a:moveTo>
                  <a:cubicBezTo>
                    <a:pt x="2645" y="1885"/>
                    <a:pt x="730" y="4286"/>
                    <a:pt x="122" y="5380"/>
                  </a:cubicBezTo>
                  <a:cubicBezTo>
                    <a:pt x="61" y="5532"/>
                    <a:pt x="1" y="5654"/>
                    <a:pt x="1" y="5654"/>
                  </a:cubicBezTo>
                  <a:cubicBezTo>
                    <a:pt x="1065" y="4408"/>
                    <a:pt x="4438" y="578"/>
                    <a:pt x="5016" y="31"/>
                  </a:cubicBezTo>
                  <a:cubicBezTo>
                    <a:pt x="5016" y="31"/>
                    <a:pt x="5016" y="0"/>
                    <a:pt x="4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628;p63">
              <a:extLst>
                <a:ext uri="{FF2B5EF4-FFF2-40B4-BE49-F238E27FC236}">
                  <a16:creationId xmlns:a16="http://schemas.microsoft.com/office/drawing/2014/main" id="{4A150A08-37B3-8110-F2DC-007F32E8B11F}"/>
                </a:ext>
              </a:extLst>
            </p:cNvPr>
            <p:cNvSpPr/>
            <p:nvPr/>
          </p:nvSpPr>
          <p:spPr>
            <a:xfrm>
              <a:off x="5320275" y="2773125"/>
              <a:ext cx="109450" cy="107550"/>
            </a:xfrm>
            <a:custGeom>
              <a:avLst/>
              <a:gdLst/>
              <a:ahLst/>
              <a:cxnLst/>
              <a:rect l="l" t="t" r="r" b="b"/>
              <a:pathLst>
                <a:path w="4378" h="4302" extrusionOk="0">
                  <a:moveTo>
                    <a:pt x="4377" y="1"/>
                  </a:moveTo>
                  <a:lnTo>
                    <a:pt x="4377" y="1"/>
                  </a:lnTo>
                  <a:cubicBezTo>
                    <a:pt x="2402" y="1156"/>
                    <a:pt x="700" y="3496"/>
                    <a:pt x="31" y="4256"/>
                  </a:cubicBezTo>
                  <a:cubicBezTo>
                    <a:pt x="0" y="4286"/>
                    <a:pt x="0" y="4302"/>
                    <a:pt x="12" y="4302"/>
                  </a:cubicBezTo>
                  <a:cubicBezTo>
                    <a:pt x="23" y="4302"/>
                    <a:pt x="46" y="4286"/>
                    <a:pt x="61" y="4256"/>
                  </a:cubicBezTo>
                  <a:cubicBezTo>
                    <a:pt x="791" y="3526"/>
                    <a:pt x="3648" y="700"/>
                    <a:pt x="4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629;p63">
              <a:extLst>
                <a:ext uri="{FF2B5EF4-FFF2-40B4-BE49-F238E27FC236}">
                  <a16:creationId xmlns:a16="http://schemas.microsoft.com/office/drawing/2014/main" id="{1A4C1744-6555-82F8-68C2-8B7A877535CD}"/>
                </a:ext>
              </a:extLst>
            </p:cNvPr>
            <p:cNvSpPr/>
            <p:nvPr/>
          </p:nvSpPr>
          <p:spPr>
            <a:xfrm>
              <a:off x="5399300" y="2813400"/>
              <a:ext cx="78300" cy="81725"/>
            </a:xfrm>
            <a:custGeom>
              <a:avLst/>
              <a:gdLst/>
              <a:ahLst/>
              <a:cxnLst/>
              <a:rect l="l" t="t" r="r" b="b"/>
              <a:pathLst>
                <a:path w="3132" h="3269" extrusionOk="0">
                  <a:moveTo>
                    <a:pt x="3101" y="1"/>
                  </a:moveTo>
                  <a:cubicBezTo>
                    <a:pt x="1855" y="852"/>
                    <a:pt x="821" y="1946"/>
                    <a:pt x="31" y="3222"/>
                  </a:cubicBezTo>
                  <a:cubicBezTo>
                    <a:pt x="1" y="3253"/>
                    <a:pt x="1" y="3268"/>
                    <a:pt x="16" y="3268"/>
                  </a:cubicBezTo>
                  <a:cubicBezTo>
                    <a:pt x="31" y="3268"/>
                    <a:pt x="61" y="3253"/>
                    <a:pt x="92" y="3222"/>
                  </a:cubicBezTo>
                  <a:cubicBezTo>
                    <a:pt x="1156" y="2067"/>
                    <a:pt x="1794" y="1338"/>
                    <a:pt x="3131" y="31"/>
                  </a:cubicBezTo>
                  <a:cubicBezTo>
                    <a:pt x="3131" y="31"/>
                    <a:pt x="3131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30;p63">
              <a:extLst>
                <a:ext uri="{FF2B5EF4-FFF2-40B4-BE49-F238E27FC236}">
                  <a16:creationId xmlns:a16="http://schemas.microsoft.com/office/drawing/2014/main" id="{3952CC25-1FD2-D736-0E93-E5B097E19C56}"/>
                </a:ext>
              </a:extLst>
            </p:cNvPr>
            <p:cNvSpPr/>
            <p:nvPr/>
          </p:nvSpPr>
          <p:spPr>
            <a:xfrm>
              <a:off x="5542900" y="2104525"/>
              <a:ext cx="623150" cy="772575"/>
            </a:xfrm>
            <a:custGeom>
              <a:avLst/>
              <a:gdLst/>
              <a:ahLst/>
              <a:cxnLst/>
              <a:rect l="l" t="t" r="r" b="b"/>
              <a:pathLst>
                <a:path w="24926" h="30903" extrusionOk="0">
                  <a:moveTo>
                    <a:pt x="10595" y="1"/>
                  </a:moveTo>
                  <a:cubicBezTo>
                    <a:pt x="9849" y="1"/>
                    <a:pt x="9447" y="1037"/>
                    <a:pt x="9698" y="3644"/>
                  </a:cubicBezTo>
                  <a:cubicBezTo>
                    <a:pt x="10002" y="6532"/>
                    <a:pt x="13923" y="16896"/>
                    <a:pt x="13831" y="17444"/>
                  </a:cubicBezTo>
                  <a:cubicBezTo>
                    <a:pt x="13771" y="17991"/>
                    <a:pt x="3467" y="20179"/>
                    <a:pt x="1369" y="21061"/>
                  </a:cubicBezTo>
                  <a:cubicBezTo>
                    <a:pt x="0" y="21643"/>
                    <a:pt x="3291" y="30903"/>
                    <a:pt x="6002" y="30903"/>
                  </a:cubicBezTo>
                  <a:cubicBezTo>
                    <a:pt x="6121" y="30903"/>
                    <a:pt x="6238" y="30885"/>
                    <a:pt x="6354" y="30848"/>
                  </a:cubicBezTo>
                  <a:cubicBezTo>
                    <a:pt x="10579" y="29419"/>
                    <a:pt x="22646" y="25742"/>
                    <a:pt x="23801" y="21760"/>
                  </a:cubicBezTo>
                  <a:cubicBezTo>
                    <a:pt x="24926" y="17808"/>
                    <a:pt x="14926" y="4221"/>
                    <a:pt x="12950" y="1790"/>
                  </a:cubicBezTo>
                  <a:cubicBezTo>
                    <a:pt x="12047" y="695"/>
                    <a:pt x="11205" y="1"/>
                    <a:pt x="10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31;p63">
              <a:extLst>
                <a:ext uri="{FF2B5EF4-FFF2-40B4-BE49-F238E27FC236}">
                  <a16:creationId xmlns:a16="http://schemas.microsoft.com/office/drawing/2014/main" id="{6AEDCACD-284C-E9CE-5BC2-746AC7CABD17}"/>
                </a:ext>
              </a:extLst>
            </p:cNvPr>
            <p:cNvSpPr/>
            <p:nvPr/>
          </p:nvSpPr>
          <p:spPr>
            <a:xfrm>
              <a:off x="5579400" y="2100325"/>
              <a:ext cx="607175" cy="792900"/>
            </a:xfrm>
            <a:custGeom>
              <a:avLst/>
              <a:gdLst/>
              <a:ahLst/>
              <a:cxnLst/>
              <a:rect l="l" t="t" r="r" b="b"/>
              <a:pathLst>
                <a:path w="24287" h="31716" extrusionOk="0">
                  <a:moveTo>
                    <a:pt x="9209" y="1"/>
                  </a:moveTo>
                  <a:cubicBezTo>
                    <a:pt x="8338" y="1"/>
                    <a:pt x="7818" y="1208"/>
                    <a:pt x="8268" y="4663"/>
                  </a:cubicBezTo>
                  <a:cubicBezTo>
                    <a:pt x="9028" y="10499"/>
                    <a:pt x="12402" y="17064"/>
                    <a:pt x="12067" y="17429"/>
                  </a:cubicBezTo>
                  <a:cubicBezTo>
                    <a:pt x="11764" y="17794"/>
                    <a:pt x="0" y="20378"/>
                    <a:pt x="0" y="20378"/>
                  </a:cubicBezTo>
                  <a:lnTo>
                    <a:pt x="6991" y="31715"/>
                  </a:lnTo>
                  <a:cubicBezTo>
                    <a:pt x="6991" y="31715"/>
                    <a:pt x="20821" y="26609"/>
                    <a:pt x="22615" y="22444"/>
                  </a:cubicBezTo>
                  <a:cubicBezTo>
                    <a:pt x="24287" y="18645"/>
                    <a:pt x="13131" y="3356"/>
                    <a:pt x="11308" y="1380"/>
                  </a:cubicBezTo>
                  <a:cubicBezTo>
                    <a:pt x="10576" y="574"/>
                    <a:pt x="9809" y="1"/>
                    <a:pt x="92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32;p63">
              <a:extLst>
                <a:ext uri="{FF2B5EF4-FFF2-40B4-BE49-F238E27FC236}">
                  <a16:creationId xmlns:a16="http://schemas.microsoft.com/office/drawing/2014/main" id="{B5DABFE5-3193-C709-956B-584717F101E5}"/>
                </a:ext>
              </a:extLst>
            </p:cNvPr>
            <p:cNvSpPr/>
            <p:nvPr/>
          </p:nvSpPr>
          <p:spPr>
            <a:xfrm>
              <a:off x="5410700" y="3023125"/>
              <a:ext cx="798675" cy="307775"/>
            </a:xfrm>
            <a:custGeom>
              <a:avLst/>
              <a:gdLst/>
              <a:ahLst/>
              <a:cxnLst/>
              <a:rect l="l" t="t" r="r" b="b"/>
              <a:pathLst>
                <a:path w="31947" h="12311" extrusionOk="0">
                  <a:moveTo>
                    <a:pt x="1" y="1"/>
                  </a:moveTo>
                  <a:lnTo>
                    <a:pt x="1" y="12311"/>
                  </a:lnTo>
                  <a:lnTo>
                    <a:pt x="31946" y="12311"/>
                  </a:lnTo>
                  <a:lnTo>
                    <a:pt x="3194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33;p63">
              <a:extLst>
                <a:ext uri="{FF2B5EF4-FFF2-40B4-BE49-F238E27FC236}">
                  <a16:creationId xmlns:a16="http://schemas.microsoft.com/office/drawing/2014/main" id="{C5246AC6-B540-638A-1139-55AA7C517DAF}"/>
                </a:ext>
              </a:extLst>
            </p:cNvPr>
            <p:cNvSpPr/>
            <p:nvPr/>
          </p:nvSpPr>
          <p:spPr>
            <a:xfrm>
              <a:off x="5410700" y="2281475"/>
              <a:ext cx="1016000" cy="1789575"/>
            </a:xfrm>
            <a:custGeom>
              <a:avLst/>
              <a:gdLst/>
              <a:ahLst/>
              <a:cxnLst/>
              <a:rect l="l" t="t" r="r" b="b"/>
              <a:pathLst>
                <a:path w="40640" h="71583" extrusionOk="0">
                  <a:moveTo>
                    <a:pt x="37023" y="1"/>
                  </a:moveTo>
                  <a:cubicBezTo>
                    <a:pt x="33740" y="31"/>
                    <a:pt x="31095" y="2675"/>
                    <a:pt x="31095" y="5928"/>
                  </a:cubicBezTo>
                  <a:lnTo>
                    <a:pt x="31095" y="65655"/>
                  </a:lnTo>
                  <a:cubicBezTo>
                    <a:pt x="31095" y="68087"/>
                    <a:pt x="29150" y="70032"/>
                    <a:pt x="2671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8" y="71582"/>
                  </a:lnTo>
                  <a:cubicBezTo>
                    <a:pt x="30001" y="71582"/>
                    <a:pt x="32646" y="68938"/>
                    <a:pt x="32646" y="65655"/>
                  </a:cubicBezTo>
                  <a:lnTo>
                    <a:pt x="32646" y="5928"/>
                  </a:lnTo>
                  <a:cubicBezTo>
                    <a:pt x="32646" y="3527"/>
                    <a:pt x="34591" y="1551"/>
                    <a:pt x="37023" y="1551"/>
                  </a:cubicBezTo>
                  <a:lnTo>
                    <a:pt x="40640" y="1551"/>
                  </a:lnTo>
                  <a:lnTo>
                    <a:pt x="4064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34;p63">
              <a:extLst>
                <a:ext uri="{FF2B5EF4-FFF2-40B4-BE49-F238E27FC236}">
                  <a16:creationId xmlns:a16="http://schemas.microsoft.com/office/drawing/2014/main" id="{31E01B34-EC43-668B-982D-2D90E5514118}"/>
                </a:ext>
              </a:extLst>
            </p:cNvPr>
            <p:cNvSpPr/>
            <p:nvPr/>
          </p:nvSpPr>
          <p:spPr>
            <a:xfrm>
              <a:off x="5391700" y="2874200"/>
              <a:ext cx="815400" cy="1405825"/>
            </a:xfrm>
            <a:custGeom>
              <a:avLst/>
              <a:gdLst/>
              <a:ahLst/>
              <a:cxnLst/>
              <a:rect l="l" t="t" r="r" b="b"/>
              <a:pathLst>
                <a:path w="32616" h="56233" extrusionOk="0">
                  <a:moveTo>
                    <a:pt x="5320" y="0"/>
                  </a:moveTo>
                  <a:cubicBezTo>
                    <a:pt x="2372" y="0"/>
                    <a:pt x="1" y="2371"/>
                    <a:pt x="1" y="5319"/>
                  </a:cubicBezTo>
                  <a:lnTo>
                    <a:pt x="1" y="56232"/>
                  </a:lnTo>
                  <a:lnTo>
                    <a:pt x="1551" y="56232"/>
                  </a:lnTo>
                  <a:lnTo>
                    <a:pt x="1520" y="5319"/>
                  </a:lnTo>
                  <a:cubicBezTo>
                    <a:pt x="1520" y="3192"/>
                    <a:pt x="3223" y="1520"/>
                    <a:pt x="5320" y="1520"/>
                  </a:cubicBezTo>
                  <a:lnTo>
                    <a:pt x="32615" y="1520"/>
                  </a:lnTo>
                  <a:lnTo>
                    <a:pt x="326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35;p63">
              <a:extLst>
                <a:ext uri="{FF2B5EF4-FFF2-40B4-BE49-F238E27FC236}">
                  <a16:creationId xmlns:a16="http://schemas.microsoft.com/office/drawing/2014/main" id="{80FD5F73-AEAE-89E6-A3DD-B2D8CECAFF25}"/>
                </a:ext>
              </a:extLst>
            </p:cNvPr>
            <p:cNvSpPr/>
            <p:nvPr/>
          </p:nvSpPr>
          <p:spPr>
            <a:xfrm>
              <a:off x="6306625" y="2261725"/>
              <a:ext cx="239375" cy="76000"/>
            </a:xfrm>
            <a:custGeom>
              <a:avLst/>
              <a:gdLst/>
              <a:ahLst/>
              <a:cxnLst/>
              <a:rect l="l" t="t" r="r" b="b"/>
              <a:pathLst>
                <a:path w="9575" h="3040" extrusionOk="0">
                  <a:moveTo>
                    <a:pt x="0" y="0"/>
                  </a:moveTo>
                  <a:lnTo>
                    <a:pt x="0" y="3040"/>
                  </a:lnTo>
                  <a:lnTo>
                    <a:pt x="9575" y="3040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36;p63">
              <a:extLst>
                <a:ext uri="{FF2B5EF4-FFF2-40B4-BE49-F238E27FC236}">
                  <a16:creationId xmlns:a16="http://schemas.microsoft.com/office/drawing/2014/main" id="{D697ABC6-3031-2ED4-8614-F7C31D3C15DB}"/>
                </a:ext>
              </a:extLst>
            </p:cNvPr>
            <p:cNvSpPr/>
            <p:nvPr/>
          </p:nvSpPr>
          <p:spPr>
            <a:xfrm>
              <a:off x="5627275" y="3150025"/>
              <a:ext cx="1079075" cy="1346550"/>
            </a:xfrm>
            <a:custGeom>
              <a:avLst/>
              <a:gdLst/>
              <a:ahLst/>
              <a:cxnLst/>
              <a:rect l="l" t="t" r="r" b="b"/>
              <a:pathLst>
                <a:path w="43163" h="53862" extrusionOk="0">
                  <a:moveTo>
                    <a:pt x="21581" y="2159"/>
                  </a:moveTo>
                  <a:cubicBezTo>
                    <a:pt x="32281" y="2159"/>
                    <a:pt x="40974" y="13284"/>
                    <a:pt x="40974" y="26962"/>
                  </a:cubicBezTo>
                  <a:cubicBezTo>
                    <a:pt x="40974" y="40609"/>
                    <a:pt x="32281" y="51734"/>
                    <a:pt x="21581" y="51734"/>
                  </a:cubicBezTo>
                  <a:cubicBezTo>
                    <a:pt x="10852" y="51734"/>
                    <a:pt x="2158" y="40640"/>
                    <a:pt x="2158" y="26962"/>
                  </a:cubicBezTo>
                  <a:cubicBezTo>
                    <a:pt x="2158" y="13284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66" y="1"/>
                    <a:pt x="0" y="12068"/>
                    <a:pt x="0" y="26931"/>
                  </a:cubicBezTo>
                  <a:cubicBezTo>
                    <a:pt x="0" y="41795"/>
                    <a:pt x="9666" y="53862"/>
                    <a:pt x="21581" y="53862"/>
                  </a:cubicBezTo>
                  <a:cubicBezTo>
                    <a:pt x="33466" y="53862"/>
                    <a:pt x="43162" y="41795"/>
                    <a:pt x="43162" y="26931"/>
                  </a:cubicBezTo>
                  <a:cubicBezTo>
                    <a:pt x="43162" y="12068"/>
                    <a:pt x="3346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37;p63">
              <a:extLst>
                <a:ext uri="{FF2B5EF4-FFF2-40B4-BE49-F238E27FC236}">
                  <a16:creationId xmlns:a16="http://schemas.microsoft.com/office/drawing/2014/main" id="{3BC52299-5399-13B3-502E-432FEA7FCF1A}"/>
                </a:ext>
              </a:extLst>
            </p:cNvPr>
            <p:cNvSpPr/>
            <p:nvPr/>
          </p:nvSpPr>
          <p:spPr>
            <a:xfrm>
              <a:off x="5732125" y="3226025"/>
              <a:ext cx="954450" cy="1193800"/>
            </a:xfrm>
            <a:custGeom>
              <a:avLst/>
              <a:gdLst/>
              <a:ahLst/>
              <a:cxnLst/>
              <a:rect l="l" t="t" r="r" b="b"/>
              <a:pathLst>
                <a:path w="38178" h="47752" extrusionOk="0">
                  <a:moveTo>
                    <a:pt x="19089" y="1551"/>
                  </a:moveTo>
                  <a:cubicBezTo>
                    <a:pt x="28755" y="1551"/>
                    <a:pt x="36628" y="11581"/>
                    <a:pt x="36628" y="23891"/>
                  </a:cubicBezTo>
                  <a:cubicBezTo>
                    <a:pt x="36628" y="36201"/>
                    <a:pt x="28755" y="46232"/>
                    <a:pt x="19089" y="46232"/>
                  </a:cubicBezTo>
                  <a:cubicBezTo>
                    <a:pt x="9393" y="46232"/>
                    <a:pt x="1521" y="36201"/>
                    <a:pt x="1521" y="23891"/>
                  </a:cubicBezTo>
                  <a:cubicBezTo>
                    <a:pt x="1521" y="11581"/>
                    <a:pt x="939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42" y="0"/>
                    <a:pt x="1" y="10730"/>
                    <a:pt x="1" y="23891"/>
                  </a:cubicBezTo>
                  <a:cubicBezTo>
                    <a:pt x="1" y="37053"/>
                    <a:pt x="8542" y="47752"/>
                    <a:pt x="19089" y="47752"/>
                  </a:cubicBezTo>
                  <a:cubicBezTo>
                    <a:pt x="29606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38;p63">
              <a:extLst>
                <a:ext uri="{FF2B5EF4-FFF2-40B4-BE49-F238E27FC236}">
                  <a16:creationId xmlns:a16="http://schemas.microsoft.com/office/drawing/2014/main" id="{8BC59AB4-799E-79A6-6820-D2CC9EEFF20A}"/>
                </a:ext>
              </a:extLst>
            </p:cNvPr>
            <p:cNvSpPr/>
            <p:nvPr/>
          </p:nvSpPr>
          <p:spPr>
            <a:xfrm>
              <a:off x="6113600" y="3726025"/>
              <a:ext cx="155050" cy="194550"/>
            </a:xfrm>
            <a:custGeom>
              <a:avLst/>
              <a:gdLst/>
              <a:ahLst/>
              <a:cxnLst/>
              <a:rect l="l" t="t" r="r" b="b"/>
              <a:pathLst>
                <a:path w="6202" h="7782" extrusionOk="0">
                  <a:moveTo>
                    <a:pt x="3101" y="1"/>
                  </a:moveTo>
                  <a:cubicBezTo>
                    <a:pt x="1368" y="1"/>
                    <a:pt x="1" y="1733"/>
                    <a:pt x="1" y="3891"/>
                  </a:cubicBezTo>
                  <a:cubicBezTo>
                    <a:pt x="1" y="6049"/>
                    <a:pt x="1368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39;p63">
              <a:extLst>
                <a:ext uri="{FF2B5EF4-FFF2-40B4-BE49-F238E27FC236}">
                  <a16:creationId xmlns:a16="http://schemas.microsoft.com/office/drawing/2014/main" id="{8848331A-2C83-A9FB-5F88-9FF14D6A68C9}"/>
                </a:ext>
              </a:extLst>
            </p:cNvPr>
            <p:cNvSpPr/>
            <p:nvPr/>
          </p:nvSpPr>
          <p:spPr>
            <a:xfrm>
              <a:off x="6137925" y="3726025"/>
              <a:ext cx="155025" cy="194550"/>
            </a:xfrm>
            <a:custGeom>
              <a:avLst/>
              <a:gdLst/>
              <a:ahLst/>
              <a:cxnLst/>
              <a:rect l="l" t="t" r="r" b="b"/>
              <a:pathLst>
                <a:path w="6201" h="7782" extrusionOk="0">
                  <a:moveTo>
                    <a:pt x="3101" y="1"/>
                  </a:moveTo>
                  <a:cubicBezTo>
                    <a:pt x="1398" y="1"/>
                    <a:pt x="0" y="1733"/>
                    <a:pt x="0" y="3891"/>
                  </a:cubicBezTo>
                  <a:cubicBezTo>
                    <a:pt x="0" y="6049"/>
                    <a:pt x="1398" y="7782"/>
                    <a:pt x="3101" y="7782"/>
                  </a:cubicBezTo>
                  <a:cubicBezTo>
                    <a:pt x="4833" y="7782"/>
                    <a:pt x="6201" y="6049"/>
                    <a:pt x="6201" y="3891"/>
                  </a:cubicBezTo>
                  <a:cubicBezTo>
                    <a:pt x="6201" y="1733"/>
                    <a:pt x="483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40;p63">
              <a:extLst>
                <a:ext uri="{FF2B5EF4-FFF2-40B4-BE49-F238E27FC236}">
                  <a16:creationId xmlns:a16="http://schemas.microsoft.com/office/drawing/2014/main" id="{D4C87FDC-2404-03BB-C610-253843558435}"/>
                </a:ext>
              </a:extLst>
            </p:cNvPr>
            <p:cNvSpPr/>
            <p:nvPr/>
          </p:nvSpPr>
          <p:spPr>
            <a:xfrm>
              <a:off x="5321025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6" y="7903"/>
                    <a:pt x="8056" y="5076"/>
                  </a:cubicBezTo>
                  <a:cubicBezTo>
                    <a:pt x="8056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41;p63">
              <a:extLst>
                <a:ext uri="{FF2B5EF4-FFF2-40B4-BE49-F238E27FC236}">
                  <a16:creationId xmlns:a16="http://schemas.microsoft.com/office/drawing/2014/main" id="{8EF4403C-66DB-A631-D30C-D2D0D6F10DC5}"/>
                </a:ext>
              </a:extLst>
            </p:cNvPr>
            <p:cNvSpPr/>
            <p:nvPr/>
          </p:nvSpPr>
          <p:spPr>
            <a:xfrm>
              <a:off x="5352950" y="4261000"/>
              <a:ext cx="201400" cy="253825"/>
            </a:xfrm>
            <a:custGeom>
              <a:avLst/>
              <a:gdLst/>
              <a:ahLst/>
              <a:cxnLst/>
              <a:rect l="l" t="t" r="r" b="b"/>
              <a:pathLst>
                <a:path w="8056" h="10153" extrusionOk="0">
                  <a:moveTo>
                    <a:pt x="4043" y="0"/>
                  </a:moveTo>
                  <a:cubicBezTo>
                    <a:pt x="1824" y="0"/>
                    <a:pt x="0" y="2280"/>
                    <a:pt x="0" y="5076"/>
                  </a:cubicBezTo>
                  <a:cubicBezTo>
                    <a:pt x="0" y="7903"/>
                    <a:pt x="1824" y="10152"/>
                    <a:pt x="404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42;p63">
              <a:extLst>
                <a:ext uri="{FF2B5EF4-FFF2-40B4-BE49-F238E27FC236}">
                  <a16:creationId xmlns:a16="http://schemas.microsoft.com/office/drawing/2014/main" id="{DD356573-68EB-0208-7DD2-EB5DBEAFF69B}"/>
                </a:ext>
              </a:extLst>
            </p:cNvPr>
            <p:cNvSpPr/>
            <p:nvPr/>
          </p:nvSpPr>
          <p:spPr>
            <a:xfrm>
              <a:off x="2201200" y="2566025"/>
              <a:ext cx="429925" cy="315400"/>
            </a:xfrm>
            <a:custGeom>
              <a:avLst/>
              <a:gdLst/>
              <a:ahLst/>
              <a:cxnLst/>
              <a:rect l="l" t="t" r="r" b="b"/>
              <a:pathLst>
                <a:path w="17197" h="12616" extrusionOk="0">
                  <a:moveTo>
                    <a:pt x="7740" y="0"/>
                  </a:moveTo>
                  <a:cubicBezTo>
                    <a:pt x="6143" y="0"/>
                    <a:pt x="1" y="4438"/>
                    <a:pt x="323" y="5671"/>
                  </a:cubicBezTo>
                  <a:cubicBezTo>
                    <a:pt x="658" y="6947"/>
                    <a:pt x="3667" y="11111"/>
                    <a:pt x="5612" y="12388"/>
                  </a:cubicBezTo>
                  <a:cubicBezTo>
                    <a:pt x="5856" y="12544"/>
                    <a:pt x="6209" y="12616"/>
                    <a:pt x="6640" y="12616"/>
                  </a:cubicBezTo>
                  <a:cubicBezTo>
                    <a:pt x="9807" y="12616"/>
                    <a:pt x="17197" y="8772"/>
                    <a:pt x="16555" y="6765"/>
                  </a:cubicBezTo>
                  <a:cubicBezTo>
                    <a:pt x="15795" y="4516"/>
                    <a:pt x="9199" y="382"/>
                    <a:pt x="7892" y="17"/>
                  </a:cubicBezTo>
                  <a:cubicBezTo>
                    <a:pt x="7847" y="6"/>
                    <a:pt x="7797" y="0"/>
                    <a:pt x="774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43;p63">
              <a:extLst>
                <a:ext uri="{FF2B5EF4-FFF2-40B4-BE49-F238E27FC236}">
                  <a16:creationId xmlns:a16="http://schemas.microsoft.com/office/drawing/2014/main" id="{C9ADC747-E196-7AC2-C9BC-4817E7514833}"/>
                </a:ext>
              </a:extLst>
            </p:cNvPr>
            <p:cNvSpPr/>
            <p:nvPr/>
          </p:nvSpPr>
          <p:spPr>
            <a:xfrm>
              <a:off x="1986625" y="2751850"/>
              <a:ext cx="1061600" cy="1794125"/>
            </a:xfrm>
            <a:custGeom>
              <a:avLst/>
              <a:gdLst/>
              <a:ahLst/>
              <a:cxnLst/>
              <a:rect l="l" t="t" r="r" b="b"/>
              <a:pathLst>
                <a:path w="42464" h="71765" extrusionOk="0">
                  <a:moveTo>
                    <a:pt x="21703" y="1"/>
                  </a:moveTo>
                  <a:cubicBezTo>
                    <a:pt x="10700" y="1"/>
                    <a:pt x="6961" y="3040"/>
                    <a:pt x="5715" y="12979"/>
                  </a:cubicBezTo>
                  <a:cubicBezTo>
                    <a:pt x="4560" y="22007"/>
                    <a:pt x="61" y="71005"/>
                    <a:pt x="1" y="71491"/>
                  </a:cubicBezTo>
                  <a:lnTo>
                    <a:pt x="2675" y="71734"/>
                  </a:lnTo>
                  <a:cubicBezTo>
                    <a:pt x="2736" y="71248"/>
                    <a:pt x="7235" y="22311"/>
                    <a:pt x="8359" y="13314"/>
                  </a:cubicBezTo>
                  <a:cubicBezTo>
                    <a:pt x="9454" y="4742"/>
                    <a:pt x="12068" y="2645"/>
                    <a:pt x="21703" y="2645"/>
                  </a:cubicBezTo>
                  <a:cubicBezTo>
                    <a:pt x="30822" y="2645"/>
                    <a:pt x="33284" y="6931"/>
                    <a:pt x="34165" y="13344"/>
                  </a:cubicBezTo>
                  <a:cubicBezTo>
                    <a:pt x="34591" y="16353"/>
                    <a:pt x="39819" y="71187"/>
                    <a:pt x="39880" y="71764"/>
                  </a:cubicBezTo>
                  <a:lnTo>
                    <a:pt x="42463" y="71491"/>
                  </a:lnTo>
                  <a:cubicBezTo>
                    <a:pt x="42251" y="69242"/>
                    <a:pt x="37205" y="16049"/>
                    <a:pt x="36779" y="12979"/>
                  </a:cubicBezTo>
                  <a:cubicBezTo>
                    <a:pt x="35928" y="6931"/>
                    <a:pt x="33466" y="1"/>
                    <a:pt x="2170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44;p63">
              <a:extLst>
                <a:ext uri="{FF2B5EF4-FFF2-40B4-BE49-F238E27FC236}">
                  <a16:creationId xmlns:a16="http://schemas.microsoft.com/office/drawing/2014/main" id="{56BCAB7E-52CC-29F2-4B20-C771CFE473DB}"/>
                </a:ext>
              </a:extLst>
            </p:cNvPr>
            <p:cNvSpPr/>
            <p:nvPr/>
          </p:nvSpPr>
          <p:spPr>
            <a:xfrm>
              <a:off x="2083125" y="3841525"/>
              <a:ext cx="869350" cy="66900"/>
            </a:xfrm>
            <a:custGeom>
              <a:avLst/>
              <a:gdLst/>
              <a:ahLst/>
              <a:cxnLst/>
              <a:rect l="l" t="t" r="r" b="b"/>
              <a:pathLst>
                <a:path w="34774" h="2676" extrusionOk="0">
                  <a:moveTo>
                    <a:pt x="1" y="1"/>
                  </a:moveTo>
                  <a:lnTo>
                    <a:pt x="1" y="2676"/>
                  </a:lnTo>
                  <a:lnTo>
                    <a:pt x="34773" y="2676"/>
                  </a:lnTo>
                  <a:lnTo>
                    <a:pt x="347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45;p63">
              <a:extLst>
                <a:ext uri="{FF2B5EF4-FFF2-40B4-BE49-F238E27FC236}">
                  <a16:creationId xmlns:a16="http://schemas.microsoft.com/office/drawing/2014/main" id="{C94FB5AE-5B46-0DCB-43DE-E1D44D3BE5CC}"/>
                </a:ext>
              </a:extLst>
            </p:cNvPr>
            <p:cNvSpPr/>
            <p:nvPr/>
          </p:nvSpPr>
          <p:spPr>
            <a:xfrm>
              <a:off x="1966100" y="4476050"/>
              <a:ext cx="109450" cy="134525"/>
            </a:xfrm>
            <a:custGeom>
              <a:avLst/>
              <a:gdLst/>
              <a:ahLst/>
              <a:cxnLst/>
              <a:rect l="l" t="t" r="r" b="b"/>
              <a:pathLst>
                <a:path w="4378" h="5381" extrusionOk="0">
                  <a:moveTo>
                    <a:pt x="335" y="0"/>
                  </a:moveTo>
                  <a:lnTo>
                    <a:pt x="1" y="5380"/>
                  </a:lnTo>
                  <a:lnTo>
                    <a:pt x="4378" y="5380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46;p63">
              <a:extLst>
                <a:ext uri="{FF2B5EF4-FFF2-40B4-BE49-F238E27FC236}">
                  <a16:creationId xmlns:a16="http://schemas.microsoft.com/office/drawing/2014/main" id="{9C47BB66-A583-3444-25F1-F9F1F10DF156}"/>
                </a:ext>
              </a:extLst>
            </p:cNvPr>
            <p:cNvSpPr/>
            <p:nvPr/>
          </p:nvSpPr>
          <p:spPr>
            <a:xfrm>
              <a:off x="2960800" y="4476050"/>
              <a:ext cx="110225" cy="134525"/>
            </a:xfrm>
            <a:custGeom>
              <a:avLst/>
              <a:gdLst/>
              <a:ahLst/>
              <a:cxnLst/>
              <a:rect l="l" t="t" r="r" b="b"/>
              <a:pathLst>
                <a:path w="4409" h="5381" extrusionOk="0">
                  <a:moveTo>
                    <a:pt x="366" y="0"/>
                  </a:moveTo>
                  <a:lnTo>
                    <a:pt x="1" y="5380"/>
                  </a:lnTo>
                  <a:lnTo>
                    <a:pt x="4408" y="538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47;p63">
              <a:extLst>
                <a:ext uri="{FF2B5EF4-FFF2-40B4-BE49-F238E27FC236}">
                  <a16:creationId xmlns:a16="http://schemas.microsoft.com/office/drawing/2014/main" id="{93D57469-D476-505A-16D0-A6C5E7250995}"/>
                </a:ext>
              </a:extLst>
            </p:cNvPr>
            <p:cNvSpPr/>
            <p:nvPr/>
          </p:nvSpPr>
          <p:spPr>
            <a:xfrm>
              <a:off x="1851925" y="2132525"/>
              <a:ext cx="632375" cy="653250"/>
            </a:xfrm>
            <a:custGeom>
              <a:avLst/>
              <a:gdLst/>
              <a:ahLst/>
              <a:cxnLst/>
              <a:rect l="l" t="t" r="r" b="b"/>
              <a:pathLst>
                <a:path w="25295" h="26130" extrusionOk="0">
                  <a:moveTo>
                    <a:pt x="1687" y="0"/>
                  </a:moveTo>
                  <a:cubicBezTo>
                    <a:pt x="578" y="0"/>
                    <a:pt x="0" y="1770"/>
                    <a:pt x="404" y="4469"/>
                  </a:cubicBezTo>
                  <a:cubicBezTo>
                    <a:pt x="1224" y="10001"/>
                    <a:pt x="4021" y="17296"/>
                    <a:pt x="5814" y="19242"/>
                  </a:cubicBezTo>
                  <a:cubicBezTo>
                    <a:pt x="8155" y="21704"/>
                    <a:pt x="13687" y="25077"/>
                    <a:pt x="16209" y="26111"/>
                  </a:cubicBezTo>
                  <a:cubicBezTo>
                    <a:pt x="16241" y="26124"/>
                    <a:pt x="16279" y="26130"/>
                    <a:pt x="16321" y="26130"/>
                  </a:cubicBezTo>
                  <a:cubicBezTo>
                    <a:pt x="17799" y="26130"/>
                    <a:pt x="25294" y="18559"/>
                    <a:pt x="24112" y="18086"/>
                  </a:cubicBezTo>
                  <a:cubicBezTo>
                    <a:pt x="22410" y="17418"/>
                    <a:pt x="12775" y="13254"/>
                    <a:pt x="11893" y="12828"/>
                  </a:cubicBezTo>
                  <a:cubicBezTo>
                    <a:pt x="11012" y="12403"/>
                    <a:pt x="7091" y="7387"/>
                    <a:pt x="4811" y="3193"/>
                  </a:cubicBezTo>
                  <a:cubicBezTo>
                    <a:pt x="3602" y="954"/>
                    <a:pt x="2501" y="0"/>
                    <a:pt x="1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48;p63">
              <a:extLst>
                <a:ext uri="{FF2B5EF4-FFF2-40B4-BE49-F238E27FC236}">
                  <a16:creationId xmlns:a16="http://schemas.microsoft.com/office/drawing/2014/main" id="{16B30518-6B37-BEA7-2C51-0068FE8B42F1}"/>
                </a:ext>
              </a:extLst>
            </p:cNvPr>
            <p:cNvSpPr/>
            <p:nvPr/>
          </p:nvSpPr>
          <p:spPr>
            <a:xfrm>
              <a:off x="2313375" y="2652800"/>
              <a:ext cx="380725" cy="273450"/>
            </a:xfrm>
            <a:custGeom>
              <a:avLst/>
              <a:gdLst/>
              <a:ahLst/>
              <a:cxnLst/>
              <a:rect l="l" t="t" r="r" b="b"/>
              <a:pathLst>
                <a:path w="15229" h="10938" extrusionOk="0">
                  <a:moveTo>
                    <a:pt x="7289" y="1"/>
                  </a:moveTo>
                  <a:cubicBezTo>
                    <a:pt x="7148" y="1"/>
                    <a:pt x="7008" y="23"/>
                    <a:pt x="6870" y="72"/>
                  </a:cubicBezTo>
                  <a:cubicBezTo>
                    <a:pt x="5593" y="528"/>
                    <a:pt x="6475" y="2260"/>
                    <a:pt x="6566" y="2382"/>
                  </a:cubicBezTo>
                  <a:cubicBezTo>
                    <a:pt x="6488" y="2304"/>
                    <a:pt x="5453" y="1047"/>
                    <a:pt x="4376" y="1047"/>
                  </a:cubicBezTo>
                  <a:cubicBezTo>
                    <a:pt x="4194" y="1047"/>
                    <a:pt x="4011" y="1083"/>
                    <a:pt x="3831" y="1166"/>
                  </a:cubicBezTo>
                  <a:cubicBezTo>
                    <a:pt x="2584" y="1774"/>
                    <a:pt x="3709" y="3415"/>
                    <a:pt x="3770" y="3507"/>
                  </a:cubicBezTo>
                  <a:cubicBezTo>
                    <a:pt x="3703" y="3462"/>
                    <a:pt x="2932" y="2959"/>
                    <a:pt x="2202" y="2959"/>
                  </a:cubicBezTo>
                  <a:cubicBezTo>
                    <a:pt x="1937" y="2959"/>
                    <a:pt x="1678" y="3025"/>
                    <a:pt x="1460" y="3203"/>
                  </a:cubicBezTo>
                  <a:cubicBezTo>
                    <a:pt x="1" y="4327"/>
                    <a:pt x="3466" y="6759"/>
                    <a:pt x="3679" y="8248"/>
                  </a:cubicBezTo>
                  <a:cubicBezTo>
                    <a:pt x="3679" y="8248"/>
                    <a:pt x="1216" y="8887"/>
                    <a:pt x="1125" y="8917"/>
                  </a:cubicBezTo>
                  <a:cubicBezTo>
                    <a:pt x="1125" y="8917"/>
                    <a:pt x="3922" y="10937"/>
                    <a:pt x="5907" y="10937"/>
                  </a:cubicBezTo>
                  <a:cubicBezTo>
                    <a:pt x="6072" y="10937"/>
                    <a:pt x="6232" y="10923"/>
                    <a:pt x="6384" y="10893"/>
                  </a:cubicBezTo>
                  <a:cubicBezTo>
                    <a:pt x="6992" y="10802"/>
                    <a:pt x="7417" y="10285"/>
                    <a:pt x="7448" y="9677"/>
                  </a:cubicBezTo>
                  <a:cubicBezTo>
                    <a:pt x="7448" y="9677"/>
                    <a:pt x="8070" y="10260"/>
                    <a:pt x="8833" y="10260"/>
                  </a:cubicBezTo>
                  <a:cubicBezTo>
                    <a:pt x="9023" y="10260"/>
                    <a:pt x="9223" y="10224"/>
                    <a:pt x="9423" y="10133"/>
                  </a:cubicBezTo>
                  <a:cubicBezTo>
                    <a:pt x="9940" y="9920"/>
                    <a:pt x="10031" y="8887"/>
                    <a:pt x="10031" y="8887"/>
                  </a:cubicBezTo>
                  <a:cubicBezTo>
                    <a:pt x="10319" y="9136"/>
                    <a:pt x="10678" y="9264"/>
                    <a:pt x="11050" y="9264"/>
                  </a:cubicBezTo>
                  <a:cubicBezTo>
                    <a:pt x="11268" y="9264"/>
                    <a:pt x="11489" y="9220"/>
                    <a:pt x="11703" y="9130"/>
                  </a:cubicBezTo>
                  <a:cubicBezTo>
                    <a:pt x="12372" y="8795"/>
                    <a:pt x="12372" y="7823"/>
                    <a:pt x="12372" y="7823"/>
                  </a:cubicBezTo>
                  <a:cubicBezTo>
                    <a:pt x="12372" y="7823"/>
                    <a:pt x="12623" y="7888"/>
                    <a:pt x="12952" y="7888"/>
                  </a:cubicBezTo>
                  <a:cubicBezTo>
                    <a:pt x="13299" y="7888"/>
                    <a:pt x="13731" y="7815"/>
                    <a:pt x="14043" y="7519"/>
                  </a:cubicBezTo>
                  <a:cubicBezTo>
                    <a:pt x="15229" y="6333"/>
                    <a:pt x="12828" y="133"/>
                    <a:pt x="10183" y="72"/>
                  </a:cubicBezTo>
                  <a:cubicBezTo>
                    <a:pt x="10171" y="72"/>
                    <a:pt x="10158" y="71"/>
                    <a:pt x="10146" y="71"/>
                  </a:cubicBezTo>
                  <a:cubicBezTo>
                    <a:pt x="8981" y="71"/>
                    <a:pt x="9636" y="1500"/>
                    <a:pt x="9636" y="1500"/>
                  </a:cubicBezTo>
                  <a:cubicBezTo>
                    <a:pt x="9636" y="1500"/>
                    <a:pt x="8451" y="1"/>
                    <a:pt x="7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49;p63">
              <a:extLst>
                <a:ext uri="{FF2B5EF4-FFF2-40B4-BE49-F238E27FC236}">
                  <a16:creationId xmlns:a16="http://schemas.microsoft.com/office/drawing/2014/main" id="{7DA097F9-0760-2099-7285-A0B720CC91E8}"/>
                </a:ext>
              </a:extLst>
            </p:cNvPr>
            <p:cNvSpPr/>
            <p:nvPr/>
          </p:nvSpPr>
          <p:spPr>
            <a:xfrm>
              <a:off x="2549400" y="2688150"/>
              <a:ext cx="74800" cy="156425"/>
            </a:xfrm>
            <a:custGeom>
              <a:avLst/>
              <a:gdLst/>
              <a:ahLst/>
              <a:cxnLst/>
              <a:rect l="l" t="t" r="r" b="b"/>
              <a:pathLst>
                <a:path w="2992" h="6257" extrusionOk="0">
                  <a:moveTo>
                    <a:pt x="102" y="1"/>
                  </a:moveTo>
                  <a:cubicBezTo>
                    <a:pt x="48" y="1"/>
                    <a:pt x="0" y="43"/>
                    <a:pt x="43" y="86"/>
                  </a:cubicBezTo>
                  <a:cubicBezTo>
                    <a:pt x="1289" y="2001"/>
                    <a:pt x="2292" y="4068"/>
                    <a:pt x="2961" y="6257"/>
                  </a:cubicBezTo>
                  <a:lnTo>
                    <a:pt x="2992" y="6257"/>
                  </a:lnTo>
                  <a:cubicBezTo>
                    <a:pt x="2688" y="3916"/>
                    <a:pt x="1715" y="1758"/>
                    <a:pt x="165" y="26"/>
                  </a:cubicBezTo>
                  <a:cubicBezTo>
                    <a:pt x="147" y="8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50;p63">
              <a:extLst>
                <a:ext uri="{FF2B5EF4-FFF2-40B4-BE49-F238E27FC236}">
                  <a16:creationId xmlns:a16="http://schemas.microsoft.com/office/drawing/2014/main" id="{AE116430-DA97-B618-0700-D91940BF2BDF}"/>
                </a:ext>
              </a:extLst>
            </p:cNvPr>
            <p:cNvSpPr/>
            <p:nvPr/>
          </p:nvSpPr>
          <p:spPr>
            <a:xfrm>
              <a:off x="2473975" y="2709750"/>
              <a:ext cx="91725" cy="166325"/>
            </a:xfrm>
            <a:custGeom>
              <a:avLst/>
              <a:gdLst/>
              <a:ahLst/>
              <a:cxnLst/>
              <a:rect l="l" t="t" r="r" b="b"/>
              <a:pathLst>
                <a:path w="3669" h="6653" extrusionOk="0">
                  <a:moveTo>
                    <a:pt x="53" y="1"/>
                  </a:moveTo>
                  <a:cubicBezTo>
                    <a:pt x="15" y="1"/>
                    <a:pt x="1" y="23"/>
                    <a:pt x="51" y="74"/>
                  </a:cubicBezTo>
                  <a:cubicBezTo>
                    <a:pt x="1297" y="1289"/>
                    <a:pt x="3030" y="4572"/>
                    <a:pt x="3638" y="6639"/>
                  </a:cubicBezTo>
                  <a:cubicBezTo>
                    <a:pt x="3638" y="6649"/>
                    <a:pt x="3641" y="6653"/>
                    <a:pt x="3646" y="6653"/>
                  </a:cubicBezTo>
                  <a:cubicBezTo>
                    <a:pt x="3655" y="6653"/>
                    <a:pt x="3668" y="6639"/>
                    <a:pt x="3668" y="6639"/>
                  </a:cubicBezTo>
                  <a:cubicBezTo>
                    <a:pt x="3334" y="4086"/>
                    <a:pt x="2087" y="1745"/>
                    <a:pt x="173" y="43"/>
                  </a:cubicBezTo>
                  <a:cubicBezTo>
                    <a:pt x="132" y="16"/>
                    <a:pt x="84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51;p63">
              <a:extLst>
                <a:ext uri="{FF2B5EF4-FFF2-40B4-BE49-F238E27FC236}">
                  <a16:creationId xmlns:a16="http://schemas.microsoft.com/office/drawing/2014/main" id="{DFEBD183-9034-7C89-4567-C5F6AC53C7CA}"/>
                </a:ext>
              </a:extLst>
            </p:cNvPr>
            <p:cNvSpPr/>
            <p:nvPr/>
          </p:nvSpPr>
          <p:spPr>
            <a:xfrm>
              <a:off x="2402575" y="2737200"/>
              <a:ext cx="98525" cy="155600"/>
            </a:xfrm>
            <a:custGeom>
              <a:avLst/>
              <a:gdLst/>
              <a:ahLst/>
              <a:cxnLst/>
              <a:rect l="l" t="t" r="r" b="b"/>
              <a:pathLst>
                <a:path w="3941" h="6224" extrusionOk="0">
                  <a:moveTo>
                    <a:pt x="77" y="1"/>
                  </a:moveTo>
                  <a:cubicBezTo>
                    <a:pt x="31" y="1"/>
                    <a:pt x="1" y="45"/>
                    <a:pt x="50" y="70"/>
                  </a:cubicBezTo>
                  <a:cubicBezTo>
                    <a:pt x="1904" y="1742"/>
                    <a:pt x="3059" y="3869"/>
                    <a:pt x="3910" y="6210"/>
                  </a:cubicBezTo>
                  <a:cubicBezTo>
                    <a:pt x="3910" y="6220"/>
                    <a:pt x="3913" y="6223"/>
                    <a:pt x="3918" y="6223"/>
                  </a:cubicBezTo>
                  <a:cubicBezTo>
                    <a:pt x="3927" y="6223"/>
                    <a:pt x="3940" y="6210"/>
                    <a:pt x="3940" y="6210"/>
                  </a:cubicBezTo>
                  <a:cubicBezTo>
                    <a:pt x="3849" y="4963"/>
                    <a:pt x="3150" y="3535"/>
                    <a:pt x="2512" y="2441"/>
                  </a:cubicBezTo>
                  <a:cubicBezTo>
                    <a:pt x="1934" y="1438"/>
                    <a:pt x="1114" y="617"/>
                    <a:pt x="111" y="9"/>
                  </a:cubicBezTo>
                  <a:cubicBezTo>
                    <a:pt x="99" y="3"/>
                    <a:pt x="87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52;p63">
              <a:extLst>
                <a:ext uri="{FF2B5EF4-FFF2-40B4-BE49-F238E27FC236}">
                  <a16:creationId xmlns:a16="http://schemas.microsoft.com/office/drawing/2014/main" id="{42B612E5-F3DB-8EC0-588D-24A1DC9903AC}"/>
                </a:ext>
              </a:extLst>
            </p:cNvPr>
            <p:cNvSpPr/>
            <p:nvPr/>
          </p:nvSpPr>
          <p:spPr>
            <a:xfrm>
              <a:off x="2336925" y="2648325"/>
              <a:ext cx="217375" cy="210700"/>
            </a:xfrm>
            <a:custGeom>
              <a:avLst/>
              <a:gdLst/>
              <a:ahLst/>
              <a:cxnLst/>
              <a:rect l="l" t="t" r="r" b="b"/>
              <a:pathLst>
                <a:path w="8695" h="8428" extrusionOk="0">
                  <a:moveTo>
                    <a:pt x="6308" y="0"/>
                  </a:moveTo>
                  <a:cubicBezTo>
                    <a:pt x="6082" y="0"/>
                    <a:pt x="5862" y="63"/>
                    <a:pt x="5685" y="190"/>
                  </a:cubicBezTo>
                  <a:cubicBezTo>
                    <a:pt x="5472" y="312"/>
                    <a:pt x="5290" y="524"/>
                    <a:pt x="5199" y="768"/>
                  </a:cubicBezTo>
                  <a:cubicBezTo>
                    <a:pt x="5074" y="1036"/>
                    <a:pt x="5033" y="1335"/>
                    <a:pt x="5069" y="1635"/>
                  </a:cubicBezTo>
                  <a:lnTo>
                    <a:pt x="5069" y="1635"/>
                  </a:lnTo>
                  <a:cubicBezTo>
                    <a:pt x="4836" y="1466"/>
                    <a:pt x="4587" y="1319"/>
                    <a:pt x="4317" y="1193"/>
                  </a:cubicBezTo>
                  <a:cubicBezTo>
                    <a:pt x="4052" y="1052"/>
                    <a:pt x="3745" y="972"/>
                    <a:pt x="3439" y="972"/>
                  </a:cubicBezTo>
                  <a:cubicBezTo>
                    <a:pt x="3220" y="972"/>
                    <a:pt x="3001" y="1013"/>
                    <a:pt x="2797" y="1102"/>
                  </a:cubicBezTo>
                  <a:cubicBezTo>
                    <a:pt x="2554" y="1193"/>
                    <a:pt x="2311" y="1376"/>
                    <a:pt x="2159" y="1619"/>
                  </a:cubicBezTo>
                  <a:cubicBezTo>
                    <a:pt x="2037" y="1862"/>
                    <a:pt x="1977" y="2166"/>
                    <a:pt x="2007" y="2439"/>
                  </a:cubicBezTo>
                  <a:cubicBezTo>
                    <a:pt x="2052" y="2692"/>
                    <a:pt x="2132" y="2929"/>
                    <a:pt x="2239" y="3153"/>
                  </a:cubicBezTo>
                  <a:lnTo>
                    <a:pt x="2239" y="3153"/>
                  </a:lnTo>
                  <a:cubicBezTo>
                    <a:pt x="2134" y="3111"/>
                    <a:pt x="2026" y="3075"/>
                    <a:pt x="1916" y="3047"/>
                  </a:cubicBezTo>
                  <a:cubicBezTo>
                    <a:pt x="1710" y="2962"/>
                    <a:pt x="1495" y="2924"/>
                    <a:pt x="1281" y="2924"/>
                  </a:cubicBezTo>
                  <a:cubicBezTo>
                    <a:pt x="1115" y="2924"/>
                    <a:pt x="950" y="2947"/>
                    <a:pt x="791" y="2986"/>
                  </a:cubicBezTo>
                  <a:cubicBezTo>
                    <a:pt x="366" y="3108"/>
                    <a:pt x="62" y="3442"/>
                    <a:pt x="1" y="3868"/>
                  </a:cubicBezTo>
                  <a:cubicBezTo>
                    <a:pt x="1" y="4263"/>
                    <a:pt x="92" y="4628"/>
                    <a:pt x="305" y="4962"/>
                  </a:cubicBezTo>
                  <a:cubicBezTo>
                    <a:pt x="670" y="5570"/>
                    <a:pt x="1095" y="6148"/>
                    <a:pt x="1551" y="6695"/>
                  </a:cubicBezTo>
                  <a:cubicBezTo>
                    <a:pt x="1794" y="6968"/>
                    <a:pt x="2007" y="7242"/>
                    <a:pt x="2220" y="7515"/>
                  </a:cubicBezTo>
                  <a:cubicBezTo>
                    <a:pt x="2433" y="7789"/>
                    <a:pt x="2615" y="8093"/>
                    <a:pt x="2737" y="8427"/>
                  </a:cubicBezTo>
                  <a:cubicBezTo>
                    <a:pt x="2645" y="8063"/>
                    <a:pt x="2493" y="7728"/>
                    <a:pt x="2311" y="7455"/>
                  </a:cubicBezTo>
                  <a:cubicBezTo>
                    <a:pt x="2098" y="7151"/>
                    <a:pt x="1885" y="6877"/>
                    <a:pt x="1703" y="6573"/>
                  </a:cubicBezTo>
                  <a:cubicBezTo>
                    <a:pt x="1278" y="6026"/>
                    <a:pt x="882" y="5449"/>
                    <a:pt x="548" y="4841"/>
                  </a:cubicBezTo>
                  <a:cubicBezTo>
                    <a:pt x="396" y="4567"/>
                    <a:pt x="335" y="4233"/>
                    <a:pt x="335" y="3929"/>
                  </a:cubicBezTo>
                  <a:cubicBezTo>
                    <a:pt x="396" y="3625"/>
                    <a:pt x="609" y="3412"/>
                    <a:pt x="882" y="3321"/>
                  </a:cubicBezTo>
                  <a:cubicBezTo>
                    <a:pt x="994" y="3301"/>
                    <a:pt x="1102" y="3290"/>
                    <a:pt x="1208" y="3290"/>
                  </a:cubicBezTo>
                  <a:cubicBezTo>
                    <a:pt x="1419" y="3290"/>
                    <a:pt x="1622" y="3331"/>
                    <a:pt x="1825" y="3412"/>
                  </a:cubicBezTo>
                  <a:cubicBezTo>
                    <a:pt x="2101" y="3495"/>
                    <a:pt x="2378" y="3628"/>
                    <a:pt x="2631" y="3789"/>
                  </a:cubicBezTo>
                  <a:lnTo>
                    <a:pt x="2631" y="3789"/>
                  </a:lnTo>
                  <a:cubicBezTo>
                    <a:pt x="2636" y="3795"/>
                    <a:pt x="2641" y="3801"/>
                    <a:pt x="2645" y="3807"/>
                  </a:cubicBezTo>
                  <a:lnTo>
                    <a:pt x="2651" y="3801"/>
                  </a:lnTo>
                  <a:lnTo>
                    <a:pt x="2651" y="3801"/>
                  </a:lnTo>
                  <a:cubicBezTo>
                    <a:pt x="2669" y="3813"/>
                    <a:pt x="2688" y="3825"/>
                    <a:pt x="2706" y="3838"/>
                  </a:cubicBezTo>
                  <a:lnTo>
                    <a:pt x="3709" y="4506"/>
                  </a:lnTo>
                  <a:lnTo>
                    <a:pt x="2980" y="3564"/>
                  </a:lnTo>
                  <a:cubicBezTo>
                    <a:pt x="2706" y="3199"/>
                    <a:pt x="2524" y="2804"/>
                    <a:pt x="2433" y="2379"/>
                  </a:cubicBezTo>
                  <a:cubicBezTo>
                    <a:pt x="2372" y="1983"/>
                    <a:pt x="2585" y="1588"/>
                    <a:pt x="2980" y="1467"/>
                  </a:cubicBezTo>
                  <a:cubicBezTo>
                    <a:pt x="3151" y="1401"/>
                    <a:pt x="3327" y="1369"/>
                    <a:pt x="3504" y="1369"/>
                  </a:cubicBezTo>
                  <a:cubicBezTo>
                    <a:pt x="3737" y="1369"/>
                    <a:pt x="3971" y="1424"/>
                    <a:pt x="4196" y="1527"/>
                  </a:cubicBezTo>
                  <a:cubicBezTo>
                    <a:pt x="4591" y="1710"/>
                    <a:pt x="4955" y="1983"/>
                    <a:pt x="5290" y="2287"/>
                  </a:cubicBezTo>
                  <a:lnTo>
                    <a:pt x="6050" y="2986"/>
                  </a:lnTo>
                  <a:lnTo>
                    <a:pt x="6050" y="2986"/>
                  </a:lnTo>
                  <a:lnTo>
                    <a:pt x="5594" y="2075"/>
                  </a:lnTo>
                  <a:cubicBezTo>
                    <a:pt x="5381" y="1710"/>
                    <a:pt x="5351" y="1284"/>
                    <a:pt x="5472" y="889"/>
                  </a:cubicBezTo>
                  <a:cubicBezTo>
                    <a:pt x="5563" y="676"/>
                    <a:pt x="5685" y="524"/>
                    <a:pt x="5867" y="403"/>
                  </a:cubicBezTo>
                  <a:cubicBezTo>
                    <a:pt x="5993" y="302"/>
                    <a:pt x="6161" y="243"/>
                    <a:pt x="6336" y="243"/>
                  </a:cubicBezTo>
                  <a:cubicBezTo>
                    <a:pt x="6372" y="243"/>
                    <a:pt x="6408" y="246"/>
                    <a:pt x="6445" y="251"/>
                  </a:cubicBezTo>
                  <a:cubicBezTo>
                    <a:pt x="6870" y="312"/>
                    <a:pt x="7296" y="494"/>
                    <a:pt x="7661" y="768"/>
                  </a:cubicBezTo>
                  <a:cubicBezTo>
                    <a:pt x="8025" y="1041"/>
                    <a:pt x="8360" y="1345"/>
                    <a:pt x="8694" y="1679"/>
                  </a:cubicBezTo>
                  <a:cubicBezTo>
                    <a:pt x="8390" y="1315"/>
                    <a:pt x="8056" y="950"/>
                    <a:pt x="7721" y="646"/>
                  </a:cubicBezTo>
                  <a:cubicBezTo>
                    <a:pt x="7357" y="312"/>
                    <a:pt x="6931" y="99"/>
                    <a:pt x="6445" y="8"/>
                  </a:cubicBezTo>
                  <a:cubicBezTo>
                    <a:pt x="6399" y="3"/>
                    <a:pt x="6354" y="0"/>
                    <a:pt x="6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53;p63">
              <a:extLst>
                <a:ext uri="{FF2B5EF4-FFF2-40B4-BE49-F238E27FC236}">
                  <a16:creationId xmlns:a16="http://schemas.microsoft.com/office/drawing/2014/main" id="{CF58A3D2-CE7A-75C2-F310-D9608A57E656}"/>
                </a:ext>
              </a:extLst>
            </p:cNvPr>
            <p:cNvSpPr/>
            <p:nvPr/>
          </p:nvSpPr>
          <p:spPr>
            <a:xfrm>
              <a:off x="2404575" y="2575550"/>
              <a:ext cx="269025" cy="218875"/>
            </a:xfrm>
            <a:custGeom>
              <a:avLst/>
              <a:gdLst/>
              <a:ahLst/>
              <a:cxnLst/>
              <a:rect l="l" t="t" r="r" b="b"/>
              <a:pathLst>
                <a:path w="10761" h="8755" extrusionOk="0">
                  <a:moveTo>
                    <a:pt x="942" y="1"/>
                  </a:moveTo>
                  <a:cubicBezTo>
                    <a:pt x="243" y="639"/>
                    <a:pt x="0" y="1612"/>
                    <a:pt x="274" y="2493"/>
                  </a:cubicBezTo>
                  <a:cubicBezTo>
                    <a:pt x="996" y="4718"/>
                    <a:pt x="4108" y="4773"/>
                    <a:pt x="4414" y="4773"/>
                  </a:cubicBezTo>
                  <a:cubicBezTo>
                    <a:pt x="4430" y="4773"/>
                    <a:pt x="4438" y="4773"/>
                    <a:pt x="4438" y="4773"/>
                  </a:cubicBezTo>
                  <a:lnTo>
                    <a:pt x="4438" y="4773"/>
                  </a:lnTo>
                  <a:cubicBezTo>
                    <a:pt x="3344" y="5776"/>
                    <a:pt x="1915" y="7600"/>
                    <a:pt x="2857" y="8633"/>
                  </a:cubicBezTo>
                  <a:cubicBezTo>
                    <a:pt x="2931" y="8716"/>
                    <a:pt x="3040" y="8754"/>
                    <a:pt x="3176" y="8754"/>
                  </a:cubicBezTo>
                  <a:cubicBezTo>
                    <a:pt x="4388" y="8754"/>
                    <a:pt x="7791" y="5759"/>
                    <a:pt x="8420" y="4803"/>
                  </a:cubicBezTo>
                  <a:cubicBezTo>
                    <a:pt x="10760" y="1186"/>
                    <a:pt x="942" y="1"/>
                    <a:pt x="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54;p63">
              <a:extLst>
                <a:ext uri="{FF2B5EF4-FFF2-40B4-BE49-F238E27FC236}">
                  <a16:creationId xmlns:a16="http://schemas.microsoft.com/office/drawing/2014/main" id="{0A116139-3F13-087F-90A7-FEE129A2F6BB}"/>
                </a:ext>
              </a:extLst>
            </p:cNvPr>
            <p:cNvSpPr/>
            <p:nvPr/>
          </p:nvSpPr>
          <p:spPr>
            <a:xfrm>
              <a:off x="2417475" y="2650025"/>
              <a:ext cx="202175" cy="149525"/>
            </a:xfrm>
            <a:custGeom>
              <a:avLst/>
              <a:gdLst/>
              <a:ahLst/>
              <a:cxnLst/>
              <a:rect l="l" t="t" r="r" b="b"/>
              <a:pathLst>
                <a:path w="8087" h="5981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35"/>
                    <a:pt x="426" y="639"/>
                    <a:pt x="700" y="882"/>
                  </a:cubicBezTo>
                  <a:cubicBezTo>
                    <a:pt x="1004" y="1125"/>
                    <a:pt x="1338" y="1338"/>
                    <a:pt x="1703" y="1490"/>
                  </a:cubicBezTo>
                  <a:cubicBezTo>
                    <a:pt x="2037" y="1642"/>
                    <a:pt x="2402" y="1733"/>
                    <a:pt x="2797" y="1824"/>
                  </a:cubicBezTo>
                  <a:cubicBezTo>
                    <a:pt x="3025" y="1862"/>
                    <a:pt x="3265" y="1900"/>
                    <a:pt x="3501" y="1923"/>
                  </a:cubicBezTo>
                  <a:lnTo>
                    <a:pt x="3501" y="1923"/>
                  </a:lnTo>
                  <a:cubicBezTo>
                    <a:pt x="3238" y="2178"/>
                    <a:pt x="2979" y="2449"/>
                    <a:pt x="2736" y="2736"/>
                  </a:cubicBezTo>
                  <a:cubicBezTo>
                    <a:pt x="2402" y="3131"/>
                    <a:pt x="2129" y="3587"/>
                    <a:pt x="1916" y="4074"/>
                  </a:cubicBezTo>
                  <a:cubicBezTo>
                    <a:pt x="1825" y="4347"/>
                    <a:pt x="1794" y="4621"/>
                    <a:pt x="1794" y="4894"/>
                  </a:cubicBezTo>
                  <a:cubicBezTo>
                    <a:pt x="1794" y="5198"/>
                    <a:pt x="1885" y="5472"/>
                    <a:pt x="2098" y="5715"/>
                  </a:cubicBezTo>
                  <a:cubicBezTo>
                    <a:pt x="2159" y="5776"/>
                    <a:pt x="2220" y="5836"/>
                    <a:pt x="2281" y="5867"/>
                  </a:cubicBezTo>
                  <a:cubicBezTo>
                    <a:pt x="2372" y="5928"/>
                    <a:pt x="2433" y="5958"/>
                    <a:pt x="2524" y="5958"/>
                  </a:cubicBezTo>
                  <a:cubicBezTo>
                    <a:pt x="2600" y="5973"/>
                    <a:pt x="2676" y="5981"/>
                    <a:pt x="2752" y="5981"/>
                  </a:cubicBezTo>
                  <a:cubicBezTo>
                    <a:pt x="2828" y="5981"/>
                    <a:pt x="2904" y="5973"/>
                    <a:pt x="2980" y="5958"/>
                  </a:cubicBezTo>
                  <a:cubicBezTo>
                    <a:pt x="3253" y="5897"/>
                    <a:pt x="3496" y="5776"/>
                    <a:pt x="3709" y="5624"/>
                  </a:cubicBezTo>
                  <a:cubicBezTo>
                    <a:pt x="4591" y="5107"/>
                    <a:pt x="5411" y="4499"/>
                    <a:pt x="6141" y="3830"/>
                  </a:cubicBezTo>
                  <a:cubicBezTo>
                    <a:pt x="6536" y="3496"/>
                    <a:pt x="6901" y="3131"/>
                    <a:pt x="7235" y="2736"/>
                  </a:cubicBezTo>
                  <a:cubicBezTo>
                    <a:pt x="7569" y="2371"/>
                    <a:pt x="7873" y="1946"/>
                    <a:pt x="8086" y="1520"/>
                  </a:cubicBezTo>
                  <a:lnTo>
                    <a:pt x="8086" y="1520"/>
                  </a:lnTo>
                  <a:cubicBezTo>
                    <a:pt x="7509" y="2311"/>
                    <a:pt x="6810" y="3010"/>
                    <a:pt x="6019" y="3587"/>
                  </a:cubicBezTo>
                  <a:cubicBezTo>
                    <a:pt x="5624" y="3891"/>
                    <a:pt x="5199" y="4195"/>
                    <a:pt x="4803" y="4469"/>
                  </a:cubicBezTo>
                  <a:cubicBezTo>
                    <a:pt x="4408" y="4773"/>
                    <a:pt x="3983" y="5016"/>
                    <a:pt x="3557" y="5259"/>
                  </a:cubicBezTo>
                  <a:cubicBezTo>
                    <a:pt x="3273" y="5421"/>
                    <a:pt x="2976" y="5570"/>
                    <a:pt x="2729" y="5570"/>
                  </a:cubicBezTo>
                  <a:cubicBezTo>
                    <a:pt x="2605" y="5570"/>
                    <a:pt x="2493" y="5533"/>
                    <a:pt x="2402" y="5441"/>
                  </a:cubicBezTo>
                  <a:cubicBezTo>
                    <a:pt x="2159" y="5137"/>
                    <a:pt x="2189" y="4651"/>
                    <a:pt x="2341" y="4225"/>
                  </a:cubicBezTo>
                  <a:cubicBezTo>
                    <a:pt x="2493" y="3770"/>
                    <a:pt x="2767" y="3344"/>
                    <a:pt x="3071" y="2979"/>
                  </a:cubicBezTo>
                  <a:cubicBezTo>
                    <a:pt x="3375" y="2615"/>
                    <a:pt x="3709" y="2250"/>
                    <a:pt x="4044" y="1915"/>
                  </a:cubicBezTo>
                  <a:lnTo>
                    <a:pt x="4378" y="1581"/>
                  </a:lnTo>
                  <a:lnTo>
                    <a:pt x="3922" y="1611"/>
                  </a:lnTo>
                  <a:cubicBezTo>
                    <a:pt x="3557" y="1611"/>
                    <a:pt x="3192" y="1581"/>
                    <a:pt x="2828" y="1551"/>
                  </a:cubicBezTo>
                  <a:cubicBezTo>
                    <a:pt x="2463" y="1490"/>
                    <a:pt x="2098" y="1399"/>
                    <a:pt x="1764" y="1277"/>
                  </a:cubicBezTo>
                  <a:cubicBezTo>
                    <a:pt x="1429" y="1156"/>
                    <a:pt x="1095" y="973"/>
                    <a:pt x="791" y="791"/>
                  </a:cubicBezTo>
                  <a:cubicBezTo>
                    <a:pt x="487" y="548"/>
                    <a:pt x="214" y="3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55;p63">
              <a:extLst>
                <a:ext uri="{FF2B5EF4-FFF2-40B4-BE49-F238E27FC236}">
                  <a16:creationId xmlns:a16="http://schemas.microsoft.com/office/drawing/2014/main" id="{7D0EF3D9-128B-5F0C-AF00-656A4329CB12}"/>
                </a:ext>
              </a:extLst>
            </p:cNvPr>
            <p:cNvSpPr/>
            <p:nvPr/>
          </p:nvSpPr>
          <p:spPr>
            <a:xfrm>
              <a:off x="1847800" y="2127350"/>
              <a:ext cx="512725" cy="662525"/>
            </a:xfrm>
            <a:custGeom>
              <a:avLst/>
              <a:gdLst/>
              <a:ahLst/>
              <a:cxnLst/>
              <a:rect l="l" t="t" r="r" b="b"/>
              <a:pathLst>
                <a:path w="20509" h="26501" extrusionOk="0">
                  <a:moveTo>
                    <a:pt x="1874" y="0"/>
                  </a:moveTo>
                  <a:cubicBezTo>
                    <a:pt x="787" y="0"/>
                    <a:pt x="0" y="1314"/>
                    <a:pt x="265" y="4220"/>
                  </a:cubicBezTo>
                  <a:cubicBezTo>
                    <a:pt x="751" y="9205"/>
                    <a:pt x="4125" y="17686"/>
                    <a:pt x="5432" y="19297"/>
                  </a:cubicBezTo>
                  <a:cubicBezTo>
                    <a:pt x="6739" y="20877"/>
                    <a:pt x="14216" y="26500"/>
                    <a:pt x="14216" y="26500"/>
                  </a:cubicBezTo>
                  <a:lnTo>
                    <a:pt x="20508" y="16439"/>
                  </a:lnTo>
                  <a:cubicBezTo>
                    <a:pt x="20508" y="16439"/>
                    <a:pt x="12727" y="13278"/>
                    <a:pt x="11906" y="12610"/>
                  </a:cubicBezTo>
                  <a:cubicBezTo>
                    <a:pt x="11116" y="11941"/>
                    <a:pt x="6344" y="5011"/>
                    <a:pt x="4429" y="1971"/>
                  </a:cubicBezTo>
                  <a:cubicBezTo>
                    <a:pt x="3611" y="693"/>
                    <a:pt x="2664" y="0"/>
                    <a:pt x="187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56;p63">
              <a:extLst>
                <a:ext uri="{FF2B5EF4-FFF2-40B4-BE49-F238E27FC236}">
                  <a16:creationId xmlns:a16="http://schemas.microsoft.com/office/drawing/2014/main" id="{52579E84-E4BF-46BF-992D-686085885C89}"/>
                </a:ext>
              </a:extLst>
            </p:cNvPr>
            <p:cNvSpPr/>
            <p:nvPr/>
          </p:nvSpPr>
          <p:spPr>
            <a:xfrm>
              <a:off x="1874150" y="2169025"/>
              <a:ext cx="459000" cy="533450"/>
            </a:xfrm>
            <a:custGeom>
              <a:avLst/>
              <a:gdLst/>
              <a:ahLst/>
              <a:cxnLst/>
              <a:rect l="l" t="t" r="r" b="b"/>
              <a:pathLst>
                <a:path w="18360" h="2133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52"/>
                    <a:pt x="335" y="274"/>
                    <a:pt x="518" y="365"/>
                  </a:cubicBezTo>
                  <a:cubicBezTo>
                    <a:pt x="700" y="456"/>
                    <a:pt x="913" y="547"/>
                    <a:pt x="1126" y="578"/>
                  </a:cubicBezTo>
                  <a:cubicBezTo>
                    <a:pt x="974" y="426"/>
                    <a:pt x="791" y="304"/>
                    <a:pt x="578" y="213"/>
                  </a:cubicBezTo>
                  <a:cubicBezTo>
                    <a:pt x="396" y="122"/>
                    <a:pt x="183" y="31"/>
                    <a:pt x="1" y="0"/>
                  </a:cubicBezTo>
                  <a:close/>
                  <a:moveTo>
                    <a:pt x="3193" y="1976"/>
                  </a:moveTo>
                  <a:lnTo>
                    <a:pt x="3193" y="2006"/>
                  </a:lnTo>
                  <a:cubicBezTo>
                    <a:pt x="3193" y="2006"/>
                    <a:pt x="3193" y="2006"/>
                    <a:pt x="3193" y="2006"/>
                  </a:cubicBezTo>
                  <a:lnTo>
                    <a:pt x="3193" y="2006"/>
                  </a:lnTo>
                  <a:cubicBezTo>
                    <a:pt x="3193" y="1996"/>
                    <a:pt x="3193" y="1986"/>
                    <a:pt x="3193" y="1976"/>
                  </a:cubicBezTo>
                  <a:close/>
                  <a:moveTo>
                    <a:pt x="3193" y="2006"/>
                  </a:moveTo>
                  <a:cubicBezTo>
                    <a:pt x="3196" y="2209"/>
                    <a:pt x="3227" y="2412"/>
                    <a:pt x="3314" y="2614"/>
                  </a:cubicBezTo>
                  <a:cubicBezTo>
                    <a:pt x="3375" y="2827"/>
                    <a:pt x="3466" y="3009"/>
                    <a:pt x="3588" y="3192"/>
                  </a:cubicBezTo>
                  <a:cubicBezTo>
                    <a:pt x="3557" y="2979"/>
                    <a:pt x="3527" y="2766"/>
                    <a:pt x="3466" y="2553"/>
                  </a:cubicBezTo>
                  <a:cubicBezTo>
                    <a:pt x="3375" y="2371"/>
                    <a:pt x="3314" y="2158"/>
                    <a:pt x="3193" y="2006"/>
                  </a:cubicBezTo>
                  <a:close/>
                  <a:moveTo>
                    <a:pt x="2129" y="5259"/>
                  </a:moveTo>
                  <a:cubicBezTo>
                    <a:pt x="1916" y="5289"/>
                    <a:pt x="1703" y="5319"/>
                    <a:pt x="1521" y="5411"/>
                  </a:cubicBezTo>
                  <a:cubicBezTo>
                    <a:pt x="1308" y="5471"/>
                    <a:pt x="1126" y="5563"/>
                    <a:pt x="943" y="5684"/>
                  </a:cubicBezTo>
                  <a:cubicBezTo>
                    <a:pt x="1156" y="5654"/>
                    <a:pt x="1369" y="5623"/>
                    <a:pt x="1551" y="5532"/>
                  </a:cubicBezTo>
                  <a:cubicBezTo>
                    <a:pt x="1764" y="5471"/>
                    <a:pt x="1946" y="5380"/>
                    <a:pt x="2129" y="5259"/>
                  </a:cubicBezTo>
                  <a:close/>
                  <a:moveTo>
                    <a:pt x="6414" y="5806"/>
                  </a:moveTo>
                  <a:lnTo>
                    <a:pt x="6414" y="5806"/>
                  </a:lnTo>
                  <a:cubicBezTo>
                    <a:pt x="6262" y="5958"/>
                    <a:pt x="6171" y="6140"/>
                    <a:pt x="6080" y="6322"/>
                  </a:cubicBezTo>
                  <a:cubicBezTo>
                    <a:pt x="5959" y="6505"/>
                    <a:pt x="5898" y="6718"/>
                    <a:pt x="5867" y="6930"/>
                  </a:cubicBezTo>
                  <a:cubicBezTo>
                    <a:pt x="5989" y="6748"/>
                    <a:pt x="6110" y="6566"/>
                    <a:pt x="6202" y="6383"/>
                  </a:cubicBezTo>
                  <a:cubicBezTo>
                    <a:pt x="6293" y="6201"/>
                    <a:pt x="6384" y="5988"/>
                    <a:pt x="6414" y="5806"/>
                  </a:cubicBezTo>
                  <a:close/>
                  <a:moveTo>
                    <a:pt x="3071" y="8268"/>
                  </a:moveTo>
                  <a:lnTo>
                    <a:pt x="3071" y="8268"/>
                  </a:lnTo>
                  <a:cubicBezTo>
                    <a:pt x="3223" y="8389"/>
                    <a:pt x="3405" y="8511"/>
                    <a:pt x="3588" y="8602"/>
                  </a:cubicBezTo>
                  <a:cubicBezTo>
                    <a:pt x="3770" y="8724"/>
                    <a:pt x="3983" y="8784"/>
                    <a:pt x="4196" y="8845"/>
                  </a:cubicBezTo>
                  <a:lnTo>
                    <a:pt x="4196" y="8815"/>
                  </a:lnTo>
                  <a:cubicBezTo>
                    <a:pt x="4044" y="8663"/>
                    <a:pt x="3861" y="8572"/>
                    <a:pt x="3679" y="8480"/>
                  </a:cubicBezTo>
                  <a:cubicBezTo>
                    <a:pt x="3466" y="8359"/>
                    <a:pt x="3284" y="8298"/>
                    <a:pt x="3071" y="8268"/>
                  </a:cubicBezTo>
                  <a:close/>
                  <a:moveTo>
                    <a:pt x="7326" y="9848"/>
                  </a:moveTo>
                  <a:cubicBezTo>
                    <a:pt x="7357" y="10061"/>
                    <a:pt x="7387" y="10274"/>
                    <a:pt x="7448" y="10487"/>
                  </a:cubicBezTo>
                  <a:cubicBezTo>
                    <a:pt x="7509" y="10669"/>
                    <a:pt x="7600" y="10882"/>
                    <a:pt x="7721" y="11034"/>
                  </a:cubicBezTo>
                  <a:cubicBezTo>
                    <a:pt x="7721" y="10821"/>
                    <a:pt x="7661" y="10639"/>
                    <a:pt x="7600" y="10426"/>
                  </a:cubicBezTo>
                  <a:cubicBezTo>
                    <a:pt x="7539" y="10213"/>
                    <a:pt x="7448" y="10031"/>
                    <a:pt x="7357" y="9848"/>
                  </a:cubicBezTo>
                  <a:close/>
                  <a:moveTo>
                    <a:pt x="10700" y="12067"/>
                  </a:moveTo>
                  <a:lnTo>
                    <a:pt x="10700" y="12067"/>
                  </a:lnTo>
                  <a:cubicBezTo>
                    <a:pt x="10852" y="12189"/>
                    <a:pt x="11035" y="12310"/>
                    <a:pt x="11217" y="12402"/>
                  </a:cubicBezTo>
                  <a:cubicBezTo>
                    <a:pt x="11399" y="12493"/>
                    <a:pt x="11612" y="12584"/>
                    <a:pt x="11825" y="12614"/>
                  </a:cubicBezTo>
                  <a:cubicBezTo>
                    <a:pt x="11673" y="12462"/>
                    <a:pt x="11491" y="12341"/>
                    <a:pt x="11278" y="12250"/>
                  </a:cubicBezTo>
                  <a:cubicBezTo>
                    <a:pt x="11095" y="12158"/>
                    <a:pt x="10883" y="12098"/>
                    <a:pt x="10700" y="12067"/>
                  </a:cubicBezTo>
                  <a:close/>
                  <a:moveTo>
                    <a:pt x="4591" y="12310"/>
                  </a:moveTo>
                  <a:lnTo>
                    <a:pt x="4591" y="12310"/>
                  </a:lnTo>
                  <a:cubicBezTo>
                    <a:pt x="4378" y="12341"/>
                    <a:pt x="4165" y="12371"/>
                    <a:pt x="3952" y="12432"/>
                  </a:cubicBezTo>
                  <a:cubicBezTo>
                    <a:pt x="3786" y="12515"/>
                    <a:pt x="3594" y="12599"/>
                    <a:pt x="3446" y="12705"/>
                  </a:cubicBezTo>
                  <a:lnTo>
                    <a:pt x="3446" y="12705"/>
                  </a:lnTo>
                  <a:cubicBezTo>
                    <a:pt x="3645" y="12701"/>
                    <a:pt x="3842" y="12669"/>
                    <a:pt x="4013" y="12584"/>
                  </a:cubicBezTo>
                  <a:cubicBezTo>
                    <a:pt x="4226" y="12523"/>
                    <a:pt x="4408" y="12432"/>
                    <a:pt x="4591" y="12310"/>
                  </a:cubicBezTo>
                  <a:close/>
                  <a:moveTo>
                    <a:pt x="3446" y="12705"/>
                  </a:moveTo>
                  <a:lnTo>
                    <a:pt x="3446" y="12705"/>
                  </a:lnTo>
                  <a:cubicBezTo>
                    <a:pt x="3432" y="12705"/>
                    <a:pt x="3419" y="12705"/>
                    <a:pt x="3405" y="12705"/>
                  </a:cubicBezTo>
                  <a:lnTo>
                    <a:pt x="3405" y="12736"/>
                  </a:lnTo>
                  <a:cubicBezTo>
                    <a:pt x="3418" y="12725"/>
                    <a:pt x="3432" y="12715"/>
                    <a:pt x="3446" y="12705"/>
                  </a:cubicBezTo>
                  <a:close/>
                  <a:moveTo>
                    <a:pt x="15351" y="13526"/>
                  </a:moveTo>
                  <a:lnTo>
                    <a:pt x="15351" y="13526"/>
                  </a:lnTo>
                  <a:cubicBezTo>
                    <a:pt x="15229" y="13678"/>
                    <a:pt x="15108" y="13860"/>
                    <a:pt x="15016" y="14043"/>
                  </a:cubicBezTo>
                  <a:cubicBezTo>
                    <a:pt x="14925" y="14256"/>
                    <a:pt x="14864" y="14438"/>
                    <a:pt x="14804" y="14651"/>
                  </a:cubicBezTo>
                  <a:cubicBezTo>
                    <a:pt x="14956" y="14499"/>
                    <a:pt x="15047" y="14316"/>
                    <a:pt x="15138" y="14134"/>
                  </a:cubicBezTo>
                  <a:cubicBezTo>
                    <a:pt x="15260" y="13921"/>
                    <a:pt x="15320" y="13739"/>
                    <a:pt x="15351" y="13526"/>
                  </a:cubicBezTo>
                  <a:close/>
                  <a:moveTo>
                    <a:pt x="6962" y="14408"/>
                  </a:moveTo>
                  <a:cubicBezTo>
                    <a:pt x="6810" y="14560"/>
                    <a:pt x="6718" y="14742"/>
                    <a:pt x="6627" y="14924"/>
                  </a:cubicBezTo>
                  <a:cubicBezTo>
                    <a:pt x="6536" y="15137"/>
                    <a:pt x="6445" y="15319"/>
                    <a:pt x="6414" y="15532"/>
                  </a:cubicBezTo>
                  <a:cubicBezTo>
                    <a:pt x="6536" y="15380"/>
                    <a:pt x="6658" y="15198"/>
                    <a:pt x="6749" y="15016"/>
                  </a:cubicBezTo>
                  <a:cubicBezTo>
                    <a:pt x="6840" y="14803"/>
                    <a:pt x="6931" y="14620"/>
                    <a:pt x="6962" y="14408"/>
                  </a:cubicBezTo>
                  <a:close/>
                  <a:moveTo>
                    <a:pt x="17934" y="14681"/>
                  </a:moveTo>
                  <a:cubicBezTo>
                    <a:pt x="17965" y="14894"/>
                    <a:pt x="17995" y="15107"/>
                    <a:pt x="18086" y="15319"/>
                  </a:cubicBezTo>
                  <a:cubicBezTo>
                    <a:pt x="18147" y="15502"/>
                    <a:pt x="18238" y="15715"/>
                    <a:pt x="18360" y="15897"/>
                  </a:cubicBezTo>
                  <a:cubicBezTo>
                    <a:pt x="18330" y="15684"/>
                    <a:pt x="18299" y="15471"/>
                    <a:pt x="18208" y="15259"/>
                  </a:cubicBezTo>
                  <a:cubicBezTo>
                    <a:pt x="18147" y="15076"/>
                    <a:pt x="18056" y="14864"/>
                    <a:pt x="17965" y="14712"/>
                  </a:cubicBezTo>
                  <a:lnTo>
                    <a:pt x="17934" y="14681"/>
                  </a:lnTo>
                  <a:close/>
                  <a:moveTo>
                    <a:pt x="10275" y="15289"/>
                  </a:moveTo>
                  <a:cubicBezTo>
                    <a:pt x="10275" y="15502"/>
                    <a:pt x="10335" y="15715"/>
                    <a:pt x="10396" y="15897"/>
                  </a:cubicBezTo>
                  <a:cubicBezTo>
                    <a:pt x="10457" y="16110"/>
                    <a:pt x="10548" y="16292"/>
                    <a:pt x="10670" y="16475"/>
                  </a:cubicBezTo>
                  <a:cubicBezTo>
                    <a:pt x="10670" y="16262"/>
                    <a:pt x="10609" y="16049"/>
                    <a:pt x="10548" y="15867"/>
                  </a:cubicBezTo>
                  <a:cubicBezTo>
                    <a:pt x="10487" y="15654"/>
                    <a:pt x="10396" y="15471"/>
                    <a:pt x="10275" y="15289"/>
                  </a:cubicBezTo>
                  <a:close/>
                  <a:moveTo>
                    <a:pt x="14895" y="17234"/>
                  </a:moveTo>
                  <a:cubicBezTo>
                    <a:pt x="14682" y="17234"/>
                    <a:pt x="14469" y="17295"/>
                    <a:pt x="14257" y="17356"/>
                  </a:cubicBezTo>
                  <a:cubicBezTo>
                    <a:pt x="14090" y="17439"/>
                    <a:pt x="13899" y="17522"/>
                    <a:pt x="13728" y="17629"/>
                  </a:cubicBezTo>
                  <a:lnTo>
                    <a:pt x="13728" y="17629"/>
                  </a:lnTo>
                  <a:cubicBezTo>
                    <a:pt x="13924" y="17620"/>
                    <a:pt x="14121" y="17564"/>
                    <a:pt x="14317" y="17508"/>
                  </a:cubicBezTo>
                  <a:cubicBezTo>
                    <a:pt x="14530" y="17447"/>
                    <a:pt x="14712" y="17356"/>
                    <a:pt x="14895" y="17234"/>
                  </a:cubicBezTo>
                  <a:close/>
                  <a:moveTo>
                    <a:pt x="13728" y="17629"/>
                  </a:moveTo>
                  <a:lnTo>
                    <a:pt x="13728" y="17629"/>
                  </a:lnTo>
                  <a:cubicBezTo>
                    <a:pt x="13712" y="17629"/>
                    <a:pt x="13695" y="17630"/>
                    <a:pt x="13679" y="17630"/>
                  </a:cubicBezTo>
                  <a:lnTo>
                    <a:pt x="13679" y="17660"/>
                  </a:lnTo>
                  <a:cubicBezTo>
                    <a:pt x="13695" y="17649"/>
                    <a:pt x="13711" y="17639"/>
                    <a:pt x="13728" y="17629"/>
                  </a:cubicBezTo>
                  <a:close/>
                  <a:moveTo>
                    <a:pt x="8603" y="18724"/>
                  </a:moveTo>
                  <a:cubicBezTo>
                    <a:pt x="8177" y="18754"/>
                    <a:pt x="7752" y="18876"/>
                    <a:pt x="7387" y="19119"/>
                  </a:cubicBezTo>
                  <a:cubicBezTo>
                    <a:pt x="7600" y="19089"/>
                    <a:pt x="7813" y="19058"/>
                    <a:pt x="8025" y="18997"/>
                  </a:cubicBezTo>
                  <a:cubicBezTo>
                    <a:pt x="8208" y="18906"/>
                    <a:pt x="8421" y="18815"/>
                    <a:pt x="8603" y="18724"/>
                  </a:cubicBezTo>
                  <a:close/>
                  <a:moveTo>
                    <a:pt x="14925" y="19636"/>
                  </a:moveTo>
                  <a:lnTo>
                    <a:pt x="14925" y="19636"/>
                  </a:lnTo>
                  <a:cubicBezTo>
                    <a:pt x="14773" y="19788"/>
                    <a:pt x="14652" y="19970"/>
                    <a:pt x="14560" y="20183"/>
                  </a:cubicBezTo>
                  <a:cubicBezTo>
                    <a:pt x="14469" y="20365"/>
                    <a:pt x="14378" y="20548"/>
                    <a:pt x="14348" y="20760"/>
                  </a:cubicBezTo>
                  <a:cubicBezTo>
                    <a:pt x="14500" y="20608"/>
                    <a:pt x="14591" y="20426"/>
                    <a:pt x="14712" y="20244"/>
                  </a:cubicBezTo>
                  <a:cubicBezTo>
                    <a:pt x="14804" y="20061"/>
                    <a:pt x="14864" y="19848"/>
                    <a:pt x="14925" y="19636"/>
                  </a:cubicBezTo>
                  <a:close/>
                  <a:moveTo>
                    <a:pt x="10487" y="20730"/>
                  </a:moveTo>
                  <a:lnTo>
                    <a:pt x="10487" y="20730"/>
                  </a:lnTo>
                  <a:cubicBezTo>
                    <a:pt x="10639" y="20882"/>
                    <a:pt x="10822" y="21003"/>
                    <a:pt x="11004" y="21095"/>
                  </a:cubicBezTo>
                  <a:cubicBezTo>
                    <a:pt x="11217" y="21186"/>
                    <a:pt x="11399" y="21277"/>
                    <a:pt x="11612" y="21338"/>
                  </a:cubicBezTo>
                  <a:lnTo>
                    <a:pt x="11612" y="21307"/>
                  </a:lnTo>
                  <a:cubicBezTo>
                    <a:pt x="11460" y="21155"/>
                    <a:pt x="11278" y="21034"/>
                    <a:pt x="11095" y="20943"/>
                  </a:cubicBezTo>
                  <a:cubicBezTo>
                    <a:pt x="10883" y="20851"/>
                    <a:pt x="10700" y="20791"/>
                    <a:pt x="10487" y="20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57;p63">
              <a:extLst>
                <a:ext uri="{FF2B5EF4-FFF2-40B4-BE49-F238E27FC236}">
                  <a16:creationId xmlns:a16="http://schemas.microsoft.com/office/drawing/2014/main" id="{A08AB344-F3AE-07BB-16EA-816D21237B62}"/>
                </a:ext>
              </a:extLst>
            </p:cNvPr>
            <p:cNvSpPr/>
            <p:nvPr/>
          </p:nvSpPr>
          <p:spPr>
            <a:xfrm>
              <a:off x="2166725" y="2526925"/>
              <a:ext cx="143650" cy="224500"/>
            </a:xfrm>
            <a:custGeom>
              <a:avLst/>
              <a:gdLst/>
              <a:ahLst/>
              <a:cxnLst/>
              <a:rect l="l" t="t" r="r" b="b"/>
              <a:pathLst>
                <a:path w="5746" h="8980" extrusionOk="0">
                  <a:moveTo>
                    <a:pt x="5684" y="0"/>
                  </a:moveTo>
                  <a:cubicBezTo>
                    <a:pt x="5168" y="730"/>
                    <a:pt x="4681" y="1459"/>
                    <a:pt x="4195" y="2189"/>
                  </a:cubicBezTo>
                  <a:cubicBezTo>
                    <a:pt x="3709" y="2918"/>
                    <a:pt x="3222" y="3678"/>
                    <a:pt x="2736" y="4438"/>
                  </a:cubicBezTo>
                  <a:cubicBezTo>
                    <a:pt x="2250" y="5198"/>
                    <a:pt x="1794" y="5928"/>
                    <a:pt x="1307" y="6657"/>
                  </a:cubicBezTo>
                  <a:cubicBezTo>
                    <a:pt x="851" y="7417"/>
                    <a:pt x="456" y="8177"/>
                    <a:pt x="0" y="8937"/>
                  </a:cubicBezTo>
                  <a:cubicBezTo>
                    <a:pt x="0" y="8958"/>
                    <a:pt x="15" y="8980"/>
                    <a:pt x="24" y="8980"/>
                  </a:cubicBezTo>
                  <a:cubicBezTo>
                    <a:pt x="28" y="8980"/>
                    <a:pt x="31" y="8976"/>
                    <a:pt x="31" y="8967"/>
                  </a:cubicBezTo>
                  <a:cubicBezTo>
                    <a:pt x="547" y="8238"/>
                    <a:pt x="1064" y="7569"/>
                    <a:pt x="1550" y="6809"/>
                  </a:cubicBezTo>
                  <a:cubicBezTo>
                    <a:pt x="2067" y="6080"/>
                    <a:pt x="2523" y="5289"/>
                    <a:pt x="3009" y="4529"/>
                  </a:cubicBezTo>
                  <a:cubicBezTo>
                    <a:pt x="3496" y="3769"/>
                    <a:pt x="3921" y="3070"/>
                    <a:pt x="4377" y="2341"/>
                  </a:cubicBezTo>
                  <a:cubicBezTo>
                    <a:pt x="4803" y="1611"/>
                    <a:pt x="5320" y="821"/>
                    <a:pt x="5745" y="61"/>
                  </a:cubicBezTo>
                  <a:cubicBezTo>
                    <a:pt x="5745" y="0"/>
                    <a:pt x="5684" y="0"/>
                    <a:pt x="5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58;p63">
              <a:extLst>
                <a:ext uri="{FF2B5EF4-FFF2-40B4-BE49-F238E27FC236}">
                  <a16:creationId xmlns:a16="http://schemas.microsoft.com/office/drawing/2014/main" id="{4E044113-7D36-7FDF-D2BB-820365F7C1BD}"/>
                </a:ext>
              </a:extLst>
            </p:cNvPr>
            <p:cNvSpPr/>
            <p:nvPr/>
          </p:nvSpPr>
          <p:spPr>
            <a:xfrm>
              <a:off x="1725975" y="4146250"/>
              <a:ext cx="635300" cy="560725"/>
            </a:xfrm>
            <a:custGeom>
              <a:avLst/>
              <a:gdLst/>
              <a:ahLst/>
              <a:cxnLst/>
              <a:rect l="l" t="t" r="r" b="b"/>
              <a:pathLst>
                <a:path w="25412" h="22429" extrusionOk="0">
                  <a:moveTo>
                    <a:pt x="14773" y="0"/>
                  </a:moveTo>
                  <a:lnTo>
                    <a:pt x="578" y="61"/>
                  </a:lnTo>
                  <a:cubicBezTo>
                    <a:pt x="578" y="61"/>
                    <a:pt x="1" y="13770"/>
                    <a:pt x="31" y="14621"/>
                  </a:cubicBezTo>
                  <a:cubicBezTo>
                    <a:pt x="153" y="18542"/>
                    <a:pt x="335" y="21794"/>
                    <a:pt x="669" y="22007"/>
                  </a:cubicBezTo>
                  <a:cubicBezTo>
                    <a:pt x="1146" y="22313"/>
                    <a:pt x="8352" y="22429"/>
                    <a:pt x="14745" y="22429"/>
                  </a:cubicBezTo>
                  <a:cubicBezTo>
                    <a:pt x="19776" y="22429"/>
                    <a:pt x="24304" y="22357"/>
                    <a:pt x="24652" y="22250"/>
                  </a:cubicBezTo>
                  <a:cubicBezTo>
                    <a:pt x="25412" y="21976"/>
                    <a:pt x="24743" y="19727"/>
                    <a:pt x="23861" y="19028"/>
                  </a:cubicBezTo>
                  <a:cubicBezTo>
                    <a:pt x="22980" y="18359"/>
                    <a:pt x="14408" y="14560"/>
                    <a:pt x="14408" y="14560"/>
                  </a:cubicBezTo>
                  <a:lnTo>
                    <a:pt x="14500" y="11915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59;p63">
              <a:extLst>
                <a:ext uri="{FF2B5EF4-FFF2-40B4-BE49-F238E27FC236}">
                  <a16:creationId xmlns:a16="http://schemas.microsoft.com/office/drawing/2014/main" id="{73C98572-7025-C343-FA3B-6E9660A7D37E}"/>
                </a:ext>
              </a:extLst>
            </p:cNvPr>
            <p:cNvSpPr/>
            <p:nvPr/>
          </p:nvSpPr>
          <p:spPr>
            <a:xfrm>
              <a:off x="1728250" y="4555825"/>
              <a:ext cx="633775" cy="151150"/>
            </a:xfrm>
            <a:custGeom>
              <a:avLst/>
              <a:gdLst/>
              <a:ahLst/>
              <a:cxnLst/>
              <a:rect l="l" t="t" r="r" b="b"/>
              <a:pathLst>
                <a:path w="25351" h="6046" extrusionOk="0">
                  <a:moveTo>
                    <a:pt x="1" y="1"/>
                  </a:moveTo>
                  <a:lnTo>
                    <a:pt x="1" y="1"/>
                  </a:lnTo>
                  <a:cubicBezTo>
                    <a:pt x="123" y="3101"/>
                    <a:pt x="305" y="5441"/>
                    <a:pt x="578" y="5624"/>
                  </a:cubicBezTo>
                  <a:cubicBezTo>
                    <a:pt x="1055" y="5930"/>
                    <a:pt x="8251" y="6046"/>
                    <a:pt x="14641" y="6046"/>
                  </a:cubicBezTo>
                  <a:cubicBezTo>
                    <a:pt x="19670" y="6046"/>
                    <a:pt x="24199" y="5974"/>
                    <a:pt x="24561" y="5867"/>
                  </a:cubicBezTo>
                  <a:cubicBezTo>
                    <a:pt x="25351" y="5593"/>
                    <a:pt x="24621" y="3344"/>
                    <a:pt x="23770" y="2675"/>
                  </a:cubicBezTo>
                  <a:cubicBezTo>
                    <a:pt x="23375" y="2371"/>
                    <a:pt x="21521" y="1460"/>
                    <a:pt x="19545" y="548"/>
                  </a:cubicBezTo>
                  <a:lnTo>
                    <a:pt x="19545" y="548"/>
                  </a:lnTo>
                  <a:cubicBezTo>
                    <a:pt x="19546" y="548"/>
                    <a:pt x="21491" y="2098"/>
                    <a:pt x="20761" y="2341"/>
                  </a:cubicBezTo>
                  <a:cubicBezTo>
                    <a:pt x="20099" y="2544"/>
                    <a:pt x="19154" y="2631"/>
                    <a:pt x="18026" y="2631"/>
                  </a:cubicBezTo>
                  <a:cubicBezTo>
                    <a:pt x="12733" y="2631"/>
                    <a:pt x="3383" y="72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60;p63">
              <a:extLst>
                <a:ext uri="{FF2B5EF4-FFF2-40B4-BE49-F238E27FC236}">
                  <a16:creationId xmlns:a16="http://schemas.microsoft.com/office/drawing/2014/main" id="{2E1BAC43-D582-35F8-5831-7A24E778E781}"/>
                </a:ext>
              </a:extLst>
            </p:cNvPr>
            <p:cNvSpPr/>
            <p:nvPr/>
          </p:nvSpPr>
          <p:spPr>
            <a:xfrm>
              <a:off x="1691025" y="2593800"/>
              <a:ext cx="425575" cy="1850350"/>
            </a:xfrm>
            <a:custGeom>
              <a:avLst/>
              <a:gdLst/>
              <a:ahLst/>
              <a:cxnLst/>
              <a:rect l="l" t="t" r="r" b="b"/>
              <a:pathLst>
                <a:path w="17023" h="74014" extrusionOk="0">
                  <a:moveTo>
                    <a:pt x="92" y="0"/>
                  </a:moveTo>
                  <a:lnTo>
                    <a:pt x="1" y="8937"/>
                  </a:lnTo>
                  <a:lnTo>
                    <a:pt x="1" y="9909"/>
                  </a:lnTo>
                  <a:cubicBezTo>
                    <a:pt x="1" y="9909"/>
                    <a:pt x="2037" y="31065"/>
                    <a:pt x="2219" y="38846"/>
                  </a:cubicBezTo>
                  <a:cubicBezTo>
                    <a:pt x="2432" y="47995"/>
                    <a:pt x="1490" y="74013"/>
                    <a:pt x="1490" y="74013"/>
                  </a:cubicBezTo>
                  <a:lnTo>
                    <a:pt x="15867" y="74013"/>
                  </a:lnTo>
                  <a:cubicBezTo>
                    <a:pt x="15867" y="74013"/>
                    <a:pt x="17022" y="46536"/>
                    <a:pt x="16688" y="37387"/>
                  </a:cubicBezTo>
                  <a:cubicBezTo>
                    <a:pt x="16384" y="29393"/>
                    <a:pt x="12493" y="8967"/>
                    <a:pt x="12493" y="8967"/>
                  </a:cubicBezTo>
                  <a:lnTo>
                    <a:pt x="12463" y="8055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61;p63">
              <a:extLst>
                <a:ext uri="{FF2B5EF4-FFF2-40B4-BE49-F238E27FC236}">
                  <a16:creationId xmlns:a16="http://schemas.microsoft.com/office/drawing/2014/main" id="{05527FC9-2433-EF96-1EEB-5A997234D8D0}"/>
                </a:ext>
              </a:extLst>
            </p:cNvPr>
            <p:cNvSpPr/>
            <p:nvPr/>
          </p:nvSpPr>
          <p:spPr>
            <a:xfrm>
              <a:off x="1233575" y="4131050"/>
              <a:ext cx="623900" cy="616575"/>
            </a:xfrm>
            <a:custGeom>
              <a:avLst/>
              <a:gdLst/>
              <a:ahLst/>
              <a:cxnLst/>
              <a:rect l="l" t="t" r="r" b="b"/>
              <a:pathLst>
                <a:path w="24956" h="24663" extrusionOk="0">
                  <a:moveTo>
                    <a:pt x="2432" y="0"/>
                  </a:moveTo>
                  <a:cubicBezTo>
                    <a:pt x="2432" y="0"/>
                    <a:pt x="456" y="13830"/>
                    <a:pt x="396" y="14682"/>
                  </a:cubicBezTo>
                  <a:cubicBezTo>
                    <a:pt x="122" y="18603"/>
                    <a:pt x="0" y="21855"/>
                    <a:pt x="304" y="22098"/>
                  </a:cubicBezTo>
                  <a:cubicBezTo>
                    <a:pt x="1091" y="22710"/>
                    <a:pt x="21541" y="24662"/>
                    <a:pt x="23956" y="24662"/>
                  </a:cubicBezTo>
                  <a:cubicBezTo>
                    <a:pt x="24060" y="24662"/>
                    <a:pt x="24131" y="24659"/>
                    <a:pt x="24165" y="24651"/>
                  </a:cubicBezTo>
                  <a:cubicBezTo>
                    <a:pt x="24955" y="24469"/>
                    <a:pt x="24469" y="22159"/>
                    <a:pt x="23679" y="21399"/>
                  </a:cubicBezTo>
                  <a:cubicBezTo>
                    <a:pt x="22888" y="20609"/>
                    <a:pt x="14742" y="15989"/>
                    <a:pt x="14742" y="15989"/>
                  </a:cubicBezTo>
                  <a:lnTo>
                    <a:pt x="16748" y="1915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62;p63">
              <a:extLst>
                <a:ext uri="{FF2B5EF4-FFF2-40B4-BE49-F238E27FC236}">
                  <a16:creationId xmlns:a16="http://schemas.microsoft.com/office/drawing/2014/main" id="{0F69E312-DD41-065B-2B41-616FF6C9947A}"/>
                </a:ext>
              </a:extLst>
            </p:cNvPr>
            <p:cNvSpPr/>
            <p:nvPr/>
          </p:nvSpPr>
          <p:spPr>
            <a:xfrm>
              <a:off x="1235100" y="4542150"/>
              <a:ext cx="622375" cy="205475"/>
            </a:xfrm>
            <a:custGeom>
              <a:avLst/>
              <a:gdLst/>
              <a:ahLst/>
              <a:cxnLst/>
              <a:rect l="l" t="t" r="r" b="b"/>
              <a:pathLst>
                <a:path w="24895" h="8219" extrusionOk="0">
                  <a:moveTo>
                    <a:pt x="213" y="0"/>
                  </a:moveTo>
                  <a:cubicBezTo>
                    <a:pt x="61" y="3101"/>
                    <a:pt x="0" y="5472"/>
                    <a:pt x="243" y="5654"/>
                  </a:cubicBezTo>
                  <a:cubicBezTo>
                    <a:pt x="1030" y="6266"/>
                    <a:pt x="21480" y="8218"/>
                    <a:pt x="23895" y="8218"/>
                  </a:cubicBezTo>
                  <a:cubicBezTo>
                    <a:pt x="23999" y="8218"/>
                    <a:pt x="24070" y="8215"/>
                    <a:pt x="24104" y="8207"/>
                  </a:cubicBezTo>
                  <a:cubicBezTo>
                    <a:pt x="24894" y="8025"/>
                    <a:pt x="24408" y="5745"/>
                    <a:pt x="23618" y="4955"/>
                  </a:cubicBezTo>
                  <a:cubicBezTo>
                    <a:pt x="23253" y="4621"/>
                    <a:pt x="21490" y="3526"/>
                    <a:pt x="19636" y="2432"/>
                  </a:cubicBezTo>
                  <a:lnTo>
                    <a:pt x="19636" y="2432"/>
                  </a:lnTo>
                  <a:cubicBezTo>
                    <a:pt x="19636" y="2432"/>
                    <a:pt x="21399" y="4195"/>
                    <a:pt x="20669" y="4347"/>
                  </a:cubicBezTo>
                  <a:cubicBezTo>
                    <a:pt x="20316" y="4419"/>
                    <a:pt x="19890" y="4453"/>
                    <a:pt x="19404" y="4453"/>
                  </a:cubicBezTo>
                  <a:cubicBezTo>
                    <a:pt x="14578" y="4453"/>
                    <a:pt x="3858" y="1160"/>
                    <a:pt x="2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63;p63">
              <a:extLst>
                <a:ext uri="{FF2B5EF4-FFF2-40B4-BE49-F238E27FC236}">
                  <a16:creationId xmlns:a16="http://schemas.microsoft.com/office/drawing/2014/main" id="{5BBC476E-3637-F080-3F3F-6D6CB096B0E2}"/>
                </a:ext>
              </a:extLst>
            </p:cNvPr>
            <p:cNvSpPr/>
            <p:nvPr/>
          </p:nvSpPr>
          <p:spPr>
            <a:xfrm>
              <a:off x="1250300" y="2593800"/>
              <a:ext cx="715825" cy="1898975"/>
            </a:xfrm>
            <a:custGeom>
              <a:avLst/>
              <a:gdLst/>
              <a:ahLst/>
              <a:cxnLst/>
              <a:rect l="l" t="t" r="r" b="b"/>
              <a:pathLst>
                <a:path w="28633" h="75959" extrusionOk="0">
                  <a:moveTo>
                    <a:pt x="11490" y="0"/>
                  </a:moveTo>
                  <a:cubicBezTo>
                    <a:pt x="11490" y="0"/>
                    <a:pt x="8207" y="4286"/>
                    <a:pt x="8845" y="11976"/>
                  </a:cubicBezTo>
                  <a:lnTo>
                    <a:pt x="4134" y="44560"/>
                  </a:lnTo>
                  <a:lnTo>
                    <a:pt x="0" y="73892"/>
                  </a:lnTo>
                  <a:lnTo>
                    <a:pt x="14164" y="75959"/>
                  </a:lnTo>
                  <a:lnTo>
                    <a:pt x="18876" y="45077"/>
                  </a:lnTo>
                  <a:lnTo>
                    <a:pt x="22341" y="15198"/>
                  </a:lnTo>
                  <a:cubicBezTo>
                    <a:pt x="23101" y="14864"/>
                    <a:pt x="25441" y="13830"/>
                    <a:pt x="25867" y="13587"/>
                  </a:cubicBezTo>
                  <a:cubicBezTo>
                    <a:pt x="26262" y="13344"/>
                    <a:pt x="26991" y="10973"/>
                    <a:pt x="27691" y="8268"/>
                  </a:cubicBezTo>
                  <a:cubicBezTo>
                    <a:pt x="28633" y="4560"/>
                    <a:pt x="28542" y="274"/>
                    <a:pt x="28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64;p63">
              <a:extLst>
                <a:ext uri="{FF2B5EF4-FFF2-40B4-BE49-F238E27FC236}">
                  <a16:creationId xmlns:a16="http://schemas.microsoft.com/office/drawing/2014/main" id="{449D42FD-97B5-E125-F546-4BB92FE3EC93}"/>
                </a:ext>
              </a:extLst>
            </p:cNvPr>
            <p:cNvSpPr/>
            <p:nvPr/>
          </p:nvSpPr>
          <p:spPr>
            <a:xfrm>
              <a:off x="1330850" y="2593800"/>
              <a:ext cx="787250" cy="1249775"/>
            </a:xfrm>
            <a:custGeom>
              <a:avLst/>
              <a:gdLst/>
              <a:ahLst/>
              <a:cxnLst/>
              <a:rect l="l" t="t" r="r" b="b"/>
              <a:pathLst>
                <a:path w="31490" h="49991" extrusionOk="0">
                  <a:moveTo>
                    <a:pt x="7903" y="0"/>
                  </a:moveTo>
                  <a:cubicBezTo>
                    <a:pt x="3860" y="6535"/>
                    <a:pt x="5532" y="11885"/>
                    <a:pt x="5532" y="11976"/>
                  </a:cubicBezTo>
                  <a:cubicBezTo>
                    <a:pt x="5532" y="12037"/>
                    <a:pt x="0" y="45776"/>
                    <a:pt x="0" y="45776"/>
                  </a:cubicBezTo>
                  <a:cubicBezTo>
                    <a:pt x="0" y="45776"/>
                    <a:pt x="5836" y="49211"/>
                    <a:pt x="14408" y="49879"/>
                  </a:cubicBezTo>
                  <a:cubicBezTo>
                    <a:pt x="15348" y="49956"/>
                    <a:pt x="16286" y="49991"/>
                    <a:pt x="17213" y="49991"/>
                  </a:cubicBezTo>
                  <a:cubicBezTo>
                    <a:pt x="24706" y="49991"/>
                    <a:pt x="31399" y="47752"/>
                    <a:pt x="31399" y="47752"/>
                  </a:cubicBezTo>
                  <a:cubicBezTo>
                    <a:pt x="31399" y="47752"/>
                    <a:pt x="31490" y="42463"/>
                    <a:pt x="31399" y="36718"/>
                  </a:cubicBezTo>
                  <a:cubicBezTo>
                    <a:pt x="31308" y="31004"/>
                    <a:pt x="27083" y="9544"/>
                    <a:pt x="27022" y="8845"/>
                  </a:cubicBezTo>
                  <a:cubicBezTo>
                    <a:pt x="26961" y="8177"/>
                    <a:pt x="26383" y="0"/>
                    <a:pt x="26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65;p63">
              <a:extLst>
                <a:ext uri="{FF2B5EF4-FFF2-40B4-BE49-F238E27FC236}">
                  <a16:creationId xmlns:a16="http://schemas.microsoft.com/office/drawing/2014/main" id="{4C9EB732-BE4A-9010-C504-D78EF7ED6780}"/>
                </a:ext>
              </a:extLst>
            </p:cNvPr>
            <p:cNvSpPr/>
            <p:nvPr/>
          </p:nvSpPr>
          <p:spPr>
            <a:xfrm>
              <a:off x="1497250" y="2096575"/>
              <a:ext cx="536525" cy="575150"/>
            </a:xfrm>
            <a:custGeom>
              <a:avLst/>
              <a:gdLst/>
              <a:ahLst/>
              <a:cxnLst/>
              <a:rect l="l" t="t" r="r" b="b"/>
              <a:pathLst>
                <a:path w="21461" h="23006" extrusionOk="0">
                  <a:moveTo>
                    <a:pt x="13298" y="0"/>
                  </a:moveTo>
                  <a:cubicBezTo>
                    <a:pt x="12429" y="0"/>
                    <a:pt x="11506" y="389"/>
                    <a:pt x="10548" y="1318"/>
                  </a:cubicBezTo>
                  <a:cubicBezTo>
                    <a:pt x="6080" y="5603"/>
                    <a:pt x="1" y="21987"/>
                    <a:pt x="1" y="21987"/>
                  </a:cubicBezTo>
                  <a:cubicBezTo>
                    <a:pt x="5565" y="22776"/>
                    <a:pt x="10052" y="23005"/>
                    <a:pt x="13388" y="23005"/>
                  </a:cubicBezTo>
                  <a:cubicBezTo>
                    <a:pt x="18015" y="23005"/>
                    <a:pt x="20427" y="22564"/>
                    <a:pt x="20427" y="22564"/>
                  </a:cubicBezTo>
                  <a:lnTo>
                    <a:pt x="19788" y="14205"/>
                  </a:lnTo>
                  <a:cubicBezTo>
                    <a:pt x="19788" y="14205"/>
                    <a:pt x="21460" y="12169"/>
                    <a:pt x="21186" y="10223"/>
                  </a:cubicBezTo>
                  <a:cubicBezTo>
                    <a:pt x="20852" y="8035"/>
                    <a:pt x="16293" y="1530"/>
                    <a:pt x="15928" y="1196"/>
                  </a:cubicBezTo>
                  <a:cubicBezTo>
                    <a:pt x="15134" y="465"/>
                    <a:pt x="14249" y="0"/>
                    <a:pt x="1329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66;p63">
              <a:extLst>
                <a:ext uri="{FF2B5EF4-FFF2-40B4-BE49-F238E27FC236}">
                  <a16:creationId xmlns:a16="http://schemas.microsoft.com/office/drawing/2014/main" id="{B02A70C7-9ABA-5B12-2B12-2825B4E196C6}"/>
                </a:ext>
              </a:extLst>
            </p:cNvPr>
            <p:cNvSpPr/>
            <p:nvPr/>
          </p:nvSpPr>
          <p:spPr>
            <a:xfrm>
              <a:off x="1497250" y="2097250"/>
              <a:ext cx="536525" cy="574625"/>
            </a:xfrm>
            <a:custGeom>
              <a:avLst/>
              <a:gdLst/>
              <a:ahLst/>
              <a:cxnLst/>
              <a:rect l="l" t="t" r="r" b="b"/>
              <a:pathLst>
                <a:path w="21461" h="22985" extrusionOk="0">
                  <a:moveTo>
                    <a:pt x="13309" y="0"/>
                  </a:moveTo>
                  <a:cubicBezTo>
                    <a:pt x="12437" y="0"/>
                    <a:pt x="11510" y="388"/>
                    <a:pt x="10548" y="1321"/>
                  </a:cubicBezTo>
                  <a:cubicBezTo>
                    <a:pt x="6080" y="5576"/>
                    <a:pt x="1" y="21990"/>
                    <a:pt x="1" y="21990"/>
                  </a:cubicBezTo>
                  <a:cubicBezTo>
                    <a:pt x="5513" y="22759"/>
                    <a:pt x="9967" y="22984"/>
                    <a:pt x="13293" y="22984"/>
                  </a:cubicBezTo>
                  <a:cubicBezTo>
                    <a:pt x="17982" y="22984"/>
                    <a:pt x="20427" y="22537"/>
                    <a:pt x="20427" y="22537"/>
                  </a:cubicBezTo>
                  <a:lnTo>
                    <a:pt x="19788" y="14178"/>
                  </a:lnTo>
                  <a:cubicBezTo>
                    <a:pt x="19788" y="14178"/>
                    <a:pt x="21460" y="12142"/>
                    <a:pt x="21186" y="10227"/>
                  </a:cubicBezTo>
                  <a:cubicBezTo>
                    <a:pt x="21156" y="10044"/>
                    <a:pt x="21095" y="9862"/>
                    <a:pt x="21035" y="9680"/>
                  </a:cubicBezTo>
                  <a:cubicBezTo>
                    <a:pt x="21035" y="9619"/>
                    <a:pt x="21004" y="9589"/>
                    <a:pt x="21004" y="9528"/>
                  </a:cubicBezTo>
                  <a:cubicBezTo>
                    <a:pt x="20092" y="6914"/>
                    <a:pt x="16262" y="1503"/>
                    <a:pt x="15928" y="1169"/>
                  </a:cubicBezTo>
                  <a:cubicBezTo>
                    <a:pt x="15137" y="457"/>
                    <a:pt x="14255" y="0"/>
                    <a:pt x="13309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67;p63">
              <a:extLst>
                <a:ext uri="{FF2B5EF4-FFF2-40B4-BE49-F238E27FC236}">
                  <a16:creationId xmlns:a16="http://schemas.microsoft.com/office/drawing/2014/main" id="{5CA5DD1E-F7B5-6C89-9F5B-91976C24985E}"/>
                </a:ext>
              </a:extLst>
            </p:cNvPr>
            <p:cNvSpPr/>
            <p:nvPr/>
          </p:nvSpPr>
          <p:spPr>
            <a:xfrm>
              <a:off x="1551200" y="2111275"/>
              <a:ext cx="471925" cy="540300"/>
            </a:xfrm>
            <a:custGeom>
              <a:avLst/>
              <a:gdLst/>
              <a:ahLst/>
              <a:cxnLst/>
              <a:rect l="l" t="t" r="r" b="b"/>
              <a:pathLst>
                <a:path w="18877" h="21612" extrusionOk="0">
                  <a:moveTo>
                    <a:pt x="10427" y="0"/>
                  </a:moveTo>
                  <a:cubicBezTo>
                    <a:pt x="10275" y="152"/>
                    <a:pt x="10153" y="334"/>
                    <a:pt x="10062" y="517"/>
                  </a:cubicBezTo>
                  <a:cubicBezTo>
                    <a:pt x="9971" y="699"/>
                    <a:pt x="9879" y="912"/>
                    <a:pt x="9849" y="1125"/>
                  </a:cubicBezTo>
                  <a:cubicBezTo>
                    <a:pt x="10001" y="942"/>
                    <a:pt x="10123" y="790"/>
                    <a:pt x="10214" y="578"/>
                  </a:cubicBezTo>
                  <a:cubicBezTo>
                    <a:pt x="10305" y="395"/>
                    <a:pt x="10366" y="182"/>
                    <a:pt x="10427" y="0"/>
                  </a:cubicBezTo>
                  <a:close/>
                  <a:moveTo>
                    <a:pt x="12919" y="2341"/>
                  </a:moveTo>
                  <a:cubicBezTo>
                    <a:pt x="13071" y="2492"/>
                    <a:pt x="13253" y="2584"/>
                    <a:pt x="13466" y="2705"/>
                  </a:cubicBezTo>
                  <a:cubicBezTo>
                    <a:pt x="13648" y="2796"/>
                    <a:pt x="13831" y="2857"/>
                    <a:pt x="14044" y="2888"/>
                  </a:cubicBezTo>
                  <a:cubicBezTo>
                    <a:pt x="13892" y="2766"/>
                    <a:pt x="13709" y="2644"/>
                    <a:pt x="13527" y="2553"/>
                  </a:cubicBezTo>
                  <a:cubicBezTo>
                    <a:pt x="13344" y="2462"/>
                    <a:pt x="13132" y="2371"/>
                    <a:pt x="12919" y="2341"/>
                  </a:cubicBezTo>
                  <a:close/>
                  <a:moveTo>
                    <a:pt x="8512" y="3283"/>
                  </a:moveTo>
                  <a:cubicBezTo>
                    <a:pt x="8512" y="3496"/>
                    <a:pt x="8572" y="3708"/>
                    <a:pt x="8664" y="3921"/>
                  </a:cubicBezTo>
                  <a:cubicBezTo>
                    <a:pt x="8724" y="4103"/>
                    <a:pt x="8816" y="4316"/>
                    <a:pt x="8937" y="4468"/>
                  </a:cubicBezTo>
                  <a:cubicBezTo>
                    <a:pt x="8907" y="4255"/>
                    <a:pt x="8876" y="4043"/>
                    <a:pt x="8785" y="3860"/>
                  </a:cubicBezTo>
                  <a:cubicBezTo>
                    <a:pt x="8724" y="3648"/>
                    <a:pt x="8633" y="3465"/>
                    <a:pt x="8512" y="3283"/>
                  </a:cubicBezTo>
                  <a:close/>
                  <a:moveTo>
                    <a:pt x="16111" y="4316"/>
                  </a:moveTo>
                  <a:cubicBezTo>
                    <a:pt x="16111" y="4529"/>
                    <a:pt x="16171" y="4742"/>
                    <a:pt x="16232" y="4924"/>
                  </a:cubicBezTo>
                  <a:cubicBezTo>
                    <a:pt x="16293" y="5137"/>
                    <a:pt x="16384" y="5319"/>
                    <a:pt x="16506" y="5502"/>
                  </a:cubicBezTo>
                  <a:cubicBezTo>
                    <a:pt x="16506" y="5289"/>
                    <a:pt x="16445" y="5076"/>
                    <a:pt x="16384" y="4863"/>
                  </a:cubicBezTo>
                  <a:cubicBezTo>
                    <a:pt x="16323" y="4681"/>
                    <a:pt x="16232" y="4499"/>
                    <a:pt x="16111" y="4316"/>
                  </a:cubicBezTo>
                  <a:close/>
                  <a:moveTo>
                    <a:pt x="5046" y="5654"/>
                  </a:moveTo>
                  <a:lnTo>
                    <a:pt x="5046" y="5654"/>
                  </a:lnTo>
                  <a:cubicBezTo>
                    <a:pt x="5198" y="5775"/>
                    <a:pt x="5381" y="5897"/>
                    <a:pt x="5563" y="5988"/>
                  </a:cubicBezTo>
                  <a:cubicBezTo>
                    <a:pt x="5746" y="6079"/>
                    <a:pt x="5958" y="6170"/>
                    <a:pt x="6171" y="6201"/>
                  </a:cubicBezTo>
                  <a:cubicBezTo>
                    <a:pt x="6019" y="6079"/>
                    <a:pt x="5837" y="5958"/>
                    <a:pt x="5654" y="5866"/>
                  </a:cubicBezTo>
                  <a:cubicBezTo>
                    <a:pt x="5442" y="5745"/>
                    <a:pt x="5259" y="5684"/>
                    <a:pt x="5046" y="5654"/>
                  </a:cubicBezTo>
                  <a:close/>
                  <a:moveTo>
                    <a:pt x="11734" y="5654"/>
                  </a:moveTo>
                  <a:cubicBezTo>
                    <a:pt x="11612" y="5806"/>
                    <a:pt x="11490" y="5988"/>
                    <a:pt x="11399" y="6170"/>
                  </a:cubicBezTo>
                  <a:cubicBezTo>
                    <a:pt x="11278" y="6353"/>
                    <a:pt x="11217" y="6565"/>
                    <a:pt x="11186" y="6778"/>
                  </a:cubicBezTo>
                  <a:cubicBezTo>
                    <a:pt x="11308" y="6596"/>
                    <a:pt x="11430" y="6444"/>
                    <a:pt x="11521" y="6231"/>
                  </a:cubicBezTo>
                  <a:cubicBezTo>
                    <a:pt x="11612" y="6049"/>
                    <a:pt x="11703" y="5836"/>
                    <a:pt x="11734" y="5654"/>
                  </a:cubicBezTo>
                  <a:close/>
                  <a:moveTo>
                    <a:pt x="15047" y="7569"/>
                  </a:moveTo>
                  <a:cubicBezTo>
                    <a:pt x="14834" y="7599"/>
                    <a:pt x="14621" y="7629"/>
                    <a:pt x="14439" y="7721"/>
                  </a:cubicBezTo>
                  <a:cubicBezTo>
                    <a:pt x="14226" y="7781"/>
                    <a:pt x="14044" y="7873"/>
                    <a:pt x="13861" y="7994"/>
                  </a:cubicBezTo>
                  <a:cubicBezTo>
                    <a:pt x="14074" y="7964"/>
                    <a:pt x="14287" y="7933"/>
                    <a:pt x="14469" y="7842"/>
                  </a:cubicBezTo>
                  <a:cubicBezTo>
                    <a:pt x="14682" y="7781"/>
                    <a:pt x="14864" y="7690"/>
                    <a:pt x="15047" y="7569"/>
                  </a:cubicBezTo>
                  <a:close/>
                  <a:moveTo>
                    <a:pt x="18846" y="8936"/>
                  </a:moveTo>
                  <a:cubicBezTo>
                    <a:pt x="18816" y="9028"/>
                    <a:pt x="18785" y="9119"/>
                    <a:pt x="18785" y="9240"/>
                  </a:cubicBezTo>
                  <a:cubicBezTo>
                    <a:pt x="18816" y="9180"/>
                    <a:pt x="18846" y="9119"/>
                    <a:pt x="18877" y="9088"/>
                  </a:cubicBezTo>
                  <a:cubicBezTo>
                    <a:pt x="18877" y="9028"/>
                    <a:pt x="18877" y="8997"/>
                    <a:pt x="18846" y="8936"/>
                  </a:cubicBezTo>
                  <a:close/>
                  <a:moveTo>
                    <a:pt x="8694" y="9301"/>
                  </a:moveTo>
                  <a:cubicBezTo>
                    <a:pt x="8481" y="9301"/>
                    <a:pt x="8268" y="9362"/>
                    <a:pt x="8086" y="9423"/>
                  </a:cubicBezTo>
                  <a:cubicBezTo>
                    <a:pt x="7873" y="9483"/>
                    <a:pt x="7691" y="9575"/>
                    <a:pt x="7509" y="9696"/>
                  </a:cubicBezTo>
                  <a:cubicBezTo>
                    <a:pt x="7721" y="9696"/>
                    <a:pt x="7934" y="9635"/>
                    <a:pt x="8116" y="9575"/>
                  </a:cubicBezTo>
                  <a:cubicBezTo>
                    <a:pt x="8329" y="9514"/>
                    <a:pt x="8542" y="9423"/>
                    <a:pt x="8694" y="9301"/>
                  </a:cubicBezTo>
                  <a:close/>
                  <a:moveTo>
                    <a:pt x="3344" y="9787"/>
                  </a:moveTo>
                  <a:cubicBezTo>
                    <a:pt x="3344" y="10000"/>
                    <a:pt x="3375" y="10213"/>
                    <a:pt x="3466" y="10395"/>
                  </a:cubicBezTo>
                  <a:cubicBezTo>
                    <a:pt x="3527" y="10608"/>
                    <a:pt x="3618" y="10821"/>
                    <a:pt x="3739" y="10973"/>
                  </a:cubicBezTo>
                  <a:cubicBezTo>
                    <a:pt x="3709" y="10760"/>
                    <a:pt x="3679" y="10547"/>
                    <a:pt x="3618" y="10365"/>
                  </a:cubicBezTo>
                  <a:cubicBezTo>
                    <a:pt x="3527" y="10152"/>
                    <a:pt x="3435" y="9970"/>
                    <a:pt x="3344" y="9787"/>
                  </a:cubicBezTo>
                  <a:close/>
                  <a:moveTo>
                    <a:pt x="15989" y="10578"/>
                  </a:moveTo>
                  <a:cubicBezTo>
                    <a:pt x="16141" y="10730"/>
                    <a:pt x="16323" y="10851"/>
                    <a:pt x="16536" y="10942"/>
                  </a:cubicBezTo>
                  <a:cubicBezTo>
                    <a:pt x="16718" y="11034"/>
                    <a:pt x="16901" y="11094"/>
                    <a:pt x="17114" y="11155"/>
                  </a:cubicBezTo>
                  <a:cubicBezTo>
                    <a:pt x="16962" y="11003"/>
                    <a:pt x="16779" y="10882"/>
                    <a:pt x="16597" y="10790"/>
                  </a:cubicBezTo>
                  <a:cubicBezTo>
                    <a:pt x="16414" y="10699"/>
                    <a:pt x="16202" y="10639"/>
                    <a:pt x="15989" y="10578"/>
                  </a:cubicBezTo>
                  <a:close/>
                  <a:moveTo>
                    <a:pt x="12737" y="11155"/>
                  </a:moveTo>
                  <a:cubicBezTo>
                    <a:pt x="12747" y="11171"/>
                    <a:pt x="12758" y="11187"/>
                    <a:pt x="12768" y="11203"/>
                  </a:cubicBezTo>
                  <a:lnTo>
                    <a:pt x="12768" y="11203"/>
                  </a:lnTo>
                  <a:cubicBezTo>
                    <a:pt x="12767" y="11187"/>
                    <a:pt x="12767" y="11171"/>
                    <a:pt x="12767" y="11155"/>
                  </a:cubicBezTo>
                  <a:close/>
                  <a:moveTo>
                    <a:pt x="12768" y="11203"/>
                  </a:moveTo>
                  <a:lnTo>
                    <a:pt x="12768" y="11203"/>
                  </a:lnTo>
                  <a:cubicBezTo>
                    <a:pt x="12776" y="11400"/>
                    <a:pt x="12832" y="11597"/>
                    <a:pt x="12889" y="11794"/>
                  </a:cubicBezTo>
                  <a:cubicBezTo>
                    <a:pt x="12949" y="11976"/>
                    <a:pt x="13041" y="12189"/>
                    <a:pt x="13162" y="12341"/>
                  </a:cubicBezTo>
                  <a:cubicBezTo>
                    <a:pt x="13132" y="12158"/>
                    <a:pt x="13101" y="11946"/>
                    <a:pt x="13041" y="11733"/>
                  </a:cubicBezTo>
                  <a:cubicBezTo>
                    <a:pt x="12957" y="11539"/>
                    <a:pt x="12874" y="11370"/>
                    <a:pt x="12768" y="11203"/>
                  </a:cubicBezTo>
                  <a:close/>
                  <a:moveTo>
                    <a:pt x="9089" y="13587"/>
                  </a:moveTo>
                  <a:cubicBezTo>
                    <a:pt x="9271" y="13739"/>
                    <a:pt x="9454" y="13860"/>
                    <a:pt x="9636" y="13952"/>
                  </a:cubicBezTo>
                  <a:cubicBezTo>
                    <a:pt x="9819" y="14043"/>
                    <a:pt x="10031" y="14104"/>
                    <a:pt x="10214" y="14164"/>
                  </a:cubicBezTo>
                  <a:lnTo>
                    <a:pt x="10244" y="14164"/>
                  </a:lnTo>
                  <a:cubicBezTo>
                    <a:pt x="10062" y="14012"/>
                    <a:pt x="9910" y="13891"/>
                    <a:pt x="9697" y="13800"/>
                  </a:cubicBezTo>
                  <a:cubicBezTo>
                    <a:pt x="9515" y="13708"/>
                    <a:pt x="9302" y="13648"/>
                    <a:pt x="9089" y="13587"/>
                  </a:cubicBezTo>
                  <a:close/>
                  <a:moveTo>
                    <a:pt x="5624" y="13708"/>
                  </a:moveTo>
                  <a:lnTo>
                    <a:pt x="5624" y="13708"/>
                  </a:lnTo>
                  <a:cubicBezTo>
                    <a:pt x="5472" y="13860"/>
                    <a:pt x="5350" y="14043"/>
                    <a:pt x="5259" y="14225"/>
                  </a:cubicBezTo>
                  <a:cubicBezTo>
                    <a:pt x="5168" y="14408"/>
                    <a:pt x="5107" y="14620"/>
                    <a:pt x="5046" y="14833"/>
                  </a:cubicBezTo>
                  <a:cubicBezTo>
                    <a:pt x="5198" y="14681"/>
                    <a:pt x="5320" y="14499"/>
                    <a:pt x="5411" y="14316"/>
                  </a:cubicBezTo>
                  <a:cubicBezTo>
                    <a:pt x="5502" y="14104"/>
                    <a:pt x="5563" y="13921"/>
                    <a:pt x="5624" y="13708"/>
                  </a:cubicBezTo>
                  <a:close/>
                  <a:moveTo>
                    <a:pt x="17509" y="14651"/>
                  </a:moveTo>
                  <a:lnTo>
                    <a:pt x="17509" y="14651"/>
                  </a:lnTo>
                  <a:cubicBezTo>
                    <a:pt x="17296" y="14681"/>
                    <a:pt x="17083" y="14712"/>
                    <a:pt x="16901" y="14772"/>
                  </a:cubicBezTo>
                  <a:cubicBezTo>
                    <a:pt x="16688" y="14833"/>
                    <a:pt x="16506" y="14924"/>
                    <a:pt x="16323" y="15046"/>
                  </a:cubicBezTo>
                  <a:cubicBezTo>
                    <a:pt x="16536" y="15046"/>
                    <a:pt x="16749" y="14985"/>
                    <a:pt x="16931" y="14924"/>
                  </a:cubicBezTo>
                  <a:cubicBezTo>
                    <a:pt x="17144" y="14863"/>
                    <a:pt x="17326" y="14772"/>
                    <a:pt x="17509" y="14651"/>
                  </a:cubicBezTo>
                  <a:close/>
                  <a:moveTo>
                    <a:pt x="1885" y="15289"/>
                  </a:moveTo>
                  <a:cubicBezTo>
                    <a:pt x="1673" y="15289"/>
                    <a:pt x="1460" y="15350"/>
                    <a:pt x="1277" y="15411"/>
                  </a:cubicBezTo>
                  <a:cubicBezTo>
                    <a:pt x="1065" y="15471"/>
                    <a:pt x="882" y="15563"/>
                    <a:pt x="700" y="15684"/>
                  </a:cubicBezTo>
                  <a:cubicBezTo>
                    <a:pt x="913" y="15684"/>
                    <a:pt x="1125" y="15623"/>
                    <a:pt x="1338" y="15563"/>
                  </a:cubicBezTo>
                  <a:cubicBezTo>
                    <a:pt x="1521" y="15502"/>
                    <a:pt x="1703" y="15411"/>
                    <a:pt x="1885" y="15289"/>
                  </a:cubicBezTo>
                  <a:close/>
                  <a:moveTo>
                    <a:pt x="13770" y="15836"/>
                  </a:moveTo>
                  <a:lnTo>
                    <a:pt x="13770" y="15836"/>
                  </a:lnTo>
                  <a:cubicBezTo>
                    <a:pt x="13618" y="15988"/>
                    <a:pt x="13527" y="16170"/>
                    <a:pt x="13436" y="16353"/>
                  </a:cubicBezTo>
                  <a:cubicBezTo>
                    <a:pt x="13314" y="16566"/>
                    <a:pt x="13253" y="16748"/>
                    <a:pt x="13223" y="16961"/>
                  </a:cubicBezTo>
                  <a:cubicBezTo>
                    <a:pt x="13344" y="16809"/>
                    <a:pt x="13466" y="16626"/>
                    <a:pt x="13557" y="16444"/>
                  </a:cubicBezTo>
                  <a:cubicBezTo>
                    <a:pt x="13648" y="16231"/>
                    <a:pt x="13740" y="16049"/>
                    <a:pt x="13770" y="15836"/>
                  </a:cubicBezTo>
                  <a:close/>
                  <a:moveTo>
                    <a:pt x="8907" y="17082"/>
                  </a:moveTo>
                  <a:cubicBezTo>
                    <a:pt x="8694" y="17082"/>
                    <a:pt x="8481" y="17143"/>
                    <a:pt x="8268" y="17204"/>
                  </a:cubicBezTo>
                  <a:cubicBezTo>
                    <a:pt x="8056" y="17265"/>
                    <a:pt x="7873" y="17356"/>
                    <a:pt x="7691" y="17478"/>
                  </a:cubicBezTo>
                  <a:lnTo>
                    <a:pt x="7721" y="17478"/>
                  </a:lnTo>
                  <a:cubicBezTo>
                    <a:pt x="7934" y="17478"/>
                    <a:pt x="8147" y="17417"/>
                    <a:pt x="8329" y="17356"/>
                  </a:cubicBezTo>
                  <a:cubicBezTo>
                    <a:pt x="8542" y="17295"/>
                    <a:pt x="8724" y="17204"/>
                    <a:pt x="8907" y="17082"/>
                  </a:cubicBezTo>
                  <a:close/>
                  <a:moveTo>
                    <a:pt x="3192" y="18329"/>
                  </a:moveTo>
                  <a:lnTo>
                    <a:pt x="3192" y="18329"/>
                  </a:lnTo>
                  <a:cubicBezTo>
                    <a:pt x="3344" y="18450"/>
                    <a:pt x="3527" y="18572"/>
                    <a:pt x="3739" y="18663"/>
                  </a:cubicBezTo>
                  <a:cubicBezTo>
                    <a:pt x="3922" y="18754"/>
                    <a:pt x="4104" y="18845"/>
                    <a:pt x="4317" y="18876"/>
                  </a:cubicBezTo>
                  <a:cubicBezTo>
                    <a:pt x="4165" y="18754"/>
                    <a:pt x="3983" y="18633"/>
                    <a:pt x="3800" y="18541"/>
                  </a:cubicBezTo>
                  <a:cubicBezTo>
                    <a:pt x="3587" y="18420"/>
                    <a:pt x="3405" y="18359"/>
                    <a:pt x="3192" y="18329"/>
                  </a:cubicBezTo>
                  <a:close/>
                  <a:moveTo>
                    <a:pt x="15867" y="19575"/>
                  </a:moveTo>
                  <a:cubicBezTo>
                    <a:pt x="15867" y="19788"/>
                    <a:pt x="15928" y="20000"/>
                    <a:pt x="15989" y="20183"/>
                  </a:cubicBezTo>
                  <a:cubicBezTo>
                    <a:pt x="16050" y="20395"/>
                    <a:pt x="16141" y="20578"/>
                    <a:pt x="16262" y="20760"/>
                  </a:cubicBezTo>
                  <a:cubicBezTo>
                    <a:pt x="16262" y="20547"/>
                    <a:pt x="16202" y="20335"/>
                    <a:pt x="16141" y="20152"/>
                  </a:cubicBezTo>
                  <a:cubicBezTo>
                    <a:pt x="16080" y="19940"/>
                    <a:pt x="15989" y="19757"/>
                    <a:pt x="15867" y="19575"/>
                  </a:cubicBezTo>
                  <a:close/>
                  <a:moveTo>
                    <a:pt x="548" y="19696"/>
                  </a:moveTo>
                  <a:lnTo>
                    <a:pt x="548" y="19696"/>
                  </a:lnTo>
                  <a:cubicBezTo>
                    <a:pt x="426" y="19879"/>
                    <a:pt x="305" y="20061"/>
                    <a:pt x="214" y="20244"/>
                  </a:cubicBezTo>
                  <a:cubicBezTo>
                    <a:pt x="92" y="20426"/>
                    <a:pt x="31" y="20639"/>
                    <a:pt x="1" y="20851"/>
                  </a:cubicBezTo>
                  <a:cubicBezTo>
                    <a:pt x="122" y="20669"/>
                    <a:pt x="244" y="20487"/>
                    <a:pt x="335" y="20304"/>
                  </a:cubicBezTo>
                  <a:cubicBezTo>
                    <a:pt x="426" y="20122"/>
                    <a:pt x="518" y="19909"/>
                    <a:pt x="548" y="19696"/>
                  </a:cubicBezTo>
                  <a:close/>
                  <a:moveTo>
                    <a:pt x="11186" y="20274"/>
                  </a:moveTo>
                  <a:lnTo>
                    <a:pt x="11186" y="20274"/>
                  </a:lnTo>
                  <a:cubicBezTo>
                    <a:pt x="11338" y="20426"/>
                    <a:pt x="11521" y="20547"/>
                    <a:pt x="11703" y="20639"/>
                  </a:cubicBezTo>
                  <a:cubicBezTo>
                    <a:pt x="11885" y="20730"/>
                    <a:pt x="12098" y="20791"/>
                    <a:pt x="12311" y="20851"/>
                  </a:cubicBezTo>
                  <a:cubicBezTo>
                    <a:pt x="12159" y="20699"/>
                    <a:pt x="11977" y="20578"/>
                    <a:pt x="11764" y="20487"/>
                  </a:cubicBezTo>
                  <a:cubicBezTo>
                    <a:pt x="11582" y="20395"/>
                    <a:pt x="11369" y="20304"/>
                    <a:pt x="11186" y="20274"/>
                  </a:cubicBezTo>
                  <a:close/>
                  <a:moveTo>
                    <a:pt x="6657" y="20426"/>
                  </a:moveTo>
                  <a:cubicBezTo>
                    <a:pt x="6688" y="20639"/>
                    <a:pt x="6718" y="20851"/>
                    <a:pt x="6779" y="21034"/>
                  </a:cubicBezTo>
                  <a:cubicBezTo>
                    <a:pt x="6840" y="21247"/>
                    <a:pt x="6931" y="21429"/>
                    <a:pt x="7053" y="21611"/>
                  </a:cubicBezTo>
                  <a:cubicBezTo>
                    <a:pt x="7053" y="21399"/>
                    <a:pt x="6992" y="21186"/>
                    <a:pt x="6931" y="21003"/>
                  </a:cubicBezTo>
                  <a:cubicBezTo>
                    <a:pt x="6870" y="20791"/>
                    <a:pt x="6779" y="20608"/>
                    <a:pt x="6688" y="20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68;p63">
              <a:extLst>
                <a:ext uri="{FF2B5EF4-FFF2-40B4-BE49-F238E27FC236}">
                  <a16:creationId xmlns:a16="http://schemas.microsoft.com/office/drawing/2014/main" id="{11A437A4-1251-EA15-E8C6-EF49BAC28E96}"/>
                </a:ext>
              </a:extLst>
            </p:cNvPr>
            <p:cNvSpPr/>
            <p:nvPr/>
          </p:nvSpPr>
          <p:spPr>
            <a:xfrm>
              <a:off x="1963075" y="2219175"/>
              <a:ext cx="65375" cy="411700"/>
            </a:xfrm>
            <a:custGeom>
              <a:avLst/>
              <a:gdLst/>
              <a:ahLst/>
              <a:cxnLst/>
              <a:rect l="l" t="t" r="r" b="b"/>
              <a:pathLst>
                <a:path w="2615" h="16468" extrusionOk="0">
                  <a:moveTo>
                    <a:pt x="0" y="0"/>
                  </a:moveTo>
                  <a:cubicBezTo>
                    <a:pt x="395" y="882"/>
                    <a:pt x="912" y="1702"/>
                    <a:pt x="1368" y="2584"/>
                  </a:cubicBezTo>
                  <a:cubicBezTo>
                    <a:pt x="1824" y="3283"/>
                    <a:pt x="2128" y="4073"/>
                    <a:pt x="2341" y="4894"/>
                  </a:cubicBezTo>
                  <a:cubicBezTo>
                    <a:pt x="2584" y="6414"/>
                    <a:pt x="2037" y="8329"/>
                    <a:pt x="1034" y="9149"/>
                  </a:cubicBezTo>
                  <a:cubicBezTo>
                    <a:pt x="1034" y="9149"/>
                    <a:pt x="1277" y="11611"/>
                    <a:pt x="1368" y="12827"/>
                  </a:cubicBezTo>
                  <a:cubicBezTo>
                    <a:pt x="1429" y="13405"/>
                    <a:pt x="1459" y="14013"/>
                    <a:pt x="1520" y="14620"/>
                  </a:cubicBezTo>
                  <a:cubicBezTo>
                    <a:pt x="1581" y="15198"/>
                    <a:pt x="1672" y="15836"/>
                    <a:pt x="1702" y="16444"/>
                  </a:cubicBezTo>
                  <a:cubicBezTo>
                    <a:pt x="1702" y="16459"/>
                    <a:pt x="1718" y="16467"/>
                    <a:pt x="1733" y="16467"/>
                  </a:cubicBezTo>
                  <a:cubicBezTo>
                    <a:pt x="1748" y="16467"/>
                    <a:pt x="1763" y="16459"/>
                    <a:pt x="1763" y="16444"/>
                  </a:cubicBezTo>
                  <a:cubicBezTo>
                    <a:pt x="1733" y="15836"/>
                    <a:pt x="1763" y="15228"/>
                    <a:pt x="1733" y="14651"/>
                  </a:cubicBezTo>
                  <a:cubicBezTo>
                    <a:pt x="1672" y="14043"/>
                    <a:pt x="1642" y="13435"/>
                    <a:pt x="1581" y="12827"/>
                  </a:cubicBezTo>
                  <a:cubicBezTo>
                    <a:pt x="1490" y="11611"/>
                    <a:pt x="1246" y="9240"/>
                    <a:pt x="1216" y="9240"/>
                  </a:cubicBezTo>
                  <a:cubicBezTo>
                    <a:pt x="2098" y="8511"/>
                    <a:pt x="2523" y="7234"/>
                    <a:pt x="2584" y="6079"/>
                  </a:cubicBezTo>
                  <a:cubicBezTo>
                    <a:pt x="2614" y="5502"/>
                    <a:pt x="2523" y="4894"/>
                    <a:pt x="2371" y="4347"/>
                  </a:cubicBezTo>
                  <a:cubicBezTo>
                    <a:pt x="2098" y="3678"/>
                    <a:pt x="1794" y="3040"/>
                    <a:pt x="1398" y="2432"/>
                  </a:cubicBezTo>
                  <a:cubicBezTo>
                    <a:pt x="1338" y="2310"/>
                    <a:pt x="1277" y="2189"/>
                    <a:pt x="1186" y="2067"/>
                  </a:cubicBezTo>
                  <a:lnTo>
                    <a:pt x="1125" y="1885"/>
                  </a:lnTo>
                  <a:cubicBezTo>
                    <a:pt x="1064" y="1763"/>
                    <a:pt x="1034" y="1642"/>
                    <a:pt x="973" y="1550"/>
                  </a:cubicBezTo>
                  <a:cubicBezTo>
                    <a:pt x="851" y="1277"/>
                    <a:pt x="730" y="1034"/>
                    <a:pt x="608" y="791"/>
                  </a:cubicBezTo>
                  <a:lnTo>
                    <a:pt x="608" y="791"/>
                  </a:lnTo>
                  <a:cubicBezTo>
                    <a:pt x="699" y="1034"/>
                    <a:pt x="821" y="1277"/>
                    <a:pt x="912" y="1520"/>
                  </a:cubicBezTo>
                  <a:cubicBezTo>
                    <a:pt x="608" y="1003"/>
                    <a:pt x="335" y="517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69;p63">
              <a:extLst>
                <a:ext uri="{FF2B5EF4-FFF2-40B4-BE49-F238E27FC236}">
                  <a16:creationId xmlns:a16="http://schemas.microsoft.com/office/drawing/2014/main" id="{06009F74-AB01-1CF2-6887-34A490F0151C}"/>
                </a:ext>
              </a:extLst>
            </p:cNvPr>
            <p:cNvSpPr/>
            <p:nvPr/>
          </p:nvSpPr>
          <p:spPr>
            <a:xfrm>
              <a:off x="1829325" y="1991950"/>
              <a:ext cx="135300" cy="230325"/>
            </a:xfrm>
            <a:custGeom>
              <a:avLst/>
              <a:gdLst/>
              <a:ahLst/>
              <a:cxnLst/>
              <a:rect l="l" t="t" r="r" b="b"/>
              <a:pathLst>
                <a:path w="5412" h="9213" extrusionOk="0">
                  <a:moveTo>
                    <a:pt x="2037" y="1"/>
                  </a:moveTo>
                  <a:cubicBezTo>
                    <a:pt x="2037" y="1"/>
                    <a:pt x="1733" y="791"/>
                    <a:pt x="1338" y="1794"/>
                  </a:cubicBezTo>
                  <a:lnTo>
                    <a:pt x="1277" y="1916"/>
                  </a:lnTo>
                  <a:cubicBezTo>
                    <a:pt x="1247" y="1977"/>
                    <a:pt x="1216" y="2037"/>
                    <a:pt x="1216" y="2068"/>
                  </a:cubicBezTo>
                  <a:cubicBezTo>
                    <a:pt x="1156" y="2220"/>
                    <a:pt x="1095" y="2372"/>
                    <a:pt x="1034" y="2524"/>
                  </a:cubicBezTo>
                  <a:cubicBezTo>
                    <a:pt x="973" y="2676"/>
                    <a:pt x="943" y="2767"/>
                    <a:pt x="912" y="2889"/>
                  </a:cubicBezTo>
                  <a:lnTo>
                    <a:pt x="760" y="3223"/>
                  </a:lnTo>
                  <a:cubicBezTo>
                    <a:pt x="457" y="4074"/>
                    <a:pt x="183" y="4955"/>
                    <a:pt x="1" y="5837"/>
                  </a:cubicBezTo>
                  <a:cubicBezTo>
                    <a:pt x="1" y="6232"/>
                    <a:pt x="1156" y="8876"/>
                    <a:pt x="2736" y="9211"/>
                  </a:cubicBezTo>
                  <a:cubicBezTo>
                    <a:pt x="2745" y="9212"/>
                    <a:pt x="2753" y="9213"/>
                    <a:pt x="2762" y="9213"/>
                  </a:cubicBezTo>
                  <a:cubicBezTo>
                    <a:pt x="3304" y="9213"/>
                    <a:pt x="3952" y="6445"/>
                    <a:pt x="3952" y="6445"/>
                  </a:cubicBezTo>
                  <a:lnTo>
                    <a:pt x="4043" y="6262"/>
                  </a:lnTo>
                  <a:lnTo>
                    <a:pt x="5411" y="3466"/>
                  </a:lnTo>
                  <a:lnTo>
                    <a:pt x="2493" y="426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70;p63">
              <a:extLst>
                <a:ext uri="{FF2B5EF4-FFF2-40B4-BE49-F238E27FC236}">
                  <a16:creationId xmlns:a16="http://schemas.microsoft.com/office/drawing/2014/main" id="{1848AEDD-CAD6-5CDE-22DE-57688F9AF44E}"/>
                </a:ext>
              </a:extLst>
            </p:cNvPr>
            <p:cNvSpPr/>
            <p:nvPr/>
          </p:nvSpPr>
          <p:spPr>
            <a:xfrm>
              <a:off x="1862775" y="1991950"/>
              <a:ext cx="101850" cy="156575"/>
            </a:xfrm>
            <a:custGeom>
              <a:avLst/>
              <a:gdLst/>
              <a:ahLst/>
              <a:cxnLst/>
              <a:rect l="l" t="t" r="r" b="b"/>
              <a:pathLst>
                <a:path w="4074" h="6263" extrusionOk="0">
                  <a:moveTo>
                    <a:pt x="699" y="1"/>
                  </a:moveTo>
                  <a:cubicBezTo>
                    <a:pt x="699" y="1"/>
                    <a:pt x="395" y="791"/>
                    <a:pt x="0" y="1764"/>
                  </a:cubicBezTo>
                  <a:cubicBezTo>
                    <a:pt x="182" y="3588"/>
                    <a:pt x="1185" y="5229"/>
                    <a:pt x="2705" y="6262"/>
                  </a:cubicBezTo>
                  <a:lnTo>
                    <a:pt x="4073" y="3466"/>
                  </a:lnTo>
                  <a:lnTo>
                    <a:pt x="1125" y="426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71;p63">
              <a:extLst>
                <a:ext uri="{FF2B5EF4-FFF2-40B4-BE49-F238E27FC236}">
                  <a16:creationId xmlns:a16="http://schemas.microsoft.com/office/drawing/2014/main" id="{1D33E1C1-8EC1-706F-8957-1CC3C7B28F82}"/>
                </a:ext>
              </a:extLst>
            </p:cNvPr>
            <p:cNvSpPr/>
            <p:nvPr/>
          </p:nvSpPr>
          <p:spPr>
            <a:xfrm>
              <a:off x="1848325" y="1813300"/>
              <a:ext cx="256825" cy="321575"/>
            </a:xfrm>
            <a:custGeom>
              <a:avLst/>
              <a:gdLst/>
              <a:ahLst/>
              <a:cxnLst/>
              <a:rect l="l" t="t" r="r" b="b"/>
              <a:pathLst>
                <a:path w="10273" h="12863" extrusionOk="0">
                  <a:moveTo>
                    <a:pt x="5195" y="0"/>
                  </a:moveTo>
                  <a:cubicBezTo>
                    <a:pt x="5125" y="0"/>
                    <a:pt x="5055" y="1"/>
                    <a:pt x="4985" y="4"/>
                  </a:cubicBezTo>
                  <a:cubicBezTo>
                    <a:pt x="2554" y="95"/>
                    <a:pt x="0" y="1797"/>
                    <a:pt x="487" y="7238"/>
                  </a:cubicBezTo>
                  <a:cubicBezTo>
                    <a:pt x="973" y="12649"/>
                    <a:pt x="4621" y="12861"/>
                    <a:pt x="5684" y="12861"/>
                  </a:cubicBezTo>
                  <a:cubicBezTo>
                    <a:pt x="5712" y="12862"/>
                    <a:pt x="5740" y="12862"/>
                    <a:pt x="5770" y="12862"/>
                  </a:cubicBezTo>
                  <a:cubicBezTo>
                    <a:pt x="7019" y="12862"/>
                    <a:pt x="10124" y="12188"/>
                    <a:pt x="10213" y="6843"/>
                  </a:cubicBezTo>
                  <a:cubicBezTo>
                    <a:pt x="10273" y="1556"/>
                    <a:pt x="7605" y="0"/>
                    <a:pt x="5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72;p63">
              <a:extLst>
                <a:ext uri="{FF2B5EF4-FFF2-40B4-BE49-F238E27FC236}">
                  <a16:creationId xmlns:a16="http://schemas.microsoft.com/office/drawing/2014/main" id="{CDB702C7-7FCB-4671-E196-3561E1C89E24}"/>
                </a:ext>
              </a:extLst>
            </p:cNvPr>
            <p:cNvSpPr/>
            <p:nvPr/>
          </p:nvSpPr>
          <p:spPr>
            <a:xfrm>
              <a:off x="2062625" y="1943325"/>
              <a:ext cx="26450" cy="15300"/>
            </a:xfrm>
            <a:custGeom>
              <a:avLst/>
              <a:gdLst/>
              <a:ahLst/>
              <a:cxnLst/>
              <a:rect l="l" t="t" r="r" b="b"/>
              <a:pathLst>
                <a:path w="1058" h="612" extrusionOk="0">
                  <a:moveTo>
                    <a:pt x="367" y="1"/>
                  </a:moveTo>
                  <a:cubicBezTo>
                    <a:pt x="250" y="1"/>
                    <a:pt x="142" y="41"/>
                    <a:pt x="61" y="122"/>
                  </a:cubicBezTo>
                  <a:cubicBezTo>
                    <a:pt x="0" y="213"/>
                    <a:pt x="0" y="305"/>
                    <a:pt x="61" y="365"/>
                  </a:cubicBezTo>
                  <a:cubicBezTo>
                    <a:pt x="152" y="457"/>
                    <a:pt x="274" y="517"/>
                    <a:pt x="426" y="517"/>
                  </a:cubicBezTo>
                  <a:cubicBezTo>
                    <a:pt x="547" y="578"/>
                    <a:pt x="669" y="609"/>
                    <a:pt x="790" y="609"/>
                  </a:cubicBezTo>
                  <a:cubicBezTo>
                    <a:pt x="802" y="611"/>
                    <a:pt x="814" y="611"/>
                    <a:pt x="825" y="611"/>
                  </a:cubicBezTo>
                  <a:cubicBezTo>
                    <a:pt x="984" y="611"/>
                    <a:pt x="1058" y="418"/>
                    <a:pt x="973" y="305"/>
                  </a:cubicBezTo>
                  <a:cubicBezTo>
                    <a:pt x="882" y="153"/>
                    <a:pt x="699" y="61"/>
                    <a:pt x="547" y="31"/>
                  </a:cubicBezTo>
                  <a:cubicBezTo>
                    <a:pt x="486" y="11"/>
                    <a:pt x="426" y="1"/>
                    <a:pt x="36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73;p63">
              <a:extLst>
                <a:ext uri="{FF2B5EF4-FFF2-40B4-BE49-F238E27FC236}">
                  <a16:creationId xmlns:a16="http://schemas.microsoft.com/office/drawing/2014/main" id="{B3A36647-128F-38FF-2E6C-07EEB19A2984}"/>
                </a:ext>
              </a:extLst>
            </p:cNvPr>
            <p:cNvSpPr/>
            <p:nvPr/>
          </p:nvSpPr>
          <p:spPr>
            <a:xfrm>
              <a:off x="1988150" y="1943075"/>
              <a:ext cx="26625" cy="14725"/>
            </a:xfrm>
            <a:custGeom>
              <a:avLst/>
              <a:gdLst/>
              <a:ahLst/>
              <a:cxnLst/>
              <a:rect l="l" t="t" r="r" b="b"/>
              <a:pathLst>
                <a:path w="1065" h="589" extrusionOk="0">
                  <a:moveTo>
                    <a:pt x="670" y="0"/>
                  </a:moveTo>
                  <a:cubicBezTo>
                    <a:pt x="629" y="0"/>
                    <a:pt x="588" y="4"/>
                    <a:pt x="547" y="11"/>
                  </a:cubicBezTo>
                  <a:cubicBezTo>
                    <a:pt x="365" y="41"/>
                    <a:pt x="213" y="132"/>
                    <a:pt x="91" y="254"/>
                  </a:cubicBezTo>
                  <a:cubicBezTo>
                    <a:pt x="0" y="375"/>
                    <a:pt x="91" y="588"/>
                    <a:pt x="274" y="588"/>
                  </a:cubicBezTo>
                  <a:cubicBezTo>
                    <a:pt x="395" y="588"/>
                    <a:pt x="517" y="558"/>
                    <a:pt x="639" y="527"/>
                  </a:cubicBezTo>
                  <a:cubicBezTo>
                    <a:pt x="791" y="527"/>
                    <a:pt x="912" y="467"/>
                    <a:pt x="1034" y="375"/>
                  </a:cubicBezTo>
                  <a:cubicBezTo>
                    <a:pt x="1064" y="315"/>
                    <a:pt x="1064" y="223"/>
                    <a:pt x="1034" y="163"/>
                  </a:cubicBezTo>
                  <a:cubicBezTo>
                    <a:pt x="940" y="45"/>
                    <a:pt x="809" y="0"/>
                    <a:pt x="67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74;p63">
              <a:extLst>
                <a:ext uri="{FF2B5EF4-FFF2-40B4-BE49-F238E27FC236}">
                  <a16:creationId xmlns:a16="http://schemas.microsoft.com/office/drawing/2014/main" id="{AF42BFD8-3B79-36B4-3730-ABFA33BA5751}"/>
                </a:ext>
              </a:extLst>
            </p:cNvPr>
            <p:cNvSpPr/>
            <p:nvPr/>
          </p:nvSpPr>
          <p:spPr>
            <a:xfrm>
              <a:off x="2003350" y="1988150"/>
              <a:ext cx="12175" cy="24350"/>
            </a:xfrm>
            <a:custGeom>
              <a:avLst/>
              <a:gdLst/>
              <a:ahLst/>
              <a:cxnLst/>
              <a:rect l="l" t="t" r="r" b="b"/>
              <a:pathLst>
                <a:path w="487" h="974" extrusionOk="0">
                  <a:moveTo>
                    <a:pt x="426" y="1"/>
                  </a:moveTo>
                  <a:cubicBezTo>
                    <a:pt x="426" y="1"/>
                    <a:pt x="395" y="31"/>
                    <a:pt x="395" y="62"/>
                  </a:cubicBezTo>
                  <a:cubicBezTo>
                    <a:pt x="395" y="427"/>
                    <a:pt x="335" y="852"/>
                    <a:pt x="0" y="974"/>
                  </a:cubicBezTo>
                  <a:cubicBezTo>
                    <a:pt x="426" y="943"/>
                    <a:pt x="487" y="366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75;p63">
              <a:extLst>
                <a:ext uri="{FF2B5EF4-FFF2-40B4-BE49-F238E27FC236}">
                  <a16:creationId xmlns:a16="http://schemas.microsoft.com/office/drawing/2014/main" id="{42E5B72D-3E05-5630-14DF-04843185DEDC}"/>
                </a:ext>
              </a:extLst>
            </p:cNvPr>
            <p:cNvSpPr/>
            <p:nvPr/>
          </p:nvSpPr>
          <p:spPr>
            <a:xfrm>
              <a:off x="1989250" y="1978975"/>
              <a:ext cx="28400" cy="29750"/>
            </a:xfrm>
            <a:custGeom>
              <a:avLst/>
              <a:gdLst/>
              <a:ahLst/>
              <a:cxnLst/>
              <a:rect l="l" t="t" r="r" b="b"/>
              <a:pathLst>
                <a:path w="1136" h="1190" extrusionOk="0">
                  <a:moveTo>
                    <a:pt x="611" y="1"/>
                  </a:moveTo>
                  <a:cubicBezTo>
                    <a:pt x="45" y="1"/>
                    <a:pt x="0" y="1129"/>
                    <a:pt x="534" y="1189"/>
                  </a:cubicBezTo>
                  <a:cubicBezTo>
                    <a:pt x="541" y="1189"/>
                    <a:pt x="548" y="1189"/>
                    <a:pt x="555" y="1189"/>
                  </a:cubicBezTo>
                  <a:cubicBezTo>
                    <a:pt x="1112" y="1189"/>
                    <a:pt x="1136" y="33"/>
                    <a:pt x="655" y="3"/>
                  </a:cubicBezTo>
                  <a:cubicBezTo>
                    <a:pt x="640" y="2"/>
                    <a:pt x="625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76;p63">
              <a:extLst>
                <a:ext uri="{FF2B5EF4-FFF2-40B4-BE49-F238E27FC236}">
                  <a16:creationId xmlns:a16="http://schemas.microsoft.com/office/drawing/2014/main" id="{4DE5672B-1EAE-9EC6-3C9E-D7DD4993B897}"/>
                </a:ext>
              </a:extLst>
            </p:cNvPr>
            <p:cNvSpPr/>
            <p:nvPr/>
          </p:nvSpPr>
          <p:spPr>
            <a:xfrm>
              <a:off x="1982075" y="1978275"/>
              <a:ext cx="19675" cy="13025"/>
            </a:xfrm>
            <a:custGeom>
              <a:avLst/>
              <a:gdLst/>
              <a:ahLst/>
              <a:cxnLst/>
              <a:rect l="l" t="t" r="r" b="b"/>
              <a:pathLst>
                <a:path w="787" h="521" extrusionOk="0">
                  <a:moveTo>
                    <a:pt x="0" y="1"/>
                  </a:moveTo>
                  <a:cubicBezTo>
                    <a:pt x="0" y="244"/>
                    <a:pt x="61" y="457"/>
                    <a:pt x="304" y="518"/>
                  </a:cubicBezTo>
                  <a:cubicBezTo>
                    <a:pt x="322" y="520"/>
                    <a:pt x="339" y="521"/>
                    <a:pt x="356" y="521"/>
                  </a:cubicBezTo>
                  <a:cubicBezTo>
                    <a:pt x="565" y="521"/>
                    <a:pt x="676" y="348"/>
                    <a:pt x="760" y="122"/>
                  </a:cubicBezTo>
                  <a:cubicBezTo>
                    <a:pt x="786" y="122"/>
                    <a:pt x="745" y="55"/>
                    <a:pt x="714" y="55"/>
                  </a:cubicBezTo>
                  <a:cubicBezTo>
                    <a:pt x="709" y="55"/>
                    <a:pt x="704" y="57"/>
                    <a:pt x="699" y="62"/>
                  </a:cubicBezTo>
                  <a:cubicBezTo>
                    <a:pt x="578" y="122"/>
                    <a:pt x="486" y="244"/>
                    <a:pt x="365" y="244"/>
                  </a:cubicBezTo>
                  <a:cubicBezTo>
                    <a:pt x="243" y="244"/>
                    <a:pt x="91" y="122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77;p63">
              <a:extLst>
                <a:ext uri="{FF2B5EF4-FFF2-40B4-BE49-F238E27FC236}">
                  <a16:creationId xmlns:a16="http://schemas.microsoft.com/office/drawing/2014/main" id="{71AE9B4C-0DF3-43AF-DF8E-7DE342E7136D}"/>
                </a:ext>
              </a:extLst>
            </p:cNvPr>
            <p:cNvSpPr/>
            <p:nvPr/>
          </p:nvSpPr>
          <p:spPr>
            <a:xfrm>
              <a:off x="2058825" y="1990450"/>
              <a:ext cx="10650" cy="25100"/>
            </a:xfrm>
            <a:custGeom>
              <a:avLst/>
              <a:gdLst/>
              <a:ahLst/>
              <a:cxnLst/>
              <a:rect l="l" t="t" r="r" b="b"/>
              <a:pathLst>
                <a:path w="426" h="1004" extrusionOk="0">
                  <a:moveTo>
                    <a:pt x="91" y="0"/>
                  </a:moveTo>
                  <a:cubicBezTo>
                    <a:pt x="0" y="335"/>
                    <a:pt x="31" y="912"/>
                    <a:pt x="426" y="1003"/>
                  </a:cubicBezTo>
                  <a:lnTo>
                    <a:pt x="426" y="973"/>
                  </a:lnTo>
                  <a:cubicBezTo>
                    <a:pt x="122" y="821"/>
                    <a:pt x="91" y="426"/>
                    <a:pt x="122" y="31"/>
                  </a:cubicBezTo>
                  <a:cubicBezTo>
                    <a:pt x="12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78;p63">
              <a:extLst>
                <a:ext uri="{FF2B5EF4-FFF2-40B4-BE49-F238E27FC236}">
                  <a16:creationId xmlns:a16="http://schemas.microsoft.com/office/drawing/2014/main" id="{97CDE4C0-A448-9E80-BF69-2D8D503E5792}"/>
                </a:ext>
              </a:extLst>
            </p:cNvPr>
            <p:cNvSpPr/>
            <p:nvPr/>
          </p:nvSpPr>
          <p:spPr>
            <a:xfrm>
              <a:off x="2056525" y="1981325"/>
              <a:ext cx="28150" cy="29650"/>
            </a:xfrm>
            <a:custGeom>
              <a:avLst/>
              <a:gdLst/>
              <a:ahLst/>
              <a:cxnLst/>
              <a:rect l="l" t="t" r="r" b="b"/>
              <a:pathLst>
                <a:path w="1126" h="1186" extrusionOk="0">
                  <a:moveTo>
                    <a:pt x="548" y="0"/>
                  </a:moveTo>
                  <a:cubicBezTo>
                    <a:pt x="31" y="0"/>
                    <a:pt x="1" y="1186"/>
                    <a:pt x="548" y="1186"/>
                  </a:cubicBezTo>
                  <a:cubicBezTo>
                    <a:pt x="1126" y="1186"/>
                    <a:pt x="112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79;p63">
              <a:extLst>
                <a:ext uri="{FF2B5EF4-FFF2-40B4-BE49-F238E27FC236}">
                  <a16:creationId xmlns:a16="http://schemas.microsoft.com/office/drawing/2014/main" id="{1343B82D-CF67-8386-A380-365C65B80113}"/>
                </a:ext>
              </a:extLst>
            </p:cNvPr>
            <p:cNvSpPr/>
            <p:nvPr/>
          </p:nvSpPr>
          <p:spPr>
            <a:xfrm>
              <a:off x="2074775" y="1982075"/>
              <a:ext cx="16750" cy="12450"/>
            </a:xfrm>
            <a:custGeom>
              <a:avLst/>
              <a:gdLst/>
              <a:ahLst/>
              <a:cxnLst/>
              <a:rect l="l" t="t" r="r" b="b"/>
              <a:pathLst>
                <a:path w="670" h="498" extrusionOk="0">
                  <a:moveTo>
                    <a:pt x="669" y="1"/>
                  </a:moveTo>
                  <a:lnTo>
                    <a:pt x="669" y="1"/>
                  </a:lnTo>
                  <a:cubicBezTo>
                    <a:pt x="578" y="122"/>
                    <a:pt x="456" y="244"/>
                    <a:pt x="365" y="244"/>
                  </a:cubicBezTo>
                  <a:cubicBezTo>
                    <a:pt x="244" y="214"/>
                    <a:pt x="152" y="92"/>
                    <a:pt x="61" y="31"/>
                  </a:cubicBezTo>
                  <a:cubicBezTo>
                    <a:pt x="57" y="27"/>
                    <a:pt x="53" y="25"/>
                    <a:pt x="49" y="25"/>
                  </a:cubicBezTo>
                  <a:cubicBezTo>
                    <a:pt x="23" y="25"/>
                    <a:pt x="0" y="96"/>
                    <a:pt x="0" y="122"/>
                  </a:cubicBezTo>
                  <a:cubicBezTo>
                    <a:pt x="27" y="310"/>
                    <a:pt x="125" y="498"/>
                    <a:pt x="294" y="498"/>
                  </a:cubicBezTo>
                  <a:cubicBezTo>
                    <a:pt x="316" y="498"/>
                    <a:pt x="340" y="494"/>
                    <a:pt x="365" y="487"/>
                  </a:cubicBezTo>
                  <a:cubicBezTo>
                    <a:pt x="608" y="457"/>
                    <a:pt x="669" y="214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80;p63">
              <a:extLst>
                <a:ext uri="{FF2B5EF4-FFF2-40B4-BE49-F238E27FC236}">
                  <a16:creationId xmlns:a16="http://schemas.microsoft.com/office/drawing/2014/main" id="{7DE3E045-7EBA-7806-5AA9-04526A411B76}"/>
                </a:ext>
              </a:extLst>
            </p:cNvPr>
            <p:cNvSpPr/>
            <p:nvPr/>
          </p:nvSpPr>
          <p:spPr>
            <a:xfrm>
              <a:off x="2007150" y="2065325"/>
              <a:ext cx="19775" cy="9675"/>
            </a:xfrm>
            <a:custGeom>
              <a:avLst/>
              <a:gdLst/>
              <a:ahLst/>
              <a:cxnLst/>
              <a:rect l="l" t="t" r="r" b="b"/>
              <a:pathLst>
                <a:path w="791" h="387" extrusionOk="0">
                  <a:moveTo>
                    <a:pt x="52" y="1"/>
                  </a:moveTo>
                  <a:cubicBezTo>
                    <a:pt x="41" y="1"/>
                    <a:pt x="20" y="14"/>
                    <a:pt x="0" y="14"/>
                  </a:cubicBezTo>
                  <a:cubicBezTo>
                    <a:pt x="0" y="197"/>
                    <a:pt x="122" y="318"/>
                    <a:pt x="274" y="379"/>
                  </a:cubicBezTo>
                  <a:cubicBezTo>
                    <a:pt x="305" y="384"/>
                    <a:pt x="336" y="387"/>
                    <a:pt x="367" y="387"/>
                  </a:cubicBezTo>
                  <a:cubicBezTo>
                    <a:pt x="517" y="387"/>
                    <a:pt x="659" y="328"/>
                    <a:pt x="760" y="227"/>
                  </a:cubicBezTo>
                  <a:cubicBezTo>
                    <a:pt x="790" y="197"/>
                    <a:pt x="760" y="197"/>
                    <a:pt x="760" y="197"/>
                  </a:cubicBezTo>
                  <a:cubicBezTo>
                    <a:pt x="639" y="257"/>
                    <a:pt x="487" y="257"/>
                    <a:pt x="365" y="257"/>
                  </a:cubicBezTo>
                  <a:cubicBezTo>
                    <a:pt x="213" y="227"/>
                    <a:pt x="152" y="106"/>
                    <a:pt x="61" y="14"/>
                  </a:cubicBezTo>
                  <a:cubicBezTo>
                    <a:pt x="61" y="4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81;p63">
              <a:extLst>
                <a:ext uri="{FF2B5EF4-FFF2-40B4-BE49-F238E27FC236}">
                  <a16:creationId xmlns:a16="http://schemas.microsoft.com/office/drawing/2014/main" id="{130A7642-1A3A-CE0F-DD5C-DFE37E81DC1C}"/>
                </a:ext>
              </a:extLst>
            </p:cNvPr>
            <p:cNvSpPr/>
            <p:nvPr/>
          </p:nvSpPr>
          <p:spPr>
            <a:xfrm>
              <a:off x="2016250" y="1943525"/>
              <a:ext cx="48075" cy="111800"/>
            </a:xfrm>
            <a:custGeom>
              <a:avLst/>
              <a:gdLst/>
              <a:ahLst/>
              <a:cxnLst/>
              <a:rect l="l" t="t" r="r" b="b"/>
              <a:pathLst>
                <a:path w="1923" h="4472" extrusionOk="0">
                  <a:moveTo>
                    <a:pt x="1293" y="0"/>
                  </a:moveTo>
                  <a:cubicBezTo>
                    <a:pt x="1270" y="0"/>
                    <a:pt x="1247" y="8"/>
                    <a:pt x="1247" y="23"/>
                  </a:cubicBezTo>
                  <a:cubicBezTo>
                    <a:pt x="1308" y="1178"/>
                    <a:pt x="1582" y="2333"/>
                    <a:pt x="1673" y="3488"/>
                  </a:cubicBezTo>
                  <a:cubicBezTo>
                    <a:pt x="1490" y="3427"/>
                    <a:pt x="1278" y="3367"/>
                    <a:pt x="1095" y="3336"/>
                  </a:cubicBezTo>
                  <a:cubicBezTo>
                    <a:pt x="1034" y="3336"/>
                    <a:pt x="1186" y="4218"/>
                    <a:pt x="1156" y="4278"/>
                  </a:cubicBezTo>
                  <a:cubicBezTo>
                    <a:pt x="761" y="4278"/>
                    <a:pt x="366" y="4157"/>
                    <a:pt x="31" y="3914"/>
                  </a:cubicBezTo>
                  <a:cubicBezTo>
                    <a:pt x="31" y="3905"/>
                    <a:pt x="29" y="3901"/>
                    <a:pt x="25" y="3901"/>
                  </a:cubicBezTo>
                  <a:cubicBezTo>
                    <a:pt x="16" y="3901"/>
                    <a:pt x="1" y="3923"/>
                    <a:pt x="1" y="3944"/>
                  </a:cubicBezTo>
                  <a:cubicBezTo>
                    <a:pt x="243" y="4267"/>
                    <a:pt x="629" y="4471"/>
                    <a:pt x="1031" y="4471"/>
                  </a:cubicBezTo>
                  <a:cubicBezTo>
                    <a:pt x="1082" y="4471"/>
                    <a:pt x="1134" y="4468"/>
                    <a:pt x="1186" y="4461"/>
                  </a:cubicBezTo>
                  <a:cubicBezTo>
                    <a:pt x="1278" y="4461"/>
                    <a:pt x="1338" y="4430"/>
                    <a:pt x="1338" y="4430"/>
                  </a:cubicBezTo>
                  <a:cubicBezTo>
                    <a:pt x="1338" y="4157"/>
                    <a:pt x="1338" y="3883"/>
                    <a:pt x="1308" y="3610"/>
                  </a:cubicBezTo>
                  <a:lnTo>
                    <a:pt x="1308" y="3610"/>
                  </a:lnTo>
                  <a:cubicBezTo>
                    <a:pt x="1379" y="3633"/>
                    <a:pt x="1729" y="3768"/>
                    <a:pt x="1864" y="3768"/>
                  </a:cubicBezTo>
                  <a:cubicBezTo>
                    <a:pt x="1902" y="3768"/>
                    <a:pt x="1923" y="3758"/>
                    <a:pt x="1916" y="3731"/>
                  </a:cubicBezTo>
                  <a:cubicBezTo>
                    <a:pt x="1855" y="2485"/>
                    <a:pt x="1642" y="1239"/>
                    <a:pt x="1338" y="23"/>
                  </a:cubicBezTo>
                  <a:cubicBezTo>
                    <a:pt x="1338" y="8"/>
                    <a:pt x="1316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82;p63">
              <a:extLst>
                <a:ext uri="{FF2B5EF4-FFF2-40B4-BE49-F238E27FC236}">
                  <a16:creationId xmlns:a16="http://schemas.microsoft.com/office/drawing/2014/main" id="{F8B50972-B7D5-9866-169E-896DF1B4E078}"/>
                </a:ext>
              </a:extLst>
            </p:cNvPr>
            <p:cNvSpPr/>
            <p:nvPr/>
          </p:nvSpPr>
          <p:spPr>
            <a:xfrm>
              <a:off x="2012450" y="2041350"/>
              <a:ext cx="32700" cy="24075"/>
            </a:xfrm>
            <a:custGeom>
              <a:avLst/>
              <a:gdLst/>
              <a:ahLst/>
              <a:cxnLst/>
              <a:rect l="l" t="t" r="r" b="b"/>
              <a:pathLst>
                <a:path w="1308" h="963" extrusionOk="0">
                  <a:moveTo>
                    <a:pt x="153" y="1"/>
                  </a:moveTo>
                  <a:cubicBezTo>
                    <a:pt x="92" y="122"/>
                    <a:pt x="62" y="244"/>
                    <a:pt x="31" y="365"/>
                  </a:cubicBezTo>
                  <a:cubicBezTo>
                    <a:pt x="1" y="609"/>
                    <a:pt x="1" y="882"/>
                    <a:pt x="305" y="943"/>
                  </a:cubicBezTo>
                  <a:cubicBezTo>
                    <a:pt x="368" y="956"/>
                    <a:pt x="426" y="963"/>
                    <a:pt x="482" y="963"/>
                  </a:cubicBezTo>
                  <a:cubicBezTo>
                    <a:pt x="563" y="963"/>
                    <a:pt x="641" y="948"/>
                    <a:pt x="730" y="913"/>
                  </a:cubicBezTo>
                  <a:cubicBezTo>
                    <a:pt x="943" y="791"/>
                    <a:pt x="1156" y="639"/>
                    <a:pt x="1308" y="426"/>
                  </a:cubicBezTo>
                  <a:cubicBezTo>
                    <a:pt x="882" y="396"/>
                    <a:pt x="487" y="244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83;p63">
              <a:extLst>
                <a:ext uri="{FF2B5EF4-FFF2-40B4-BE49-F238E27FC236}">
                  <a16:creationId xmlns:a16="http://schemas.microsoft.com/office/drawing/2014/main" id="{850F1FE2-C349-57B5-F063-4089924E16AF}"/>
                </a:ext>
              </a:extLst>
            </p:cNvPr>
            <p:cNvSpPr/>
            <p:nvPr/>
          </p:nvSpPr>
          <p:spPr>
            <a:xfrm>
              <a:off x="2012450" y="2050475"/>
              <a:ext cx="18275" cy="14950"/>
            </a:xfrm>
            <a:custGeom>
              <a:avLst/>
              <a:gdLst/>
              <a:ahLst/>
              <a:cxnLst/>
              <a:rect l="l" t="t" r="r" b="b"/>
              <a:pathLst>
                <a:path w="731" h="598" extrusionOk="0">
                  <a:moveTo>
                    <a:pt x="31" y="0"/>
                  </a:moveTo>
                  <a:cubicBezTo>
                    <a:pt x="1" y="244"/>
                    <a:pt x="1" y="517"/>
                    <a:pt x="305" y="578"/>
                  </a:cubicBezTo>
                  <a:cubicBezTo>
                    <a:pt x="368" y="591"/>
                    <a:pt x="426" y="598"/>
                    <a:pt x="482" y="598"/>
                  </a:cubicBezTo>
                  <a:cubicBezTo>
                    <a:pt x="563" y="598"/>
                    <a:pt x="641" y="583"/>
                    <a:pt x="730" y="548"/>
                  </a:cubicBezTo>
                  <a:cubicBezTo>
                    <a:pt x="639" y="213"/>
                    <a:pt x="366" y="0"/>
                    <a:pt x="31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684;p63">
              <a:extLst>
                <a:ext uri="{FF2B5EF4-FFF2-40B4-BE49-F238E27FC236}">
                  <a16:creationId xmlns:a16="http://schemas.microsoft.com/office/drawing/2014/main" id="{AAFFA16D-4F53-3A59-B4DB-376979303B1E}"/>
                </a:ext>
              </a:extLst>
            </p:cNvPr>
            <p:cNvSpPr/>
            <p:nvPr/>
          </p:nvSpPr>
          <p:spPr>
            <a:xfrm>
              <a:off x="1976750" y="1928125"/>
              <a:ext cx="112400" cy="12950"/>
            </a:xfrm>
            <a:custGeom>
              <a:avLst/>
              <a:gdLst/>
              <a:ahLst/>
              <a:cxnLst/>
              <a:rect l="l" t="t" r="r" b="b"/>
              <a:pathLst>
                <a:path w="4496" h="518" extrusionOk="0">
                  <a:moveTo>
                    <a:pt x="4469" y="213"/>
                  </a:moveTo>
                  <a:cubicBezTo>
                    <a:pt x="4479" y="224"/>
                    <a:pt x="4485" y="227"/>
                    <a:pt x="4489" y="227"/>
                  </a:cubicBezTo>
                  <a:cubicBezTo>
                    <a:pt x="4496" y="227"/>
                    <a:pt x="4489" y="213"/>
                    <a:pt x="4469" y="213"/>
                  </a:cubicBezTo>
                  <a:close/>
                  <a:moveTo>
                    <a:pt x="3314" y="1"/>
                  </a:moveTo>
                  <a:cubicBezTo>
                    <a:pt x="3101" y="31"/>
                    <a:pt x="2918" y="92"/>
                    <a:pt x="2706" y="92"/>
                  </a:cubicBezTo>
                  <a:cubicBezTo>
                    <a:pt x="2599" y="107"/>
                    <a:pt x="2493" y="115"/>
                    <a:pt x="2390" y="115"/>
                  </a:cubicBezTo>
                  <a:cubicBezTo>
                    <a:pt x="2288" y="115"/>
                    <a:pt x="2189" y="107"/>
                    <a:pt x="2098" y="92"/>
                  </a:cubicBezTo>
                  <a:cubicBezTo>
                    <a:pt x="1992" y="83"/>
                    <a:pt x="1887" y="79"/>
                    <a:pt x="1782" y="79"/>
                  </a:cubicBezTo>
                  <a:cubicBezTo>
                    <a:pt x="1159" y="79"/>
                    <a:pt x="547" y="231"/>
                    <a:pt x="0" y="517"/>
                  </a:cubicBezTo>
                  <a:cubicBezTo>
                    <a:pt x="499" y="268"/>
                    <a:pt x="1066" y="137"/>
                    <a:pt x="1637" y="137"/>
                  </a:cubicBezTo>
                  <a:cubicBezTo>
                    <a:pt x="1831" y="137"/>
                    <a:pt x="2026" y="152"/>
                    <a:pt x="2219" y="183"/>
                  </a:cubicBezTo>
                  <a:cubicBezTo>
                    <a:pt x="2309" y="191"/>
                    <a:pt x="2401" y="195"/>
                    <a:pt x="2493" y="195"/>
                  </a:cubicBezTo>
                  <a:cubicBezTo>
                    <a:pt x="2747" y="195"/>
                    <a:pt x="3008" y="167"/>
                    <a:pt x="3253" y="122"/>
                  </a:cubicBezTo>
                  <a:cubicBezTo>
                    <a:pt x="3384" y="102"/>
                    <a:pt x="3520" y="92"/>
                    <a:pt x="3656" y="92"/>
                  </a:cubicBezTo>
                  <a:cubicBezTo>
                    <a:pt x="3928" y="92"/>
                    <a:pt x="4205" y="132"/>
                    <a:pt x="4469" y="213"/>
                  </a:cubicBezTo>
                  <a:cubicBezTo>
                    <a:pt x="4104" y="62"/>
                    <a:pt x="3709" y="1"/>
                    <a:pt x="3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685;p63">
              <a:extLst>
                <a:ext uri="{FF2B5EF4-FFF2-40B4-BE49-F238E27FC236}">
                  <a16:creationId xmlns:a16="http://schemas.microsoft.com/office/drawing/2014/main" id="{0CBFCE79-0BDB-8A96-24B5-FA2ABE62517E}"/>
                </a:ext>
              </a:extLst>
            </p:cNvPr>
            <p:cNvSpPr/>
            <p:nvPr/>
          </p:nvSpPr>
          <p:spPr>
            <a:xfrm>
              <a:off x="1979025" y="1914450"/>
              <a:ext cx="106325" cy="12175"/>
            </a:xfrm>
            <a:custGeom>
              <a:avLst/>
              <a:gdLst/>
              <a:ahLst/>
              <a:cxnLst/>
              <a:rect l="l" t="t" r="r" b="b"/>
              <a:pathLst>
                <a:path w="4253" h="487" extrusionOk="0">
                  <a:moveTo>
                    <a:pt x="4226" y="183"/>
                  </a:moveTo>
                  <a:cubicBezTo>
                    <a:pt x="4236" y="193"/>
                    <a:pt x="4242" y="196"/>
                    <a:pt x="4246" y="196"/>
                  </a:cubicBezTo>
                  <a:cubicBezTo>
                    <a:pt x="4253" y="196"/>
                    <a:pt x="4246" y="183"/>
                    <a:pt x="4226" y="183"/>
                  </a:cubicBezTo>
                  <a:close/>
                  <a:moveTo>
                    <a:pt x="3131" y="1"/>
                  </a:moveTo>
                  <a:cubicBezTo>
                    <a:pt x="2919" y="31"/>
                    <a:pt x="2736" y="92"/>
                    <a:pt x="2554" y="92"/>
                  </a:cubicBezTo>
                  <a:cubicBezTo>
                    <a:pt x="2447" y="107"/>
                    <a:pt x="2349" y="115"/>
                    <a:pt x="2254" y="115"/>
                  </a:cubicBezTo>
                  <a:cubicBezTo>
                    <a:pt x="2159" y="115"/>
                    <a:pt x="2067" y="107"/>
                    <a:pt x="1976" y="92"/>
                  </a:cubicBezTo>
                  <a:cubicBezTo>
                    <a:pt x="1861" y="82"/>
                    <a:pt x="1747" y="77"/>
                    <a:pt x="1634" y="77"/>
                  </a:cubicBezTo>
                  <a:cubicBezTo>
                    <a:pt x="1059" y="77"/>
                    <a:pt x="509" y="208"/>
                    <a:pt x="1" y="487"/>
                  </a:cubicBezTo>
                  <a:cubicBezTo>
                    <a:pt x="499" y="238"/>
                    <a:pt x="1032" y="106"/>
                    <a:pt x="1573" y="106"/>
                  </a:cubicBezTo>
                  <a:cubicBezTo>
                    <a:pt x="1758" y="106"/>
                    <a:pt x="1943" y="122"/>
                    <a:pt x="2128" y="153"/>
                  </a:cubicBezTo>
                  <a:cubicBezTo>
                    <a:pt x="2210" y="161"/>
                    <a:pt x="2293" y="164"/>
                    <a:pt x="2378" y="164"/>
                  </a:cubicBezTo>
                  <a:cubicBezTo>
                    <a:pt x="2609" y="164"/>
                    <a:pt x="2848" y="136"/>
                    <a:pt x="3071" y="92"/>
                  </a:cubicBezTo>
                  <a:cubicBezTo>
                    <a:pt x="3169" y="84"/>
                    <a:pt x="3268" y="80"/>
                    <a:pt x="3366" y="80"/>
                  </a:cubicBezTo>
                  <a:cubicBezTo>
                    <a:pt x="3661" y="80"/>
                    <a:pt x="3952" y="115"/>
                    <a:pt x="4226" y="183"/>
                  </a:cubicBezTo>
                  <a:cubicBezTo>
                    <a:pt x="3861" y="61"/>
                    <a:pt x="3496" y="1"/>
                    <a:pt x="3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686;p63">
              <a:extLst>
                <a:ext uri="{FF2B5EF4-FFF2-40B4-BE49-F238E27FC236}">
                  <a16:creationId xmlns:a16="http://schemas.microsoft.com/office/drawing/2014/main" id="{7FB44602-7B97-0EC7-FEDE-0753C32CCE56}"/>
                </a:ext>
              </a:extLst>
            </p:cNvPr>
            <p:cNvSpPr/>
            <p:nvPr/>
          </p:nvSpPr>
          <p:spPr>
            <a:xfrm>
              <a:off x="1824775" y="1793850"/>
              <a:ext cx="276625" cy="209525"/>
            </a:xfrm>
            <a:custGeom>
              <a:avLst/>
              <a:gdLst/>
              <a:ahLst/>
              <a:cxnLst/>
              <a:rect l="l" t="t" r="r" b="b"/>
              <a:pathLst>
                <a:path w="11065" h="8381" extrusionOk="0">
                  <a:moveTo>
                    <a:pt x="6360" y="1"/>
                  </a:moveTo>
                  <a:cubicBezTo>
                    <a:pt x="5922" y="1"/>
                    <a:pt x="5479" y="67"/>
                    <a:pt x="5046" y="204"/>
                  </a:cubicBezTo>
                  <a:cubicBezTo>
                    <a:pt x="3648" y="569"/>
                    <a:pt x="2645" y="1998"/>
                    <a:pt x="2645" y="1998"/>
                  </a:cubicBezTo>
                  <a:cubicBezTo>
                    <a:pt x="2645" y="1998"/>
                    <a:pt x="1125" y="2363"/>
                    <a:pt x="699" y="3730"/>
                  </a:cubicBezTo>
                  <a:cubicBezTo>
                    <a:pt x="0" y="5919"/>
                    <a:pt x="1642" y="8381"/>
                    <a:pt x="1642" y="8381"/>
                  </a:cubicBezTo>
                  <a:cubicBezTo>
                    <a:pt x="2371" y="8107"/>
                    <a:pt x="2888" y="7469"/>
                    <a:pt x="3040" y="6740"/>
                  </a:cubicBezTo>
                  <a:cubicBezTo>
                    <a:pt x="7630" y="5919"/>
                    <a:pt x="8724" y="2818"/>
                    <a:pt x="8724" y="2818"/>
                  </a:cubicBezTo>
                  <a:cubicBezTo>
                    <a:pt x="9970" y="5098"/>
                    <a:pt x="10821" y="5402"/>
                    <a:pt x="11003" y="5736"/>
                  </a:cubicBezTo>
                  <a:cubicBezTo>
                    <a:pt x="11003" y="5736"/>
                    <a:pt x="11064" y="3609"/>
                    <a:pt x="10122" y="2089"/>
                  </a:cubicBezTo>
                  <a:cubicBezTo>
                    <a:pt x="9299" y="772"/>
                    <a:pt x="7857" y="1"/>
                    <a:pt x="636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687;p63">
              <a:extLst>
                <a:ext uri="{FF2B5EF4-FFF2-40B4-BE49-F238E27FC236}">
                  <a16:creationId xmlns:a16="http://schemas.microsoft.com/office/drawing/2014/main" id="{44779936-8421-1527-76C2-BA5229C26272}"/>
                </a:ext>
              </a:extLst>
            </p:cNvPr>
            <p:cNvSpPr/>
            <p:nvPr/>
          </p:nvSpPr>
          <p:spPr>
            <a:xfrm>
              <a:off x="1903025" y="1858975"/>
              <a:ext cx="141375" cy="99575"/>
            </a:xfrm>
            <a:custGeom>
              <a:avLst/>
              <a:gdLst/>
              <a:ahLst/>
              <a:cxnLst/>
              <a:rect l="l" t="t" r="r" b="b"/>
              <a:pathLst>
                <a:path w="5655" h="3983" extrusionOk="0">
                  <a:moveTo>
                    <a:pt x="5655" y="1"/>
                  </a:moveTo>
                  <a:lnTo>
                    <a:pt x="5655" y="1"/>
                  </a:lnTo>
                  <a:cubicBezTo>
                    <a:pt x="5503" y="609"/>
                    <a:pt x="5229" y="1186"/>
                    <a:pt x="4864" y="1672"/>
                  </a:cubicBezTo>
                  <a:cubicBezTo>
                    <a:pt x="4500" y="2159"/>
                    <a:pt x="4013" y="2554"/>
                    <a:pt x="3496" y="2888"/>
                  </a:cubicBezTo>
                  <a:cubicBezTo>
                    <a:pt x="2980" y="3192"/>
                    <a:pt x="2402" y="3466"/>
                    <a:pt x="1825" y="3618"/>
                  </a:cubicBezTo>
                  <a:cubicBezTo>
                    <a:pt x="1521" y="3709"/>
                    <a:pt x="1217" y="3800"/>
                    <a:pt x="913" y="3861"/>
                  </a:cubicBezTo>
                  <a:cubicBezTo>
                    <a:pt x="609" y="3891"/>
                    <a:pt x="305" y="3922"/>
                    <a:pt x="1" y="3983"/>
                  </a:cubicBezTo>
                  <a:cubicBezTo>
                    <a:pt x="305" y="3983"/>
                    <a:pt x="639" y="3983"/>
                    <a:pt x="943" y="3922"/>
                  </a:cubicBezTo>
                  <a:cubicBezTo>
                    <a:pt x="1247" y="3891"/>
                    <a:pt x="1551" y="3831"/>
                    <a:pt x="1855" y="3770"/>
                  </a:cubicBezTo>
                  <a:cubicBezTo>
                    <a:pt x="2159" y="3679"/>
                    <a:pt x="2463" y="3587"/>
                    <a:pt x="2767" y="3466"/>
                  </a:cubicBezTo>
                  <a:cubicBezTo>
                    <a:pt x="2919" y="3405"/>
                    <a:pt x="3041" y="3344"/>
                    <a:pt x="3193" y="3283"/>
                  </a:cubicBezTo>
                  <a:lnTo>
                    <a:pt x="3618" y="3040"/>
                  </a:lnTo>
                  <a:cubicBezTo>
                    <a:pt x="4135" y="2706"/>
                    <a:pt x="4621" y="2250"/>
                    <a:pt x="4986" y="1764"/>
                  </a:cubicBezTo>
                  <a:cubicBezTo>
                    <a:pt x="5351" y="1247"/>
                    <a:pt x="5594" y="639"/>
                    <a:pt x="565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688;p63">
              <a:extLst>
                <a:ext uri="{FF2B5EF4-FFF2-40B4-BE49-F238E27FC236}">
                  <a16:creationId xmlns:a16="http://schemas.microsoft.com/office/drawing/2014/main" id="{9FF842BF-7473-B18C-6EE0-FA7652A46EDA}"/>
                </a:ext>
              </a:extLst>
            </p:cNvPr>
            <p:cNvSpPr/>
            <p:nvPr/>
          </p:nvSpPr>
          <p:spPr>
            <a:xfrm>
              <a:off x="1821725" y="1960350"/>
              <a:ext cx="69950" cy="87100"/>
            </a:xfrm>
            <a:custGeom>
              <a:avLst/>
              <a:gdLst/>
              <a:ahLst/>
              <a:cxnLst/>
              <a:rect l="l" t="t" r="r" b="b"/>
              <a:pathLst>
                <a:path w="2798" h="3484" extrusionOk="0">
                  <a:moveTo>
                    <a:pt x="1042" y="1"/>
                  </a:moveTo>
                  <a:cubicBezTo>
                    <a:pt x="967" y="1"/>
                    <a:pt x="893" y="16"/>
                    <a:pt x="821" y="49"/>
                  </a:cubicBezTo>
                  <a:cubicBezTo>
                    <a:pt x="1" y="383"/>
                    <a:pt x="639" y="2937"/>
                    <a:pt x="1520" y="3362"/>
                  </a:cubicBezTo>
                  <a:cubicBezTo>
                    <a:pt x="1581" y="3393"/>
                    <a:pt x="1672" y="3423"/>
                    <a:pt x="1764" y="3453"/>
                  </a:cubicBezTo>
                  <a:cubicBezTo>
                    <a:pt x="1855" y="3484"/>
                    <a:pt x="1916" y="3484"/>
                    <a:pt x="2007" y="3484"/>
                  </a:cubicBezTo>
                  <a:cubicBezTo>
                    <a:pt x="2128" y="3484"/>
                    <a:pt x="2250" y="3453"/>
                    <a:pt x="2341" y="3423"/>
                  </a:cubicBezTo>
                  <a:cubicBezTo>
                    <a:pt x="2432" y="3362"/>
                    <a:pt x="2493" y="3332"/>
                    <a:pt x="2554" y="3271"/>
                  </a:cubicBezTo>
                  <a:cubicBezTo>
                    <a:pt x="2645" y="3180"/>
                    <a:pt x="2736" y="3089"/>
                    <a:pt x="2797" y="2997"/>
                  </a:cubicBezTo>
                  <a:lnTo>
                    <a:pt x="2645" y="1508"/>
                  </a:lnTo>
                  <a:cubicBezTo>
                    <a:pt x="2645" y="1508"/>
                    <a:pt x="1791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689;p63">
              <a:extLst>
                <a:ext uri="{FF2B5EF4-FFF2-40B4-BE49-F238E27FC236}">
                  <a16:creationId xmlns:a16="http://schemas.microsoft.com/office/drawing/2014/main" id="{DF356C06-B15F-2E80-D22B-424D3F83ACA7}"/>
                </a:ext>
              </a:extLst>
            </p:cNvPr>
            <p:cNvSpPr/>
            <p:nvPr/>
          </p:nvSpPr>
          <p:spPr>
            <a:xfrm>
              <a:off x="1846800" y="1979800"/>
              <a:ext cx="34975" cy="55800"/>
            </a:xfrm>
            <a:custGeom>
              <a:avLst/>
              <a:gdLst/>
              <a:ahLst/>
              <a:cxnLst/>
              <a:rect l="l" t="t" r="r" b="b"/>
              <a:pathLst>
                <a:path w="1399" h="2232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365"/>
                    <a:pt x="943" y="943"/>
                    <a:pt x="1065" y="1581"/>
                  </a:cubicBezTo>
                  <a:cubicBezTo>
                    <a:pt x="985" y="1383"/>
                    <a:pt x="802" y="1275"/>
                    <a:pt x="608" y="1275"/>
                  </a:cubicBezTo>
                  <a:cubicBezTo>
                    <a:pt x="505" y="1275"/>
                    <a:pt x="400" y="1305"/>
                    <a:pt x="305" y="1368"/>
                  </a:cubicBezTo>
                  <a:cubicBezTo>
                    <a:pt x="274" y="1368"/>
                    <a:pt x="305" y="1399"/>
                    <a:pt x="305" y="1399"/>
                  </a:cubicBezTo>
                  <a:cubicBezTo>
                    <a:pt x="347" y="1388"/>
                    <a:pt x="389" y="1383"/>
                    <a:pt x="431" y="1383"/>
                  </a:cubicBezTo>
                  <a:cubicBezTo>
                    <a:pt x="629" y="1383"/>
                    <a:pt x="812" y="1497"/>
                    <a:pt x="913" y="1672"/>
                  </a:cubicBezTo>
                  <a:cubicBezTo>
                    <a:pt x="1004" y="1824"/>
                    <a:pt x="1095" y="2007"/>
                    <a:pt x="1156" y="2189"/>
                  </a:cubicBezTo>
                  <a:cubicBezTo>
                    <a:pt x="1169" y="2216"/>
                    <a:pt x="1195" y="2231"/>
                    <a:pt x="1220" y="2231"/>
                  </a:cubicBezTo>
                  <a:cubicBezTo>
                    <a:pt x="1250" y="2231"/>
                    <a:pt x="1277" y="2209"/>
                    <a:pt x="1277" y="2159"/>
                  </a:cubicBezTo>
                  <a:cubicBezTo>
                    <a:pt x="1399" y="1338"/>
                    <a:pt x="882" y="15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690;p63">
              <a:extLst>
                <a:ext uri="{FF2B5EF4-FFF2-40B4-BE49-F238E27FC236}">
                  <a16:creationId xmlns:a16="http://schemas.microsoft.com/office/drawing/2014/main" id="{AFA01F20-8B30-1474-0654-D354F6FD9716}"/>
                </a:ext>
              </a:extLst>
            </p:cNvPr>
            <p:cNvSpPr/>
            <p:nvPr/>
          </p:nvSpPr>
          <p:spPr>
            <a:xfrm>
              <a:off x="1860475" y="2029900"/>
              <a:ext cx="15025" cy="12800"/>
            </a:xfrm>
            <a:custGeom>
              <a:avLst/>
              <a:gdLst/>
              <a:ahLst/>
              <a:cxnLst/>
              <a:rect l="l" t="t" r="r" b="b"/>
              <a:pathLst>
                <a:path w="601" h="512" extrusionOk="0">
                  <a:moveTo>
                    <a:pt x="281" y="0"/>
                  </a:moveTo>
                  <a:cubicBezTo>
                    <a:pt x="269" y="0"/>
                    <a:pt x="257" y="1"/>
                    <a:pt x="244" y="3"/>
                  </a:cubicBezTo>
                  <a:cubicBezTo>
                    <a:pt x="122" y="33"/>
                    <a:pt x="1" y="155"/>
                    <a:pt x="31" y="276"/>
                  </a:cubicBezTo>
                  <a:cubicBezTo>
                    <a:pt x="31" y="430"/>
                    <a:pt x="153" y="511"/>
                    <a:pt x="273" y="511"/>
                  </a:cubicBezTo>
                  <a:cubicBezTo>
                    <a:pt x="343" y="511"/>
                    <a:pt x="412" y="484"/>
                    <a:pt x="457" y="428"/>
                  </a:cubicBezTo>
                  <a:cubicBezTo>
                    <a:pt x="601" y="255"/>
                    <a:pt x="499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691;p63">
              <a:extLst>
                <a:ext uri="{FF2B5EF4-FFF2-40B4-BE49-F238E27FC236}">
                  <a16:creationId xmlns:a16="http://schemas.microsoft.com/office/drawing/2014/main" id="{7AF67E97-FDE7-82D6-88F2-16D956FECFF5}"/>
                </a:ext>
              </a:extLst>
            </p:cNvPr>
            <p:cNvSpPr/>
            <p:nvPr/>
          </p:nvSpPr>
          <p:spPr>
            <a:xfrm>
              <a:off x="1771200" y="1720325"/>
              <a:ext cx="146300" cy="124500"/>
            </a:xfrm>
            <a:custGeom>
              <a:avLst/>
              <a:gdLst/>
              <a:ahLst/>
              <a:cxnLst/>
              <a:rect l="l" t="t" r="r" b="b"/>
              <a:pathLst>
                <a:path w="5852" h="4980" extrusionOk="0">
                  <a:moveTo>
                    <a:pt x="2507" y="1"/>
                  </a:moveTo>
                  <a:cubicBezTo>
                    <a:pt x="1114" y="1"/>
                    <a:pt x="1" y="1280"/>
                    <a:pt x="745" y="2993"/>
                  </a:cubicBezTo>
                  <a:cubicBezTo>
                    <a:pt x="1273" y="4226"/>
                    <a:pt x="3007" y="4979"/>
                    <a:pt x="4210" y="4979"/>
                  </a:cubicBezTo>
                  <a:cubicBezTo>
                    <a:pt x="4462" y="4979"/>
                    <a:pt x="4690" y="4946"/>
                    <a:pt x="4879" y="4878"/>
                  </a:cubicBezTo>
                  <a:cubicBezTo>
                    <a:pt x="5365" y="4665"/>
                    <a:pt x="5852" y="1838"/>
                    <a:pt x="3997" y="501"/>
                  </a:cubicBezTo>
                  <a:cubicBezTo>
                    <a:pt x="3511" y="156"/>
                    <a:pt x="2992" y="1"/>
                    <a:pt x="250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692;p63">
              <a:extLst>
                <a:ext uri="{FF2B5EF4-FFF2-40B4-BE49-F238E27FC236}">
                  <a16:creationId xmlns:a16="http://schemas.microsoft.com/office/drawing/2014/main" id="{93BB16B4-F3ED-278A-4431-3ED53FB195B5}"/>
                </a:ext>
              </a:extLst>
            </p:cNvPr>
            <p:cNvSpPr/>
            <p:nvPr/>
          </p:nvSpPr>
          <p:spPr>
            <a:xfrm>
              <a:off x="1767775" y="1728275"/>
              <a:ext cx="125400" cy="122100"/>
            </a:xfrm>
            <a:custGeom>
              <a:avLst/>
              <a:gdLst/>
              <a:ahLst/>
              <a:cxnLst/>
              <a:rect l="l" t="t" r="r" b="b"/>
              <a:pathLst>
                <a:path w="5016" h="488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852" y="365"/>
                    <a:pt x="335" y="973"/>
                    <a:pt x="122" y="1733"/>
                  </a:cubicBezTo>
                  <a:cubicBezTo>
                    <a:pt x="31" y="2098"/>
                    <a:pt x="1" y="2524"/>
                    <a:pt x="122" y="2919"/>
                  </a:cubicBezTo>
                  <a:cubicBezTo>
                    <a:pt x="213" y="3283"/>
                    <a:pt x="426" y="3648"/>
                    <a:pt x="730" y="3922"/>
                  </a:cubicBezTo>
                  <a:cubicBezTo>
                    <a:pt x="1308" y="4438"/>
                    <a:pt x="2037" y="4742"/>
                    <a:pt x="2797" y="4834"/>
                  </a:cubicBezTo>
                  <a:cubicBezTo>
                    <a:pt x="3011" y="4869"/>
                    <a:pt x="3235" y="4884"/>
                    <a:pt x="3463" y="4884"/>
                  </a:cubicBezTo>
                  <a:cubicBezTo>
                    <a:pt x="3625" y="4884"/>
                    <a:pt x="3788" y="4877"/>
                    <a:pt x="3952" y="4864"/>
                  </a:cubicBezTo>
                  <a:cubicBezTo>
                    <a:pt x="4317" y="4834"/>
                    <a:pt x="4681" y="4712"/>
                    <a:pt x="5016" y="4530"/>
                  </a:cubicBezTo>
                  <a:lnTo>
                    <a:pt x="5016" y="4530"/>
                  </a:lnTo>
                  <a:cubicBezTo>
                    <a:pt x="4737" y="4623"/>
                    <a:pt x="4459" y="4662"/>
                    <a:pt x="4180" y="4662"/>
                  </a:cubicBezTo>
                  <a:cubicBezTo>
                    <a:pt x="4094" y="4662"/>
                    <a:pt x="4008" y="4658"/>
                    <a:pt x="3922" y="4651"/>
                  </a:cubicBezTo>
                  <a:cubicBezTo>
                    <a:pt x="3557" y="4651"/>
                    <a:pt x="3222" y="4621"/>
                    <a:pt x="2858" y="4530"/>
                  </a:cubicBezTo>
                  <a:cubicBezTo>
                    <a:pt x="2189" y="4408"/>
                    <a:pt x="1551" y="4104"/>
                    <a:pt x="1034" y="3618"/>
                  </a:cubicBezTo>
                  <a:cubicBezTo>
                    <a:pt x="517" y="3162"/>
                    <a:pt x="305" y="2463"/>
                    <a:pt x="456" y="1794"/>
                  </a:cubicBezTo>
                  <a:cubicBezTo>
                    <a:pt x="608" y="1095"/>
                    <a:pt x="973" y="457"/>
                    <a:pt x="152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693;p63">
              <a:extLst>
                <a:ext uri="{FF2B5EF4-FFF2-40B4-BE49-F238E27FC236}">
                  <a16:creationId xmlns:a16="http://schemas.microsoft.com/office/drawing/2014/main" id="{2C3C5088-7AF2-FBFE-0438-B205175B49F4}"/>
                </a:ext>
              </a:extLst>
            </p:cNvPr>
            <p:cNvSpPr/>
            <p:nvPr/>
          </p:nvSpPr>
          <p:spPr>
            <a:xfrm>
              <a:off x="2522350" y="3250350"/>
              <a:ext cx="384525" cy="199875"/>
            </a:xfrm>
            <a:custGeom>
              <a:avLst/>
              <a:gdLst/>
              <a:ahLst/>
              <a:cxnLst/>
              <a:rect l="l" t="t" r="r" b="b"/>
              <a:pathLst>
                <a:path w="15381" h="7995" extrusionOk="0">
                  <a:moveTo>
                    <a:pt x="14438" y="0"/>
                  </a:moveTo>
                  <a:lnTo>
                    <a:pt x="0" y="5502"/>
                  </a:lnTo>
                  <a:lnTo>
                    <a:pt x="943" y="7994"/>
                  </a:lnTo>
                  <a:lnTo>
                    <a:pt x="15381" y="2492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94;p63">
              <a:extLst>
                <a:ext uri="{FF2B5EF4-FFF2-40B4-BE49-F238E27FC236}">
                  <a16:creationId xmlns:a16="http://schemas.microsoft.com/office/drawing/2014/main" id="{A300F505-A7B8-C0A7-B962-FFE2D71BBFD5}"/>
                </a:ext>
              </a:extLst>
            </p:cNvPr>
            <p:cNvSpPr/>
            <p:nvPr/>
          </p:nvSpPr>
          <p:spPr>
            <a:xfrm>
              <a:off x="2592250" y="3843800"/>
              <a:ext cx="385300" cy="199875"/>
            </a:xfrm>
            <a:custGeom>
              <a:avLst/>
              <a:gdLst/>
              <a:ahLst/>
              <a:cxnLst/>
              <a:rect l="l" t="t" r="r" b="b"/>
              <a:pathLst>
                <a:path w="15412" h="7995" extrusionOk="0">
                  <a:moveTo>
                    <a:pt x="14439" y="1"/>
                  </a:moveTo>
                  <a:lnTo>
                    <a:pt x="1" y="5503"/>
                  </a:lnTo>
                  <a:lnTo>
                    <a:pt x="974" y="7995"/>
                  </a:lnTo>
                  <a:lnTo>
                    <a:pt x="15412" y="2493"/>
                  </a:lnTo>
                  <a:lnTo>
                    <a:pt x="144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95;p63">
              <a:extLst>
                <a:ext uri="{FF2B5EF4-FFF2-40B4-BE49-F238E27FC236}">
                  <a16:creationId xmlns:a16="http://schemas.microsoft.com/office/drawing/2014/main" id="{5B15C47E-3FE3-F15C-B80C-2E9E43CC9CC2}"/>
                </a:ext>
              </a:extLst>
            </p:cNvPr>
            <p:cNvSpPr/>
            <p:nvPr/>
          </p:nvSpPr>
          <p:spPr>
            <a:xfrm>
              <a:off x="1626425" y="2890150"/>
              <a:ext cx="1061600" cy="1793375"/>
            </a:xfrm>
            <a:custGeom>
              <a:avLst/>
              <a:gdLst/>
              <a:ahLst/>
              <a:cxnLst/>
              <a:rect l="l" t="t" r="r" b="b"/>
              <a:pathLst>
                <a:path w="42464" h="71735" extrusionOk="0">
                  <a:moveTo>
                    <a:pt x="21673" y="1"/>
                  </a:moveTo>
                  <a:cubicBezTo>
                    <a:pt x="10670" y="1"/>
                    <a:pt x="6962" y="3040"/>
                    <a:pt x="5715" y="12979"/>
                  </a:cubicBezTo>
                  <a:cubicBezTo>
                    <a:pt x="4560" y="22007"/>
                    <a:pt x="62" y="71005"/>
                    <a:pt x="1" y="71491"/>
                  </a:cubicBezTo>
                  <a:lnTo>
                    <a:pt x="2676" y="71734"/>
                  </a:lnTo>
                  <a:cubicBezTo>
                    <a:pt x="2737" y="71248"/>
                    <a:pt x="7235" y="22311"/>
                    <a:pt x="8360" y="13314"/>
                  </a:cubicBezTo>
                  <a:cubicBezTo>
                    <a:pt x="9424" y="4742"/>
                    <a:pt x="12068" y="2645"/>
                    <a:pt x="21703" y="2645"/>
                  </a:cubicBezTo>
                  <a:cubicBezTo>
                    <a:pt x="30822" y="2645"/>
                    <a:pt x="33254" y="6931"/>
                    <a:pt x="34166" y="13344"/>
                  </a:cubicBezTo>
                  <a:cubicBezTo>
                    <a:pt x="34591" y="16323"/>
                    <a:pt x="39789" y="71187"/>
                    <a:pt x="39850" y="71734"/>
                  </a:cubicBezTo>
                  <a:lnTo>
                    <a:pt x="42464" y="71491"/>
                  </a:lnTo>
                  <a:cubicBezTo>
                    <a:pt x="42251" y="69242"/>
                    <a:pt x="37205" y="16019"/>
                    <a:pt x="36780" y="12949"/>
                  </a:cubicBezTo>
                  <a:cubicBezTo>
                    <a:pt x="35929" y="6931"/>
                    <a:pt x="33467" y="1"/>
                    <a:pt x="21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696;p63">
              <a:extLst>
                <a:ext uri="{FF2B5EF4-FFF2-40B4-BE49-F238E27FC236}">
                  <a16:creationId xmlns:a16="http://schemas.microsoft.com/office/drawing/2014/main" id="{5F3A075E-1D35-96F4-456B-A5AA3D890C4F}"/>
                </a:ext>
              </a:extLst>
            </p:cNvPr>
            <p:cNvSpPr/>
            <p:nvPr/>
          </p:nvSpPr>
          <p:spPr>
            <a:xfrm>
              <a:off x="1722950" y="3979075"/>
              <a:ext cx="868575" cy="66900"/>
            </a:xfrm>
            <a:custGeom>
              <a:avLst/>
              <a:gdLst/>
              <a:ahLst/>
              <a:cxnLst/>
              <a:rect l="l" t="t" r="r" b="b"/>
              <a:pathLst>
                <a:path w="34743" h="2676" extrusionOk="0">
                  <a:moveTo>
                    <a:pt x="0" y="0"/>
                  </a:moveTo>
                  <a:lnTo>
                    <a:pt x="0" y="2675"/>
                  </a:lnTo>
                  <a:lnTo>
                    <a:pt x="34742" y="2675"/>
                  </a:lnTo>
                  <a:lnTo>
                    <a:pt x="3474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97;p63">
              <a:extLst>
                <a:ext uri="{FF2B5EF4-FFF2-40B4-BE49-F238E27FC236}">
                  <a16:creationId xmlns:a16="http://schemas.microsoft.com/office/drawing/2014/main" id="{DDFA6839-44FE-7E20-175A-8EA6D3E151D3}"/>
                </a:ext>
              </a:extLst>
            </p:cNvPr>
            <p:cNvSpPr/>
            <p:nvPr/>
          </p:nvSpPr>
          <p:spPr>
            <a:xfrm>
              <a:off x="1605925" y="4613575"/>
              <a:ext cx="109450" cy="135300"/>
            </a:xfrm>
            <a:custGeom>
              <a:avLst/>
              <a:gdLst/>
              <a:ahLst/>
              <a:cxnLst/>
              <a:rect l="l" t="t" r="r" b="b"/>
              <a:pathLst>
                <a:path w="4378" h="5412" extrusionOk="0">
                  <a:moveTo>
                    <a:pt x="335" y="1"/>
                  </a:moveTo>
                  <a:lnTo>
                    <a:pt x="0" y="5411"/>
                  </a:lnTo>
                  <a:lnTo>
                    <a:pt x="4377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98;p63">
              <a:extLst>
                <a:ext uri="{FF2B5EF4-FFF2-40B4-BE49-F238E27FC236}">
                  <a16:creationId xmlns:a16="http://schemas.microsoft.com/office/drawing/2014/main" id="{F7CDE41B-C3DD-1583-12E7-866D6C18D6B6}"/>
                </a:ext>
              </a:extLst>
            </p:cNvPr>
            <p:cNvSpPr/>
            <p:nvPr/>
          </p:nvSpPr>
          <p:spPr>
            <a:xfrm>
              <a:off x="2600625" y="4613575"/>
              <a:ext cx="110200" cy="135300"/>
            </a:xfrm>
            <a:custGeom>
              <a:avLst/>
              <a:gdLst/>
              <a:ahLst/>
              <a:cxnLst/>
              <a:rect l="l" t="t" r="r" b="b"/>
              <a:pathLst>
                <a:path w="4408" h="5412" extrusionOk="0">
                  <a:moveTo>
                    <a:pt x="335" y="1"/>
                  </a:moveTo>
                  <a:lnTo>
                    <a:pt x="0" y="5411"/>
                  </a:lnTo>
                  <a:lnTo>
                    <a:pt x="4408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99;p63">
              <a:extLst>
                <a:ext uri="{FF2B5EF4-FFF2-40B4-BE49-F238E27FC236}">
                  <a16:creationId xmlns:a16="http://schemas.microsoft.com/office/drawing/2014/main" id="{A3F6B483-06DF-14F6-7848-7D555D7B3678}"/>
                </a:ext>
              </a:extLst>
            </p:cNvPr>
            <p:cNvSpPr/>
            <p:nvPr/>
          </p:nvSpPr>
          <p:spPr>
            <a:xfrm>
              <a:off x="1382500" y="2123000"/>
              <a:ext cx="610400" cy="795200"/>
            </a:xfrm>
            <a:custGeom>
              <a:avLst/>
              <a:gdLst/>
              <a:ahLst/>
              <a:cxnLst/>
              <a:rect l="l" t="t" r="r" b="b"/>
              <a:pathLst>
                <a:path w="24416" h="31808" extrusionOk="0">
                  <a:moveTo>
                    <a:pt x="16458" y="1"/>
                  </a:moveTo>
                  <a:cubicBezTo>
                    <a:pt x="15852" y="1"/>
                    <a:pt x="14976" y="565"/>
                    <a:pt x="14013" y="1476"/>
                  </a:cubicBezTo>
                  <a:cubicBezTo>
                    <a:pt x="11703" y="3604"/>
                    <a:pt x="1" y="15732"/>
                    <a:pt x="578" y="19805"/>
                  </a:cubicBezTo>
                  <a:cubicBezTo>
                    <a:pt x="1156" y="23878"/>
                    <a:pt x="12889" y="29744"/>
                    <a:pt x="16931" y="31690"/>
                  </a:cubicBezTo>
                  <a:cubicBezTo>
                    <a:pt x="17093" y="31770"/>
                    <a:pt x="17265" y="31807"/>
                    <a:pt x="17444" y="31807"/>
                  </a:cubicBezTo>
                  <a:cubicBezTo>
                    <a:pt x="20115" y="31807"/>
                    <a:pt x="24416" y="23403"/>
                    <a:pt x="23162" y="22662"/>
                  </a:cubicBezTo>
                  <a:cubicBezTo>
                    <a:pt x="21217" y="21507"/>
                    <a:pt x="11035" y="17404"/>
                    <a:pt x="11035" y="16857"/>
                  </a:cubicBezTo>
                  <a:cubicBezTo>
                    <a:pt x="11035" y="16279"/>
                    <a:pt x="16293" y="6552"/>
                    <a:pt x="16962" y="3726"/>
                  </a:cubicBezTo>
                  <a:cubicBezTo>
                    <a:pt x="17611" y="1057"/>
                    <a:pt x="17287" y="1"/>
                    <a:pt x="16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700;p63">
              <a:extLst>
                <a:ext uri="{FF2B5EF4-FFF2-40B4-BE49-F238E27FC236}">
                  <a16:creationId xmlns:a16="http://schemas.microsoft.com/office/drawing/2014/main" id="{F34F1D78-3EA7-BF82-90F2-A7145A09670A}"/>
                </a:ext>
              </a:extLst>
            </p:cNvPr>
            <p:cNvSpPr/>
            <p:nvPr/>
          </p:nvSpPr>
          <p:spPr>
            <a:xfrm>
              <a:off x="1781450" y="2681950"/>
              <a:ext cx="467375" cy="428075"/>
            </a:xfrm>
            <a:custGeom>
              <a:avLst/>
              <a:gdLst/>
              <a:ahLst/>
              <a:cxnLst/>
              <a:rect l="l" t="t" r="r" b="b"/>
              <a:pathLst>
                <a:path w="18695" h="17123" extrusionOk="0">
                  <a:moveTo>
                    <a:pt x="6597" y="0"/>
                  </a:moveTo>
                  <a:lnTo>
                    <a:pt x="1" y="8876"/>
                  </a:lnTo>
                  <a:cubicBezTo>
                    <a:pt x="639" y="9636"/>
                    <a:pt x="3557" y="13861"/>
                    <a:pt x="4925" y="14894"/>
                  </a:cubicBezTo>
                  <a:cubicBezTo>
                    <a:pt x="6115" y="15799"/>
                    <a:pt x="7832" y="17123"/>
                    <a:pt x="9348" y="17123"/>
                  </a:cubicBezTo>
                  <a:cubicBezTo>
                    <a:pt x="9614" y="17123"/>
                    <a:pt x="9873" y="17082"/>
                    <a:pt x="10122" y="16991"/>
                  </a:cubicBezTo>
                  <a:cubicBezTo>
                    <a:pt x="10730" y="16748"/>
                    <a:pt x="11247" y="16262"/>
                    <a:pt x="11521" y="15684"/>
                  </a:cubicBezTo>
                  <a:cubicBezTo>
                    <a:pt x="11521" y="15684"/>
                    <a:pt x="11613" y="15691"/>
                    <a:pt x="11761" y="15691"/>
                  </a:cubicBezTo>
                  <a:cubicBezTo>
                    <a:pt x="12263" y="15691"/>
                    <a:pt x="13409" y="15618"/>
                    <a:pt x="13831" y="14985"/>
                  </a:cubicBezTo>
                  <a:cubicBezTo>
                    <a:pt x="14165" y="14438"/>
                    <a:pt x="14347" y="13800"/>
                    <a:pt x="14317" y="13192"/>
                  </a:cubicBezTo>
                  <a:lnTo>
                    <a:pt x="14317" y="13192"/>
                  </a:lnTo>
                  <a:cubicBezTo>
                    <a:pt x="14317" y="13192"/>
                    <a:pt x="14647" y="13264"/>
                    <a:pt x="15060" y="13264"/>
                  </a:cubicBezTo>
                  <a:cubicBezTo>
                    <a:pt x="15575" y="13264"/>
                    <a:pt x="16218" y="13151"/>
                    <a:pt x="16506" y="12645"/>
                  </a:cubicBezTo>
                  <a:cubicBezTo>
                    <a:pt x="16749" y="12098"/>
                    <a:pt x="16809" y="11490"/>
                    <a:pt x="16658" y="10912"/>
                  </a:cubicBezTo>
                  <a:cubicBezTo>
                    <a:pt x="17387" y="10882"/>
                    <a:pt x="18025" y="10426"/>
                    <a:pt x="18268" y="9757"/>
                  </a:cubicBezTo>
                  <a:cubicBezTo>
                    <a:pt x="18694" y="8480"/>
                    <a:pt x="16749" y="5593"/>
                    <a:pt x="15533" y="4377"/>
                  </a:cubicBezTo>
                  <a:cubicBezTo>
                    <a:pt x="14104" y="2918"/>
                    <a:pt x="6597" y="0"/>
                    <a:pt x="6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701;p63">
              <a:extLst>
                <a:ext uri="{FF2B5EF4-FFF2-40B4-BE49-F238E27FC236}">
                  <a16:creationId xmlns:a16="http://schemas.microsoft.com/office/drawing/2014/main" id="{B684D31A-ED1E-9124-F673-534AF24B4582}"/>
                </a:ext>
              </a:extLst>
            </p:cNvPr>
            <p:cNvSpPr/>
            <p:nvPr/>
          </p:nvSpPr>
          <p:spPr>
            <a:xfrm>
              <a:off x="2105175" y="2845100"/>
              <a:ext cx="94775" cy="106175"/>
            </a:xfrm>
            <a:custGeom>
              <a:avLst/>
              <a:gdLst/>
              <a:ahLst/>
              <a:cxnLst/>
              <a:rect l="l" t="t" r="r" b="b"/>
              <a:pathLst>
                <a:path w="3791" h="4247" extrusionOk="0">
                  <a:moveTo>
                    <a:pt x="44" y="1"/>
                  </a:moveTo>
                  <a:cubicBezTo>
                    <a:pt x="20" y="1"/>
                    <a:pt x="0" y="45"/>
                    <a:pt x="0" y="70"/>
                  </a:cubicBezTo>
                  <a:cubicBezTo>
                    <a:pt x="1338" y="1347"/>
                    <a:pt x="2402" y="2897"/>
                    <a:pt x="3678" y="4234"/>
                  </a:cubicBezTo>
                  <a:cubicBezTo>
                    <a:pt x="3696" y="4243"/>
                    <a:pt x="3714" y="4247"/>
                    <a:pt x="3729" y="4247"/>
                  </a:cubicBezTo>
                  <a:cubicBezTo>
                    <a:pt x="3767" y="4247"/>
                    <a:pt x="3791" y="4225"/>
                    <a:pt x="3769" y="4204"/>
                  </a:cubicBezTo>
                  <a:cubicBezTo>
                    <a:pt x="2797" y="2593"/>
                    <a:pt x="1398" y="1347"/>
                    <a:pt x="61" y="9"/>
                  </a:cubicBezTo>
                  <a:cubicBezTo>
                    <a:pt x="55" y="3"/>
                    <a:pt x="4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702;p63">
              <a:extLst>
                <a:ext uri="{FF2B5EF4-FFF2-40B4-BE49-F238E27FC236}">
                  <a16:creationId xmlns:a16="http://schemas.microsoft.com/office/drawing/2014/main" id="{2157A4CA-B393-DD09-D4AB-22EC8350E275}"/>
                </a:ext>
              </a:extLst>
            </p:cNvPr>
            <p:cNvSpPr/>
            <p:nvPr/>
          </p:nvSpPr>
          <p:spPr>
            <a:xfrm>
              <a:off x="2036925" y="2919575"/>
              <a:ext cx="104600" cy="90875"/>
            </a:xfrm>
            <a:custGeom>
              <a:avLst/>
              <a:gdLst/>
              <a:ahLst/>
              <a:cxnLst/>
              <a:rect l="l" t="t" r="r" b="b"/>
              <a:pathLst>
                <a:path w="4184" h="3635" extrusionOk="0">
                  <a:moveTo>
                    <a:pt x="66" y="1"/>
                  </a:moveTo>
                  <a:cubicBezTo>
                    <a:pt x="36" y="1"/>
                    <a:pt x="0" y="45"/>
                    <a:pt x="25" y="70"/>
                  </a:cubicBezTo>
                  <a:cubicBezTo>
                    <a:pt x="724" y="647"/>
                    <a:pt x="1423" y="1255"/>
                    <a:pt x="2092" y="1863"/>
                  </a:cubicBezTo>
                  <a:cubicBezTo>
                    <a:pt x="2426" y="2167"/>
                    <a:pt x="2761" y="2471"/>
                    <a:pt x="3095" y="2775"/>
                  </a:cubicBezTo>
                  <a:cubicBezTo>
                    <a:pt x="3399" y="3109"/>
                    <a:pt x="3703" y="3383"/>
                    <a:pt x="4068" y="3626"/>
                  </a:cubicBezTo>
                  <a:cubicBezTo>
                    <a:pt x="4079" y="3632"/>
                    <a:pt x="4090" y="3634"/>
                    <a:pt x="4101" y="3634"/>
                  </a:cubicBezTo>
                  <a:cubicBezTo>
                    <a:pt x="4148" y="3634"/>
                    <a:pt x="4184" y="3584"/>
                    <a:pt x="4159" y="3535"/>
                  </a:cubicBezTo>
                  <a:cubicBezTo>
                    <a:pt x="3885" y="3200"/>
                    <a:pt x="3581" y="2866"/>
                    <a:pt x="3247" y="2623"/>
                  </a:cubicBezTo>
                  <a:cubicBezTo>
                    <a:pt x="2913" y="2319"/>
                    <a:pt x="2578" y="2015"/>
                    <a:pt x="2214" y="1711"/>
                  </a:cubicBezTo>
                  <a:cubicBezTo>
                    <a:pt x="1514" y="1134"/>
                    <a:pt x="815" y="586"/>
                    <a:pt x="86" y="9"/>
                  </a:cubicBezTo>
                  <a:cubicBezTo>
                    <a:pt x="80" y="3"/>
                    <a:pt x="73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703;p63">
              <a:extLst>
                <a:ext uri="{FF2B5EF4-FFF2-40B4-BE49-F238E27FC236}">
                  <a16:creationId xmlns:a16="http://schemas.microsoft.com/office/drawing/2014/main" id="{A6802317-E417-1F5E-A5CC-E947AB83EB52}"/>
                </a:ext>
              </a:extLst>
            </p:cNvPr>
            <p:cNvSpPr/>
            <p:nvPr/>
          </p:nvSpPr>
          <p:spPr>
            <a:xfrm>
              <a:off x="1974600" y="2993300"/>
              <a:ext cx="94875" cy="80775"/>
            </a:xfrm>
            <a:custGeom>
              <a:avLst/>
              <a:gdLst/>
              <a:ahLst/>
              <a:cxnLst/>
              <a:rect l="l" t="t" r="r" b="b"/>
              <a:pathLst>
                <a:path w="3795" h="3231" extrusionOk="0">
                  <a:moveTo>
                    <a:pt x="55" y="0"/>
                  </a:moveTo>
                  <a:cubicBezTo>
                    <a:pt x="16" y="0"/>
                    <a:pt x="1" y="45"/>
                    <a:pt x="26" y="69"/>
                  </a:cubicBezTo>
                  <a:cubicBezTo>
                    <a:pt x="664" y="616"/>
                    <a:pt x="1272" y="1194"/>
                    <a:pt x="1941" y="1741"/>
                  </a:cubicBezTo>
                  <a:lnTo>
                    <a:pt x="2852" y="2562"/>
                  </a:lnTo>
                  <a:cubicBezTo>
                    <a:pt x="3122" y="2831"/>
                    <a:pt x="3422" y="3042"/>
                    <a:pt x="3780" y="3223"/>
                  </a:cubicBezTo>
                  <a:lnTo>
                    <a:pt x="3780" y="3223"/>
                  </a:lnTo>
                  <a:cubicBezTo>
                    <a:pt x="3777" y="3214"/>
                    <a:pt x="3785" y="3200"/>
                    <a:pt x="3764" y="3200"/>
                  </a:cubicBezTo>
                  <a:cubicBezTo>
                    <a:pt x="3551" y="2896"/>
                    <a:pt x="3248" y="2622"/>
                    <a:pt x="2913" y="2410"/>
                  </a:cubicBezTo>
                  <a:lnTo>
                    <a:pt x="1971" y="1619"/>
                  </a:lnTo>
                  <a:cubicBezTo>
                    <a:pt x="1333" y="1103"/>
                    <a:pt x="694" y="555"/>
                    <a:pt x="86" y="8"/>
                  </a:cubicBezTo>
                  <a:cubicBezTo>
                    <a:pt x="75" y="3"/>
                    <a:pt x="64" y="0"/>
                    <a:pt x="55" y="0"/>
                  </a:cubicBezTo>
                  <a:close/>
                  <a:moveTo>
                    <a:pt x="3780" y="3223"/>
                  </a:moveTo>
                  <a:cubicBezTo>
                    <a:pt x="3781" y="3227"/>
                    <a:pt x="3785" y="3230"/>
                    <a:pt x="3795" y="3230"/>
                  </a:cubicBezTo>
                  <a:cubicBezTo>
                    <a:pt x="3790" y="3228"/>
                    <a:pt x="3785" y="3225"/>
                    <a:pt x="3780" y="3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704;p63">
              <a:extLst>
                <a:ext uri="{FF2B5EF4-FFF2-40B4-BE49-F238E27FC236}">
                  <a16:creationId xmlns:a16="http://schemas.microsoft.com/office/drawing/2014/main" id="{730A65D5-5BD4-4734-7CFD-0B81019B926B}"/>
                </a:ext>
              </a:extLst>
            </p:cNvPr>
            <p:cNvSpPr/>
            <p:nvPr/>
          </p:nvSpPr>
          <p:spPr>
            <a:xfrm>
              <a:off x="1359725" y="2112675"/>
              <a:ext cx="595775" cy="799525"/>
            </a:xfrm>
            <a:custGeom>
              <a:avLst/>
              <a:gdLst/>
              <a:ahLst/>
              <a:cxnLst/>
              <a:rect l="l" t="t" r="r" b="b"/>
              <a:pathLst>
                <a:path w="23831" h="31981" extrusionOk="0">
                  <a:moveTo>
                    <a:pt x="17343" y="0"/>
                  </a:moveTo>
                  <a:cubicBezTo>
                    <a:pt x="16791" y="0"/>
                    <a:pt x="16097" y="341"/>
                    <a:pt x="15411" y="917"/>
                  </a:cubicBezTo>
                  <a:cubicBezTo>
                    <a:pt x="13374" y="2619"/>
                    <a:pt x="0" y="16692"/>
                    <a:pt x="1155" y="20735"/>
                  </a:cubicBezTo>
                  <a:cubicBezTo>
                    <a:pt x="2371" y="25081"/>
                    <a:pt x="15380" y="31981"/>
                    <a:pt x="15380" y="31981"/>
                  </a:cubicBezTo>
                  <a:lnTo>
                    <a:pt x="23830" y="21677"/>
                  </a:lnTo>
                  <a:cubicBezTo>
                    <a:pt x="23830" y="21677"/>
                    <a:pt x="12553" y="17573"/>
                    <a:pt x="12280" y="17148"/>
                  </a:cubicBezTo>
                  <a:cubicBezTo>
                    <a:pt x="12006" y="16722"/>
                    <a:pt x="15836" y="10552"/>
                    <a:pt x="17751" y="4990"/>
                  </a:cubicBezTo>
                  <a:cubicBezTo>
                    <a:pt x="18989" y="1377"/>
                    <a:pt x="18452" y="0"/>
                    <a:pt x="1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705;p63">
              <a:extLst>
                <a:ext uri="{FF2B5EF4-FFF2-40B4-BE49-F238E27FC236}">
                  <a16:creationId xmlns:a16="http://schemas.microsoft.com/office/drawing/2014/main" id="{CF7D650C-12FF-5939-35D7-136418AD7FFC}"/>
                </a:ext>
              </a:extLst>
            </p:cNvPr>
            <p:cNvSpPr/>
            <p:nvPr/>
          </p:nvSpPr>
          <p:spPr>
            <a:xfrm>
              <a:off x="1420500" y="2117350"/>
              <a:ext cx="478775" cy="731025"/>
            </a:xfrm>
            <a:custGeom>
              <a:avLst/>
              <a:gdLst/>
              <a:ahLst/>
              <a:cxnLst/>
              <a:rect l="l" t="t" r="r" b="b"/>
              <a:pathLst>
                <a:path w="19151" h="29241" extrusionOk="0">
                  <a:moveTo>
                    <a:pt x="15442" y="0"/>
                  </a:moveTo>
                  <a:cubicBezTo>
                    <a:pt x="15411" y="91"/>
                    <a:pt x="15351" y="183"/>
                    <a:pt x="15290" y="274"/>
                  </a:cubicBezTo>
                  <a:cubicBezTo>
                    <a:pt x="15199" y="456"/>
                    <a:pt x="15138" y="669"/>
                    <a:pt x="15077" y="882"/>
                  </a:cubicBezTo>
                  <a:cubicBezTo>
                    <a:pt x="15229" y="730"/>
                    <a:pt x="15351" y="547"/>
                    <a:pt x="15442" y="335"/>
                  </a:cubicBezTo>
                  <a:cubicBezTo>
                    <a:pt x="15472" y="243"/>
                    <a:pt x="15503" y="152"/>
                    <a:pt x="15563" y="61"/>
                  </a:cubicBezTo>
                  <a:lnTo>
                    <a:pt x="15442" y="0"/>
                  </a:lnTo>
                  <a:close/>
                  <a:moveTo>
                    <a:pt x="13740" y="3040"/>
                  </a:moveTo>
                  <a:cubicBezTo>
                    <a:pt x="13750" y="3056"/>
                    <a:pt x="13760" y="3071"/>
                    <a:pt x="13770" y="3087"/>
                  </a:cubicBezTo>
                  <a:lnTo>
                    <a:pt x="13770" y="3087"/>
                  </a:lnTo>
                  <a:cubicBezTo>
                    <a:pt x="13770" y="3071"/>
                    <a:pt x="13770" y="3056"/>
                    <a:pt x="13770" y="3040"/>
                  </a:cubicBezTo>
                  <a:close/>
                  <a:moveTo>
                    <a:pt x="13770" y="3087"/>
                  </a:moveTo>
                  <a:cubicBezTo>
                    <a:pt x="13775" y="3284"/>
                    <a:pt x="13807" y="3481"/>
                    <a:pt x="13892" y="3678"/>
                  </a:cubicBezTo>
                  <a:cubicBezTo>
                    <a:pt x="13952" y="3860"/>
                    <a:pt x="14044" y="4073"/>
                    <a:pt x="14165" y="4225"/>
                  </a:cubicBezTo>
                  <a:cubicBezTo>
                    <a:pt x="14135" y="4012"/>
                    <a:pt x="14104" y="3800"/>
                    <a:pt x="14013" y="3617"/>
                  </a:cubicBezTo>
                  <a:cubicBezTo>
                    <a:pt x="13958" y="3423"/>
                    <a:pt x="13877" y="3254"/>
                    <a:pt x="13770" y="3087"/>
                  </a:cubicBezTo>
                  <a:close/>
                  <a:moveTo>
                    <a:pt x="10274" y="5411"/>
                  </a:moveTo>
                  <a:cubicBezTo>
                    <a:pt x="10457" y="5532"/>
                    <a:pt x="10639" y="5654"/>
                    <a:pt x="10822" y="5745"/>
                  </a:cubicBezTo>
                  <a:cubicBezTo>
                    <a:pt x="11004" y="5836"/>
                    <a:pt x="11186" y="5927"/>
                    <a:pt x="11399" y="5958"/>
                  </a:cubicBezTo>
                  <a:lnTo>
                    <a:pt x="11430" y="5958"/>
                  </a:lnTo>
                  <a:cubicBezTo>
                    <a:pt x="11247" y="5806"/>
                    <a:pt x="11065" y="5715"/>
                    <a:pt x="10882" y="5623"/>
                  </a:cubicBezTo>
                  <a:cubicBezTo>
                    <a:pt x="10700" y="5502"/>
                    <a:pt x="10487" y="5441"/>
                    <a:pt x="10274" y="5411"/>
                  </a:cubicBezTo>
                  <a:close/>
                  <a:moveTo>
                    <a:pt x="13588" y="9119"/>
                  </a:moveTo>
                  <a:cubicBezTo>
                    <a:pt x="13496" y="9119"/>
                    <a:pt x="13405" y="9149"/>
                    <a:pt x="13344" y="9180"/>
                  </a:cubicBezTo>
                  <a:cubicBezTo>
                    <a:pt x="13132" y="9240"/>
                    <a:pt x="12949" y="9332"/>
                    <a:pt x="12767" y="9453"/>
                  </a:cubicBezTo>
                  <a:cubicBezTo>
                    <a:pt x="12980" y="9453"/>
                    <a:pt x="13192" y="9392"/>
                    <a:pt x="13375" y="9332"/>
                  </a:cubicBezTo>
                  <a:lnTo>
                    <a:pt x="13496" y="9301"/>
                  </a:lnTo>
                  <a:lnTo>
                    <a:pt x="13588" y="9119"/>
                  </a:lnTo>
                  <a:close/>
                  <a:moveTo>
                    <a:pt x="8572" y="9544"/>
                  </a:moveTo>
                  <a:cubicBezTo>
                    <a:pt x="8572" y="9757"/>
                    <a:pt x="8603" y="9970"/>
                    <a:pt x="8694" y="10152"/>
                  </a:cubicBezTo>
                  <a:cubicBezTo>
                    <a:pt x="8755" y="10365"/>
                    <a:pt x="8846" y="10578"/>
                    <a:pt x="8967" y="10730"/>
                  </a:cubicBezTo>
                  <a:cubicBezTo>
                    <a:pt x="8937" y="10517"/>
                    <a:pt x="8907" y="10304"/>
                    <a:pt x="8846" y="10122"/>
                  </a:cubicBezTo>
                  <a:cubicBezTo>
                    <a:pt x="8755" y="9909"/>
                    <a:pt x="8663" y="9727"/>
                    <a:pt x="8572" y="9544"/>
                  </a:cubicBezTo>
                  <a:close/>
                  <a:moveTo>
                    <a:pt x="4074" y="11915"/>
                  </a:moveTo>
                  <a:lnTo>
                    <a:pt x="4074" y="11915"/>
                  </a:lnTo>
                  <a:cubicBezTo>
                    <a:pt x="4256" y="12067"/>
                    <a:pt x="4408" y="12189"/>
                    <a:pt x="4621" y="12280"/>
                  </a:cubicBezTo>
                  <a:cubicBezTo>
                    <a:pt x="4791" y="12365"/>
                    <a:pt x="4988" y="12424"/>
                    <a:pt x="5186" y="12481"/>
                  </a:cubicBezTo>
                  <a:lnTo>
                    <a:pt x="5186" y="12481"/>
                  </a:lnTo>
                  <a:cubicBezTo>
                    <a:pt x="5037" y="12334"/>
                    <a:pt x="4859" y="12217"/>
                    <a:pt x="4682" y="12128"/>
                  </a:cubicBezTo>
                  <a:cubicBezTo>
                    <a:pt x="4499" y="12037"/>
                    <a:pt x="4287" y="11976"/>
                    <a:pt x="4074" y="11915"/>
                  </a:cubicBezTo>
                  <a:close/>
                  <a:moveTo>
                    <a:pt x="5186" y="12481"/>
                  </a:moveTo>
                  <a:cubicBezTo>
                    <a:pt x="5190" y="12485"/>
                    <a:pt x="5194" y="12489"/>
                    <a:pt x="5198" y="12493"/>
                  </a:cubicBezTo>
                  <a:lnTo>
                    <a:pt x="5229" y="12493"/>
                  </a:lnTo>
                  <a:cubicBezTo>
                    <a:pt x="5215" y="12489"/>
                    <a:pt x="5200" y="12485"/>
                    <a:pt x="5186" y="12481"/>
                  </a:cubicBezTo>
                  <a:close/>
                  <a:moveTo>
                    <a:pt x="10852" y="13465"/>
                  </a:moveTo>
                  <a:lnTo>
                    <a:pt x="10852" y="13465"/>
                  </a:lnTo>
                  <a:cubicBezTo>
                    <a:pt x="10700" y="13617"/>
                    <a:pt x="10578" y="13800"/>
                    <a:pt x="10487" y="13982"/>
                  </a:cubicBezTo>
                  <a:cubicBezTo>
                    <a:pt x="10396" y="14165"/>
                    <a:pt x="10335" y="14377"/>
                    <a:pt x="10274" y="14590"/>
                  </a:cubicBezTo>
                  <a:cubicBezTo>
                    <a:pt x="10426" y="14438"/>
                    <a:pt x="10548" y="14256"/>
                    <a:pt x="10639" y="14073"/>
                  </a:cubicBezTo>
                  <a:cubicBezTo>
                    <a:pt x="10730" y="13861"/>
                    <a:pt x="10791" y="13678"/>
                    <a:pt x="10852" y="13465"/>
                  </a:cubicBezTo>
                  <a:close/>
                  <a:moveTo>
                    <a:pt x="1946" y="14043"/>
                  </a:moveTo>
                  <a:lnTo>
                    <a:pt x="1946" y="14043"/>
                  </a:lnTo>
                  <a:cubicBezTo>
                    <a:pt x="1794" y="14195"/>
                    <a:pt x="1672" y="14377"/>
                    <a:pt x="1581" y="14590"/>
                  </a:cubicBezTo>
                  <a:cubicBezTo>
                    <a:pt x="1490" y="14772"/>
                    <a:pt x="1399" y="14955"/>
                    <a:pt x="1369" y="15168"/>
                  </a:cubicBezTo>
                  <a:cubicBezTo>
                    <a:pt x="1521" y="15016"/>
                    <a:pt x="1642" y="14833"/>
                    <a:pt x="1733" y="14651"/>
                  </a:cubicBezTo>
                  <a:cubicBezTo>
                    <a:pt x="1824" y="14469"/>
                    <a:pt x="1885" y="14256"/>
                    <a:pt x="1946" y="14043"/>
                  </a:cubicBezTo>
                  <a:close/>
                  <a:moveTo>
                    <a:pt x="7113" y="15046"/>
                  </a:moveTo>
                  <a:cubicBezTo>
                    <a:pt x="6901" y="15046"/>
                    <a:pt x="6688" y="15107"/>
                    <a:pt x="6505" y="15168"/>
                  </a:cubicBezTo>
                  <a:cubicBezTo>
                    <a:pt x="6293" y="15228"/>
                    <a:pt x="6110" y="15320"/>
                    <a:pt x="5928" y="15441"/>
                  </a:cubicBezTo>
                  <a:cubicBezTo>
                    <a:pt x="6141" y="15441"/>
                    <a:pt x="6353" y="15380"/>
                    <a:pt x="6566" y="15320"/>
                  </a:cubicBezTo>
                  <a:cubicBezTo>
                    <a:pt x="6749" y="15259"/>
                    <a:pt x="6931" y="15168"/>
                    <a:pt x="7113" y="15046"/>
                  </a:cubicBezTo>
                  <a:close/>
                  <a:moveTo>
                    <a:pt x="2402" y="16991"/>
                  </a:moveTo>
                  <a:lnTo>
                    <a:pt x="2402" y="16991"/>
                  </a:lnTo>
                  <a:cubicBezTo>
                    <a:pt x="2412" y="17007"/>
                    <a:pt x="2423" y="17023"/>
                    <a:pt x="2432" y="17039"/>
                  </a:cubicBezTo>
                  <a:lnTo>
                    <a:pt x="2432" y="17039"/>
                  </a:lnTo>
                  <a:cubicBezTo>
                    <a:pt x="2432" y="17033"/>
                    <a:pt x="2432" y="17027"/>
                    <a:pt x="2432" y="17022"/>
                  </a:cubicBezTo>
                  <a:lnTo>
                    <a:pt x="2402" y="16991"/>
                  </a:lnTo>
                  <a:close/>
                  <a:moveTo>
                    <a:pt x="2432" y="17039"/>
                  </a:moveTo>
                  <a:lnTo>
                    <a:pt x="2432" y="17039"/>
                  </a:lnTo>
                  <a:cubicBezTo>
                    <a:pt x="2434" y="17217"/>
                    <a:pt x="2466" y="17423"/>
                    <a:pt x="2554" y="17630"/>
                  </a:cubicBezTo>
                  <a:cubicBezTo>
                    <a:pt x="2615" y="17842"/>
                    <a:pt x="2706" y="18025"/>
                    <a:pt x="2828" y="18207"/>
                  </a:cubicBezTo>
                  <a:cubicBezTo>
                    <a:pt x="2797" y="17994"/>
                    <a:pt x="2767" y="17782"/>
                    <a:pt x="2706" y="17569"/>
                  </a:cubicBezTo>
                  <a:cubicBezTo>
                    <a:pt x="2623" y="17402"/>
                    <a:pt x="2539" y="17210"/>
                    <a:pt x="2432" y="17039"/>
                  </a:cubicBezTo>
                  <a:close/>
                  <a:moveTo>
                    <a:pt x="8420" y="18086"/>
                  </a:moveTo>
                  <a:lnTo>
                    <a:pt x="8420" y="18086"/>
                  </a:lnTo>
                  <a:cubicBezTo>
                    <a:pt x="8603" y="18207"/>
                    <a:pt x="8785" y="18329"/>
                    <a:pt x="8967" y="18420"/>
                  </a:cubicBezTo>
                  <a:cubicBezTo>
                    <a:pt x="9150" y="18511"/>
                    <a:pt x="9332" y="18602"/>
                    <a:pt x="9545" y="18633"/>
                  </a:cubicBezTo>
                  <a:lnTo>
                    <a:pt x="9575" y="18633"/>
                  </a:lnTo>
                  <a:cubicBezTo>
                    <a:pt x="9393" y="18481"/>
                    <a:pt x="9241" y="18390"/>
                    <a:pt x="9028" y="18298"/>
                  </a:cubicBezTo>
                  <a:cubicBezTo>
                    <a:pt x="8846" y="18177"/>
                    <a:pt x="8633" y="18116"/>
                    <a:pt x="8420" y="18086"/>
                  </a:cubicBezTo>
                  <a:close/>
                  <a:moveTo>
                    <a:pt x="5776" y="19484"/>
                  </a:moveTo>
                  <a:lnTo>
                    <a:pt x="5776" y="19484"/>
                  </a:lnTo>
                  <a:cubicBezTo>
                    <a:pt x="5654" y="19636"/>
                    <a:pt x="5533" y="19818"/>
                    <a:pt x="5442" y="20001"/>
                  </a:cubicBezTo>
                  <a:cubicBezTo>
                    <a:pt x="5350" y="20183"/>
                    <a:pt x="5259" y="20396"/>
                    <a:pt x="5229" y="20608"/>
                  </a:cubicBezTo>
                  <a:cubicBezTo>
                    <a:pt x="5381" y="20426"/>
                    <a:pt x="5472" y="20274"/>
                    <a:pt x="5563" y="20061"/>
                  </a:cubicBezTo>
                  <a:cubicBezTo>
                    <a:pt x="5685" y="19879"/>
                    <a:pt x="5746" y="19666"/>
                    <a:pt x="5776" y="19484"/>
                  </a:cubicBezTo>
                  <a:close/>
                  <a:moveTo>
                    <a:pt x="16414" y="20031"/>
                  </a:moveTo>
                  <a:lnTo>
                    <a:pt x="16414" y="20031"/>
                  </a:lnTo>
                  <a:cubicBezTo>
                    <a:pt x="16566" y="20183"/>
                    <a:pt x="16749" y="20274"/>
                    <a:pt x="16962" y="20365"/>
                  </a:cubicBezTo>
                  <a:cubicBezTo>
                    <a:pt x="17144" y="20487"/>
                    <a:pt x="17326" y="20548"/>
                    <a:pt x="17539" y="20608"/>
                  </a:cubicBezTo>
                  <a:cubicBezTo>
                    <a:pt x="17387" y="20456"/>
                    <a:pt x="17205" y="20335"/>
                    <a:pt x="17022" y="20244"/>
                  </a:cubicBezTo>
                  <a:cubicBezTo>
                    <a:pt x="16840" y="20152"/>
                    <a:pt x="16627" y="20061"/>
                    <a:pt x="16414" y="20031"/>
                  </a:cubicBezTo>
                  <a:close/>
                  <a:moveTo>
                    <a:pt x="1186" y="20396"/>
                  </a:moveTo>
                  <a:cubicBezTo>
                    <a:pt x="973" y="20396"/>
                    <a:pt x="761" y="20456"/>
                    <a:pt x="578" y="20517"/>
                  </a:cubicBezTo>
                  <a:cubicBezTo>
                    <a:pt x="365" y="20578"/>
                    <a:pt x="183" y="20669"/>
                    <a:pt x="1" y="20791"/>
                  </a:cubicBezTo>
                  <a:cubicBezTo>
                    <a:pt x="213" y="20791"/>
                    <a:pt x="426" y="20730"/>
                    <a:pt x="609" y="20669"/>
                  </a:cubicBezTo>
                  <a:cubicBezTo>
                    <a:pt x="821" y="20608"/>
                    <a:pt x="1004" y="20517"/>
                    <a:pt x="1186" y="20396"/>
                  </a:cubicBezTo>
                  <a:close/>
                  <a:moveTo>
                    <a:pt x="11916" y="20183"/>
                  </a:moveTo>
                  <a:cubicBezTo>
                    <a:pt x="11916" y="20396"/>
                    <a:pt x="11977" y="20608"/>
                    <a:pt x="12037" y="20791"/>
                  </a:cubicBezTo>
                  <a:cubicBezTo>
                    <a:pt x="12098" y="21004"/>
                    <a:pt x="12189" y="21186"/>
                    <a:pt x="12311" y="21368"/>
                  </a:cubicBezTo>
                  <a:cubicBezTo>
                    <a:pt x="12311" y="21156"/>
                    <a:pt x="12250" y="20943"/>
                    <a:pt x="12189" y="20760"/>
                  </a:cubicBezTo>
                  <a:cubicBezTo>
                    <a:pt x="12129" y="20548"/>
                    <a:pt x="12007" y="20365"/>
                    <a:pt x="11916" y="20183"/>
                  </a:cubicBezTo>
                  <a:close/>
                  <a:moveTo>
                    <a:pt x="9119" y="22827"/>
                  </a:moveTo>
                  <a:lnTo>
                    <a:pt x="9119" y="22827"/>
                  </a:lnTo>
                  <a:cubicBezTo>
                    <a:pt x="8937" y="22858"/>
                    <a:pt x="8724" y="22888"/>
                    <a:pt x="8512" y="22949"/>
                  </a:cubicBezTo>
                  <a:cubicBezTo>
                    <a:pt x="8299" y="23040"/>
                    <a:pt x="8116" y="23131"/>
                    <a:pt x="7934" y="23222"/>
                  </a:cubicBezTo>
                  <a:cubicBezTo>
                    <a:pt x="8147" y="23222"/>
                    <a:pt x="8360" y="23162"/>
                    <a:pt x="8572" y="23101"/>
                  </a:cubicBezTo>
                  <a:cubicBezTo>
                    <a:pt x="8755" y="23040"/>
                    <a:pt x="8967" y="22949"/>
                    <a:pt x="9119" y="22827"/>
                  </a:cubicBezTo>
                  <a:close/>
                  <a:moveTo>
                    <a:pt x="2493" y="23162"/>
                  </a:moveTo>
                  <a:cubicBezTo>
                    <a:pt x="2645" y="23283"/>
                    <a:pt x="2828" y="23405"/>
                    <a:pt x="3010" y="23496"/>
                  </a:cubicBezTo>
                  <a:cubicBezTo>
                    <a:pt x="3223" y="23587"/>
                    <a:pt x="3405" y="23678"/>
                    <a:pt x="3618" y="23709"/>
                  </a:cubicBezTo>
                  <a:cubicBezTo>
                    <a:pt x="3466" y="23587"/>
                    <a:pt x="3283" y="23466"/>
                    <a:pt x="3101" y="23374"/>
                  </a:cubicBezTo>
                  <a:cubicBezTo>
                    <a:pt x="2888" y="23283"/>
                    <a:pt x="2706" y="23192"/>
                    <a:pt x="2493" y="23162"/>
                  </a:cubicBezTo>
                  <a:close/>
                  <a:moveTo>
                    <a:pt x="19150" y="23526"/>
                  </a:moveTo>
                  <a:cubicBezTo>
                    <a:pt x="18937" y="23526"/>
                    <a:pt x="18724" y="23587"/>
                    <a:pt x="18542" y="23648"/>
                  </a:cubicBezTo>
                  <a:cubicBezTo>
                    <a:pt x="18329" y="23709"/>
                    <a:pt x="18147" y="23800"/>
                    <a:pt x="17965" y="23922"/>
                  </a:cubicBezTo>
                  <a:cubicBezTo>
                    <a:pt x="18177" y="23891"/>
                    <a:pt x="18390" y="23861"/>
                    <a:pt x="18572" y="23800"/>
                  </a:cubicBezTo>
                  <a:cubicBezTo>
                    <a:pt x="18785" y="23739"/>
                    <a:pt x="18998" y="23618"/>
                    <a:pt x="19150" y="23526"/>
                  </a:cubicBezTo>
                  <a:close/>
                  <a:moveTo>
                    <a:pt x="15320" y="23162"/>
                  </a:moveTo>
                  <a:cubicBezTo>
                    <a:pt x="15199" y="23314"/>
                    <a:pt x="15077" y="23496"/>
                    <a:pt x="14986" y="23709"/>
                  </a:cubicBezTo>
                  <a:cubicBezTo>
                    <a:pt x="14895" y="23891"/>
                    <a:pt x="14803" y="24074"/>
                    <a:pt x="14773" y="24286"/>
                  </a:cubicBezTo>
                  <a:cubicBezTo>
                    <a:pt x="14895" y="24134"/>
                    <a:pt x="15016" y="23952"/>
                    <a:pt x="15107" y="23770"/>
                  </a:cubicBezTo>
                  <a:cubicBezTo>
                    <a:pt x="15229" y="23557"/>
                    <a:pt x="15290" y="23374"/>
                    <a:pt x="15320" y="23162"/>
                  </a:cubicBezTo>
                  <a:close/>
                  <a:moveTo>
                    <a:pt x="10913" y="25350"/>
                  </a:moveTo>
                  <a:lnTo>
                    <a:pt x="10913" y="25350"/>
                  </a:lnTo>
                  <a:cubicBezTo>
                    <a:pt x="11065" y="25502"/>
                    <a:pt x="11247" y="25593"/>
                    <a:pt x="11430" y="25715"/>
                  </a:cubicBezTo>
                  <a:cubicBezTo>
                    <a:pt x="11612" y="25806"/>
                    <a:pt x="11824" y="25867"/>
                    <a:pt x="12006" y="25897"/>
                  </a:cubicBezTo>
                  <a:lnTo>
                    <a:pt x="12006" y="25897"/>
                  </a:lnTo>
                  <a:cubicBezTo>
                    <a:pt x="11861" y="25759"/>
                    <a:pt x="11689" y="25648"/>
                    <a:pt x="11490" y="25563"/>
                  </a:cubicBezTo>
                  <a:cubicBezTo>
                    <a:pt x="11308" y="25472"/>
                    <a:pt x="11126" y="25381"/>
                    <a:pt x="10913" y="25350"/>
                  </a:cubicBezTo>
                  <a:close/>
                  <a:moveTo>
                    <a:pt x="12006" y="25897"/>
                  </a:moveTo>
                  <a:cubicBezTo>
                    <a:pt x="12017" y="25907"/>
                    <a:pt x="12027" y="25917"/>
                    <a:pt x="12037" y="25928"/>
                  </a:cubicBezTo>
                  <a:lnTo>
                    <a:pt x="12007" y="25897"/>
                  </a:lnTo>
                  <a:cubicBezTo>
                    <a:pt x="12007" y="25897"/>
                    <a:pt x="12006" y="25897"/>
                    <a:pt x="12006" y="25897"/>
                  </a:cubicBezTo>
                  <a:close/>
                  <a:moveTo>
                    <a:pt x="6141" y="25168"/>
                  </a:moveTo>
                  <a:lnTo>
                    <a:pt x="6141" y="25168"/>
                  </a:lnTo>
                  <a:cubicBezTo>
                    <a:pt x="6171" y="25593"/>
                    <a:pt x="6293" y="25988"/>
                    <a:pt x="6536" y="26353"/>
                  </a:cubicBezTo>
                  <a:cubicBezTo>
                    <a:pt x="6505" y="25928"/>
                    <a:pt x="6353" y="25532"/>
                    <a:pt x="6141" y="25168"/>
                  </a:cubicBezTo>
                  <a:close/>
                  <a:moveTo>
                    <a:pt x="15320" y="27387"/>
                  </a:moveTo>
                  <a:cubicBezTo>
                    <a:pt x="15107" y="27387"/>
                    <a:pt x="14895" y="27447"/>
                    <a:pt x="14682" y="27508"/>
                  </a:cubicBezTo>
                  <a:cubicBezTo>
                    <a:pt x="14500" y="27569"/>
                    <a:pt x="14287" y="27660"/>
                    <a:pt x="14135" y="27781"/>
                  </a:cubicBezTo>
                  <a:lnTo>
                    <a:pt x="14135" y="27781"/>
                  </a:lnTo>
                  <a:cubicBezTo>
                    <a:pt x="14338" y="27776"/>
                    <a:pt x="14540" y="27718"/>
                    <a:pt x="14743" y="27660"/>
                  </a:cubicBezTo>
                  <a:cubicBezTo>
                    <a:pt x="14955" y="27599"/>
                    <a:pt x="15138" y="27508"/>
                    <a:pt x="15320" y="27387"/>
                  </a:cubicBezTo>
                  <a:close/>
                  <a:moveTo>
                    <a:pt x="14135" y="27781"/>
                  </a:moveTo>
                  <a:lnTo>
                    <a:pt x="14135" y="27781"/>
                  </a:lnTo>
                  <a:cubicBezTo>
                    <a:pt x="14125" y="27782"/>
                    <a:pt x="14115" y="27782"/>
                    <a:pt x="14104" y="27782"/>
                  </a:cubicBezTo>
                  <a:lnTo>
                    <a:pt x="14135" y="27782"/>
                  </a:lnTo>
                  <a:cubicBezTo>
                    <a:pt x="14135" y="27782"/>
                    <a:pt x="14135" y="27781"/>
                    <a:pt x="14135" y="27781"/>
                  </a:cubicBezTo>
                  <a:close/>
                  <a:moveTo>
                    <a:pt x="10122" y="28116"/>
                  </a:moveTo>
                  <a:lnTo>
                    <a:pt x="10122" y="28116"/>
                  </a:lnTo>
                  <a:cubicBezTo>
                    <a:pt x="9971" y="28268"/>
                    <a:pt x="9849" y="28450"/>
                    <a:pt x="9758" y="28633"/>
                  </a:cubicBezTo>
                  <a:cubicBezTo>
                    <a:pt x="9667" y="28815"/>
                    <a:pt x="9575" y="29028"/>
                    <a:pt x="9545" y="29241"/>
                  </a:cubicBezTo>
                  <a:cubicBezTo>
                    <a:pt x="9697" y="29058"/>
                    <a:pt x="9819" y="28906"/>
                    <a:pt x="9910" y="28694"/>
                  </a:cubicBezTo>
                  <a:cubicBezTo>
                    <a:pt x="10001" y="28511"/>
                    <a:pt x="10062" y="28298"/>
                    <a:pt x="10122" y="28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706;p63">
              <a:extLst>
                <a:ext uri="{FF2B5EF4-FFF2-40B4-BE49-F238E27FC236}">
                  <a16:creationId xmlns:a16="http://schemas.microsoft.com/office/drawing/2014/main" id="{EBD6EF3D-F1D4-31A5-55C0-7D4F444E9FBC}"/>
                </a:ext>
              </a:extLst>
            </p:cNvPr>
            <p:cNvSpPr/>
            <p:nvPr/>
          </p:nvSpPr>
          <p:spPr>
            <a:xfrm>
              <a:off x="1705475" y="2642425"/>
              <a:ext cx="182400" cy="219200"/>
            </a:xfrm>
            <a:custGeom>
              <a:avLst/>
              <a:gdLst/>
              <a:ahLst/>
              <a:cxnLst/>
              <a:rect l="l" t="t" r="r" b="b"/>
              <a:pathLst>
                <a:path w="7296" h="8768" extrusionOk="0">
                  <a:moveTo>
                    <a:pt x="7234" y="1"/>
                  </a:moveTo>
                  <a:cubicBezTo>
                    <a:pt x="6596" y="700"/>
                    <a:pt x="5988" y="1429"/>
                    <a:pt x="5380" y="2128"/>
                  </a:cubicBezTo>
                  <a:cubicBezTo>
                    <a:pt x="4772" y="2827"/>
                    <a:pt x="4134" y="3587"/>
                    <a:pt x="3496" y="4317"/>
                  </a:cubicBezTo>
                  <a:cubicBezTo>
                    <a:pt x="2888" y="5046"/>
                    <a:pt x="2310" y="5776"/>
                    <a:pt x="1702" y="6505"/>
                  </a:cubicBezTo>
                  <a:cubicBezTo>
                    <a:pt x="1094" y="7235"/>
                    <a:pt x="578" y="7995"/>
                    <a:pt x="0" y="8724"/>
                  </a:cubicBezTo>
                  <a:cubicBezTo>
                    <a:pt x="0" y="8746"/>
                    <a:pt x="15" y="8767"/>
                    <a:pt x="35" y="8767"/>
                  </a:cubicBezTo>
                  <a:cubicBezTo>
                    <a:pt x="43" y="8767"/>
                    <a:pt x="52" y="8763"/>
                    <a:pt x="61" y="8754"/>
                  </a:cubicBezTo>
                  <a:cubicBezTo>
                    <a:pt x="669" y="8055"/>
                    <a:pt x="1338" y="7387"/>
                    <a:pt x="1945" y="6657"/>
                  </a:cubicBezTo>
                  <a:cubicBezTo>
                    <a:pt x="2553" y="5958"/>
                    <a:pt x="3192" y="5198"/>
                    <a:pt x="3800" y="4469"/>
                  </a:cubicBezTo>
                  <a:cubicBezTo>
                    <a:pt x="4407" y="3709"/>
                    <a:pt x="4955" y="3010"/>
                    <a:pt x="5532" y="2311"/>
                  </a:cubicBezTo>
                  <a:cubicBezTo>
                    <a:pt x="6079" y="1581"/>
                    <a:pt x="6748" y="821"/>
                    <a:pt x="7295" y="61"/>
                  </a:cubicBezTo>
                  <a:cubicBezTo>
                    <a:pt x="7295" y="31"/>
                    <a:pt x="7265" y="1"/>
                    <a:pt x="7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707;p63">
              <a:extLst>
                <a:ext uri="{FF2B5EF4-FFF2-40B4-BE49-F238E27FC236}">
                  <a16:creationId xmlns:a16="http://schemas.microsoft.com/office/drawing/2014/main" id="{CC9E1390-33EF-562B-0DFE-5BA71268D9DF}"/>
                </a:ext>
              </a:extLst>
            </p:cNvPr>
            <p:cNvSpPr/>
            <p:nvPr/>
          </p:nvSpPr>
          <p:spPr>
            <a:xfrm>
              <a:off x="1664425" y="2310775"/>
              <a:ext cx="294100" cy="357850"/>
            </a:xfrm>
            <a:custGeom>
              <a:avLst/>
              <a:gdLst/>
              <a:ahLst/>
              <a:cxnLst/>
              <a:rect l="l" t="t" r="r" b="b"/>
              <a:pathLst>
                <a:path w="11764" h="14314" extrusionOk="0">
                  <a:moveTo>
                    <a:pt x="4369" y="1"/>
                  </a:moveTo>
                  <a:cubicBezTo>
                    <a:pt x="4364" y="1"/>
                    <a:pt x="4357" y="4"/>
                    <a:pt x="4347" y="14"/>
                  </a:cubicBezTo>
                  <a:cubicBezTo>
                    <a:pt x="3557" y="1534"/>
                    <a:pt x="2797" y="3054"/>
                    <a:pt x="2098" y="4573"/>
                  </a:cubicBezTo>
                  <a:cubicBezTo>
                    <a:pt x="1733" y="5333"/>
                    <a:pt x="1" y="9315"/>
                    <a:pt x="1" y="9315"/>
                  </a:cubicBezTo>
                  <a:cubicBezTo>
                    <a:pt x="1490" y="9953"/>
                    <a:pt x="2949" y="10622"/>
                    <a:pt x="4469" y="11200"/>
                  </a:cubicBezTo>
                  <a:cubicBezTo>
                    <a:pt x="5958" y="11808"/>
                    <a:pt x="11126" y="13753"/>
                    <a:pt x="11551" y="13874"/>
                  </a:cubicBezTo>
                  <a:cubicBezTo>
                    <a:pt x="11490" y="13935"/>
                    <a:pt x="11247" y="14239"/>
                    <a:pt x="11217" y="14300"/>
                  </a:cubicBezTo>
                  <a:cubicBezTo>
                    <a:pt x="11207" y="14310"/>
                    <a:pt x="11210" y="14314"/>
                    <a:pt x="11219" y="14314"/>
                  </a:cubicBezTo>
                  <a:cubicBezTo>
                    <a:pt x="11237" y="14314"/>
                    <a:pt x="11278" y="14300"/>
                    <a:pt x="11278" y="14300"/>
                  </a:cubicBezTo>
                  <a:cubicBezTo>
                    <a:pt x="11308" y="14300"/>
                    <a:pt x="11764" y="13783"/>
                    <a:pt x="11764" y="13783"/>
                  </a:cubicBezTo>
                  <a:cubicBezTo>
                    <a:pt x="11065" y="13449"/>
                    <a:pt x="4104" y="10805"/>
                    <a:pt x="2554" y="10197"/>
                  </a:cubicBezTo>
                  <a:cubicBezTo>
                    <a:pt x="1733" y="9893"/>
                    <a:pt x="1034" y="9558"/>
                    <a:pt x="214" y="9254"/>
                  </a:cubicBezTo>
                  <a:cubicBezTo>
                    <a:pt x="426" y="8859"/>
                    <a:pt x="1065" y="7370"/>
                    <a:pt x="1247" y="7005"/>
                  </a:cubicBezTo>
                  <a:cubicBezTo>
                    <a:pt x="1612" y="6245"/>
                    <a:pt x="1946" y="5485"/>
                    <a:pt x="2311" y="4695"/>
                  </a:cubicBezTo>
                  <a:cubicBezTo>
                    <a:pt x="2615" y="4057"/>
                    <a:pt x="2919" y="3388"/>
                    <a:pt x="3192" y="2750"/>
                  </a:cubicBezTo>
                  <a:cubicBezTo>
                    <a:pt x="3587" y="2233"/>
                    <a:pt x="3922" y="1686"/>
                    <a:pt x="4226" y="1139"/>
                  </a:cubicBezTo>
                  <a:cubicBezTo>
                    <a:pt x="4226" y="1139"/>
                    <a:pt x="4226" y="1108"/>
                    <a:pt x="4195" y="1108"/>
                  </a:cubicBezTo>
                  <a:cubicBezTo>
                    <a:pt x="3922" y="1503"/>
                    <a:pt x="3648" y="1868"/>
                    <a:pt x="3405" y="2294"/>
                  </a:cubicBezTo>
                  <a:cubicBezTo>
                    <a:pt x="3739" y="1534"/>
                    <a:pt x="4043" y="774"/>
                    <a:pt x="4378" y="14"/>
                  </a:cubicBezTo>
                  <a:cubicBezTo>
                    <a:pt x="4378" y="14"/>
                    <a:pt x="4378" y="1"/>
                    <a:pt x="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3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p35">
            <a:extLst>
              <a:ext uri="{FF2B5EF4-FFF2-40B4-BE49-F238E27FC236}">
                <a16:creationId xmlns:a16="http://schemas.microsoft.com/office/drawing/2014/main" id="{59DB0B28-C4C3-BB99-71B3-A3DB0B668888}"/>
              </a:ext>
            </a:extLst>
          </p:cNvPr>
          <p:cNvSpPr txBox="1">
            <a:spLocks/>
          </p:cNvSpPr>
          <p:nvPr/>
        </p:nvSpPr>
        <p:spPr>
          <a:xfrm>
            <a:off x="871590" y="-19878"/>
            <a:ext cx="8134757" cy="90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highlight>
                  <a:srgbClr val="FFFFFF"/>
                </a:highlight>
              </a:rPr>
              <a:t>3. Work in pairs. Read the poster about the volunteer activities for teenagers at </a:t>
            </a:r>
          </a:p>
          <a:p>
            <a:r>
              <a:rPr lang="en-US" sz="2000" dirty="0">
                <a:solidFill>
                  <a:schemeClr val="tx1"/>
                </a:solidFill>
                <a:highlight>
                  <a:srgbClr val="FFFFFF"/>
                </a:highlight>
              </a:rPr>
              <a:t>Lending Hand.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F4ECED-DB96-CD57-5C80-3C6CF3A17A38}"/>
              </a:ext>
            </a:extLst>
          </p:cNvPr>
          <p:cNvGrpSpPr/>
          <p:nvPr/>
        </p:nvGrpSpPr>
        <p:grpSpPr>
          <a:xfrm>
            <a:off x="1033061" y="1083477"/>
            <a:ext cx="3428579" cy="3656338"/>
            <a:chOff x="6653616" y="1168400"/>
            <a:chExt cx="5335184" cy="56896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E0D498-6CC7-6390-0580-6F9790B21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52" t="5441" r="778"/>
            <a:stretch/>
          </p:blipFill>
          <p:spPr>
            <a:xfrm>
              <a:off x="7137400" y="2692400"/>
              <a:ext cx="4470400" cy="366574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55195A-B10F-C2C0-2A8F-2587CC175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863" t="7448" r="8536" b="12551"/>
            <a:stretch/>
          </p:blipFill>
          <p:spPr>
            <a:xfrm>
              <a:off x="9652000" y="1168400"/>
              <a:ext cx="1955800" cy="152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A102BB-3D0D-7D33-5569-4A03936F6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99" t="1158" r="8327" b="4633"/>
            <a:stretch/>
          </p:blipFill>
          <p:spPr>
            <a:xfrm>
              <a:off x="9055100" y="4533900"/>
              <a:ext cx="2933700" cy="2324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8A1443-F14C-02C8-CBFC-DED97CCD2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5" t="14412" r="7143" b="17345"/>
            <a:stretch/>
          </p:blipFill>
          <p:spPr>
            <a:xfrm rot="21339857">
              <a:off x="6653616" y="1393338"/>
              <a:ext cx="2716862" cy="172900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28214AD-2164-C269-ACFC-849C270C5B05}"/>
              </a:ext>
            </a:extLst>
          </p:cNvPr>
          <p:cNvSpPr txBox="1"/>
          <p:nvPr/>
        </p:nvSpPr>
        <p:spPr>
          <a:xfrm>
            <a:off x="5060730" y="646387"/>
            <a:ext cx="394561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727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Archivo Black" panose="020B0604020202020204" charset="0"/>
                <a:cs typeface="Calibri" panose="020F0502020204030204" pitchFamily="34" charset="0"/>
              </a:rPr>
              <a:t>Welcome to Lending Hand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some activities you can do when you join our projects:</a:t>
            </a:r>
          </a:p>
          <a:p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Protect the environment: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plant trees in your area.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join clean-up activities.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Help street children: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donate food and clothes.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You can teach street children to read and write.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Help old people: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sing and dance with the elderly in a nursing home.</a:t>
            </a:r>
          </a:p>
        </p:txBody>
      </p:sp>
    </p:spTree>
    <p:extLst>
      <p:ext uri="{BB962C8B-B14F-4D97-AF65-F5344CB8AC3E}">
        <p14:creationId xmlns:p14="http://schemas.microsoft.com/office/powerpoint/2010/main" val="25602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518</Words>
  <Application>Microsoft Office PowerPoint</Application>
  <PresentationFormat>On-screen Show (16:9)</PresentationFormat>
  <Paragraphs>80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Archivo Black</vt:lpstr>
      <vt:lpstr>Arial</vt:lpstr>
      <vt:lpstr>Calibri</vt:lpstr>
      <vt:lpstr>Source Sans Pro</vt:lpstr>
      <vt:lpstr>Social Inclusion Project Proposal by Slidesgo</vt:lpstr>
      <vt:lpstr>Unit 3 Community service</vt:lpstr>
      <vt:lpstr>OBJECTIVES</vt:lpstr>
      <vt:lpstr>Everyday conversation</vt:lpstr>
      <vt:lpstr>PowerPoint Presentation</vt:lpstr>
      <vt:lpstr>PowerPoint Presentation</vt:lpstr>
      <vt:lpstr>1. Listen and read the dialogue between Lan and Mark. Pay attention to the highlighted parts. </vt:lpstr>
      <vt:lpstr>PowerPoint Presentation</vt:lpstr>
      <vt:lpstr>Changing our neighbourhood</vt:lpstr>
      <vt:lpstr>PowerPoint Presentation</vt:lpstr>
      <vt:lpstr>PowerPoint Presentation</vt:lpstr>
      <vt:lpstr>PowerPoint Presentation</vt:lpstr>
      <vt:lpstr>PowerPoint Presentation</vt:lpstr>
      <vt:lpstr>WRAP-UP</vt:lpstr>
      <vt:lpstr>Answer these questions.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Community service</dc:title>
  <cp:lastModifiedBy>Admin</cp:lastModifiedBy>
  <cp:revision>37</cp:revision>
  <dcterms:modified xsi:type="dcterms:W3CDTF">2024-10-18T03:35:38Z</dcterms:modified>
</cp:coreProperties>
</file>