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2"/>
  </p:notesMasterIdLst>
  <p:sldIdLst>
    <p:sldId id="256" r:id="rId2"/>
    <p:sldId id="297" r:id="rId3"/>
    <p:sldId id="258" r:id="rId4"/>
    <p:sldId id="257" r:id="rId5"/>
    <p:sldId id="260" r:id="rId6"/>
    <p:sldId id="262" r:id="rId7"/>
    <p:sldId id="259" r:id="rId8"/>
    <p:sldId id="277" r:id="rId9"/>
    <p:sldId id="263" r:id="rId10"/>
    <p:sldId id="261" r:id="rId11"/>
    <p:sldId id="269" r:id="rId12"/>
    <p:sldId id="271" r:id="rId13"/>
    <p:sldId id="265" r:id="rId14"/>
    <p:sldId id="293" r:id="rId15"/>
    <p:sldId id="274" r:id="rId16"/>
    <p:sldId id="267" r:id="rId17"/>
    <p:sldId id="296" r:id="rId18"/>
    <p:sldId id="272" r:id="rId19"/>
    <p:sldId id="287" r:id="rId20"/>
    <p:sldId id="288" r:id="rId21"/>
  </p:sldIdLst>
  <p:sldSz cx="9144000" cy="5143500" type="screen16x9"/>
  <p:notesSz cx="6858000" cy="9144000"/>
  <p:embeddedFontLst>
    <p:embeddedFont>
      <p:font typeface="Kumbh Sans" panose="020B0604020202020204" charset="0"/>
      <p:regular r:id="rId23"/>
      <p:bold r:id="rId24"/>
    </p:embeddedFont>
    <p:embeddedFont>
      <p:font typeface="Yeseva One" panose="020B0604020202020204" charset="0"/>
      <p:regular r:id="rId25"/>
    </p:embeddedFont>
    <p:embeddedFont>
      <p:font typeface="Albert Sans" panose="020B0604020202020204" charset="0"/>
      <p:regular r:id="rId26"/>
      <p:bold r:id="rId27"/>
      <p:italic r:id="rId28"/>
      <p:boldItalic r:id="rId29"/>
    </p:embeddedFont>
    <p:embeddedFont>
      <p:font typeface="Kumbh Sans Medium" panose="020B0604020202020204" charset="0"/>
      <p:regular r:id="rId30"/>
      <p:bold r:id="rId31"/>
    </p:embeddedFont>
    <p:embeddedFont>
      <p:font typeface="Kumbh Sans SemiBold" panose="020B060402020202020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1EF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E03E1E6-C4F2-4CAC-B083-3C1F8B47701C}">
  <a:tblStyle styleId="{EE03E1E6-C4F2-4CAC-B083-3C1F8B47701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71"/>
  </p:normalViewPr>
  <p:slideViewPr>
    <p:cSldViewPr snapToGrid="0">
      <p:cViewPr>
        <p:scale>
          <a:sx n="100" d="100"/>
          <a:sy n="100" d="100"/>
        </p:scale>
        <p:origin x="1158" y="8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6b88ccd6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6b88ccd6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e21fa792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e21fa792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Click </a:t>
            </a:r>
            <a:r>
              <a:rPr lang="en-US" dirty="0" err="1" smtClean="0"/>
              <a:t>vào</a:t>
            </a:r>
            <a:r>
              <a:rPr lang="en-US" baseline="0" dirty="0" smtClean="0"/>
              <a:t> </a:t>
            </a:r>
            <a:r>
              <a:rPr lang="en-US" baseline="0" dirty="0" err="1" smtClean="0"/>
              <a:t>ngôi</a:t>
            </a:r>
            <a:r>
              <a:rPr lang="en-US" baseline="0" dirty="0" smtClean="0"/>
              <a:t> </a:t>
            </a:r>
            <a:r>
              <a:rPr lang="en-US" baseline="0" dirty="0" err="1" smtClean="0"/>
              <a:t>loa</a:t>
            </a:r>
            <a:r>
              <a:rPr lang="en-US" baseline="0" dirty="0" smtClean="0"/>
              <a:t> </a:t>
            </a:r>
            <a:r>
              <a:rPr lang="en-US" baseline="0" dirty="0" err="1" smtClean="0"/>
              <a:t>để</a:t>
            </a:r>
            <a:r>
              <a:rPr lang="en-US" baseline="0" dirty="0" smtClean="0"/>
              <a:t> </a:t>
            </a:r>
            <a:r>
              <a:rPr lang="en-US" baseline="0" dirty="0" err="1" smtClean="0"/>
              <a:t>nghe</a:t>
            </a:r>
            <a:r>
              <a:rPr lang="en-US" baseline="0" dirty="0" smtClean="0"/>
              <a:t> </a:t>
            </a:r>
            <a:r>
              <a:rPr lang="en-US" baseline="0" dirty="0" err="1" smtClean="0"/>
              <a:t>đúng</a:t>
            </a:r>
            <a:r>
              <a:rPr lang="en-US" baseline="0" dirty="0" smtClean="0"/>
              <a:t> ý </a:t>
            </a:r>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1046f2858b5_0_30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1046f2858b5_0_3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1046f2858b5_0_2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1046f2858b5_0_2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fbcc986aba_0_8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fbcc986aba_0_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7465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1046f2858b5_0_3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1046f2858b5_0_3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1046f2858b5_0_2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1046f2858b5_0_2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1046f2858b5_0_2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1046f2858b5_0_2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0044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1046f2858b5_0_3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1046f2858b5_0_3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e21fa792ad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e21fa792ad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c6f6f4ce3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 name="Google Shape;2735;gc6f6f4ce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14c1db733c5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14c1db733c5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err="1" smtClean="0"/>
              <a:t>Bấm</a:t>
            </a:r>
            <a:r>
              <a:rPr lang="en-US" b="1" dirty="0" smtClean="0"/>
              <a:t> </a:t>
            </a:r>
            <a:r>
              <a:rPr lang="en-US" b="1" dirty="0" err="1" smtClean="0"/>
              <a:t>vào</a:t>
            </a:r>
            <a:r>
              <a:rPr lang="en-US" b="1" baseline="0" dirty="0" smtClean="0"/>
              <a:t> </a:t>
            </a:r>
            <a:r>
              <a:rPr lang="en-US" b="1" baseline="0" dirty="0" err="1" smtClean="0"/>
              <a:t>hình</a:t>
            </a:r>
            <a:r>
              <a:rPr lang="en-US" b="1" baseline="0" dirty="0" smtClean="0"/>
              <a:t> </a:t>
            </a:r>
            <a:r>
              <a:rPr lang="en-US" b="1" baseline="0" dirty="0" err="1" smtClean="0"/>
              <a:t>loa</a:t>
            </a:r>
            <a:r>
              <a:rPr lang="en-US" b="1" baseline="0" dirty="0" smtClean="0"/>
              <a:t> </a:t>
            </a:r>
            <a:r>
              <a:rPr lang="en-US" b="1" baseline="0" dirty="0" err="1" smtClean="0"/>
              <a:t>để</a:t>
            </a:r>
            <a:r>
              <a:rPr lang="en-US" b="1" baseline="0" dirty="0" smtClean="0"/>
              <a:t> </a:t>
            </a:r>
            <a:r>
              <a:rPr lang="en-US" b="1" baseline="0" dirty="0" err="1" smtClean="0"/>
              <a:t>nghe</a:t>
            </a:r>
            <a:r>
              <a:rPr lang="en-US" b="1" baseline="0" dirty="0" smtClean="0"/>
              <a:t> </a:t>
            </a:r>
            <a:r>
              <a:rPr lang="en-US" b="1" baseline="0" dirty="0" err="1" smtClean="0"/>
              <a:t>bài</a:t>
            </a:r>
            <a:endParaRPr b="1"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fbcc986aba_0_8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fbcc986aba_0_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t>Bấm</a:t>
            </a:r>
            <a:r>
              <a:rPr lang="en-US" b="1" dirty="0" smtClean="0"/>
              <a:t> </a:t>
            </a:r>
            <a:r>
              <a:rPr lang="en-US" b="1" dirty="0" err="1" smtClean="0"/>
              <a:t>vào</a:t>
            </a:r>
            <a:r>
              <a:rPr lang="en-US" b="1" baseline="0" dirty="0" smtClean="0"/>
              <a:t> </a:t>
            </a:r>
            <a:r>
              <a:rPr lang="en-US" b="1" baseline="0" dirty="0" err="1" smtClean="0"/>
              <a:t>hình</a:t>
            </a:r>
            <a:r>
              <a:rPr lang="en-US" b="1" baseline="0" dirty="0" smtClean="0"/>
              <a:t> </a:t>
            </a:r>
            <a:r>
              <a:rPr lang="en-US" b="1" baseline="0" dirty="0" err="1" smtClean="0"/>
              <a:t>loa</a:t>
            </a:r>
            <a:r>
              <a:rPr lang="en-US" b="1" baseline="0" dirty="0" smtClean="0"/>
              <a:t> </a:t>
            </a:r>
            <a:r>
              <a:rPr lang="en-US" b="1" baseline="0" dirty="0" err="1" smtClean="0"/>
              <a:t>để</a:t>
            </a:r>
            <a:r>
              <a:rPr lang="en-US" b="1" baseline="0" dirty="0" smtClean="0"/>
              <a:t> </a:t>
            </a:r>
            <a:r>
              <a:rPr lang="en-US" b="1" baseline="0" dirty="0" err="1" smtClean="0"/>
              <a:t>nghe</a:t>
            </a:r>
            <a:r>
              <a:rPr lang="en-US" b="1" baseline="0" dirty="0" smtClean="0"/>
              <a:t> </a:t>
            </a:r>
            <a:r>
              <a:rPr lang="en-US" b="1" baseline="0" dirty="0" err="1" smtClean="0"/>
              <a:t>bài</a:t>
            </a:r>
            <a:endParaRPr lang="en-US" b="1" dirty="0" smtClean="0"/>
          </a:p>
          <a:p>
            <a:pPr marL="0" lvl="0" indent="0" algn="l" rtl="0">
              <a:spcBef>
                <a:spcPts val="0"/>
              </a:spcBef>
              <a:spcAft>
                <a:spcPts val="0"/>
              </a:spcAft>
              <a:buNone/>
            </a:pPr>
            <a:endParaRPr b="1"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046f2858b5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046f2858b5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Click </a:t>
            </a:r>
            <a:r>
              <a:rPr lang="en-US" dirty="0" err="1" smtClean="0"/>
              <a:t>vào</a:t>
            </a:r>
            <a:r>
              <a:rPr lang="en-US" baseline="0" dirty="0" smtClean="0"/>
              <a:t> </a:t>
            </a:r>
            <a:r>
              <a:rPr lang="en-US" baseline="0" dirty="0" err="1" smtClean="0"/>
              <a:t>ngôi</a:t>
            </a:r>
            <a:r>
              <a:rPr lang="en-US" baseline="0" dirty="0" smtClean="0"/>
              <a:t> </a:t>
            </a:r>
            <a:r>
              <a:rPr lang="en-US" baseline="0" dirty="0" err="1" smtClean="0"/>
              <a:t>loa</a:t>
            </a:r>
            <a:r>
              <a:rPr lang="en-US" baseline="0" dirty="0" smtClean="0"/>
              <a:t> </a:t>
            </a:r>
            <a:r>
              <a:rPr lang="en-US" baseline="0" dirty="0" err="1" smtClean="0"/>
              <a:t>để</a:t>
            </a:r>
            <a:r>
              <a:rPr lang="en-US" baseline="0" dirty="0" smtClean="0"/>
              <a:t> </a:t>
            </a:r>
            <a:r>
              <a:rPr lang="en-US" baseline="0" dirty="0" err="1" smtClean="0"/>
              <a:t>nghe</a:t>
            </a:r>
            <a:r>
              <a:rPr lang="en-US" baseline="0" dirty="0" smtClean="0"/>
              <a:t> </a:t>
            </a:r>
            <a:r>
              <a:rPr lang="en-US" baseline="0" dirty="0" err="1" smtClean="0"/>
              <a:t>đúng</a:t>
            </a:r>
            <a:r>
              <a:rPr lang="en-US" baseline="0" dirty="0" smtClean="0"/>
              <a:t> ý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g1046f2858b5_0_4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1" name="Google Shape;1541;g1046f2858b5_0_4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Click </a:t>
            </a:r>
            <a:r>
              <a:rPr lang="en-US" dirty="0" err="1" smtClean="0"/>
              <a:t>vào</a:t>
            </a:r>
            <a:r>
              <a:rPr lang="en-US" baseline="0" dirty="0" smtClean="0"/>
              <a:t> </a:t>
            </a:r>
            <a:r>
              <a:rPr lang="en-US" baseline="0" dirty="0" err="1" smtClean="0"/>
              <a:t>ngôi</a:t>
            </a:r>
            <a:r>
              <a:rPr lang="en-US" baseline="0" dirty="0" smtClean="0"/>
              <a:t> </a:t>
            </a:r>
            <a:r>
              <a:rPr lang="en-US" baseline="0" dirty="0" err="1" smtClean="0"/>
              <a:t>loa</a:t>
            </a:r>
            <a:r>
              <a:rPr lang="en-US" baseline="0" dirty="0" smtClean="0"/>
              <a:t> </a:t>
            </a:r>
            <a:r>
              <a:rPr lang="en-US" baseline="0" dirty="0" err="1" smtClean="0"/>
              <a:t>để</a:t>
            </a:r>
            <a:r>
              <a:rPr lang="en-US" baseline="0" dirty="0" smtClean="0"/>
              <a:t> </a:t>
            </a:r>
            <a:r>
              <a:rPr lang="en-US" baseline="0" dirty="0" err="1" smtClean="0"/>
              <a:t>nghe</a:t>
            </a:r>
            <a:r>
              <a:rPr lang="en-US" baseline="0" dirty="0" smtClean="0"/>
              <a:t> </a:t>
            </a:r>
            <a:r>
              <a:rPr lang="en-US" baseline="0" dirty="0" err="1" smtClean="0"/>
              <a:t>đúng</a:t>
            </a:r>
            <a:r>
              <a:rPr lang="en-US" baseline="0" dirty="0" smtClean="0"/>
              <a:t> ý </a:t>
            </a:r>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1003d90df7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1003d90df7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Click </a:t>
            </a:r>
            <a:r>
              <a:rPr lang="en-US" dirty="0" err="1" smtClean="0"/>
              <a:t>vào</a:t>
            </a:r>
            <a:r>
              <a:rPr lang="en-US" baseline="0" dirty="0" smtClean="0"/>
              <a:t> </a:t>
            </a:r>
            <a:r>
              <a:rPr lang="en-US" baseline="0" dirty="0" err="1" smtClean="0"/>
              <a:t>ngôi</a:t>
            </a:r>
            <a:r>
              <a:rPr lang="en-US" baseline="0" dirty="0" smtClean="0"/>
              <a:t> </a:t>
            </a:r>
            <a:r>
              <a:rPr lang="en-US" baseline="0" dirty="0" err="1" smtClean="0"/>
              <a:t>loa</a:t>
            </a:r>
            <a:r>
              <a:rPr lang="en-US" baseline="0" dirty="0" smtClean="0"/>
              <a:t> </a:t>
            </a:r>
            <a:r>
              <a:rPr lang="en-US" baseline="0" dirty="0" err="1" smtClean="0"/>
              <a:t>để</a:t>
            </a:r>
            <a:r>
              <a:rPr lang="en-US" baseline="0" dirty="0" smtClean="0"/>
              <a:t> </a:t>
            </a:r>
            <a:r>
              <a:rPr lang="en-US" baseline="0" dirty="0" err="1" smtClean="0"/>
              <a:t>nghe</a:t>
            </a:r>
            <a:r>
              <a:rPr lang="en-US" baseline="0" dirty="0" smtClean="0"/>
              <a:t> </a:t>
            </a:r>
            <a:r>
              <a:rPr lang="en-US" baseline="0" dirty="0" err="1" smtClean="0"/>
              <a:t>đúng</a:t>
            </a:r>
            <a:r>
              <a:rPr lang="en-US" baseline="0" dirty="0" smtClean="0"/>
              <a:t> ý </a:t>
            </a:r>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1046f2858b5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1046f2858b5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Click </a:t>
            </a:r>
            <a:r>
              <a:rPr lang="en-US" dirty="0" err="1" smtClean="0"/>
              <a:t>vào</a:t>
            </a:r>
            <a:r>
              <a:rPr lang="en-US" baseline="0" dirty="0" smtClean="0"/>
              <a:t> </a:t>
            </a:r>
            <a:r>
              <a:rPr lang="en-US" baseline="0" dirty="0" err="1" smtClean="0"/>
              <a:t>ngôi</a:t>
            </a:r>
            <a:r>
              <a:rPr lang="en-US" baseline="0" dirty="0" smtClean="0"/>
              <a:t> </a:t>
            </a:r>
            <a:r>
              <a:rPr lang="en-US" baseline="0" dirty="0" err="1" smtClean="0"/>
              <a:t>loa</a:t>
            </a:r>
            <a:r>
              <a:rPr lang="en-US" baseline="0" dirty="0" smtClean="0"/>
              <a:t> </a:t>
            </a:r>
            <a:r>
              <a:rPr lang="en-US" baseline="0" dirty="0" err="1" smtClean="0"/>
              <a:t>để</a:t>
            </a:r>
            <a:r>
              <a:rPr lang="en-US" baseline="0" dirty="0" smtClean="0"/>
              <a:t> </a:t>
            </a:r>
            <a:r>
              <a:rPr lang="en-US" baseline="0" dirty="0" err="1" smtClean="0"/>
              <a:t>nghe</a:t>
            </a:r>
            <a:r>
              <a:rPr lang="en-US" baseline="0" dirty="0" smtClean="0"/>
              <a:t> </a:t>
            </a:r>
            <a:r>
              <a:rPr lang="en-US" baseline="0" dirty="0" err="1" smtClean="0"/>
              <a:t>đúng</a:t>
            </a:r>
            <a:r>
              <a:rPr lang="en-US" baseline="0" dirty="0" smtClean="0"/>
              <a:t> ý </a:t>
            </a:r>
            <a:endParaRPr lang="en-US" dirty="0" smtClean="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subTitle" idx="1"/>
          </p:nvPr>
        </p:nvSpPr>
        <p:spPr>
          <a:xfrm rot="-531">
            <a:off x="1228050" y="2571911"/>
            <a:ext cx="1941000" cy="629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5"/>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ctrTitle"/>
          </p:nvPr>
        </p:nvSpPr>
        <p:spPr>
          <a:xfrm>
            <a:off x="998575" y="423425"/>
            <a:ext cx="5849700" cy="1932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5200"/>
              <a:buNone/>
              <a:defRPr sz="5400" b="0">
                <a:latin typeface="Kumbh Sans Medium"/>
                <a:ea typeface="Kumbh Sans Medium"/>
                <a:cs typeface="Kumbh Sans Medium"/>
                <a:sym typeface="Kumbh Sans Medium"/>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3"/>
        <p:cNvGrpSpPr/>
        <p:nvPr/>
      </p:nvGrpSpPr>
      <p:grpSpPr>
        <a:xfrm>
          <a:off x="0" y="0"/>
          <a:ext cx="0" cy="0"/>
          <a:chOff x="0" y="0"/>
          <a:chExt cx="0" cy="0"/>
        </a:xfrm>
      </p:grpSpPr>
      <p:sp>
        <p:nvSpPr>
          <p:cNvPr id="54" name="Google Shape;54;p13"/>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a:spLocks noGrp="1"/>
          </p:cNvSpPr>
          <p:nvPr>
            <p:ph type="title" hasCustomPrompt="1"/>
          </p:nvPr>
        </p:nvSpPr>
        <p:spPr>
          <a:xfrm rot="1358">
            <a:off x="1328275" y="1752400"/>
            <a:ext cx="759600" cy="63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300" b="1">
                <a:latin typeface="Kumbh Sans"/>
                <a:ea typeface="Kumbh Sans"/>
                <a:cs typeface="Kumbh Sans"/>
                <a:sym typeface="Kumbh Sans"/>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6" name="Google Shape;56;p13"/>
          <p:cNvSpPr txBox="1">
            <a:spLocks noGrp="1"/>
          </p:cNvSpPr>
          <p:nvPr>
            <p:ph type="title" idx="2"/>
          </p:nvPr>
        </p:nvSpPr>
        <p:spPr>
          <a:xfrm>
            <a:off x="2339250" y="1716025"/>
            <a:ext cx="1665300" cy="770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400"/>
              <a:buNone/>
              <a:defRPr sz="18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7" name="Google Shape;57;p13"/>
          <p:cNvSpPr txBox="1">
            <a:spLocks noGrp="1"/>
          </p:cNvSpPr>
          <p:nvPr>
            <p:ph type="subTitle" idx="1"/>
          </p:nvPr>
        </p:nvSpPr>
        <p:spPr>
          <a:xfrm>
            <a:off x="2234975" y="2537575"/>
            <a:ext cx="2574000" cy="60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8" name="Google Shape;58;p13"/>
          <p:cNvSpPr txBox="1">
            <a:spLocks noGrp="1"/>
          </p:cNvSpPr>
          <p:nvPr>
            <p:ph type="title" idx="3"/>
          </p:nvPr>
        </p:nvSpPr>
        <p:spPr>
          <a:xfrm>
            <a:off x="1136650" y="540000"/>
            <a:ext cx="72873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59" name="Google Shape;59;p13"/>
          <p:cNvSpPr txBox="1">
            <a:spLocks noGrp="1"/>
          </p:cNvSpPr>
          <p:nvPr>
            <p:ph type="title" idx="4" hasCustomPrompt="1"/>
          </p:nvPr>
        </p:nvSpPr>
        <p:spPr>
          <a:xfrm rot="1358">
            <a:off x="5113850" y="1752400"/>
            <a:ext cx="759600" cy="63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300" b="1">
                <a:latin typeface="Kumbh Sans"/>
                <a:ea typeface="Kumbh Sans"/>
                <a:cs typeface="Kumbh Sans"/>
                <a:sym typeface="Kumbh Sans"/>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60" name="Google Shape;60;p13"/>
          <p:cNvSpPr txBox="1">
            <a:spLocks noGrp="1"/>
          </p:cNvSpPr>
          <p:nvPr>
            <p:ph type="title" idx="5"/>
          </p:nvPr>
        </p:nvSpPr>
        <p:spPr>
          <a:xfrm>
            <a:off x="6191476" y="1585800"/>
            <a:ext cx="1577400" cy="770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400"/>
              <a:buNone/>
              <a:defRPr sz="18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1" name="Google Shape;61;p13"/>
          <p:cNvSpPr txBox="1">
            <a:spLocks noGrp="1"/>
          </p:cNvSpPr>
          <p:nvPr>
            <p:ph type="subTitle" idx="6"/>
          </p:nvPr>
        </p:nvSpPr>
        <p:spPr>
          <a:xfrm>
            <a:off x="6020550" y="2537575"/>
            <a:ext cx="2574000" cy="60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2" name="Google Shape;62;p13"/>
          <p:cNvSpPr txBox="1">
            <a:spLocks noGrp="1"/>
          </p:cNvSpPr>
          <p:nvPr>
            <p:ph type="title" idx="7" hasCustomPrompt="1"/>
          </p:nvPr>
        </p:nvSpPr>
        <p:spPr>
          <a:xfrm rot="1358">
            <a:off x="1328275" y="3341775"/>
            <a:ext cx="759600" cy="63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300" b="1">
                <a:latin typeface="Kumbh Sans"/>
                <a:ea typeface="Kumbh Sans"/>
                <a:cs typeface="Kumbh Sans"/>
                <a:sym typeface="Kumbh Sans"/>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63" name="Google Shape;63;p13"/>
          <p:cNvSpPr txBox="1">
            <a:spLocks noGrp="1"/>
          </p:cNvSpPr>
          <p:nvPr>
            <p:ph type="title" idx="8"/>
          </p:nvPr>
        </p:nvSpPr>
        <p:spPr>
          <a:xfrm>
            <a:off x="2339250" y="3284450"/>
            <a:ext cx="1665300" cy="770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400"/>
              <a:buNone/>
              <a:defRPr sz="18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4" name="Google Shape;64;p13"/>
          <p:cNvSpPr txBox="1">
            <a:spLocks noGrp="1"/>
          </p:cNvSpPr>
          <p:nvPr>
            <p:ph type="subTitle" idx="9"/>
          </p:nvPr>
        </p:nvSpPr>
        <p:spPr>
          <a:xfrm>
            <a:off x="2234975" y="4126950"/>
            <a:ext cx="2574000" cy="60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 name="Google Shape;65;p13"/>
          <p:cNvSpPr txBox="1">
            <a:spLocks noGrp="1"/>
          </p:cNvSpPr>
          <p:nvPr>
            <p:ph type="title" idx="13" hasCustomPrompt="1"/>
          </p:nvPr>
        </p:nvSpPr>
        <p:spPr>
          <a:xfrm rot="1358">
            <a:off x="5113850" y="3341775"/>
            <a:ext cx="759600" cy="63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300" b="1">
                <a:latin typeface="Kumbh Sans"/>
                <a:ea typeface="Kumbh Sans"/>
                <a:cs typeface="Kumbh Sans"/>
                <a:sym typeface="Kumbh Sans"/>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66" name="Google Shape;66;p13"/>
          <p:cNvSpPr txBox="1">
            <a:spLocks noGrp="1"/>
          </p:cNvSpPr>
          <p:nvPr>
            <p:ph type="title" idx="14"/>
          </p:nvPr>
        </p:nvSpPr>
        <p:spPr>
          <a:xfrm>
            <a:off x="6178328" y="3284450"/>
            <a:ext cx="1577400" cy="770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400"/>
              <a:buNone/>
              <a:defRPr sz="1800">
                <a:solidFill>
                  <a:schemeClr val="accent5"/>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7" name="Google Shape;67;p13"/>
          <p:cNvSpPr txBox="1">
            <a:spLocks noGrp="1"/>
          </p:cNvSpPr>
          <p:nvPr>
            <p:ph type="subTitle" idx="15"/>
          </p:nvPr>
        </p:nvSpPr>
        <p:spPr>
          <a:xfrm>
            <a:off x="6020550" y="4126950"/>
            <a:ext cx="2574000" cy="60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8" name="Google Shape;68;p13"/>
          <p:cNvSpPr/>
          <p:nvPr/>
        </p:nvSpPr>
        <p:spPr>
          <a:xfrm rot="-761220">
            <a:off x="243570" y="3024935"/>
            <a:ext cx="1238706" cy="2264026"/>
          </a:xfrm>
          <a:custGeom>
            <a:avLst/>
            <a:gdLst/>
            <a:ahLst/>
            <a:cxnLst/>
            <a:rect l="l" t="t" r="r" b="b"/>
            <a:pathLst>
              <a:path w="73329" h="134026" extrusionOk="0">
                <a:moveTo>
                  <a:pt x="0" y="0"/>
                </a:moveTo>
                <a:cubicBezTo>
                  <a:pt x="2317" y="2317"/>
                  <a:pt x="13322" y="5098"/>
                  <a:pt x="13901" y="13902"/>
                </a:cubicBezTo>
                <a:cubicBezTo>
                  <a:pt x="14480" y="22706"/>
                  <a:pt x="2201" y="41705"/>
                  <a:pt x="3475" y="52826"/>
                </a:cubicBezTo>
                <a:cubicBezTo>
                  <a:pt x="4749" y="63947"/>
                  <a:pt x="17724" y="70376"/>
                  <a:pt x="21547" y="80628"/>
                </a:cubicBezTo>
                <a:cubicBezTo>
                  <a:pt x="25370" y="90880"/>
                  <a:pt x="18940" y="105709"/>
                  <a:pt x="26412" y="114339"/>
                </a:cubicBezTo>
                <a:cubicBezTo>
                  <a:pt x="33884" y="122970"/>
                  <a:pt x="58560" y="129283"/>
                  <a:pt x="66379" y="132411"/>
                </a:cubicBezTo>
                <a:cubicBezTo>
                  <a:pt x="74199" y="135539"/>
                  <a:pt x="72171" y="132990"/>
                  <a:pt x="73329" y="133106"/>
                </a:cubicBezTo>
              </a:path>
            </a:pathLst>
          </a:custGeom>
          <a:noFill/>
          <a:ln w="19050" cap="flat" cmpd="sng">
            <a:solidFill>
              <a:schemeClr val="dk2"/>
            </a:solidFill>
            <a:prstDash val="dash"/>
            <a:round/>
            <a:headEnd type="none" w="med" len="med"/>
            <a:tailEnd type="none" w="med" len="med"/>
          </a:ln>
        </p:spPr>
      </p:sp>
      <p:sp>
        <p:nvSpPr>
          <p:cNvPr id="69" name="Google Shape;69;p13"/>
          <p:cNvSpPr/>
          <p:nvPr/>
        </p:nvSpPr>
        <p:spPr>
          <a:xfrm>
            <a:off x="5039250" y="43450"/>
            <a:ext cx="3927013" cy="1467400"/>
          </a:xfrm>
          <a:custGeom>
            <a:avLst/>
            <a:gdLst/>
            <a:ahLst/>
            <a:cxnLst/>
            <a:rect l="l" t="t" r="r" b="b"/>
            <a:pathLst>
              <a:path w="221209" h="58696" extrusionOk="0">
                <a:moveTo>
                  <a:pt x="0" y="0"/>
                </a:moveTo>
                <a:cubicBezTo>
                  <a:pt x="3881" y="6024"/>
                  <a:pt x="10541" y="30003"/>
                  <a:pt x="23284" y="36143"/>
                </a:cubicBezTo>
                <a:cubicBezTo>
                  <a:pt x="36027" y="42283"/>
                  <a:pt x="62787" y="34579"/>
                  <a:pt x="76457" y="36838"/>
                </a:cubicBezTo>
                <a:cubicBezTo>
                  <a:pt x="90127" y="39097"/>
                  <a:pt x="94239" y="50971"/>
                  <a:pt x="105302" y="49697"/>
                </a:cubicBezTo>
                <a:cubicBezTo>
                  <a:pt x="116365" y="48423"/>
                  <a:pt x="130093" y="35507"/>
                  <a:pt x="142836" y="29193"/>
                </a:cubicBezTo>
                <a:cubicBezTo>
                  <a:pt x="155579" y="22880"/>
                  <a:pt x="169307" y="7588"/>
                  <a:pt x="181760" y="11816"/>
                </a:cubicBezTo>
                <a:cubicBezTo>
                  <a:pt x="194213" y="16044"/>
                  <a:pt x="211127" y="46974"/>
                  <a:pt x="217556" y="54562"/>
                </a:cubicBezTo>
                <a:cubicBezTo>
                  <a:pt x="223985" y="62150"/>
                  <a:pt x="219873" y="56880"/>
                  <a:pt x="220336" y="57343"/>
                </a:cubicBezTo>
              </a:path>
            </a:pathLst>
          </a:custGeom>
          <a:noFill/>
          <a:ln w="19050" cap="flat" cmpd="sng">
            <a:solidFill>
              <a:schemeClr val="dk2"/>
            </a:solidFill>
            <a:prstDash val="dash"/>
            <a:round/>
            <a:headEnd type="none" w="med" len="med"/>
            <a:tailEnd type="none" w="med" len="med"/>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0"/>
        <p:cNvGrpSpPr/>
        <p:nvPr/>
      </p:nvGrpSpPr>
      <p:grpSpPr>
        <a:xfrm>
          <a:off x="0" y="0"/>
          <a:ext cx="0" cy="0"/>
          <a:chOff x="0" y="0"/>
          <a:chExt cx="0" cy="0"/>
        </a:xfrm>
      </p:grpSpPr>
      <p:sp>
        <p:nvSpPr>
          <p:cNvPr id="71" name="Google Shape;71;p14"/>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p:cNvSpPr txBox="1">
            <a:spLocks noGrp="1"/>
          </p:cNvSpPr>
          <p:nvPr>
            <p:ph type="title"/>
          </p:nvPr>
        </p:nvSpPr>
        <p:spPr>
          <a:xfrm rot="-1006">
            <a:off x="1321512" y="2991135"/>
            <a:ext cx="3075900" cy="50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accent6"/>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 name="Google Shape;73;p14"/>
          <p:cNvSpPr txBox="1">
            <a:spLocks noGrp="1"/>
          </p:cNvSpPr>
          <p:nvPr>
            <p:ph type="subTitle" idx="1"/>
          </p:nvPr>
        </p:nvSpPr>
        <p:spPr>
          <a:xfrm>
            <a:off x="1323900" y="862625"/>
            <a:ext cx="3785100" cy="221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SECTION_TITLE_AND_DESCRIPTION_1">
    <p:spTree>
      <p:nvGrpSpPr>
        <p:cNvPr id="1" name="Shape 74"/>
        <p:cNvGrpSpPr/>
        <p:nvPr/>
      </p:nvGrpSpPr>
      <p:grpSpPr>
        <a:xfrm>
          <a:off x="0" y="0"/>
          <a:ext cx="0" cy="0"/>
          <a:chOff x="0" y="0"/>
          <a:chExt cx="0" cy="0"/>
        </a:xfrm>
      </p:grpSpPr>
      <p:sp>
        <p:nvSpPr>
          <p:cNvPr id="75" name="Google Shape;75;p15"/>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txBox="1">
            <a:spLocks noGrp="1"/>
          </p:cNvSpPr>
          <p:nvPr>
            <p:ph type="subTitle" idx="1"/>
          </p:nvPr>
        </p:nvSpPr>
        <p:spPr>
          <a:xfrm>
            <a:off x="4461175" y="2379500"/>
            <a:ext cx="3940200" cy="1389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7" name="Google Shape;77;p15"/>
          <p:cNvSpPr txBox="1">
            <a:spLocks noGrp="1"/>
          </p:cNvSpPr>
          <p:nvPr>
            <p:ph type="title"/>
          </p:nvPr>
        </p:nvSpPr>
        <p:spPr>
          <a:xfrm>
            <a:off x="4461175" y="1374700"/>
            <a:ext cx="3940200" cy="928500"/>
          </a:xfrm>
          <a:prstGeom prst="rect">
            <a:avLst/>
          </a:prstGeom>
          <a:noFill/>
          <a:ln>
            <a:noFill/>
          </a:ln>
        </p:spPr>
        <p:txBody>
          <a:bodyPr spcFirstLastPara="1" wrap="square" lIns="91425" tIns="91425" rIns="91425" bIns="91425" anchor="b" anchorCtr="0">
            <a:noAutofit/>
          </a:bodyPr>
          <a:lstStyle>
            <a:lvl1pPr lvl="0" algn="r" rtl="0">
              <a:spcBef>
                <a:spcPts val="0"/>
              </a:spcBef>
              <a:spcAft>
                <a:spcPts val="0"/>
              </a:spcAft>
              <a:buSzPts val="3600"/>
              <a:buNone/>
              <a:defRPr sz="4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SECTION_TITLE_AND_DESCRIPTION_1_1">
    <p:spTree>
      <p:nvGrpSpPr>
        <p:cNvPr id="1" name="Shape 82"/>
        <p:cNvGrpSpPr/>
        <p:nvPr/>
      </p:nvGrpSpPr>
      <p:grpSpPr>
        <a:xfrm>
          <a:off x="0" y="0"/>
          <a:ext cx="0" cy="0"/>
          <a:chOff x="0" y="0"/>
          <a:chExt cx="0" cy="0"/>
        </a:xfrm>
      </p:grpSpPr>
      <p:sp>
        <p:nvSpPr>
          <p:cNvPr id="83" name="Google Shape;83;p17"/>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7"/>
          <p:cNvSpPr txBox="1">
            <a:spLocks noGrp="1"/>
          </p:cNvSpPr>
          <p:nvPr>
            <p:ph type="subTitle" idx="1"/>
          </p:nvPr>
        </p:nvSpPr>
        <p:spPr>
          <a:xfrm>
            <a:off x="1243026" y="3379600"/>
            <a:ext cx="2806200" cy="102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 name="Google Shape;85;p17"/>
          <p:cNvSpPr txBox="1">
            <a:spLocks noGrp="1"/>
          </p:cNvSpPr>
          <p:nvPr>
            <p:ph type="title"/>
          </p:nvPr>
        </p:nvSpPr>
        <p:spPr>
          <a:xfrm>
            <a:off x="1243026" y="1699600"/>
            <a:ext cx="2806200" cy="1603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100"/>
              <a:buNone/>
              <a:defRPr/>
            </a:lvl1pPr>
            <a:lvl2pPr lvl="1" algn="ctr" rtl="0">
              <a:spcBef>
                <a:spcPts val="0"/>
              </a:spcBef>
              <a:spcAft>
                <a:spcPts val="0"/>
              </a:spcAft>
              <a:buSzPts val="3100"/>
              <a:buNone/>
              <a:defRPr/>
            </a:lvl2pPr>
            <a:lvl3pPr lvl="2" algn="ctr" rtl="0">
              <a:spcBef>
                <a:spcPts val="0"/>
              </a:spcBef>
              <a:spcAft>
                <a:spcPts val="0"/>
              </a:spcAft>
              <a:buSzPts val="3100"/>
              <a:buNone/>
              <a:defRPr/>
            </a:lvl3pPr>
            <a:lvl4pPr lvl="3" algn="ctr" rtl="0">
              <a:spcBef>
                <a:spcPts val="0"/>
              </a:spcBef>
              <a:spcAft>
                <a:spcPts val="0"/>
              </a:spcAft>
              <a:buSzPts val="3100"/>
              <a:buNone/>
              <a:defRPr/>
            </a:lvl4pPr>
            <a:lvl5pPr lvl="4" algn="ctr" rtl="0">
              <a:spcBef>
                <a:spcPts val="0"/>
              </a:spcBef>
              <a:spcAft>
                <a:spcPts val="0"/>
              </a:spcAft>
              <a:buSzPts val="3100"/>
              <a:buNone/>
              <a:defRPr/>
            </a:lvl5pPr>
            <a:lvl6pPr lvl="5" algn="ctr" rtl="0">
              <a:spcBef>
                <a:spcPts val="0"/>
              </a:spcBef>
              <a:spcAft>
                <a:spcPts val="0"/>
              </a:spcAft>
              <a:buSzPts val="3100"/>
              <a:buNone/>
              <a:defRPr/>
            </a:lvl6pPr>
            <a:lvl7pPr lvl="6" algn="ctr" rtl="0">
              <a:spcBef>
                <a:spcPts val="0"/>
              </a:spcBef>
              <a:spcAft>
                <a:spcPts val="0"/>
              </a:spcAft>
              <a:buSzPts val="3100"/>
              <a:buNone/>
              <a:defRPr/>
            </a:lvl7pPr>
            <a:lvl8pPr lvl="7" algn="ctr" rtl="0">
              <a:spcBef>
                <a:spcPts val="0"/>
              </a:spcBef>
              <a:spcAft>
                <a:spcPts val="0"/>
              </a:spcAft>
              <a:buSzPts val="3100"/>
              <a:buNone/>
              <a:defRPr/>
            </a:lvl8pPr>
            <a:lvl9pPr lvl="8" algn="ctr" rtl="0">
              <a:spcBef>
                <a:spcPts val="0"/>
              </a:spcBef>
              <a:spcAft>
                <a:spcPts val="0"/>
              </a:spcAft>
              <a:buSzPts val="3100"/>
              <a:buNone/>
              <a:defRPr/>
            </a:lvl9pPr>
          </a:lstStyle>
          <a:p>
            <a:endParaRPr/>
          </a:p>
        </p:txBody>
      </p:sp>
      <p:sp>
        <p:nvSpPr>
          <p:cNvPr id="86" name="Google Shape;86;p17"/>
          <p:cNvSpPr>
            <a:spLocks noGrp="1"/>
          </p:cNvSpPr>
          <p:nvPr>
            <p:ph type="pic" idx="2"/>
          </p:nvPr>
        </p:nvSpPr>
        <p:spPr>
          <a:xfrm>
            <a:off x="5197025" y="820875"/>
            <a:ext cx="2697900" cy="2103300"/>
          </a:xfrm>
          <a:prstGeom prst="roundRect">
            <a:avLst>
              <a:gd name="adj" fmla="val 16667"/>
            </a:avLst>
          </a:prstGeom>
          <a:noFill/>
          <a:ln>
            <a:noFill/>
          </a:ln>
          <a:effectLst>
            <a:outerShdw blurRad="57150" dist="76200" dir="5460000" algn="bl" rotWithShape="0">
              <a:srgbClr val="000000">
                <a:alpha val="20000"/>
              </a:srgbClr>
            </a:outerShdw>
          </a:effectLst>
        </p:spPr>
      </p:sp>
      <p:grpSp>
        <p:nvGrpSpPr>
          <p:cNvPr id="87" name="Google Shape;87;p17"/>
          <p:cNvGrpSpPr/>
          <p:nvPr/>
        </p:nvGrpSpPr>
        <p:grpSpPr>
          <a:xfrm>
            <a:off x="6568025" y="155325"/>
            <a:ext cx="2580675" cy="1370825"/>
            <a:chOff x="6568025" y="155325"/>
            <a:chExt cx="2580675" cy="1370825"/>
          </a:xfrm>
        </p:grpSpPr>
        <p:sp>
          <p:nvSpPr>
            <p:cNvPr id="88" name="Google Shape;88;p17"/>
            <p:cNvSpPr/>
            <p:nvPr/>
          </p:nvSpPr>
          <p:spPr>
            <a:xfrm>
              <a:off x="6568025" y="155325"/>
              <a:ext cx="467725" cy="1370825"/>
            </a:xfrm>
            <a:custGeom>
              <a:avLst/>
              <a:gdLst/>
              <a:ahLst/>
              <a:cxnLst/>
              <a:rect l="l" t="t" r="r" b="b"/>
              <a:pathLst>
                <a:path w="18709" h="54833" extrusionOk="0">
                  <a:moveTo>
                    <a:pt x="17880" y="54833"/>
                  </a:moveTo>
                  <a:cubicBezTo>
                    <a:pt x="15814" y="52489"/>
                    <a:pt x="5364" y="46608"/>
                    <a:pt x="5483" y="40767"/>
                  </a:cubicBezTo>
                  <a:cubicBezTo>
                    <a:pt x="5602" y="34926"/>
                    <a:pt x="19509" y="26583"/>
                    <a:pt x="18595" y="19788"/>
                  </a:cubicBezTo>
                  <a:cubicBezTo>
                    <a:pt x="17681" y="12994"/>
                    <a:pt x="3099" y="3298"/>
                    <a:pt x="0" y="0"/>
                  </a:cubicBezTo>
                </a:path>
              </a:pathLst>
            </a:custGeom>
            <a:noFill/>
            <a:ln w="19050" cap="flat" cmpd="sng">
              <a:solidFill>
                <a:schemeClr val="dk2"/>
              </a:solidFill>
              <a:prstDash val="dash"/>
              <a:round/>
              <a:headEnd type="none" w="med" len="med"/>
              <a:tailEnd type="none" w="med" len="med"/>
            </a:ln>
          </p:spPr>
        </p:sp>
        <p:sp>
          <p:nvSpPr>
            <p:cNvPr id="89" name="Google Shape;89;p17"/>
            <p:cNvSpPr/>
            <p:nvPr/>
          </p:nvSpPr>
          <p:spPr>
            <a:xfrm>
              <a:off x="7026925" y="178590"/>
              <a:ext cx="2121775" cy="508550"/>
            </a:xfrm>
            <a:custGeom>
              <a:avLst/>
              <a:gdLst/>
              <a:ahLst/>
              <a:cxnLst/>
              <a:rect l="l" t="t" r="r" b="b"/>
              <a:pathLst>
                <a:path w="84871" h="20342" extrusionOk="0">
                  <a:moveTo>
                    <a:pt x="0" y="17903"/>
                  </a:moveTo>
                  <a:cubicBezTo>
                    <a:pt x="3536" y="16870"/>
                    <a:pt x="14543" y="11347"/>
                    <a:pt x="21218" y="11705"/>
                  </a:cubicBezTo>
                  <a:cubicBezTo>
                    <a:pt x="27893" y="12063"/>
                    <a:pt x="31827" y="21956"/>
                    <a:pt x="40052" y="20049"/>
                  </a:cubicBezTo>
                  <a:cubicBezTo>
                    <a:pt x="48277" y="18142"/>
                    <a:pt x="63097" y="2009"/>
                    <a:pt x="70567" y="261"/>
                  </a:cubicBezTo>
                  <a:cubicBezTo>
                    <a:pt x="78037" y="-1487"/>
                    <a:pt x="82487" y="8009"/>
                    <a:pt x="84871" y="9559"/>
                  </a:cubicBezTo>
                </a:path>
              </a:pathLst>
            </a:custGeom>
            <a:noFill/>
            <a:ln w="19050" cap="flat" cmpd="sng">
              <a:solidFill>
                <a:schemeClr val="dk2"/>
              </a:solidFill>
              <a:prstDash val="dash"/>
              <a:round/>
              <a:headEnd type="none" w="med" len="med"/>
              <a:tailEnd type="none" w="med" len="med"/>
            </a:ln>
          </p:spPr>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95"/>
        <p:cNvGrpSpPr/>
        <p:nvPr/>
      </p:nvGrpSpPr>
      <p:grpSpPr>
        <a:xfrm>
          <a:off x="0" y="0"/>
          <a:ext cx="0" cy="0"/>
          <a:chOff x="0" y="0"/>
          <a:chExt cx="0" cy="0"/>
        </a:xfrm>
      </p:grpSpPr>
      <p:sp>
        <p:nvSpPr>
          <p:cNvPr id="96" name="Google Shape;96;p19"/>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9"/>
          <p:cNvSpPr txBox="1">
            <a:spLocks noGrp="1"/>
          </p:cNvSpPr>
          <p:nvPr>
            <p:ph type="title"/>
          </p:nvPr>
        </p:nvSpPr>
        <p:spPr>
          <a:xfrm>
            <a:off x="113665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8" name="Google Shape;98;p19"/>
          <p:cNvSpPr txBox="1">
            <a:spLocks noGrp="1"/>
          </p:cNvSpPr>
          <p:nvPr>
            <p:ph type="title" idx="2"/>
          </p:nvPr>
        </p:nvSpPr>
        <p:spPr>
          <a:xfrm>
            <a:off x="1471900" y="3994950"/>
            <a:ext cx="1665900" cy="468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8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9"/>
          <p:cNvSpPr txBox="1">
            <a:spLocks noGrp="1"/>
          </p:cNvSpPr>
          <p:nvPr>
            <p:ph type="subTitle" idx="1"/>
          </p:nvPr>
        </p:nvSpPr>
        <p:spPr>
          <a:xfrm>
            <a:off x="3901950" y="1641903"/>
            <a:ext cx="2336400" cy="60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0" name="Google Shape;100;p19"/>
          <p:cNvSpPr txBox="1">
            <a:spLocks noGrp="1"/>
          </p:cNvSpPr>
          <p:nvPr>
            <p:ph type="title" idx="3"/>
          </p:nvPr>
        </p:nvSpPr>
        <p:spPr>
          <a:xfrm>
            <a:off x="1471900" y="2851961"/>
            <a:ext cx="1665900" cy="468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8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1" name="Google Shape;101;p19"/>
          <p:cNvSpPr txBox="1">
            <a:spLocks noGrp="1"/>
          </p:cNvSpPr>
          <p:nvPr>
            <p:ph type="subTitle" idx="4"/>
          </p:nvPr>
        </p:nvSpPr>
        <p:spPr>
          <a:xfrm>
            <a:off x="3901950" y="2784891"/>
            <a:ext cx="2336400" cy="60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2" name="Google Shape;102;p19"/>
          <p:cNvSpPr txBox="1">
            <a:spLocks noGrp="1"/>
          </p:cNvSpPr>
          <p:nvPr>
            <p:ph type="title" idx="5"/>
          </p:nvPr>
        </p:nvSpPr>
        <p:spPr>
          <a:xfrm>
            <a:off x="1471900" y="1708950"/>
            <a:ext cx="1665900" cy="468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8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3" name="Google Shape;103;p19"/>
          <p:cNvSpPr txBox="1">
            <a:spLocks noGrp="1"/>
          </p:cNvSpPr>
          <p:nvPr>
            <p:ph type="subTitle" idx="6"/>
          </p:nvPr>
        </p:nvSpPr>
        <p:spPr>
          <a:xfrm>
            <a:off x="3902050" y="3927900"/>
            <a:ext cx="2254800" cy="60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41"/>
        <p:cNvGrpSpPr/>
        <p:nvPr/>
      </p:nvGrpSpPr>
      <p:grpSpPr>
        <a:xfrm>
          <a:off x="0" y="0"/>
          <a:ext cx="0" cy="0"/>
          <a:chOff x="0" y="0"/>
          <a:chExt cx="0" cy="0"/>
        </a:xfrm>
      </p:grpSpPr>
      <p:sp>
        <p:nvSpPr>
          <p:cNvPr id="142" name="Google Shape;142;p23"/>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3"/>
          <p:cNvSpPr txBox="1">
            <a:spLocks noGrp="1"/>
          </p:cNvSpPr>
          <p:nvPr>
            <p:ph type="title"/>
          </p:nvPr>
        </p:nvSpPr>
        <p:spPr>
          <a:xfrm>
            <a:off x="1136675"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44" name="Google Shape;144;p23"/>
          <p:cNvSpPr txBox="1">
            <a:spLocks noGrp="1"/>
          </p:cNvSpPr>
          <p:nvPr>
            <p:ph type="title" idx="2"/>
          </p:nvPr>
        </p:nvSpPr>
        <p:spPr>
          <a:xfrm>
            <a:off x="1136650" y="1860388"/>
            <a:ext cx="2305500" cy="44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45" name="Google Shape;145;p23"/>
          <p:cNvSpPr txBox="1">
            <a:spLocks noGrp="1"/>
          </p:cNvSpPr>
          <p:nvPr>
            <p:ph type="subTitle" idx="1"/>
          </p:nvPr>
        </p:nvSpPr>
        <p:spPr>
          <a:xfrm>
            <a:off x="1136675" y="2291588"/>
            <a:ext cx="2305500" cy="59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6" name="Google Shape;146;p23"/>
          <p:cNvSpPr txBox="1">
            <a:spLocks noGrp="1"/>
          </p:cNvSpPr>
          <p:nvPr>
            <p:ph type="title" idx="3"/>
          </p:nvPr>
        </p:nvSpPr>
        <p:spPr>
          <a:xfrm>
            <a:off x="3627571" y="1860388"/>
            <a:ext cx="2305500" cy="44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47" name="Google Shape;147;p23"/>
          <p:cNvSpPr txBox="1">
            <a:spLocks noGrp="1"/>
          </p:cNvSpPr>
          <p:nvPr>
            <p:ph type="subTitle" idx="4"/>
          </p:nvPr>
        </p:nvSpPr>
        <p:spPr>
          <a:xfrm>
            <a:off x="3627596" y="2291588"/>
            <a:ext cx="2305500" cy="59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8" name="Google Shape;148;p23"/>
          <p:cNvSpPr txBox="1">
            <a:spLocks noGrp="1"/>
          </p:cNvSpPr>
          <p:nvPr>
            <p:ph type="title" idx="5"/>
          </p:nvPr>
        </p:nvSpPr>
        <p:spPr>
          <a:xfrm>
            <a:off x="1136675" y="3574775"/>
            <a:ext cx="2305500" cy="44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49" name="Google Shape;149;p23"/>
          <p:cNvSpPr txBox="1">
            <a:spLocks noGrp="1"/>
          </p:cNvSpPr>
          <p:nvPr>
            <p:ph type="subTitle" idx="6"/>
          </p:nvPr>
        </p:nvSpPr>
        <p:spPr>
          <a:xfrm>
            <a:off x="1136675" y="4006200"/>
            <a:ext cx="2305500" cy="59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0" name="Google Shape;150;p23"/>
          <p:cNvSpPr txBox="1">
            <a:spLocks noGrp="1"/>
          </p:cNvSpPr>
          <p:nvPr>
            <p:ph type="title" idx="7"/>
          </p:nvPr>
        </p:nvSpPr>
        <p:spPr>
          <a:xfrm>
            <a:off x="3627596" y="3574775"/>
            <a:ext cx="2305500" cy="44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51" name="Google Shape;151;p23"/>
          <p:cNvSpPr txBox="1">
            <a:spLocks noGrp="1"/>
          </p:cNvSpPr>
          <p:nvPr>
            <p:ph type="subTitle" idx="8"/>
          </p:nvPr>
        </p:nvSpPr>
        <p:spPr>
          <a:xfrm>
            <a:off x="3627596" y="4006200"/>
            <a:ext cx="2305500" cy="59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2" name="Google Shape;152;p23"/>
          <p:cNvSpPr txBox="1">
            <a:spLocks noGrp="1"/>
          </p:cNvSpPr>
          <p:nvPr>
            <p:ph type="title" idx="9"/>
          </p:nvPr>
        </p:nvSpPr>
        <p:spPr>
          <a:xfrm>
            <a:off x="6118525" y="1860388"/>
            <a:ext cx="2305500" cy="44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53" name="Google Shape;153;p23"/>
          <p:cNvSpPr txBox="1">
            <a:spLocks noGrp="1"/>
          </p:cNvSpPr>
          <p:nvPr>
            <p:ph type="subTitle" idx="13"/>
          </p:nvPr>
        </p:nvSpPr>
        <p:spPr>
          <a:xfrm>
            <a:off x="6118550" y="2291588"/>
            <a:ext cx="2305500" cy="59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4" name="Google Shape;154;p23"/>
          <p:cNvSpPr txBox="1">
            <a:spLocks noGrp="1"/>
          </p:cNvSpPr>
          <p:nvPr>
            <p:ph type="title" idx="14"/>
          </p:nvPr>
        </p:nvSpPr>
        <p:spPr>
          <a:xfrm>
            <a:off x="6118549" y="3574775"/>
            <a:ext cx="2305500" cy="44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55" name="Google Shape;155;p23"/>
          <p:cNvSpPr txBox="1">
            <a:spLocks noGrp="1"/>
          </p:cNvSpPr>
          <p:nvPr>
            <p:ph type="subTitle" idx="15"/>
          </p:nvPr>
        </p:nvSpPr>
        <p:spPr>
          <a:xfrm>
            <a:off x="6118550" y="4006200"/>
            <a:ext cx="2305500" cy="59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83"/>
        <p:cNvGrpSpPr/>
        <p:nvPr/>
      </p:nvGrpSpPr>
      <p:grpSpPr>
        <a:xfrm>
          <a:off x="0" y="0"/>
          <a:ext cx="0" cy="0"/>
          <a:chOff x="0" y="0"/>
          <a:chExt cx="0" cy="0"/>
        </a:xfrm>
      </p:grpSpPr>
      <p:sp>
        <p:nvSpPr>
          <p:cNvPr id="184" name="Google Shape;184;p27"/>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7"/>
          <p:cNvSpPr/>
          <p:nvPr/>
        </p:nvSpPr>
        <p:spPr>
          <a:xfrm>
            <a:off x="3152925" y="143425"/>
            <a:ext cx="1752250" cy="4863375"/>
          </a:xfrm>
          <a:custGeom>
            <a:avLst/>
            <a:gdLst/>
            <a:ahLst/>
            <a:cxnLst/>
            <a:rect l="l" t="t" r="r" b="b"/>
            <a:pathLst>
              <a:path w="70090" h="194535" extrusionOk="0">
                <a:moveTo>
                  <a:pt x="70090" y="194535"/>
                </a:moveTo>
                <a:cubicBezTo>
                  <a:pt x="68064" y="192111"/>
                  <a:pt x="61746" y="187343"/>
                  <a:pt x="57931" y="179992"/>
                </a:cubicBezTo>
                <a:cubicBezTo>
                  <a:pt x="54117" y="172641"/>
                  <a:pt x="46686" y="165132"/>
                  <a:pt x="47203" y="150431"/>
                </a:cubicBezTo>
                <a:cubicBezTo>
                  <a:pt x="47720" y="135730"/>
                  <a:pt x="65958" y="112088"/>
                  <a:pt x="61031" y="91784"/>
                </a:cubicBezTo>
                <a:cubicBezTo>
                  <a:pt x="56104" y="71480"/>
                  <a:pt x="27814" y="43905"/>
                  <a:pt x="17642" y="28608"/>
                </a:cubicBezTo>
                <a:cubicBezTo>
                  <a:pt x="7470" y="13311"/>
                  <a:pt x="2940" y="4768"/>
                  <a:pt x="0" y="0"/>
                </a:cubicBezTo>
              </a:path>
            </a:pathLst>
          </a:custGeom>
          <a:noFill/>
          <a:ln w="19050" cap="flat" cmpd="sng">
            <a:solidFill>
              <a:schemeClr val="dk2"/>
            </a:solidFill>
            <a:prstDash val="dash"/>
            <a:round/>
            <a:headEnd type="none" w="med" len="med"/>
            <a:tailEnd type="none" w="med" len="med"/>
          </a:ln>
        </p:spPr>
      </p:sp>
      <p:sp>
        <p:nvSpPr>
          <p:cNvPr id="186" name="Google Shape;186;p27"/>
          <p:cNvSpPr/>
          <p:nvPr/>
        </p:nvSpPr>
        <p:spPr>
          <a:xfrm>
            <a:off x="4374725" y="143425"/>
            <a:ext cx="2842775" cy="1710525"/>
          </a:xfrm>
          <a:custGeom>
            <a:avLst/>
            <a:gdLst/>
            <a:ahLst/>
            <a:cxnLst/>
            <a:rect l="l" t="t" r="r" b="b"/>
            <a:pathLst>
              <a:path w="113711" h="68421" extrusionOk="0">
                <a:moveTo>
                  <a:pt x="0" y="68421"/>
                </a:moveTo>
                <a:cubicBezTo>
                  <a:pt x="3775" y="62620"/>
                  <a:pt x="5245" y="40766"/>
                  <a:pt x="22648" y="33614"/>
                </a:cubicBezTo>
                <a:cubicBezTo>
                  <a:pt x="40051" y="26462"/>
                  <a:pt x="89401" y="31110"/>
                  <a:pt x="104420" y="25508"/>
                </a:cubicBezTo>
                <a:cubicBezTo>
                  <a:pt x="119439" y="19906"/>
                  <a:pt x="111373" y="4251"/>
                  <a:pt x="112764" y="0"/>
                </a:cubicBezTo>
              </a:path>
            </a:pathLst>
          </a:custGeom>
          <a:noFill/>
          <a:ln w="19050" cap="flat" cmpd="sng">
            <a:solidFill>
              <a:schemeClr val="dk2"/>
            </a:solidFill>
            <a:prstDash val="dash"/>
            <a:round/>
            <a:headEnd type="none" w="med" len="med"/>
            <a:tailEnd type="none" w="med" len="med"/>
          </a:ln>
        </p:spPr>
      </p:sp>
      <p:sp>
        <p:nvSpPr>
          <p:cNvPr id="187" name="Google Shape;187;p27"/>
          <p:cNvSpPr/>
          <p:nvPr/>
        </p:nvSpPr>
        <p:spPr>
          <a:xfrm>
            <a:off x="14325" y="3891650"/>
            <a:ext cx="4713895" cy="915150"/>
          </a:xfrm>
          <a:custGeom>
            <a:avLst/>
            <a:gdLst/>
            <a:ahLst/>
            <a:cxnLst/>
            <a:rect l="l" t="t" r="r" b="b"/>
            <a:pathLst>
              <a:path w="187115" h="36606" extrusionOk="0">
                <a:moveTo>
                  <a:pt x="187115" y="36606"/>
                </a:moveTo>
                <a:cubicBezTo>
                  <a:pt x="183294" y="33645"/>
                  <a:pt x="178996" y="20464"/>
                  <a:pt x="164191" y="18840"/>
                </a:cubicBezTo>
                <a:cubicBezTo>
                  <a:pt x="149386" y="17216"/>
                  <a:pt x="114953" y="29968"/>
                  <a:pt x="98285" y="26864"/>
                </a:cubicBezTo>
                <a:cubicBezTo>
                  <a:pt x="81618" y="23760"/>
                  <a:pt x="78084" y="1934"/>
                  <a:pt x="64186" y="215"/>
                </a:cubicBezTo>
                <a:cubicBezTo>
                  <a:pt x="50289" y="-1504"/>
                  <a:pt x="25598" y="13348"/>
                  <a:pt x="14900" y="16548"/>
                </a:cubicBezTo>
                <a:cubicBezTo>
                  <a:pt x="4202" y="19748"/>
                  <a:pt x="2483" y="18936"/>
                  <a:pt x="0" y="19414"/>
                </a:cubicBezTo>
              </a:path>
            </a:pathLst>
          </a:custGeom>
          <a:noFill/>
          <a:ln w="19050" cap="flat" cmpd="sng">
            <a:solidFill>
              <a:schemeClr val="dk2"/>
            </a:solidFill>
            <a:prstDash val="dash"/>
            <a:round/>
            <a:headEnd type="none" w="med" len="med"/>
            <a:tailEnd type="none" w="med" len="med"/>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LANK_1_1_1_1_1_1_1_1">
    <p:spTree>
      <p:nvGrpSpPr>
        <p:cNvPr id="1" name="Shape 188"/>
        <p:cNvGrpSpPr/>
        <p:nvPr/>
      </p:nvGrpSpPr>
      <p:grpSpPr>
        <a:xfrm>
          <a:off x="0" y="0"/>
          <a:ext cx="0" cy="0"/>
          <a:chOff x="0" y="0"/>
          <a:chExt cx="0" cy="0"/>
        </a:xfrm>
      </p:grpSpPr>
      <p:sp>
        <p:nvSpPr>
          <p:cNvPr id="189" name="Google Shape;189;p28"/>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8"/>
          <p:cNvSpPr/>
          <p:nvPr/>
        </p:nvSpPr>
        <p:spPr>
          <a:xfrm>
            <a:off x="-199825" y="2931350"/>
            <a:ext cx="5546529" cy="1891000"/>
          </a:xfrm>
          <a:custGeom>
            <a:avLst/>
            <a:gdLst/>
            <a:ahLst/>
            <a:cxnLst/>
            <a:rect l="l" t="t" r="r" b="b"/>
            <a:pathLst>
              <a:path w="199193" h="75640" extrusionOk="0">
                <a:moveTo>
                  <a:pt x="199193" y="43402"/>
                </a:moveTo>
                <a:cubicBezTo>
                  <a:pt x="189770" y="44509"/>
                  <a:pt x="161247" y="44710"/>
                  <a:pt x="142655" y="50045"/>
                </a:cubicBezTo>
                <a:cubicBezTo>
                  <a:pt x="124063" y="55381"/>
                  <a:pt x="100817" y="78137"/>
                  <a:pt x="87639" y="75415"/>
                </a:cubicBezTo>
                <a:cubicBezTo>
                  <a:pt x="74461" y="72693"/>
                  <a:pt x="73124" y="40025"/>
                  <a:pt x="63586" y="33711"/>
                </a:cubicBezTo>
                <a:cubicBezTo>
                  <a:pt x="54048" y="27397"/>
                  <a:pt x="41008" y="43152"/>
                  <a:pt x="30410" y="37533"/>
                </a:cubicBezTo>
                <a:cubicBezTo>
                  <a:pt x="19812" y="31915"/>
                  <a:pt x="5068" y="6256"/>
                  <a:pt x="0" y="0"/>
                </a:cubicBezTo>
              </a:path>
            </a:pathLst>
          </a:custGeom>
          <a:noFill/>
          <a:ln w="19050" cap="flat" cmpd="sng">
            <a:solidFill>
              <a:schemeClr val="dk2"/>
            </a:solidFill>
            <a:prstDash val="dash"/>
            <a:round/>
            <a:headEnd type="none" w="med" len="med"/>
            <a:tailEnd type="none" w="med" len="med"/>
          </a:ln>
        </p:spPr>
      </p:sp>
      <p:sp>
        <p:nvSpPr>
          <p:cNvPr id="191" name="Google Shape;191;p28"/>
          <p:cNvSpPr/>
          <p:nvPr/>
        </p:nvSpPr>
        <p:spPr>
          <a:xfrm>
            <a:off x="4995800" y="-26075"/>
            <a:ext cx="4761200" cy="1781400"/>
          </a:xfrm>
          <a:custGeom>
            <a:avLst/>
            <a:gdLst/>
            <a:ahLst/>
            <a:cxnLst/>
            <a:rect l="l" t="t" r="r" b="b"/>
            <a:pathLst>
              <a:path w="190448" h="71256" extrusionOk="0">
                <a:moveTo>
                  <a:pt x="0" y="0"/>
                </a:moveTo>
                <a:cubicBezTo>
                  <a:pt x="7704" y="4634"/>
                  <a:pt x="33537" y="16103"/>
                  <a:pt x="46222" y="27803"/>
                </a:cubicBezTo>
                <a:cubicBezTo>
                  <a:pt x="58907" y="39503"/>
                  <a:pt x="52072" y="65105"/>
                  <a:pt x="76110" y="70202"/>
                </a:cubicBezTo>
                <a:cubicBezTo>
                  <a:pt x="100148" y="75299"/>
                  <a:pt x="171392" y="60355"/>
                  <a:pt x="190448" y="58386"/>
                </a:cubicBezTo>
              </a:path>
            </a:pathLst>
          </a:custGeom>
          <a:noFill/>
          <a:ln w="19050" cap="flat" cmpd="sng">
            <a:solidFill>
              <a:schemeClr val="dk2"/>
            </a:solidFill>
            <a:prstDash val="dash"/>
            <a:round/>
            <a:headEnd type="none" w="med" len="med"/>
            <a:tailEnd type="none" w="med" len="med"/>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hasCustomPrompt="1"/>
          </p:nvPr>
        </p:nvSpPr>
        <p:spPr>
          <a:xfrm>
            <a:off x="1294763" y="539500"/>
            <a:ext cx="890100" cy="1200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 name="Google Shape;15;p3"/>
          <p:cNvSpPr txBox="1">
            <a:spLocks noGrp="1"/>
          </p:cNvSpPr>
          <p:nvPr>
            <p:ph type="subTitle" idx="1"/>
          </p:nvPr>
        </p:nvSpPr>
        <p:spPr>
          <a:xfrm rot="438">
            <a:off x="1136350" y="2851800"/>
            <a:ext cx="2354400" cy="791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 name="Google Shape;16;p3"/>
          <p:cNvSpPr txBox="1">
            <a:spLocks noGrp="1"/>
          </p:cNvSpPr>
          <p:nvPr>
            <p:ph type="title" idx="2"/>
          </p:nvPr>
        </p:nvSpPr>
        <p:spPr>
          <a:xfrm>
            <a:off x="1136338" y="1917950"/>
            <a:ext cx="5505300" cy="792000"/>
          </a:xfrm>
          <a:prstGeom prst="rect">
            <a:avLst/>
          </a:prstGeom>
          <a:noFill/>
        </p:spPr>
        <p:txBody>
          <a:bodyPr spcFirstLastPara="1" wrap="square" lIns="91425" tIns="91425" rIns="91425" bIns="91425" anchor="t" anchorCtr="0">
            <a:noAutofit/>
          </a:bodyPr>
          <a:lstStyle>
            <a:lvl1pPr lvl="0">
              <a:spcBef>
                <a:spcPts val="0"/>
              </a:spcBef>
              <a:spcAft>
                <a:spcPts val="0"/>
              </a:spcAft>
              <a:buSzPts val="3600"/>
              <a:buNone/>
              <a:defRPr sz="4300">
                <a:solidFill>
                  <a:schemeClr val="accent5"/>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113665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0" name="Google Shape;20;p4"/>
          <p:cNvSpPr txBox="1">
            <a:spLocks noGrp="1"/>
          </p:cNvSpPr>
          <p:nvPr>
            <p:ph type="body" idx="1"/>
          </p:nvPr>
        </p:nvSpPr>
        <p:spPr>
          <a:xfrm>
            <a:off x="1136650" y="1237075"/>
            <a:ext cx="6147900" cy="12219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2"/>
              </a:buClr>
              <a:buSzPts val="1400"/>
              <a:buChar char="●"/>
              <a:defRPr sz="12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6"/>
          <p:cNvSpPr txBox="1">
            <a:spLocks noGrp="1"/>
          </p:cNvSpPr>
          <p:nvPr>
            <p:ph type="title"/>
          </p:nvPr>
        </p:nvSpPr>
        <p:spPr>
          <a:xfrm>
            <a:off x="1136650" y="540000"/>
            <a:ext cx="7287300" cy="6345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0" name="Google Shape;30;p6"/>
          <p:cNvSpPr/>
          <p:nvPr/>
        </p:nvSpPr>
        <p:spPr>
          <a:xfrm rot="980346">
            <a:off x="7275565" y="240817"/>
            <a:ext cx="2295413" cy="931494"/>
          </a:xfrm>
          <a:custGeom>
            <a:avLst/>
            <a:gdLst/>
            <a:ahLst/>
            <a:cxnLst/>
            <a:rect l="l" t="t" r="r" b="b"/>
            <a:pathLst>
              <a:path w="155696" h="41976" extrusionOk="0">
                <a:moveTo>
                  <a:pt x="0" y="0"/>
                </a:moveTo>
                <a:cubicBezTo>
                  <a:pt x="3186" y="3302"/>
                  <a:pt x="6140" y="15986"/>
                  <a:pt x="19115" y="19809"/>
                </a:cubicBezTo>
                <a:cubicBezTo>
                  <a:pt x="32090" y="23632"/>
                  <a:pt x="64236" y="19288"/>
                  <a:pt x="77848" y="22937"/>
                </a:cubicBezTo>
                <a:cubicBezTo>
                  <a:pt x="91460" y="26586"/>
                  <a:pt x="87810" y="39966"/>
                  <a:pt x="100785" y="41704"/>
                </a:cubicBezTo>
                <a:cubicBezTo>
                  <a:pt x="113760" y="43442"/>
                  <a:pt x="146544" y="34753"/>
                  <a:pt x="155696" y="33363"/>
                </a:cubicBezTo>
              </a:path>
            </a:pathLst>
          </a:custGeom>
          <a:noFill/>
          <a:ln w="19050" cap="flat" cmpd="sng">
            <a:solidFill>
              <a:schemeClr val="dk2"/>
            </a:solidFill>
            <a:prstDash val="dash"/>
            <a:round/>
            <a:headEnd type="none" w="med" len="med"/>
            <a:tailEnd type="none" w="med" len="med"/>
          </a:ln>
        </p:spPr>
      </p:sp>
      <p:sp>
        <p:nvSpPr>
          <p:cNvPr id="31" name="Google Shape;31;p6"/>
          <p:cNvSpPr/>
          <p:nvPr/>
        </p:nvSpPr>
        <p:spPr>
          <a:xfrm>
            <a:off x="8062449" y="3423200"/>
            <a:ext cx="1451364" cy="1833253"/>
          </a:xfrm>
          <a:custGeom>
            <a:avLst/>
            <a:gdLst/>
            <a:ahLst/>
            <a:cxnLst/>
            <a:rect l="l" t="t" r="r" b="b"/>
            <a:pathLst>
              <a:path w="101494" h="94182" extrusionOk="0">
                <a:moveTo>
                  <a:pt x="709" y="94182"/>
                </a:moveTo>
                <a:cubicBezTo>
                  <a:pt x="1115" y="91402"/>
                  <a:pt x="-2245" y="83120"/>
                  <a:pt x="3142" y="77501"/>
                </a:cubicBezTo>
                <a:cubicBezTo>
                  <a:pt x="8529" y="71883"/>
                  <a:pt x="26195" y="70665"/>
                  <a:pt x="33030" y="60471"/>
                </a:cubicBezTo>
                <a:cubicBezTo>
                  <a:pt x="39865" y="50277"/>
                  <a:pt x="32740" y="26414"/>
                  <a:pt x="44151" y="16335"/>
                </a:cubicBezTo>
                <a:cubicBezTo>
                  <a:pt x="55562" y="6257"/>
                  <a:pt x="91937" y="2723"/>
                  <a:pt x="101494" y="0"/>
                </a:cubicBezTo>
              </a:path>
            </a:pathLst>
          </a:custGeom>
          <a:noFill/>
          <a:ln w="19050" cap="flat" cmpd="sng">
            <a:solidFill>
              <a:schemeClr val="dk2"/>
            </a:solidFill>
            <a:prstDash val="dash"/>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7"/>
          <p:cNvSpPr txBox="1">
            <a:spLocks noGrp="1"/>
          </p:cNvSpPr>
          <p:nvPr>
            <p:ph type="title"/>
          </p:nvPr>
        </p:nvSpPr>
        <p:spPr>
          <a:xfrm>
            <a:off x="113665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5" name="Google Shape;35;p7"/>
          <p:cNvSpPr txBox="1">
            <a:spLocks noGrp="1"/>
          </p:cNvSpPr>
          <p:nvPr>
            <p:ph type="subTitle" idx="1"/>
          </p:nvPr>
        </p:nvSpPr>
        <p:spPr>
          <a:xfrm rot="-314">
            <a:off x="1136650" y="1174650"/>
            <a:ext cx="3282300" cy="3017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8"/>
          <p:cNvSpPr txBox="1">
            <a:spLocks noGrp="1"/>
          </p:cNvSpPr>
          <p:nvPr>
            <p:ph type="title"/>
          </p:nvPr>
        </p:nvSpPr>
        <p:spPr>
          <a:xfrm>
            <a:off x="1616475" y="657550"/>
            <a:ext cx="4574700" cy="2393700"/>
          </a:xfrm>
          <a:prstGeom prst="rect">
            <a:avLst/>
          </a:prstGeom>
          <a:noFill/>
        </p:spPr>
        <p:txBody>
          <a:bodyPr spcFirstLastPara="1" wrap="square" lIns="91425" tIns="91425" rIns="91425" bIns="91425" anchor="t" anchorCtr="0">
            <a:noAutofit/>
          </a:bodyPr>
          <a:lstStyle>
            <a:lvl1pPr lvl="0" algn="ctr">
              <a:spcBef>
                <a:spcPts val="0"/>
              </a:spcBef>
              <a:spcAft>
                <a:spcPts val="0"/>
              </a:spcAft>
              <a:buSzPts val="4800"/>
              <a:buNone/>
              <a:defRPr sz="7500">
                <a:solidFill>
                  <a:schemeClr val="accent6"/>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rot="-5400000" flipH="1">
            <a:off x="2154750" y="-1799100"/>
            <a:ext cx="4834500" cy="8741700"/>
          </a:xfrm>
          <a:prstGeom prst="roundRect">
            <a:avLst>
              <a:gd name="adj" fmla="val 4838"/>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subTitle" idx="1"/>
          </p:nvPr>
        </p:nvSpPr>
        <p:spPr>
          <a:xfrm>
            <a:off x="1136650" y="1784775"/>
            <a:ext cx="3337800" cy="168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2" name="Google Shape;42;p9"/>
          <p:cNvSpPr txBox="1">
            <a:spLocks noGrp="1"/>
          </p:cNvSpPr>
          <p:nvPr>
            <p:ph type="title"/>
          </p:nvPr>
        </p:nvSpPr>
        <p:spPr>
          <a:xfrm>
            <a:off x="1136650" y="757275"/>
            <a:ext cx="3337800" cy="9513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3600"/>
              <a:buNone/>
              <a:defRPr sz="4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1728475" y="488725"/>
            <a:ext cx="5703900" cy="545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4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100"/>
              <a:buFont typeface="Kumbh Sans SemiBold"/>
              <a:buNone/>
              <a:defRPr sz="3100">
                <a:solidFill>
                  <a:schemeClr val="dk1"/>
                </a:solidFill>
                <a:latin typeface="Kumbh Sans SemiBold"/>
                <a:ea typeface="Kumbh Sans SemiBold"/>
                <a:cs typeface="Kumbh Sans SemiBold"/>
                <a:sym typeface="Kumbh Sans SemiBold"/>
              </a:defRPr>
            </a:lvl1pPr>
            <a:lvl2pPr lvl="1" rtl="0">
              <a:spcBef>
                <a:spcPts val="0"/>
              </a:spcBef>
              <a:spcAft>
                <a:spcPts val="0"/>
              </a:spcAft>
              <a:buClr>
                <a:schemeClr val="dk1"/>
              </a:buClr>
              <a:buSzPts val="3100"/>
              <a:buFont typeface="Kumbh Sans SemiBold"/>
              <a:buNone/>
              <a:defRPr sz="3100">
                <a:solidFill>
                  <a:schemeClr val="dk1"/>
                </a:solidFill>
                <a:latin typeface="Kumbh Sans SemiBold"/>
                <a:ea typeface="Kumbh Sans SemiBold"/>
                <a:cs typeface="Kumbh Sans SemiBold"/>
                <a:sym typeface="Kumbh Sans SemiBold"/>
              </a:defRPr>
            </a:lvl2pPr>
            <a:lvl3pPr lvl="2" rtl="0">
              <a:spcBef>
                <a:spcPts val="0"/>
              </a:spcBef>
              <a:spcAft>
                <a:spcPts val="0"/>
              </a:spcAft>
              <a:buClr>
                <a:schemeClr val="dk1"/>
              </a:buClr>
              <a:buSzPts val="3100"/>
              <a:buFont typeface="Kumbh Sans SemiBold"/>
              <a:buNone/>
              <a:defRPr sz="3100">
                <a:solidFill>
                  <a:schemeClr val="dk1"/>
                </a:solidFill>
                <a:latin typeface="Kumbh Sans SemiBold"/>
                <a:ea typeface="Kumbh Sans SemiBold"/>
                <a:cs typeface="Kumbh Sans SemiBold"/>
                <a:sym typeface="Kumbh Sans SemiBold"/>
              </a:defRPr>
            </a:lvl3pPr>
            <a:lvl4pPr lvl="3" rtl="0">
              <a:spcBef>
                <a:spcPts val="0"/>
              </a:spcBef>
              <a:spcAft>
                <a:spcPts val="0"/>
              </a:spcAft>
              <a:buClr>
                <a:schemeClr val="dk1"/>
              </a:buClr>
              <a:buSzPts val="3100"/>
              <a:buFont typeface="Kumbh Sans SemiBold"/>
              <a:buNone/>
              <a:defRPr sz="3100">
                <a:solidFill>
                  <a:schemeClr val="dk1"/>
                </a:solidFill>
                <a:latin typeface="Kumbh Sans SemiBold"/>
                <a:ea typeface="Kumbh Sans SemiBold"/>
                <a:cs typeface="Kumbh Sans SemiBold"/>
                <a:sym typeface="Kumbh Sans SemiBold"/>
              </a:defRPr>
            </a:lvl4pPr>
            <a:lvl5pPr lvl="4" rtl="0">
              <a:spcBef>
                <a:spcPts val="0"/>
              </a:spcBef>
              <a:spcAft>
                <a:spcPts val="0"/>
              </a:spcAft>
              <a:buClr>
                <a:schemeClr val="dk1"/>
              </a:buClr>
              <a:buSzPts val="3100"/>
              <a:buFont typeface="Kumbh Sans SemiBold"/>
              <a:buNone/>
              <a:defRPr sz="3100">
                <a:solidFill>
                  <a:schemeClr val="dk1"/>
                </a:solidFill>
                <a:latin typeface="Kumbh Sans SemiBold"/>
                <a:ea typeface="Kumbh Sans SemiBold"/>
                <a:cs typeface="Kumbh Sans SemiBold"/>
                <a:sym typeface="Kumbh Sans SemiBold"/>
              </a:defRPr>
            </a:lvl5pPr>
            <a:lvl6pPr lvl="5" rtl="0">
              <a:spcBef>
                <a:spcPts val="0"/>
              </a:spcBef>
              <a:spcAft>
                <a:spcPts val="0"/>
              </a:spcAft>
              <a:buClr>
                <a:schemeClr val="dk1"/>
              </a:buClr>
              <a:buSzPts val="3100"/>
              <a:buFont typeface="Kumbh Sans SemiBold"/>
              <a:buNone/>
              <a:defRPr sz="3100">
                <a:solidFill>
                  <a:schemeClr val="dk1"/>
                </a:solidFill>
                <a:latin typeface="Kumbh Sans SemiBold"/>
                <a:ea typeface="Kumbh Sans SemiBold"/>
                <a:cs typeface="Kumbh Sans SemiBold"/>
                <a:sym typeface="Kumbh Sans SemiBold"/>
              </a:defRPr>
            </a:lvl6pPr>
            <a:lvl7pPr lvl="6" rtl="0">
              <a:spcBef>
                <a:spcPts val="0"/>
              </a:spcBef>
              <a:spcAft>
                <a:spcPts val="0"/>
              </a:spcAft>
              <a:buClr>
                <a:schemeClr val="dk1"/>
              </a:buClr>
              <a:buSzPts val="3100"/>
              <a:buFont typeface="Kumbh Sans SemiBold"/>
              <a:buNone/>
              <a:defRPr sz="3100">
                <a:solidFill>
                  <a:schemeClr val="dk1"/>
                </a:solidFill>
                <a:latin typeface="Kumbh Sans SemiBold"/>
                <a:ea typeface="Kumbh Sans SemiBold"/>
                <a:cs typeface="Kumbh Sans SemiBold"/>
                <a:sym typeface="Kumbh Sans SemiBold"/>
              </a:defRPr>
            </a:lvl7pPr>
            <a:lvl8pPr lvl="7" rtl="0">
              <a:spcBef>
                <a:spcPts val="0"/>
              </a:spcBef>
              <a:spcAft>
                <a:spcPts val="0"/>
              </a:spcAft>
              <a:buClr>
                <a:schemeClr val="dk1"/>
              </a:buClr>
              <a:buSzPts val="3100"/>
              <a:buFont typeface="Kumbh Sans SemiBold"/>
              <a:buNone/>
              <a:defRPr sz="3100">
                <a:solidFill>
                  <a:schemeClr val="dk1"/>
                </a:solidFill>
                <a:latin typeface="Kumbh Sans SemiBold"/>
                <a:ea typeface="Kumbh Sans SemiBold"/>
                <a:cs typeface="Kumbh Sans SemiBold"/>
                <a:sym typeface="Kumbh Sans SemiBold"/>
              </a:defRPr>
            </a:lvl8pPr>
            <a:lvl9pPr lvl="8" rtl="0">
              <a:spcBef>
                <a:spcPts val="0"/>
              </a:spcBef>
              <a:spcAft>
                <a:spcPts val="0"/>
              </a:spcAft>
              <a:buClr>
                <a:schemeClr val="dk1"/>
              </a:buClr>
              <a:buSzPts val="3100"/>
              <a:buFont typeface="Kumbh Sans SemiBold"/>
              <a:buNone/>
              <a:defRPr sz="3100">
                <a:solidFill>
                  <a:schemeClr val="dk1"/>
                </a:solidFill>
                <a:latin typeface="Kumbh Sans SemiBold"/>
                <a:ea typeface="Kumbh Sans SemiBold"/>
                <a:cs typeface="Kumbh Sans SemiBold"/>
                <a:sym typeface="Kumbh Sans SemiBold"/>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00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00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00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00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00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00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00000"/>
              </a:lnSpc>
              <a:spcBef>
                <a:spcPts val="160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00000"/>
              </a:lnSpc>
              <a:spcBef>
                <a:spcPts val="1600"/>
              </a:spcBef>
              <a:spcAft>
                <a:spcPts val="160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3" r:id="rId13"/>
    <p:sldLayoutId id="2147483665" r:id="rId14"/>
    <p:sldLayoutId id="2147483669" r:id="rId15"/>
    <p:sldLayoutId id="2147483673" r:id="rId16"/>
    <p:sldLayoutId id="214748367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slide" Target="slide4.xml"/><Relationship Id="rId5" Type="http://schemas.openxmlformats.org/officeDocument/2006/relationships/slide" Target="slide10.xml"/><Relationship Id="rId4" Type="http://schemas.openxmlformats.org/officeDocument/2006/relationships/notesSlide" Target="../notesSlides/notesSlide9.xml"/><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8.xml"/><Relationship Id="rId7" Type="http://schemas.openxmlformats.org/officeDocument/2006/relationships/slide" Target="slide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slide" Target="slide11.xml"/><Relationship Id="rId5" Type="http://schemas.openxmlformats.org/officeDocument/2006/relationships/image" Target="../media/image8.jpg"/><Relationship Id="rId10" Type="http://schemas.microsoft.com/office/2007/relationships/hdphoto" Target="../media/hdphoto1.wdp"/><Relationship Id="rId4" Type="http://schemas.openxmlformats.org/officeDocument/2006/relationships/notesSlide" Target="../notesSlides/notesSlide10.xm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slide" Target="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slide" Target="slide4.xml"/><Relationship Id="rId4" Type="http://schemas.openxmlformats.org/officeDocument/2006/relationships/slide" Target="slide18.xml"/></Relationships>
</file>

<file path=ppt/slides/_rels/slide1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www.freepik.com/free-vector/parking-flat-composition-parking-gas-station-front-barrier-electronic-map-with-parking-lots-vector-illustration_31977290.htm/?utm_source=slidesgo_template&amp;utm_medium=referral-link&amp;utm_campaign=sg_resources&amp;utm_content=freepik"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slide" Target="slide4.xml"/><Relationship Id="rId4" Type="http://schemas.openxmlformats.org/officeDocument/2006/relationships/slide" Target="slide20.xml"/></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5" Type="http://schemas.openxmlformats.org/officeDocument/2006/relationships/slide" Target="slide5.xml"/><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5" Type="http://schemas.openxmlformats.org/officeDocument/2006/relationships/slide" Target="slide6.xml"/><Relationship Id="rId4" Type="http://schemas.openxmlformats.org/officeDocument/2006/relationships/notesSlide" Target="../notesSlides/notesSlide5.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4.xml"/><Relationship Id="rId5" Type="http://schemas.openxmlformats.org/officeDocument/2006/relationships/slide" Target="slide7.xml"/><Relationship Id="rId4" Type="http://schemas.openxmlformats.org/officeDocument/2006/relationships/notesSlide" Target="../notesSlides/notesSlide6.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4.xml"/><Relationship Id="rId5" Type="http://schemas.openxmlformats.org/officeDocument/2006/relationships/slide" Target="slide8.xml"/><Relationship Id="rId4" Type="http://schemas.openxmlformats.org/officeDocument/2006/relationships/notesSlide" Target="../notesSlides/notesSlide7.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4.xml"/><Relationship Id="rId5" Type="http://schemas.openxmlformats.org/officeDocument/2006/relationships/slide" Target="slide9.xml"/><Relationship Id="rId4" Type="http://schemas.openxmlformats.org/officeDocument/2006/relationships/notesSlide" Target="../notesSlides/notesSlide8.xm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01"/>
        <p:cNvGrpSpPr/>
        <p:nvPr/>
      </p:nvGrpSpPr>
      <p:grpSpPr>
        <a:xfrm>
          <a:off x="0" y="0"/>
          <a:ext cx="0" cy="0"/>
          <a:chOff x="0" y="0"/>
          <a:chExt cx="0" cy="0"/>
        </a:xfrm>
      </p:grpSpPr>
      <p:sp>
        <p:nvSpPr>
          <p:cNvPr id="202" name="Google Shape;202;p32"/>
          <p:cNvSpPr/>
          <p:nvPr/>
        </p:nvSpPr>
        <p:spPr>
          <a:xfrm>
            <a:off x="662261" y="2592419"/>
            <a:ext cx="3358784" cy="629400"/>
          </a:xfrm>
          <a:prstGeom prst="roundRect">
            <a:avLst>
              <a:gd name="adj" fmla="val 29059"/>
            </a:avLst>
          </a:prstGeom>
          <a:solidFill>
            <a:schemeClr val="accent2"/>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2"/>
          <p:cNvSpPr txBox="1">
            <a:spLocks noGrp="1"/>
          </p:cNvSpPr>
          <p:nvPr>
            <p:ph type="subTitle" idx="1"/>
          </p:nvPr>
        </p:nvSpPr>
        <p:spPr>
          <a:xfrm rot="-531">
            <a:off x="710034" y="2582561"/>
            <a:ext cx="3236128" cy="62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t>Lesson 6. Skills 2</a:t>
            </a:r>
            <a:endParaRPr sz="2800" b="1" dirty="0"/>
          </a:p>
        </p:txBody>
      </p:sp>
      <p:sp>
        <p:nvSpPr>
          <p:cNvPr id="204" name="Google Shape;204;p32"/>
          <p:cNvSpPr txBox="1">
            <a:spLocks noGrp="1"/>
          </p:cNvSpPr>
          <p:nvPr>
            <p:ph type="ctrTitle"/>
          </p:nvPr>
        </p:nvSpPr>
        <p:spPr>
          <a:xfrm>
            <a:off x="998575" y="423425"/>
            <a:ext cx="6221400" cy="193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vi-VN" sz="7200" b="1" dirty="0">
                <a:solidFill>
                  <a:schemeClr val="dk1"/>
                </a:solidFill>
              </a:rPr>
              <a:t>Unit 7. Traffic</a:t>
            </a:r>
            <a:endParaRPr sz="7200" b="1" dirty="0">
              <a:solidFill>
                <a:schemeClr val="dk1"/>
              </a:solidFill>
            </a:endParaRPr>
          </a:p>
        </p:txBody>
      </p:sp>
      <p:sp>
        <p:nvSpPr>
          <p:cNvPr id="205" name="Google Shape;205;p32"/>
          <p:cNvSpPr/>
          <p:nvPr/>
        </p:nvSpPr>
        <p:spPr>
          <a:xfrm>
            <a:off x="-73175" y="3738750"/>
            <a:ext cx="4042645" cy="969828"/>
          </a:xfrm>
          <a:custGeom>
            <a:avLst/>
            <a:gdLst/>
            <a:ahLst/>
            <a:cxnLst/>
            <a:rect l="l" t="t" r="r" b="b"/>
            <a:pathLst>
              <a:path w="192278" h="62499" extrusionOk="0">
                <a:moveTo>
                  <a:pt x="0" y="40973"/>
                </a:moveTo>
                <a:cubicBezTo>
                  <a:pt x="13773" y="50612"/>
                  <a:pt x="30583" y="55370"/>
                  <a:pt x="46826" y="59703"/>
                </a:cubicBezTo>
                <a:cubicBezTo>
                  <a:pt x="58897" y="62923"/>
                  <a:pt x="73210" y="64311"/>
                  <a:pt x="84286" y="58532"/>
                </a:cubicBezTo>
                <a:cubicBezTo>
                  <a:pt x="101182" y="49716"/>
                  <a:pt x="103502" y="25564"/>
                  <a:pt x="114430" y="9951"/>
                </a:cubicBezTo>
                <a:cubicBezTo>
                  <a:pt x="116846" y="6499"/>
                  <a:pt x="118921" y="1917"/>
                  <a:pt x="122918" y="585"/>
                </a:cubicBezTo>
                <a:cubicBezTo>
                  <a:pt x="135098" y="-3475"/>
                  <a:pt x="143911" y="15398"/>
                  <a:pt x="153940" y="23413"/>
                </a:cubicBezTo>
                <a:cubicBezTo>
                  <a:pt x="164273" y="31671"/>
                  <a:pt x="179230" y="35829"/>
                  <a:pt x="192278" y="33656"/>
                </a:cubicBezTo>
              </a:path>
            </a:pathLst>
          </a:custGeom>
          <a:noFill/>
          <a:ln w="19050" cap="flat" cmpd="sng">
            <a:solidFill>
              <a:schemeClr val="dk2"/>
            </a:solidFill>
            <a:prstDash val="dash"/>
            <a:round/>
            <a:headEnd type="none" w="med" len="med"/>
            <a:tailEnd type="none" w="med" len="med"/>
          </a:ln>
        </p:spPr>
      </p:sp>
      <p:sp>
        <p:nvSpPr>
          <p:cNvPr id="206" name="Google Shape;206;p32"/>
          <p:cNvSpPr/>
          <p:nvPr/>
        </p:nvSpPr>
        <p:spPr>
          <a:xfrm>
            <a:off x="3969549" y="2976980"/>
            <a:ext cx="4420800" cy="17316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207;p32"/>
          <p:cNvGrpSpPr/>
          <p:nvPr/>
        </p:nvGrpSpPr>
        <p:grpSpPr>
          <a:xfrm>
            <a:off x="4127428" y="2831428"/>
            <a:ext cx="4105039" cy="1693281"/>
            <a:chOff x="6789025" y="1155863"/>
            <a:chExt cx="961300" cy="396525"/>
          </a:xfrm>
        </p:grpSpPr>
        <p:sp>
          <p:nvSpPr>
            <p:cNvPr id="208" name="Google Shape;208;p32"/>
            <p:cNvSpPr/>
            <p:nvPr/>
          </p:nvSpPr>
          <p:spPr>
            <a:xfrm>
              <a:off x="7125150" y="1357263"/>
              <a:ext cx="246725" cy="117600"/>
            </a:xfrm>
            <a:custGeom>
              <a:avLst/>
              <a:gdLst/>
              <a:ahLst/>
              <a:cxnLst/>
              <a:rect l="l" t="t" r="r" b="b"/>
              <a:pathLst>
                <a:path w="9869" h="4704" extrusionOk="0">
                  <a:moveTo>
                    <a:pt x="4694" y="0"/>
                  </a:moveTo>
                  <a:cubicBezTo>
                    <a:pt x="3738" y="0"/>
                    <a:pt x="2951" y="734"/>
                    <a:pt x="2831" y="1685"/>
                  </a:cubicBezTo>
                  <a:cubicBezTo>
                    <a:pt x="2816" y="1685"/>
                    <a:pt x="2801" y="1682"/>
                    <a:pt x="2786" y="1682"/>
                  </a:cubicBezTo>
                  <a:cubicBezTo>
                    <a:pt x="1610" y="1682"/>
                    <a:pt x="657" y="2663"/>
                    <a:pt x="657" y="3874"/>
                  </a:cubicBezTo>
                  <a:cubicBezTo>
                    <a:pt x="657" y="3952"/>
                    <a:pt x="661" y="4028"/>
                    <a:pt x="669" y="4103"/>
                  </a:cubicBezTo>
                  <a:cubicBezTo>
                    <a:pt x="356" y="4169"/>
                    <a:pt x="104" y="4400"/>
                    <a:pt x="1" y="4703"/>
                  </a:cubicBezTo>
                  <a:lnTo>
                    <a:pt x="9786" y="4703"/>
                  </a:lnTo>
                  <a:cubicBezTo>
                    <a:pt x="9840" y="4528"/>
                    <a:pt x="9868" y="4341"/>
                    <a:pt x="9868" y="4148"/>
                  </a:cubicBezTo>
                  <a:cubicBezTo>
                    <a:pt x="9868" y="3217"/>
                    <a:pt x="9206" y="2444"/>
                    <a:pt x="8339" y="2298"/>
                  </a:cubicBezTo>
                  <a:cubicBezTo>
                    <a:pt x="8339" y="2289"/>
                    <a:pt x="8340" y="2279"/>
                    <a:pt x="8340" y="2271"/>
                  </a:cubicBezTo>
                  <a:cubicBezTo>
                    <a:pt x="8340" y="1668"/>
                    <a:pt x="7866" y="1178"/>
                    <a:pt x="7280" y="1178"/>
                  </a:cubicBezTo>
                  <a:cubicBezTo>
                    <a:pt x="6985" y="1178"/>
                    <a:pt x="6719" y="1302"/>
                    <a:pt x="6525" y="1501"/>
                  </a:cubicBezTo>
                  <a:cubicBezTo>
                    <a:pt x="6334" y="641"/>
                    <a:pt x="5587" y="0"/>
                    <a:pt x="4694" y="0"/>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2"/>
            <p:cNvSpPr/>
            <p:nvPr/>
          </p:nvSpPr>
          <p:spPr>
            <a:xfrm>
              <a:off x="6964650" y="1320188"/>
              <a:ext cx="324625" cy="154775"/>
            </a:xfrm>
            <a:custGeom>
              <a:avLst/>
              <a:gdLst/>
              <a:ahLst/>
              <a:cxnLst/>
              <a:rect l="l" t="t" r="r" b="b"/>
              <a:pathLst>
                <a:path w="12985" h="6191" extrusionOk="0">
                  <a:moveTo>
                    <a:pt x="6178" y="1"/>
                  </a:moveTo>
                  <a:cubicBezTo>
                    <a:pt x="4919" y="1"/>
                    <a:pt x="3884" y="966"/>
                    <a:pt x="3726" y="2217"/>
                  </a:cubicBezTo>
                  <a:cubicBezTo>
                    <a:pt x="3705" y="2216"/>
                    <a:pt x="3686" y="2214"/>
                    <a:pt x="3666" y="2214"/>
                  </a:cubicBezTo>
                  <a:cubicBezTo>
                    <a:pt x="2119" y="2214"/>
                    <a:pt x="865" y="3505"/>
                    <a:pt x="865" y="5098"/>
                  </a:cubicBezTo>
                  <a:cubicBezTo>
                    <a:pt x="865" y="5200"/>
                    <a:pt x="871" y="5301"/>
                    <a:pt x="881" y="5400"/>
                  </a:cubicBezTo>
                  <a:cubicBezTo>
                    <a:pt x="470" y="5487"/>
                    <a:pt x="138" y="5791"/>
                    <a:pt x="1" y="6191"/>
                  </a:cubicBezTo>
                  <a:lnTo>
                    <a:pt x="12877" y="6191"/>
                  </a:lnTo>
                  <a:cubicBezTo>
                    <a:pt x="12945" y="5959"/>
                    <a:pt x="12984" y="5714"/>
                    <a:pt x="12984" y="5458"/>
                  </a:cubicBezTo>
                  <a:cubicBezTo>
                    <a:pt x="12985" y="4229"/>
                    <a:pt x="12114" y="3213"/>
                    <a:pt x="10973" y="3021"/>
                  </a:cubicBezTo>
                  <a:cubicBezTo>
                    <a:pt x="10974" y="3010"/>
                    <a:pt x="10974" y="2998"/>
                    <a:pt x="10974" y="2987"/>
                  </a:cubicBezTo>
                  <a:cubicBezTo>
                    <a:pt x="10974" y="2192"/>
                    <a:pt x="10350" y="1549"/>
                    <a:pt x="9579" y="1549"/>
                  </a:cubicBezTo>
                  <a:cubicBezTo>
                    <a:pt x="9191" y="1549"/>
                    <a:pt x="8840" y="1713"/>
                    <a:pt x="8588" y="1974"/>
                  </a:cubicBezTo>
                  <a:cubicBezTo>
                    <a:pt x="8335" y="844"/>
                    <a:pt x="7353" y="1"/>
                    <a:pt x="6178" y="1"/>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2"/>
            <p:cNvSpPr/>
            <p:nvPr/>
          </p:nvSpPr>
          <p:spPr>
            <a:xfrm>
              <a:off x="7489075" y="1362288"/>
              <a:ext cx="246700" cy="117625"/>
            </a:xfrm>
            <a:custGeom>
              <a:avLst/>
              <a:gdLst/>
              <a:ahLst/>
              <a:cxnLst/>
              <a:rect l="l" t="t" r="r" b="b"/>
              <a:pathLst>
                <a:path w="9868" h="4705" extrusionOk="0">
                  <a:moveTo>
                    <a:pt x="4694" y="1"/>
                  </a:moveTo>
                  <a:cubicBezTo>
                    <a:pt x="3738" y="1"/>
                    <a:pt x="2951" y="736"/>
                    <a:pt x="2831" y="1685"/>
                  </a:cubicBezTo>
                  <a:cubicBezTo>
                    <a:pt x="2816" y="1685"/>
                    <a:pt x="2801" y="1683"/>
                    <a:pt x="2785" y="1683"/>
                  </a:cubicBezTo>
                  <a:cubicBezTo>
                    <a:pt x="1610" y="1683"/>
                    <a:pt x="657" y="2664"/>
                    <a:pt x="657" y="3875"/>
                  </a:cubicBezTo>
                  <a:cubicBezTo>
                    <a:pt x="657" y="3953"/>
                    <a:pt x="661" y="4030"/>
                    <a:pt x="669" y="4104"/>
                  </a:cubicBezTo>
                  <a:cubicBezTo>
                    <a:pt x="356" y="4171"/>
                    <a:pt x="104" y="4401"/>
                    <a:pt x="1" y="4705"/>
                  </a:cubicBezTo>
                  <a:lnTo>
                    <a:pt x="9786" y="4705"/>
                  </a:lnTo>
                  <a:cubicBezTo>
                    <a:pt x="9840" y="4528"/>
                    <a:pt x="9868" y="4342"/>
                    <a:pt x="9868" y="4148"/>
                  </a:cubicBezTo>
                  <a:cubicBezTo>
                    <a:pt x="9868" y="3217"/>
                    <a:pt x="9205" y="2444"/>
                    <a:pt x="8339" y="2298"/>
                  </a:cubicBezTo>
                  <a:cubicBezTo>
                    <a:pt x="8339" y="2289"/>
                    <a:pt x="8340" y="2279"/>
                    <a:pt x="8340" y="2272"/>
                  </a:cubicBezTo>
                  <a:cubicBezTo>
                    <a:pt x="8340" y="1668"/>
                    <a:pt x="7866" y="1179"/>
                    <a:pt x="7280" y="1179"/>
                  </a:cubicBezTo>
                  <a:cubicBezTo>
                    <a:pt x="6985" y="1179"/>
                    <a:pt x="6719" y="1304"/>
                    <a:pt x="6525" y="1502"/>
                  </a:cubicBezTo>
                  <a:cubicBezTo>
                    <a:pt x="6333" y="642"/>
                    <a:pt x="5587" y="1"/>
                    <a:pt x="4694" y="1"/>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2"/>
            <p:cNvSpPr/>
            <p:nvPr/>
          </p:nvSpPr>
          <p:spPr>
            <a:xfrm>
              <a:off x="7328575" y="1325188"/>
              <a:ext cx="324625" cy="154775"/>
            </a:xfrm>
            <a:custGeom>
              <a:avLst/>
              <a:gdLst/>
              <a:ahLst/>
              <a:cxnLst/>
              <a:rect l="l" t="t" r="r" b="b"/>
              <a:pathLst>
                <a:path w="12985" h="6191" extrusionOk="0">
                  <a:moveTo>
                    <a:pt x="6178" y="1"/>
                  </a:moveTo>
                  <a:cubicBezTo>
                    <a:pt x="4919" y="1"/>
                    <a:pt x="3883" y="968"/>
                    <a:pt x="3726" y="2219"/>
                  </a:cubicBezTo>
                  <a:cubicBezTo>
                    <a:pt x="3705" y="2218"/>
                    <a:pt x="3685" y="2214"/>
                    <a:pt x="3666" y="2214"/>
                  </a:cubicBezTo>
                  <a:cubicBezTo>
                    <a:pt x="2119" y="2214"/>
                    <a:pt x="865" y="3505"/>
                    <a:pt x="865" y="5099"/>
                  </a:cubicBezTo>
                  <a:cubicBezTo>
                    <a:pt x="865" y="5199"/>
                    <a:pt x="870" y="5302"/>
                    <a:pt x="881" y="5401"/>
                  </a:cubicBezTo>
                  <a:cubicBezTo>
                    <a:pt x="470" y="5486"/>
                    <a:pt x="137" y="5790"/>
                    <a:pt x="1" y="6191"/>
                  </a:cubicBezTo>
                  <a:lnTo>
                    <a:pt x="12877" y="6191"/>
                  </a:lnTo>
                  <a:cubicBezTo>
                    <a:pt x="12945" y="5960"/>
                    <a:pt x="12984" y="5714"/>
                    <a:pt x="12984" y="5459"/>
                  </a:cubicBezTo>
                  <a:cubicBezTo>
                    <a:pt x="12985" y="4230"/>
                    <a:pt x="12114" y="3214"/>
                    <a:pt x="10973" y="3022"/>
                  </a:cubicBezTo>
                  <a:cubicBezTo>
                    <a:pt x="10974" y="3011"/>
                    <a:pt x="10974" y="2999"/>
                    <a:pt x="10974" y="2987"/>
                  </a:cubicBezTo>
                  <a:cubicBezTo>
                    <a:pt x="10974" y="2193"/>
                    <a:pt x="10350" y="1550"/>
                    <a:pt x="9579" y="1550"/>
                  </a:cubicBezTo>
                  <a:cubicBezTo>
                    <a:pt x="9191" y="1550"/>
                    <a:pt x="8839" y="1714"/>
                    <a:pt x="8588" y="1975"/>
                  </a:cubicBezTo>
                  <a:cubicBezTo>
                    <a:pt x="8335" y="845"/>
                    <a:pt x="7354" y="1"/>
                    <a:pt x="6178" y="1"/>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2"/>
            <p:cNvSpPr/>
            <p:nvPr/>
          </p:nvSpPr>
          <p:spPr>
            <a:xfrm>
              <a:off x="6850050" y="1374563"/>
              <a:ext cx="210450" cy="100325"/>
            </a:xfrm>
            <a:custGeom>
              <a:avLst/>
              <a:gdLst/>
              <a:ahLst/>
              <a:cxnLst/>
              <a:rect l="l" t="t" r="r" b="b"/>
              <a:pathLst>
                <a:path w="8418" h="4013" extrusionOk="0">
                  <a:moveTo>
                    <a:pt x="4006" y="1"/>
                  </a:moveTo>
                  <a:cubicBezTo>
                    <a:pt x="3190" y="1"/>
                    <a:pt x="2519" y="627"/>
                    <a:pt x="2416" y="1439"/>
                  </a:cubicBezTo>
                  <a:cubicBezTo>
                    <a:pt x="2402" y="1439"/>
                    <a:pt x="2390" y="1436"/>
                    <a:pt x="2376" y="1436"/>
                  </a:cubicBezTo>
                  <a:cubicBezTo>
                    <a:pt x="1374" y="1436"/>
                    <a:pt x="561" y="2274"/>
                    <a:pt x="561" y="3305"/>
                  </a:cubicBezTo>
                  <a:cubicBezTo>
                    <a:pt x="561" y="3371"/>
                    <a:pt x="565" y="3437"/>
                    <a:pt x="571" y="3500"/>
                  </a:cubicBezTo>
                  <a:cubicBezTo>
                    <a:pt x="306" y="3556"/>
                    <a:pt x="89" y="3754"/>
                    <a:pt x="1" y="4012"/>
                  </a:cubicBezTo>
                  <a:lnTo>
                    <a:pt x="8347" y="4012"/>
                  </a:lnTo>
                  <a:cubicBezTo>
                    <a:pt x="8393" y="3863"/>
                    <a:pt x="8417" y="3702"/>
                    <a:pt x="8417" y="3539"/>
                  </a:cubicBezTo>
                  <a:cubicBezTo>
                    <a:pt x="8418" y="2743"/>
                    <a:pt x="7854" y="2085"/>
                    <a:pt x="7113" y="1961"/>
                  </a:cubicBezTo>
                  <a:cubicBezTo>
                    <a:pt x="7113" y="1953"/>
                    <a:pt x="7115" y="1945"/>
                    <a:pt x="7115" y="1938"/>
                  </a:cubicBezTo>
                  <a:cubicBezTo>
                    <a:pt x="7115" y="1423"/>
                    <a:pt x="6710" y="1006"/>
                    <a:pt x="6210" y="1006"/>
                  </a:cubicBezTo>
                  <a:cubicBezTo>
                    <a:pt x="5958" y="1006"/>
                    <a:pt x="5732" y="1110"/>
                    <a:pt x="5568" y="1281"/>
                  </a:cubicBezTo>
                  <a:cubicBezTo>
                    <a:pt x="5403" y="548"/>
                    <a:pt x="4766" y="1"/>
                    <a:pt x="4006" y="1"/>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2"/>
            <p:cNvSpPr/>
            <p:nvPr/>
          </p:nvSpPr>
          <p:spPr>
            <a:xfrm>
              <a:off x="6821625" y="1394638"/>
              <a:ext cx="168425" cy="80275"/>
            </a:xfrm>
            <a:custGeom>
              <a:avLst/>
              <a:gdLst/>
              <a:ahLst/>
              <a:cxnLst/>
              <a:rect l="l" t="t" r="r" b="b"/>
              <a:pathLst>
                <a:path w="6737" h="3211" extrusionOk="0">
                  <a:moveTo>
                    <a:pt x="3205" y="0"/>
                  </a:moveTo>
                  <a:cubicBezTo>
                    <a:pt x="2552" y="0"/>
                    <a:pt x="2014" y="502"/>
                    <a:pt x="1932" y="1151"/>
                  </a:cubicBezTo>
                  <a:cubicBezTo>
                    <a:pt x="1922" y="1151"/>
                    <a:pt x="1911" y="1149"/>
                    <a:pt x="1901" y="1149"/>
                  </a:cubicBezTo>
                  <a:cubicBezTo>
                    <a:pt x="1097" y="1149"/>
                    <a:pt x="448" y="1819"/>
                    <a:pt x="448" y="2644"/>
                  </a:cubicBezTo>
                  <a:cubicBezTo>
                    <a:pt x="448" y="2697"/>
                    <a:pt x="452" y="2749"/>
                    <a:pt x="457" y="2801"/>
                  </a:cubicBezTo>
                  <a:cubicBezTo>
                    <a:pt x="242" y="2846"/>
                    <a:pt x="70" y="3003"/>
                    <a:pt x="1" y="3210"/>
                  </a:cubicBezTo>
                  <a:lnTo>
                    <a:pt x="6681" y="3210"/>
                  </a:lnTo>
                  <a:cubicBezTo>
                    <a:pt x="6717" y="3091"/>
                    <a:pt x="6737" y="2964"/>
                    <a:pt x="6737" y="2831"/>
                  </a:cubicBezTo>
                  <a:cubicBezTo>
                    <a:pt x="6737" y="2193"/>
                    <a:pt x="6286" y="1668"/>
                    <a:pt x="5694" y="1567"/>
                  </a:cubicBezTo>
                  <a:cubicBezTo>
                    <a:pt x="5694" y="1561"/>
                    <a:pt x="5695" y="1556"/>
                    <a:pt x="5695" y="1549"/>
                  </a:cubicBezTo>
                  <a:cubicBezTo>
                    <a:pt x="5695" y="1137"/>
                    <a:pt x="5371" y="804"/>
                    <a:pt x="4970" y="804"/>
                  </a:cubicBezTo>
                  <a:cubicBezTo>
                    <a:pt x="4770" y="804"/>
                    <a:pt x="4588" y="888"/>
                    <a:pt x="4456" y="1025"/>
                  </a:cubicBezTo>
                  <a:cubicBezTo>
                    <a:pt x="4325" y="439"/>
                    <a:pt x="3816" y="0"/>
                    <a:pt x="3205" y="0"/>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2"/>
            <p:cNvSpPr/>
            <p:nvPr/>
          </p:nvSpPr>
          <p:spPr>
            <a:xfrm>
              <a:off x="6789025" y="1469113"/>
              <a:ext cx="961300" cy="22200"/>
            </a:xfrm>
            <a:custGeom>
              <a:avLst/>
              <a:gdLst/>
              <a:ahLst/>
              <a:cxnLst/>
              <a:rect l="l" t="t" r="r" b="b"/>
              <a:pathLst>
                <a:path w="38452" h="888" extrusionOk="0">
                  <a:moveTo>
                    <a:pt x="0" y="0"/>
                  </a:moveTo>
                  <a:lnTo>
                    <a:pt x="0" y="888"/>
                  </a:lnTo>
                  <a:lnTo>
                    <a:pt x="38452" y="888"/>
                  </a:lnTo>
                  <a:lnTo>
                    <a:pt x="38452" y="0"/>
                  </a:lnTo>
                  <a:close/>
                </a:path>
              </a:pathLst>
            </a:custGeom>
            <a:solidFill>
              <a:srgbClr val="87A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2"/>
            <p:cNvSpPr/>
            <p:nvPr/>
          </p:nvSpPr>
          <p:spPr>
            <a:xfrm>
              <a:off x="7203325" y="1304988"/>
              <a:ext cx="352475" cy="99925"/>
            </a:xfrm>
            <a:custGeom>
              <a:avLst/>
              <a:gdLst/>
              <a:ahLst/>
              <a:cxnLst/>
              <a:rect l="l" t="t" r="r" b="b"/>
              <a:pathLst>
                <a:path w="14099" h="3997" extrusionOk="0">
                  <a:moveTo>
                    <a:pt x="4959" y="1"/>
                  </a:moveTo>
                  <a:cubicBezTo>
                    <a:pt x="4797" y="1"/>
                    <a:pt x="4637" y="2"/>
                    <a:pt x="4480" y="4"/>
                  </a:cubicBezTo>
                  <a:cubicBezTo>
                    <a:pt x="3481" y="19"/>
                    <a:pt x="3812" y="459"/>
                    <a:pt x="3038" y="1145"/>
                  </a:cubicBezTo>
                  <a:cubicBezTo>
                    <a:pt x="1977" y="2082"/>
                    <a:pt x="1" y="3996"/>
                    <a:pt x="1" y="3996"/>
                  </a:cubicBezTo>
                  <a:lnTo>
                    <a:pt x="14098" y="3849"/>
                  </a:lnTo>
                  <a:cubicBezTo>
                    <a:pt x="14098" y="3849"/>
                    <a:pt x="11688" y="440"/>
                    <a:pt x="9814" y="241"/>
                  </a:cubicBezTo>
                  <a:cubicBezTo>
                    <a:pt x="8805" y="132"/>
                    <a:pt x="6766" y="1"/>
                    <a:pt x="4959" y="1"/>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2"/>
            <p:cNvSpPr/>
            <p:nvPr/>
          </p:nvSpPr>
          <p:spPr>
            <a:xfrm>
              <a:off x="7424900" y="1456863"/>
              <a:ext cx="74100" cy="80975"/>
            </a:xfrm>
            <a:custGeom>
              <a:avLst/>
              <a:gdLst/>
              <a:ahLst/>
              <a:cxnLst/>
              <a:rect l="l" t="t" r="r" b="b"/>
              <a:pathLst>
                <a:path w="2964" h="3239" extrusionOk="0">
                  <a:moveTo>
                    <a:pt x="1482" y="1"/>
                  </a:moveTo>
                  <a:cubicBezTo>
                    <a:pt x="664" y="1"/>
                    <a:pt x="0" y="726"/>
                    <a:pt x="0" y="1619"/>
                  </a:cubicBezTo>
                  <a:cubicBezTo>
                    <a:pt x="0" y="2514"/>
                    <a:pt x="664" y="3239"/>
                    <a:pt x="1482" y="3239"/>
                  </a:cubicBezTo>
                  <a:cubicBezTo>
                    <a:pt x="2300" y="3239"/>
                    <a:pt x="2964" y="2514"/>
                    <a:pt x="2964" y="1619"/>
                  </a:cubicBezTo>
                  <a:cubicBezTo>
                    <a:pt x="2964" y="726"/>
                    <a:pt x="2300" y="1"/>
                    <a:pt x="1482" y="1"/>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2"/>
            <p:cNvSpPr/>
            <p:nvPr/>
          </p:nvSpPr>
          <p:spPr>
            <a:xfrm>
              <a:off x="7418075" y="1456863"/>
              <a:ext cx="74075" cy="80975"/>
            </a:xfrm>
            <a:custGeom>
              <a:avLst/>
              <a:gdLst/>
              <a:ahLst/>
              <a:cxnLst/>
              <a:rect l="l" t="t" r="r" b="b"/>
              <a:pathLst>
                <a:path w="2963" h="3239" extrusionOk="0">
                  <a:moveTo>
                    <a:pt x="1482" y="1"/>
                  </a:moveTo>
                  <a:cubicBezTo>
                    <a:pt x="663" y="1"/>
                    <a:pt x="1" y="726"/>
                    <a:pt x="1" y="1619"/>
                  </a:cubicBezTo>
                  <a:cubicBezTo>
                    <a:pt x="1" y="2514"/>
                    <a:pt x="663" y="3239"/>
                    <a:pt x="1482" y="3239"/>
                  </a:cubicBezTo>
                  <a:cubicBezTo>
                    <a:pt x="2300" y="3239"/>
                    <a:pt x="2963" y="2514"/>
                    <a:pt x="2963" y="1619"/>
                  </a:cubicBezTo>
                  <a:cubicBezTo>
                    <a:pt x="2963" y="726"/>
                    <a:pt x="2300" y="1"/>
                    <a:pt x="1482"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2"/>
            <p:cNvSpPr/>
            <p:nvPr/>
          </p:nvSpPr>
          <p:spPr>
            <a:xfrm>
              <a:off x="7440475" y="1479938"/>
              <a:ext cx="29325" cy="32000"/>
            </a:xfrm>
            <a:custGeom>
              <a:avLst/>
              <a:gdLst/>
              <a:ahLst/>
              <a:cxnLst/>
              <a:rect l="l" t="t" r="r" b="b"/>
              <a:pathLst>
                <a:path w="1173" h="1280" extrusionOk="0">
                  <a:moveTo>
                    <a:pt x="586" y="1"/>
                  </a:moveTo>
                  <a:cubicBezTo>
                    <a:pt x="262" y="1"/>
                    <a:pt x="1" y="287"/>
                    <a:pt x="1" y="640"/>
                  </a:cubicBezTo>
                  <a:cubicBezTo>
                    <a:pt x="1" y="993"/>
                    <a:pt x="262" y="1279"/>
                    <a:pt x="586" y="1279"/>
                  </a:cubicBezTo>
                  <a:cubicBezTo>
                    <a:pt x="910" y="1279"/>
                    <a:pt x="1172" y="993"/>
                    <a:pt x="1172" y="640"/>
                  </a:cubicBezTo>
                  <a:cubicBezTo>
                    <a:pt x="1172" y="287"/>
                    <a:pt x="910" y="1"/>
                    <a:pt x="586" y="1"/>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2"/>
            <p:cNvSpPr/>
            <p:nvPr/>
          </p:nvSpPr>
          <p:spPr>
            <a:xfrm>
              <a:off x="7148400" y="1456863"/>
              <a:ext cx="74075" cy="80975"/>
            </a:xfrm>
            <a:custGeom>
              <a:avLst/>
              <a:gdLst/>
              <a:ahLst/>
              <a:cxnLst/>
              <a:rect l="l" t="t" r="r" b="b"/>
              <a:pathLst>
                <a:path w="2963" h="3239" extrusionOk="0">
                  <a:moveTo>
                    <a:pt x="1482" y="1"/>
                  </a:moveTo>
                  <a:cubicBezTo>
                    <a:pt x="664" y="1"/>
                    <a:pt x="1" y="726"/>
                    <a:pt x="1" y="1619"/>
                  </a:cubicBezTo>
                  <a:cubicBezTo>
                    <a:pt x="1" y="2514"/>
                    <a:pt x="664" y="3239"/>
                    <a:pt x="1482" y="3239"/>
                  </a:cubicBezTo>
                  <a:cubicBezTo>
                    <a:pt x="2300" y="3239"/>
                    <a:pt x="2963" y="2514"/>
                    <a:pt x="2963" y="1619"/>
                  </a:cubicBezTo>
                  <a:cubicBezTo>
                    <a:pt x="2963" y="726"/>
                    <a:pt x="2300" y="1"/>
                    <a:pt x="1482" y="1"/>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2"/>
            <p:cNvSpPr/>
            <p:nvPr/>
          </p:nvSpPr>
          <p:spPr>
            <a:xfrm>
              <a:off x="7141525" y="1456863"/>
              <a:ext cx="74125" cy="80975"/>
            </a:xfrm>
            <a:custGeom>
              <a:avLst/>
              <a:gdLst/>
              <a:ahLst/>
              <a:cxnLst/>
              <a:rect l="l" t="t" r="r" b="b"/>
              <a:pathLst>
                <a:path w="2965" h="3239" extrusionOk="0">
                  <a:moveTo>
                    <a:pt x="1483" y="1"/>
                  </a:moveTo>
                  <a:cubicBezTo>
                    <a:pt x="664" y="1"/>
                    <a:pt x="1" y="726"/>
                    <a:pt x="1" y="1619"/>
                  </a:cubicBezTo>
                  <a:cubicBezTo>
                    <a:pt x="1" y="2514"/>
                    <a:pt x="664" y="3239"/>
                    <a:pt x="1483" y="3239"/>
                  </a:cubicBezTo>
                  <a:cubicBezTo>
                    <a:pt x="2301" y="3239"/>
                    <a:pt x="2964" y="2514"/>
                    <a:pt x="2964" y="1619"/>
                  </a:cubicBezTo>
                  <a:cubicBezTo>
                    <a:pt x="2964" y="726"/>
                    <a:pt x="2301" y="1"/>
                    <a:pt x="1483"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2"/>
            <p:cNvSpPr/>
            <p:nvPr/>
          </p:nvSpPr>
          <p:spPr>
            <a:xfrm>
              <a:off x="7163675" y="1483088"/>
              <a:ext cx="29825" cy="32550"/>
            </a:xfrm>
            <a:custGeom>
              <a:avLst/>
              <a:gdLst/>
              <a:ahLst/>
              <a:cxnLst/>
              <a:rect l="l" t="t" r="r" b="b"/>
              <a:pathLst>
                <a:path w="1193" h="1302" extrusionOk="0">
                  <a:moveTo>
                    <a:pt x="597" y="0"/>
                  </a:moveTo>
                  <a:cubicBezTo>
                    <a:pt x="267" y="0"/>
                    <a:pt x="0" y="291"/>
                    <a:pt x="0" y="651"/>
                  </a:cubicBezTo>
                  <a:cubicBezTo>
                    <a:pt x="0" y="1011"/>
                    <a:pt x="267" y="1301"/>
                    <a:pt x="597" y="1301"/>
                  </a:cubicBezTo>
                  <a:cubicBezTo>
                    <a:pt x="925" y="1301"/>
                    <a:pt x="1193" y="1011"/>
                    <a:pt x="1193" y="651"/>
                  </a:cubicBezTo>
                  <a:cubicBezTo>
                    <a:pt x="1193" y="291"/>
                    <a:pt x="925" y="0"/>
                    <a:pt x="597" y="0"/>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2"/>
            <p:cNvSpPr/>
            <p:nvPr/>
          </p:nvSpPr>
          <p:spPr>
            <a:xfrm>
              <a:off x="7084675" y="1396013"/>
              <a:ext cx="534375" cy="108150"/>
            </a:xfrm>
            <a:custGeom>
              <a:avLst/>
              <a:gdLst/>
              <a:ahLst/>
              <a:cxnLst/>
              <a:rect l="l" t="t" r="r" b="b"/>
              <a:pathLst>
                <a:path w="21375" h="4326" extrusionOk="0">
                  <a:moveTo>
                    <a:pt x="19752" y="0"/>
                  </a:moveTo>
                  <a:cubicBezTo>
                    <a:pt x="19743" y="0"/>
                    <a:pt x="19735" y="0"/>
                    <a:pt x="19726" y="0"/>
                  </a:cubicBezTo>
                  <a:cubicBezTo>
                    <a:pt x="17675" y="47"/>
                    <a:pt x="5892" y="320"/>
                    <a:pt x="3569" y="500"/>
                  </a:cubicBezTo>
                  <a:cubicBezTo>
                    <a:pt x="0" y="776"/>
                    <a:pt x="796" y="4325"/>
                    <a:pt x="796" y="4325"/>
                  </a:cubicBezTo>
                  <a:lnTo>
                    <a:pt x="2639" y="4325"/>
                  </a:lnTo>
                  <a:lnTo>
                    <a:pt x="21170" y="3886"/>
                  </a:lnTo>
                  <a:cubicBezTo>
                    <a:pt x="21374" y="2413"/>
                    <a:pt x="21138" y="1156"/>
                    <a:pt x="20912" y="661"/>
                  </a:cubicBezTo>
                  <a:cubicBezTo>
                    <a:pt x="20723" y="245"/>
                    <a:pt x="20188" y="0"/>
                    <a:pt x="19752" y="0"/>
                  </a:cubicBez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2"/>
            <p:cNvSpPr/>
            <p:nvPr/>
          </p:nvSpPr>
          <p:spPr>
            <a:xfrm>
              <a:off x="7094050" y="1304088"/>
              <a:ext cx="352500" cy="100850"/>
            </a:xfrm>
            <a:custGeom>
              <a:avLst/>
              <a:gdLst/>
              <a:ahLst/>
              <a:cxnLst/>
              <a:rect l="l" t="t" r="r" b="b"/>
              <a:pathLst>
                <a:path w="14100" h="4034" extrusionOk="0">
                  <a:moveTo>
                    <a:pt x="7677" y="0"/>
                  </a:moveTo>
                  <a:cubicBezTo>
                    <a:pt x="6934" y="0"/>
                    <a:pt x="6185" y="24"/>
                    <a:pt x="5576" y="54"/>
                  </a:cubicBezTo>
                  <a:cubicBezTo>
                    <a:pt x="4580" y="101"/>
                    <a:pt x="3812" y="496"/>
                    <a:pt x="3036" y="1182"/>
                  </a:cubicBezTo>
                  <a:cubicBezTo>
                    <a:pt x="1977" y="2119"/>
                    <a:pt x="0" y="4033"/>
                    <a:pt x="0" y="4033"/>
                  </a:cubicBezTo>
                  <a:lnTo>
                    <a:pt x="14099" y="3885"/>
                  </a:lnTo>
                  <a:cubicBezTo>
                    <a:pt x="14099" y="3885"/>
                    <a:pt x="12019" y="494"/>
                    <a:pt x="10163" y="153"/>
                  </a:cubicBezTo>
                  <a:cubicBezTo>
                    <a:pt x="9544" y="39"/>
                    <a:pt x="8616" y="0"/>
                    <a:pt x="7677" y="0"/>
                  </a:cubicBezTo>
                  <a:close/>
                </a:path>
              </a:pathLst>
            </a:custGeom>
            <a:solidFill>
              <a:srgbClr val="FF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2"/>
            <p:cNvSpPr/>
            <p:nvPr/>
          </p:nvSpPr>
          <p:spPr>
            <a:xfrm>
              <a:off x="6958700" y="1396338"/>
              <a:ext cx="557650" cy="107825"/>
            </a:xfrm>
            <a:custGeom>
              <a:avLst/>
              <a:gdLst/>
              <a:ahLst/>
              <a:cxnLst/>
              <a:rect l="l" t="t" r="r" b="b"/>
              <a:pathLst>
                <a:path w="22306" h="4313" extrusionOk="0">
                  <a:moveTo>
                    <a:pt x="19893" y="1"/>
                  </a:moveTo>
                  <a:cubicBezTo>
                    <a:pt x="19889" y="1"/>
                    <a:pt x="19885" y="1"/>
                    <a:pt x="19881" y="1"/>
                  </a:cubicBezTo>
                  <a:cubicBezTo>
                    <a:pt x="16470" y="64"/>
                    <a:pt x="5888" y="236"/>
                    <a:pt x="3690" y="400"/>
                  </a:cubicBezTo>
                  <a:cubicBezTo>
                    <a:pt x="0" y="678"/>
                    <a:pt x="1061" y="4312"/>
                    <a:pt x="1061" y="4312"/>
                  </a:cubicBezTo>
                  <a:lnTo>
                    <a:pt x="22094" y="4164"/>
                  </a:lnTo>
                  <a:cubicBezTo>
                    <a:pt x="22305" y="2690"/>
                    <a:pt x="22239" y="1648"/>
                    <a:pt x="22015" y="1150"/>
                  </a:cubicBezTo>
                  <a:cubicBezTo>
                    <a:pt x="21617" y="266"/>
                    <a:pt x="20232" y="1"/>
                    <a:pt x="19893" y="1"/>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2"/>
            <p:cNvSpPr/>
            <p:nvPr/>
          </p:nvSpPr>
          <p:spPr>
            <a:xfrm>
              <a:off x="7269750" y="1323388"/>
              <a:ext cx="3750" cy="178150"/>
            </a:xfrm>
            <a:custGeom>
              <a:avLst/>
              <a:gdLst/>
              <a:ahLst/>
              <a:cxnLst/>
              <a:rect l="l" t="t" r="r" b="b"/>
              <a:pathLst>
                <a:path w="150" h="7126" extrusionOk="0">
                  <a:moveTo>
                    <a:pt x="73" y="0"/>
                  </a:moveTo>
                  <a:lnTo>
                    <a:pt x="0" y="1"/>
                  </a:lnTo>
                  <a:lnTo>
                    <a:pt x="77" y="7125"/>
                  </a:lnTo>
                  <a:lnTo>
                    <a:pt x="149" y="7125"/>
                  </a:lnTo>
                  <a:lnTo>
                    <a:pt x="73" y="0"/>
                  </a:ln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2"/>
            <p:cNvSpPr/>
            <p:nvPr/>
          </p:nvSpPr>
          <p:spPr>
            <a:xfrm>
              <a:off x="7221525" y="1416513"/>
              <a:ext cx="42450" cy="5825"/>
            </a:xfrm>
            <a:custGeom>
              <a:avLst/>
              <a:gdLst/>
              <a:ahLst/>
              <a:cxnLst/>
              <a:rect l="l" t="t" r="r" b="b"/>
              <a:pathLst>
                <a:path w="1698" h="233" extrusionOk="0">
                  <a:moveTo>
                    <a:pt x="5" y="1"/>
                  </a:moveTo>
                  <a:cubicBezTo>
                    <a:pt x="3" y="1"/>
                    <a:pt x="1" y="3"/>
                    <a:pt x="1" y="4"/>
                  </a:cubicBezTo>
                  <a:lnTo>
                    <a:pt x="1" y="229"/>
                  </a:lnTo>
                  <a:cubicBezTo>
                    <a:pt x="1" y="231"/>
                    <a:pt x="4" y="233"/>
                    <a:pt x="5" y="233"/>
                  </a:cubicBezTo>
                  <a:lnTo>
                    <a:pt x="1694" y="233"/>
                  </a:lnTo>
                  <a:cubicBezTo>
                    <a:pt x="1696" y="233"/>
                    <a:pt x="1698" y="231"/>
                    <a:pt x="1698" y="229"/>
                  </a:cubicBezTo>
                  <a:lnTo>
                    <a:pt x="1698" y="4"/>
                  </a:lnTo>
                  <a:cubicBezTo>
                    <a:pt x="1698" y="2"/>
                    <a:pt x="1695" y="1"/>
                    <a:pt x="1694" y="1"/>
                  </a:cubicBezTo>
                  <a:close/>
                </a:path>
              </a:pathLst>
            </a:custGeom>
            <a:solidFill>
              <a:srgbClr val="FF9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2"/>
            <p:cNvSpPr/>
            <p:nvPr/>
          </p:nvSpPr>
          <p:spPr>
            <a:xfrm>
              <a:off x="7221525" y="1416513"/>
              <a:ext cx="38050" cy="5825"/>
            </a:xfrm>
            <a:custGeom>
              <a:avLst/>
              <a:gdLst/>
              <a:ahLst/>
              <a:cxnLst/>
              <a:rect l="l" t="t" r="r" b="b"/>
              <a:pathLst>
                <a:path w="1522" h="233" extrusionOk="0">
                  <a:moveTo>
                    <a:pt x="5" y="1"/>
                  </a:moveTo>
                  <a:cubicBezTo>
                    <a:pt x="3" y="1"/>
                    <a:pt x="1" y="3"/>
                    <a:pt x="1" y="4"/>
                  </a:cubicBezTo>
                  <a:lnTo>
                    <a:pt x="1" y="229"/>
                  </a:lnTo>
                  <a:cubicBezTo>
                    <a:pt x="1" y="231"/>
                    <a:pt x="4" y="233"/>
                    <a:pt x="5" y="233"/>
                  </a:cubicBezTo>
                  <a:lnTo>
                    <a:pt x="1517" y="233"/>
                  </a:lnTo>
                  <a:cubicBezTo>
                    <a:pt x="1518" y="233"/>
                    <a:pt x="1522" y="231"/>
                    <a:pt x="1522" y="229"/>
                  </a:cubicBezTo>
                  <a:lnTo>
                    <a:pt x="1522" y="4"/>
                  </a:lnTo>
                  <a:cubicBezTo>
                    <a:pt x="1522" y="2"/>
                    <a:pt x="1518" y="1"/>
                    <a:pt x="1517" y="1"/>
                  </a:cubicBezTo>
                  <a:close/>
                </a:path>
              </a:pathLst>
            </a:custGeom>
            <a:solidFill>
              <a:srgbClr val="FFB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2"/>
            <p:cNvSpPr/>
            <p:nvPr/>
          </p:nvSpPr>
          <p:spPr>
            <a:xfrm>
              <a:off x="7387475" y="1416513"/>
              <a:ext cx="42425" cy="5825"/>
            </a:xfrm>
            <a:custGeom>
              <a:avLst/>
              <a:gdLst/>
              <a:ahLst/>
              <a:cxnLst/>
              <a:rect l="l" t="t" r="r" b="b"/>
              <a:pathLst>
                <a:path w="1697" h="233" extrusionOk="0">
                  <a:moveTo>
                    <a:pt x="3" y="1"/>
                  </a:moveTo>
                  <a:cubicBezTo>
                    <a:pt x="1" y="1"/>
                    <a:pt x="0" y="3"/>
                    <a:pt x="0" y="4"/>
                  </a:cubicBezTo>
                  <a:lnTo>
                    <a:pt x="0" y="229"/>
                  </a:lnTo>
                  <a:cubicBezTo>
                    <a:pt x="0" y="231"/>
                    <a:pt x="2" y="233"/>
                    <a:pt x="3" y="233"/>
                  </a:cubicBezTo>
                  <a:lnTo>
                    <a:pt x="1692" y="233"/>
                  </a:lnTo>
                  <a:cubicBezTo>
                    <a:pt x="1693" y="233"/>
                    <a:pt x="1695" y="231"/>
                    <a:pt x="1696" y="229"/>
                  </a:cubicBezTo>
                  <a:lnTo>
                    <a:pt x="1696" y="4"/>
                  </a:lnTo>
                  <a:cubicBezTo>
                    <a:pt x="1696" y="2"/>
                    <a:pt x="1693" y="1"/>
                    <a:pt x="1692" y="1"/>
                  </a:cubicBezTo>
                  <a:close/>
                </a:path>
              </a:pathLst>
            </a:custGeom>
            <a:solidFill>
              <a:srgbClr val="FF9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2"/>
            <p:cNvSpPr/>
            <p:nvPr/>
          </p:nvSpPr>
          <p:spPr>
            <a:xfrm>
              <a:off x="6978200" y="1487588"/>
              <a:ext cx="539925" cy="16575"/>
            </a:xfrm>
            <a:custGeom>
              <a:avLst/>
              <a:gdLst/>
              <a:ahLst/>
              <a:cxnLst/>
              <a:rect l="l" t="t" r="r" b="b"/>
              <a:pathLst>
                <a:path w="21597" h="663" extrusionOk="0">
                  <a:moveTo>
                    <a:pt x="1" y="1"/>
                  </a:moveTo>
                  <a:lnTo>
                    <a:pt x="140" y="662"/>
                  </a:lnTo>
                  <a:lnTo>
                    <a:pt x="21597" y="662"/>
                  </a:lnTo>
                  <a:lnTo>
                    <a:pt x="21597" y="1"/>
                  </a:lnTo>
                  <a:close/>
                </a:path>
              </a:pathLst>
            </a:custGeom>
            <a:solidFill>
              <a:srgbClr val="88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2"/>
            <p:cNvSpPr/>
            <p:nvPr/>
          </p:nvSpPr>
          <p:spPr>
            <a:xfrm>
              <a:off x="7510850" y="1487588"/>
              <a:ext cx="107750" cy="16575"/>
            </a:xfrm>
            <a:custGeom>
              <a:avLst/>
              <a:gdLst/>
              <a:ahLst/>
              <a:cxnLst/>
              <a:rect l="l" t="t" r="r" b="b"/>
              <a:pathLst>
                <a:path w="4310" h="663" extrusionOk="0">
                  <a:moveTo>
                    <a:pt x="1" y="1"/>
                  </a:moveTo>
                  <a:lnTo>
                    <a:pt x="291" y="662"/>
                  </a:lnTo>
                  <a:lnTo>
                    <a:pt x="4047" y="662"/>
                  </a:lnTo>
                  <a:lnTo>
                    <a:pt x="4310" y="1"/>
                  </a:lnTo>
                  <a:close/>
                </a:path>
              </a:pathLst>
            </a:custGeom>
            <a:solidFill>
              <a:srgbClr val="787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2"/>
            <p:cNvSpPr/>
            <p:nvPr/>
          </p:nvSpPr>
          <p:spPr>
            <a:xfrm>
              <a:off x="7052925" y="1448238"/>
              <a:ext cx="103800" cy="55925"/>
            </a:xfrm>
            <a:custGeom>
              <a:avLst/>
              <a:gdLst/>
              <a:ahLst/>
              <a:cxnLst/>
              <a:rect l="l" t="t" r="r" b="b"/>
              <a:pathLst>
                <a:path w="4152" h="2237" extrusionOk="0">
                  <a:moveTo>
                    <a:pt x="2074" y="1"/>
                  </a:moveTo>
                  <a:cubicBezTo>
                    <a:pt x="928" y="1"/>
                    <a:pt x="0" y="820"/>
                    <a:pt x="0" y="1965"/>
                  </a:cubicBezTo>
                  <a:cubicBezTo>
                    <a:pt x="0" y="2036"/>
                    <a:pt x="10" y="2166"/>
                    <a:pt x="19" y="2236"/>
                  </a:cubicBezTo>
                  <a:lnTo>
                    <a:pt x="4150" y="2236"/>
                  </a:lnTo>
                  <a:cubicBezTo>
                    <a:pt x="4151" y="2195"/>
                    <a:pt x="4147" y="2007"/>
                    <a:pt x="4147" y="1965"/>
                  </a:cubicBezTo>
                  <a:cubicBezTo>
                    <a:pt x="4147" y="820"/>
                    <a:pt x="3219" y="1"/>
                    <a:pt x="2074"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2"/>
            <p:cNvSpPr/>
            <p:nvPr/>
          </p:nvSpPr>
          <p:spPr>
            <a:xfrm>
              <a:off x="7060175" y="1451688"/>
              <a:ext cx="95725" cy="52475"/>
            </a:xfrm>
            <a:custGeom>
              <a:avLst/>
              <a:gdLst/>
              <a:ahLst/>
              <a:cxnLst/>
              <a:rect l="l" t="t" r="r" b="b"/>
              <a:pathLst>
                <a:path w="3829" h="2099" extrusionOk="0">
                  <a:moveTo>
                    <a:pt x="1912" y="1"/>
                  </a:moveTo>
                  <a:cubicBezTo>
                    <a:pt x="856" y="1"/>
                    <a:pt x="0" y="770"/>
                    <a:pt x="0" y="1844"/>
                  </a:cubicBezTo>
                  <a:cubicBezTo>
                    <a:pt x="0" y="1911"/>
                    <a:pt x="10" y="2032"/>
                    <a:pt x="18" y="2098"/>
                  </a:cubicBezTo>
                  <a:lnTo>
                    <a:pt x="3825" y="2098"/>
                  </a:lnTo>
                  <a:cubicBezTo>
                    <a:pt x="3828" y="2059"/>
                    <a:pt x="3824" y="1882"/>
                    <a:pt x="3824" y="1844"/>
                  </a:cubicBezTo>
                  <a:cubicBezTo>
                    <a:pt x="3824" y="770"/>
                    <a:pt x="2969" y="1"/>
                    <a:pt x="1912" y="1"/>
                  </a:cubicBezTo>
                  <a:close/>
                </a:path>
              </a:pathLst>
            </a:custGeom>
            <a:solidFill>
              <a:srgbClr val="5C5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2"/>
            <p:cNvSpPr/>
            <p:nvPr/>
          </p:nvSpPr>
          <p:spPr>
            <a:xfrm>
              <a:off x="7078825" y="1456863"/>
              <a:ext cx="74125" cy="80975"/>
            </a:xfrm>
            <a:custGeom>
              <a:avLst/>
              <a:gdLst/>
              <a:ahLst/>
              <a:cxnLst/>
              <a:rect l="l" t="t" r="r" b="b"/>
              <a:pathLst>
                <a:path w="2965" h="3239" extrusionOk="0">
                  <a:moveTo>
                    <a:pt x="1482" y="1"/>
                  </a:moveTo>
                  <a:cubicBezTo>
                    <a:pt x="664" y="1"/>
                    <a:pt x="1" y="726"/>
                    <a:pt x="1" y="1619"/>
                  </a:cubicBezTo>
                  <a:cubicBezTo>
                    <a:pt x="1" y="2514"/>
                    <a:pt x="664" y="3239"/>
                    <a:pt x="1482" y="3239"/>
                  </a:cubicBezTo>
                  <a:cubicBezTo>
                    <a:pt x="2301" y="3239"/>
                    <a:pt x="2964" y="2514"/>
                    <a:pt x="2964" y="1619"/>
                  </a:cubicBezTo>
                  <a:cubicBezTo>
                    <a:pt x="2964" y="726"/>
                    <a:pt x="2301" y="1"/>
                    <a:pt x="1482" y="1"/>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2"/>
            <p:cNvSpPr/>
            <p:nvPr/>
          </p:nvSpPr>
          <p:spPr>
            <a:xfrm>
              <a:off x="7071125" y="1456863"/>
              <a:ext cx="74100" cy="80975"/>
            </a:xfrm>
            <a:custGeom>
              <a:avLst/>
              <a:gdLst/>
              <a:ahLst/>
              <a:cxnLst/>
              <a:rect l="l" t="t" r="r" b="b"/>
              <a:pathLst>
                <a:path w="2964" h="3239" extrusionOk="0">
                  <a:moveTo>
                    <a:pt x="1481" y="1"/>
                  </a:moveTo>
                  <a:cubicBezTo>
                    <a:pt x="663" y="1"/>
                    <a:pt x="1" y="726"/>
                    <a:pt x="1" y="1619"/>
                  </a:cubicBezTo>
                  <a:cubicBezTo>
                    <a:pt x="1" y="2514"/>
                    <a:pt x="663" y="3239"/>
                    <a:pt x="1481" y="3239"/>
                  </a:cubicBezTo>
                  <a:cubicBezTo>
                    <a:pt x="2301" y="3239"/>
                    <a:pt x="2963" y="2514"/>
                    <a:pt x="2963" y="1619"/>
                  </a:cubicBezTo>
                  <a:cubicBezTo>
                    <a:pt x="2963" y="726"/>
                    <a:pt x="2301" y="1"/>
                    <a:pt x="1481"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2"/>
            <p:cNvSpPr/>
            <p:nvPr/>
          </p:nvSpPr>
          <p:spPr>
            <a:xfrm>
              <a:off x="7094850" y="1482788"/>
              <a:ext cx="26650" cy="29150"/>
            </a:xfrm>
            <a:custGeom>
              <a:avLst/>
              <a:gdLst/>
              <a:ahLst/>
              <a:cxnLst/>
              <a:rect l="l" t="t" r="r" b="b"/>
              <a:pathLst>
                <a:path w="1066" h="1166" extrusionOk="0">
                  <a:moveTo>
                    <a:pt x="532" y="1"/>
                  </a:moveTo>
                  <a:cubicBezTo>
                    <a:pt x="239" y="1"/>
                    <a:pt x="1" y="262"/>
                    <a:pt x="1" y="582"/>
                  </a:cubicBezTo>
                  <a:cubicBezTo>
                    <a:pt x="1" y="904"/>
                    <a:pt x="239" y="1165"/>
                    <a:pt x="532" y="1165"/>
                  </a:cubicBezTo>
                  <a:cubicBezTo>
                    <a:pt x="827" y="1165"/>
                    <a:pt x="1065" y="904"/>
                    <a:pt x="1065" y="582"/>
                  </a:cubicBezTo>
                  <a:cubicBezTo>
                    <a:pt x="1065" y="262"/>
                    <a:pt x="827" y="1"/>
                    <a:pt x="532" y="1"/>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2"/>
            <p:cNvSpPr/>
            <p:nvPr/>
          </p:nvSpPr>
          <p:spPr>
            <a:xfrm>
              <a:off x="7329325" y="1448238"/>
              <a:ext cx="103825" cy="55925"/>
            </a:xfrm>
            <a:custGeom>
              <a:avLst/>
              <a:gdLst/>
              <a:ahLst/>
              <a:cxnLst/>
              <a:rect l="l" t="t" r="r" b="b"/>
              <a:pathLst>
                <a:path w="4153" h="2237" extrusionOk="0">
                  <a:moveTo>
                    <a:pt x="2078" y="1"/>
                  </a:moveTo>
                  <a:cubicBezTo>
                    <a:pt x="933" y="1"/>
                    <a:pt x="5" y="820"/>
                    <a:pt x="5" y="1965"/>
                  </a:cubicBezTo>
                  <a:cubicBezTo>
                    <a:pt x="5" y="2036"/>
                    <a:pt x="1" y="2166"/>
                    <a:pt x="7" y="2236"/>
                  </a:cubicBezTo>
                  <a:lnTo>
                    <a:pt x="4149" y="2236"/>
                  </a:lnTo>
                  <a:cubicBezTo>
                    <a:pt x="4152" y="2195"/>
                    <a:pt x="4152" y="2007"/>
                    <a:pt x="4152" y="1965"/>
                  </a:cubicBezTo>
                  <a:cubicBezTo>
                    <a:pt x="4152" y="820"/>
                    <a:pt x="3224" y="1"/>
                    <a:pt x="2078"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2"/>
            <p:cNvSpPr/>
            <p:nvPr/>
          </p:nvSpPr>
          <p:spPr>
            <a:xfrm>
              <a:off x="7336575" y="1451238"/>
              <a:ext cx="96350" cy="52925"/>
            </a:xfrm>
            <a:custGeom>
              <a:avLst/>
              <a:gdLst/>
              <a:ahLst/>
              <a:cxnLst/>
              <a:rect l="l" t="t" r="r" b="b"/>
              <a:pathLst>
                <a:path w="3854" h="2117" extrusionOk="0">
                  <a:moveTo>
                    <a:pt x="1929" y="1"/>
                  </a:moveTo>
                  <a:cubicBezTo>
                    <a:pt x="867" y="1"/>
                    <a:pt x="5" y="775"/>
                    <a:pt x="5" y="1859"/>
                  </a:cubicBezTo>
                  <a:cubicBezTo>
                    <a:pt x="5" y="1926"/>
                    <a:pt x="1" y="2050"/>
                    <a:pt x="7" y="2116"/>
                  </a:cubicBezTo>
                  <a:lnTo>
                    <a:pt x="3852" y="2116"/>
                  </a:lnTo>
                  <a:cubicBezTo>
                    <a:pt x="3854" y="2077"/>
                    <a:pt x="3854" y="1899"/>
                    <a:pt x="3854" y="1859"/>
                  </a:cubicBezTo>
                  <a:cubicBezTo>
                    <a:pt x="3854" y="775"/>
                    <a:pt x="2992" y="1"/>
                    <a:pt x="1929" y="1"/>
                  </a:cubicBezTo>
                  <a:close/>
                </a:path>
              </a:pathLst>
            </a:custGeom>
            <a:solidFill>
              <a:srgbClr val="5C5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2"/>
            <p:cNvSpPr/>
            <p:nvPr/>
          </p:nvSpPr>
          <p:spPr>
            <a:xfrm>
              <a:off x="7355375" y="1456863"/>
              <a:ext cx="74100" cy="80975"/>
            </a:xfrm>
            <a:custGeom>
              <a:avLst/>
              <a:gdLst/>
              <a:ahLst/>
              <a:cxnLst/>
              <a:rect l="l" t="t" r="r" b="b"/>
              <a:pathLst>
                <a:path w="2964" h="3239" extrusionOk="0">
                  <a:moveTo>
                    <a:pt x="1482" y="1"/>
                  </a:moveTo>
                  <a:cubicBezTo>
                    <a:pt x="664" y="1"/>
                    <a:pt x="1" y="726"/>
                    <a:pt x="1" y="1619"/>
                  </a:cubicBezTo>
                  <a:cubicBezTo>
                    <a:pt x="1" y="2514"/>
                    <a:pt x="664" y="3239"/>
                    <a:pt x="1482" y="3239"/>
                  </a:cubicBezTo>
                  <a:cubicBezTo>
                    <a:pt x="2300" y="3239"/>
                    <a:pt x="2964" y="2514"/>
                    <a:pt x="2964" y="1619"/>
                  </a:cubicBezTo>
                  <a:cubicBezTo>
                    <a:pt x="2964" y="726"/>
                    <a:pt x="2300" y="1"/>
                    <a:pt x="1482" y="1"/>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2"/>
            <p:cNvSpPr/>
            <p:nvPr/>
          </p:nvSpPr>
          <p:spPr>
            <a:xfrm>
              <a:off x="7347650" y="1456863"/>
              <a:ext cx="74100" cy="80975"/>
            </a:xfrm>
            <a:custGeom>
              <a:avLst/>
              <a:gdLst/>
              <a:ahLst/>
              <a:cxnLst/>
              <a:rect l="l" t="t" r="r" b="b"/>
              <a:pathLst>
                <a:path w="2964" h="3239" extrusionOk="0">
                  <a:moveTo>
                    <a:pt x="1482" y="1"/>
                  </a:moveTo>
                  <a:cubicBezTo>
                    <a:pt x="664" y="1"/>
                    <a:pt x="1" y="726"/>
                    <a:pt x="1" y="1619"/>
                  </a:cubicBezTo>
                  <a:cubicBezTo>
                    <a:pt x="1" y="2514"/>
                    <a:pt x="664" y="3239"/>
                    <a:pt x="1482" y="3239"/>
                  </a:cubicBezTo>
                  <a:cubicBezTo>
                    <a:pt x="2300" y="3239"/>
                    <a:pt x="2964" y="2514"/>
                    <a:pt x="2964" y="1619"/>
                  </a:cubicBezTo>
                  <a:cubicBezTo>
                    <a:pt x="2964" y="726"/>
                    <a:pt x="2300" y="1"/>
                    <a:pt x="1482"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2"/>
            <p:cNvSpPr/>
            <p:nvPr/>
          </p:nvSpPr>
          <p:spPr>
            <a:xfrm>
              <a:off x="7371375" y="1482788"/>
              <a:ext cx="26675" cy="29150"/>
            </a:xfrm>
            <a:custGeom>
              <a:avLst/>
              <a:gdLst/>
              <a:ahLst/>
              <a:cxnLst/>
              <a:rect l="l" t="t" r="r" b="b"/>
              <a:pathLst>
                <a:path w="1067" h="1166" extrusionOk="0">
                  <a:moveTo>
                    <a:pt x="533" y="1"/>
                  </a:moveTo>
                  <a:cubicBezTo>
                    <a:pt x="240" y="1"/>
                    <a:pt x="0" y="262"/>
                    <a:pt x="0" y="582"/>
                  </a:cubicBezTo>
                  <a:cubicBezTo>
                    <a:pt x="0" y="904"/>
                    <a:pt x="240" y="1165"/>
                    <a:pt x="533" y="1165"/>
                  </a:cubicBezTo>
                  <a:cubicBezTo>
                    <a:pt x="828" y="1165"/>
                    <a:pt x="1066" y="904"/>
                    <a:pt x="1066" y="582"/>
                  </a:cubicBezTo>
                  <a:cubicBezTo>
                    <a:pt x="1066" y="262"/>
                    <a:pt x="828" y="1"/>
                    <a:pt x="533" y="1"/>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2"/>
            <p:cNvSpPr/>
            <p:nvPr/>
          </p:nvSpPr>
          <p:spPr>
            <a:xfrm>
              <a:off x="7042675" y="1434938"/>
              <a:ext cx="123150" cy="52775"/>
            </a:xfrm>
            <a:custGeom>
              <a:avLst/>
              <a:gdLst/>
              <a:ahLst/>
              <a:cxnLst/>
              <a:rect l="l" t="t" r="r" b="b"/>
              <a:pathLst>
                <a:path w="4926" h="2111" extrusionOk="0">
                  <a:moveTo>
                    <a:pt x="2601" y="1"/>
                  </a:moveTo>
                  <a:cubicBezTo>
                    <a:pt x="228" y="1"/>
                    <a:pt x="4" y="2084"/>
                    <a:pt x="0" y="2104"/>
                  </a:cubicBezTo>
                  <a:lnTo>
                    <a:pt x="73" y="2111"/>
                  </a:lnTo>
                  <a:cubicBezTo>
                    <a:pt x="75" y="2090"/>
                    <a:pt x="293" y="74"/>
                    <a:pt x="2599" y="74"/>
                  </a:cubicBezTo>
                  <a:cubicBezTo>
                    <a:pt x="2600" y="74"/>
                    <a:pt x="2600" y="74"/>
                    <a:pt x="2601" y="74"/>
                  </a:cubicBezTo>
                  <a:lnTo>
                    <a:pt x="2605" y="74"/>
                  </a:lnTo>
                  <a:cubicBezTo>
                    <a:pt x="3582" y="76"/>
                    <a:pt x="4757" y="610"/>
                    <a:pt x="4853" y="2111"/>
                  </a:cubicBezTo>
                  <a:lnTo>
                    <a:pt x="4925" y="2105"/>
                  </a:lnTo>
                  <a:cubicBezTo>
                    <a:pt x="4826" y="553"/>
                    <a:pt x="3613" y="2"/>
                    <a:pt x="2605" y="1"/>
                  </a:cubicBez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2"/>
            <p:cNvSpPr/>
            <p:nvPr/>
          </p:nvSpPr>
          <p:spPr>
            <a:xfrm>
              <a:off x="7319200" y="1434938"/>
              <a:ext cx="122400" cy="52775"/>
            </a:xfrm>
            <a:custGeom>
              <a:avLst/>
              <a:gdLst/>
              <a:ahLst/>
              <a:cxnLst/>
              <a:rect l="l" t="t" r="r" b="b"/>
              <a:pathLst>
                <a:path w="4896" h="2111" extrusionOk="0">
                  <a:moveTo>
                    <a:pt x="2584" y="1"/>
                  </a:moveTo>
                  <a:cubicBezTo>
                    <a:pt x="225" y="1"/>
                    <a:pt x="2" y="2084"/>
                    <a:pt x="0" y="2104"/>
                  </a:cubicBezTo>
                  <a:lnTo>
                    <a:pt x="73" y="2111"/>
                  </a:lnTo>
                  <a:cubicBezTo>
                    <a:pt x="80" y="2028"/>
                    <a:pt x="293" y="74"/>
                    <a:pt x="2582" y="74"/>
                  </a:cubicBezTo>
                  <a:cubicBezTo>
                    <a:pt x="2583" y="74"/>
                    <a:pt x="2583" y="74"/>
                    <a:pt x="2584" y="74"/>
                  </a:cubicBezTo>
                  <a:lnTo>
                    <a:pt x="2588" y="74"/>
                  </a:lnTo>
                  <a:cubicBezTo>
                    <a:pt x="3559" y="76"/>
                    <a:pt x="4726" y="610"/>
                    <a:pt x="4823" y="2111"/>
                  </a:cubicBezTo>
                  <a:lnTo>
                    <a:pt x="4895" y="2105"/>
                  </a:lnTo>
                  <a:cubicBezTo>
                    <a:pt x="4797" y="553"/>
                    <a:pt x="3591" y="2"/>
                    <a:pt x="2588" y="1"/>
                  </a:cubicBez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2"/>
            <p:cNvSpPr/>
            <p:nvPr/>
          </p:nvSpPr>
          <p:spPr>
            <a:xfrm>
              <a:off x="6981675" y="1425538"/>
              <a:ext cx="33750" cy="18850"/>
            </a:xfrm>
            <a:custGeom>
              <a:avLst/>
              <a:gdLst/>
              <a:ahLst/>
              <a:cxnLst/>
              <a:rect l="l" t="t" r="r" b="b"/>
              <a:pathLst>
                <a:path w="1350" h="754" extrusionOk="0">
                  <a:moveTo>
                    <a:pt x="11" y="0"/>
                  </a:moveTo>
                  <a:cubicBezTo>
                    <a:pt x="6" y="0"/>
                    <a:pt x="1" y="5"/>
                    <a:pt x="1" y="11"/>
                  </a:cubicBezTo>
                  <a:lnTo>
                    <a:pt x="1" y="743"/>
                  </a:lnTo>
                  <a:cubicBezTo>
                    <a:pt x="1" y="748"/>
                    <a:pt x="4" y="753"/>
                    <a:pt x="11" y="753"/>
                  </a:cubicBezTo>
                  <a:lnTo>
                    <a:pt x="1338" y="753"/>
                  </a:lnTo>
                  <a:cubicBezTo>
                    <a:pt x="1345" y="753"/>
                    <a:pt x="1350" y="748"/>
                    <a:pt x="1349" y="743"/>
                  </a:cubicBezTo>
                  <a:lnTo>
                    <a:pt x="1349" y="11"/>
                  </a:lnTo>
                  <a:cubicBezTo>
                    <a:pt x="1349" y="6"/>
                    <a:pt x="1345" y="0"/>
                    <a:pt x="1338" y="0"/>
                  </a:cubicBezTo>
                  <a:close/>
                </a:path>
              </a:pathLst>
            </a:custGeom>
            <a:solidFill>
              <a:srgbClr val="FFD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2"/>
            <p:cNvSpPr/>
            <p:nvPr/>
          </p:nvSpPr>
          <p:spPr>
            <a:xfrm>
              <a:off x="7527525" y="1448238"/>
              <a:ext cx="73450" cy="39475"/>
            </a:xfrm>
            <a:custGeom>
              <a:avLst/>
              <a:gdLst/>
              <a:ahLst/>
              <a:cxnLst/>
              <a:rect l="l" t="t" r="r" b="b"/>
              <a:pathLst>
                <a:path w="2938" h="1579" extrusionOk="0">
                  <a:moveTo>
                    <a:pt x="1491" y="1"/>
                  </a:moveTo>
                  <a:cubicBezTo>
                    <a:pt x="1490" y="1"/>
                    <a:pt x="1488" y="1"/>
                    <a:pt x="1487" y="1"/>
                  </a:cubicBezTo>
                  <a:cubicBezTo>
                    <a:pt x="0" y="1"/>
                    <a:pt x="0" y="1579"/>
                    <a:pt x="0" y="1579"/>
                  </a:cubicBezTo>
                  <a:lnTo>
                    <a:pt x="2937" y="1579"/>
                  </a:lnTo>
                  <a:cubicBezTo>
                    <a:pt x="2890" y="922"/>
                    <a:pt x="2674" y="1"/>
                    <a:pt x="1491" y="1"/>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2"/>
            <p:cNvSpPr/>
            <p:nvPr/>
          </p:nvSpPr>
          <p:spPr>
            <a:xfrm>
              <a:off x="7134275" y="1319188"/>
              <a:ext cx="129700" cy="71800"/>
            </a:xfrm>
            <a:custGeom>
              <a:avLst/>
              <a:gdLst/>
              <a:ahLst/>
              <a:cxnLst/>
              <a:rect l="l" t="t" r="r" b="b"/>
              <a:pathLst>
                <a:path w="5188" h="2872" extrusionOk="0">
                  <a:moveTo>
                    <a:pt x="4791" y="0"/>
                  </a:moveTo>
                  <a:cubicBezTo>
                    <a:pt x="4365" y="0"/>
                    <a:pt x="3711" y="4"/>
                    <a:pt x="3426" y="26"/>
                  </a:cubicBezTo>
                  <a:cubicBezTo>
                    <a:pt x="2026" y="132"/>
                    <a:pt x="1" y="2871"/>
                    <a:pt x="1" y="2871"/>
                  </a:cubicBezTo>
                  <a:lnTo>
                    <a:pt x="5188" y="2744"/>
                  </a:lnTo>
                  <a:lnTo>
                    <a:pt x="5188" y="1"/>
                  </a:lnTo>
                  <a:cubicBezTo>
                    <a:pt x="5188" y="1"/>
                    <a:pt x="5023" y="0"/>
                    <a:pt x="4791" y="0"/>
                  </a:cubicBez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2"/>
            <p:cNvSpPr/>
            <p:nvPr/>
          </p:nvSpPr>
          <p:spPr>
            <a:xfrm>
              <a:off x="7141525" y="1319188"/>
              <a:ext cx="122450" cy="71800"/>
            </a:xfrm>
            <a:custGeom>
              <a:avLst/>
              <a:gdLst/>
              <a:ahLst/>
              <a:cxnLst/>
              <a:rect l="l" t="t" r="r" b="b"/>
              <a:pathLst>
                <a:path w="4898" h="2872" extrusionOk="0">
                  <a:moveTo>
                    <a:pt x="4606" y="0"/>
                  </a:moveTo>
                  <a:cubicBezTo>
                    <a:pt x="4290" y="0"/>
                    <a:pt x="3794" y="4"/>
                    <a:pt x="3526" y="26"/>
                  </a:cubicBezTo>
                  <a:cubicBezTo>
                    <a:pt x="2203" y="132"/>
                    <a:pt x="1" y="2871"/>
                    <a:pt x="1" y="2871"/>
                  </a:cubicBezTo>
                  <a:lnTo>
                    <a:pt x="4898" y="2744"/>
                  </a:lnTo>
                  <a:lnTo>
                    <a:pt x="4898" y="1"/>
                  </a:lnTo>
                  <a:cubicBezTo>
                    <a:pt x="4898" y="1"/>
                    <a:pt x="4779" y="0"/>
                    <a:pt x="4606" y="0"/>
                  </a:cubicBez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2"/>
            <p:cNvSpPr/>
            <p:nvPr/>
          </p:nvSpPr>
          <p:spPr>
            <a:xfrm>
              <a:off x="7279200" y="1319188"/>
              <a:ext cx="134400" cy="68600"/>
            </a:xfrm>
            <a:custGeom>
              <a:avLst/>
              <a:gdLst/>
              <a:ahLst/>
              <a:cxnLst/>
              <a:rect l="l" t="t" r="r" b="b"/>
              <a:pathLst>
                <a:path w="5376" h="2744" extrusionOk="0">
                  <a:moveTo>
                    <a:pt x="646" y="1"/>
                  </a:moveTo>
                  <a:cubicBezTo>
                    <a:pt x="62" y="1"/>
                    <a:pt x="0" y="47"/>
                    <a:pt x="0" y="47"/>
                  </a:cubicBezTo>
                  <a:lnTo>
                    <a:pt x="0" y="2744"/>
                  </a:lnTo>
                  <a:lnTo>
                    <a:pt x="5375" y="2718"/>
                  </a:lnTo>
                  <a:cubicBezTo>
                    <a:pt x="5375" y="2718"/>
                    <a:pt x="3193" y="104"/>
                    <a:pt x="1657" y="30"/>
                  </a:cubicBezTo>
                  <a:cubicBezTo>
                    <a:pt x="1211" y="9"/>
                    <a:pt x="885" y="1"/>
                    <a:pt x="646" y="1"/>
                  </a:cubicBez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2"/>
            <p:cNvSpPr/>
            <p:nvPr/>
          </p:nvSpPr>
          <p:spPr>
            <a:xfrm>
              <a:off x="7285400" y="1319213"/>
              <a:ext cx="128200" cy="68575"/>
            </a:xfrm>
            <a:custGeom>
              <a:avLst/>
              <a:gdLst/>
              <a:ahLst/>
              <a:cxnLst/>
              <a:rect l="l" t="t" r="r" b="b"/>
              <a:pathLst>
                <a:path w="5128" h="2743" extrusionOk="0">
                  <a:moveTo>
                    <a:pt x="619" y="1"/>
                  </a:moveTo>
                  <a:cubicBezTo>
                    <a:pt x="59" y="1"/>
                    <a:pt x="0" y="46"/>
                    <a:pt x="0" y="46"/>
                  </a:cubicBezTo>
                  <a:lnTo>
                    <a:pt x="0" y="2743"/>
                  </a:lnTo>
                  <a:lnTo>
                    <a:pt x="5127" y="2717"/>
                  </a:lnTo>
                  <a:cubicBezTo>
                    <a:pt x="5127" y="2717"/>
                    <a:pt x="3044" y="103"/>
                    <a:pt x="1581" y="29"/>
                  </a:cubicBezTo>
                  <a:cubicBezTo>
                    <a:pt x="1158" y="8"/>
                    <a:pt x="847" y="1"/>
                    <a:pt x="619" y="1"/>
                  </a:cubicBez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2"/>
            <p:cNvSpPr/>
            <p:nvPr/>
          </p:nvSpPr>
          <p:spPr>
            <a:xfrm>
              <a:off x="7106600" y="1403813"/>
              <a:ext cx="2150" cy="31150"/>
            </a:xfrm>
            <a:custGeom>
              <a:avLst/>
              <a:gdLst/>
              <a:ahLst/>
              <a:cxnLst/>
              <a:rect l="l" t="t" r="r" b="b"/>
              <a:pathLst>
                <a:path w="86" h="1246" extrusionOk="0">
                  <a:moveTo>
                    <a:pt x="0" y="1"/>
                  </a:moveTo>
                  <a:lnTo>
                    <a:pt x="0" y="1246"/>
                  </a:lnTo>
                  <a:lnTo>
                    <a:pt x="85" y="1246"/>
                  </a:lnTo>
                  <a:lnTo>
                    <a:pt x="85" y="1"/>
                  </a:ln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2"/>
            <p:cNvSpPr/>
            <p:nvPr/>
          </p:nvSpPr>
          <p:spPr>
            <a:xfrm>
              <a:off x="7379325" y="1397688"/>
              <a:ext cx="2125" cy="39175"/>
            </a:xfrm>
            <a:custGeom>
              <a:avLst/>
              <a:gdLst/>
              <a:ahLst/>
              <a:cxnLst/>
              <a:rect l="l" t="t" r="r" b="b"/>
              <a:pathLst>
                <a:path w="85" h="1567" extrusionOk="0">
                  <a:moveTo>
                    <a:pt x="1" y="1"/>
                  </a:moveTo>
                  <a:lnTo>
                    <a:pt x="1" y="1566"/>
                  </a:lnTo>
                  <a:lnTo>
                    <a:pt x="85" y="1566"/>
                  </a:lnTo>
                  <a:lnTo>
                    <a:pt x="85" y="1"/>
                  </a:ln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2"/>
            <p:cNvSpPr/>
            <p:nvPr/>
          </p:nvSpPr>
          <p:spPr>
            <a:xfrm>
              <a:off x="7491350" y="1408863"/>
              <a:ext cx="114700" cy="4375"/>
            </a:xfrm>
            <a:custGeom>
              <a:avLst/>
              <a:gdLst/>
              <a:ahLst/>
              <a:cxnLst/>
              <a:rect l="l" t="t" r="r" b="b"/>
              <a:pathLst>
                <a:path w="4588" h="175" extrusionOk="0">
                  <a:moveTo>
                    <a:pt x="4586" y="1"/>
                  </a:moveTo>
                  <a:lnTo>
                    <a:pt x="1" y="90"/>
                  </a:lnTo>
                  <a:lnTo>
                    <a:pt x="2" y="175"/>
                  </a:lnTo>
                  <a:lnTo>
                    <a:pt x="4588" y="85"/>
                  </a:lnTo>
                  <a:lnTo>
                    <a:pt x="4586" y="1"/>
                  </a:ln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2"/>
            <p:cNvSpPr/>
            <p:nvPr/>
          </p:nvSpPr>
          <p:spPr>
            <a:xfrm>
              <a:off x="7484350" y="1417063"/>
              <a:ext cx="33775" cy="18825"/>
            </a:xfrm>
            <a:custGeom>
              <a:avLst/>
              <a:gdLst/>
              <a:ahLst/>
              <a:cxnLst/>
              <a:rect l="l" t="t" r="r" b="b"/>
              <a:pathLst>
                <a:path w="1351" h="753" extrusionOk="0">
                  <a:moveTo>
                    <a:pt x="11" y="0"/>
                  </a:moveTo>
                  <a:cubicBezTo>
                    <a:pt x="6" y="0"/>
                    <a:pt x="1" y="4"/>
                    <a:pt x="1" y="11"/>
                  </a:cubicBezTo>
                  <a:lnTo>
                    <a:pt x="1" y="742"/>
                  </a:lnTo>
                  <a:cubicBezTo>
                    <a:pt x="1" y="747"/>
                    <a:pt x="5" y="752"/>
                    <a:pt x="11" y="752"/>
                  </a:cubicBezTo>
                  <a:lnTo>
                    <a:pt x="1338" y="752"/>
                  </a:lnTo>
                  <a:cubicBezTo>
                    <a:pt x="1346" y="752"/>
                    <a:pt x="1351" y="747"/>
                    <a:pt x="1349" y="742"/>
                  </a:cubicBezTo>
                  <a:lnTo>
                    <a:pt x="1349" y="11"/>
                  </a:lnTo>
                  <a:cubicBezTo>
                    <a:pt x="1349" y="6"/>
                    <a:pt x="1346" y="0"/>
                    <a:pt x="1338" y="0"/>
                  </a:cubicBezTo>
                  <a:close/>
                </a:path>
              </a:pathLst>
            </a:custGeom>
            <a:solidFill>
              <a:srgbClr val="FFD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2"/>
            <p:cNvSpPr/>
            <p:nvPr/>
          </p:nvSpPr>
          <p:spPr>
            <a:xfrm>
              <a:off x="7588150" y="1417063"/>
              <a:ext cx="33750" cy="18825"/>
            </a:xfrm>
            <a:custGeom>
              <a:avLst/>
              <a:gdLst/>
              <a:ahLst/>
              <a:cxnLst/>
              <a:rect l="l" t="t" r="r" b="b"/>
              <a:pathLst>
                <a:path w="1350" h="753" extrusionOk="0">
                  <a:moveTo>
                    <a:pt x="11" y="0"/>
                  </a:moveTo>
                  <a:cubicBezTo>
                    <a:pt x="5" y="0"/>
                    <a:pt x="0" y="4"/>
                    <a:pt x="0" y="11"/>
                  </a:cubicBezTo>
                  <a:lnTo>
                    <a:pt x="0" y="742"/>
                  </a:lnTo>
                  <a:cubicBezTo>
                    <a:pt x="0" y="747"/>
                    <a:pt x="4" y="752"/>
                    <a:pt x="11" y="752"/>
                  </a:cubicBezTo>
                  <a:lnTo>
                    <a:pt x="1338" y="752"/>
                  </a:lnTo>
                  <a:cubicBezTo>
                    <a:pt x="1344" y="752"/>
                    <a:pt x="1349" y="747"/>
                    <a:pt x="1348" y="742"/>
                  </a:cubicBezTo>
                  <a:lnTo>
                    <a:pt x="1348" y="11"/>
                  </a:lnTo>
                  <a:cubicBezTo>
                    <a:pt x="1348" y="6"/>
                    <a:pt x="1344" y="0"/>
                    <a:pt x="1338" y="0"/>
                  </a:cubicBezTo>
                  <a:close/>
                </a:path>
              </a:pathLst>
            </a:custGeom>
            <a:solidFill>
              <a:srgbClr val="FFD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2"/>
            <p:cNvSpPr/>
            <p:nvPr/>
          </p:nvSpPr>
          <p:spPr>
            <a:xfrm>
              <a:off x="7384775" y="1319188"/>
              <a:ext cx="148075" cy="73150"/>
            </a:xfrm>
            <a:custGeom>
              <a:avLst/>
              <a:gdLst/>
              <a:ahLst/>
              <a:cxnLst/>
              <a:rect l="l" t="t" r="r" b="b"/>
              <a:pathLst>
                <a:path w="5923" h="2926" extrusionOk="0">
                  <a:moveTo>
                    <a:pt x="0" y="0"/>
                  </a:moveTo>
                  <a:cubicBezTo>
                    <a:pt x="122" y="95"/>
                    <a:pt x="1632" y="1238"/>
                    <a:pt x="2688" y="2925"/>
                  </a:cubicBezTo>
                  <a:lnTo>
                    <a:pt x="5923" y="2812"/>
                  </a:lnTo>
                  <a:cubicBezTo>
                    <a:pt x="5923" y="2812"/>
                    <a:pt x="4527" y="780"/>
                    <a:pt x="3004" y="42"/>
                  </a:cubicBezTo>
                  <a:lnTo>
                    <a:pt x="0" y="0"/>
                  </a:ln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2"/>
            <p:cNvSpPr/>
            <p:nvPr/>
          </p:nvSpPr>
          <p:spPr>
            <a:xfrm>
              <a:off x="7384800" y="1319188"/>
              <a:ext cx="142750" cy="73150"/>
            </a:xfrm>
            <a:custGeom>
              <a:avLst/>
              <a:gdLst/>
              <a:ahLst/>
              <a:cxnLst/>
              <a:rect l="l" t="t" r="r" b="b"/>
              <a:pathLst>
                <a:path w="5710" h="2926" extrusionOk="0">
                  <a:moveTo>
                    <a:pt x="0" y="0"/>
                  </a:moveTo>
                  <a:lnTo>
                    <a:pt x="0" y="0"/>
                  </a:lnTo>
                  <a:cubicBezTo>
                    <a:pt x="121" y="95"/>
                    <a:pt x="1631" y="1238"/>
                    <a:pt x="2687" y="2925"/>
                  </a:cubicBezTo>
                  <a:lnTo>
                    <a:pt x="5709" y="2820"/>
                  </a:lnTo>
                  <a:cubicBezTo>
                    <a:pt x="5709" y="2820"/>
                    <a:pt x="4330" y="778"/>
                    <a:pt x="2809" y="39"/>
                  </a:cubicBezTo>
                  <a:lnTo>
                    <a:pt x="0"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2"/>
            <p:cNvSpPr/>
            <p:nvPr/>
          </p:nvSpPr>
          <p:spPr>
            <a:xfrm>
              <a:off x="6846300" y="1155863"/>
              <a:ext cx="120800" cy="120750"/>
            </a:xfrm>
            <a:custGeom>
              <a:avLst/>
              <a:gdLst/>
              <a:ahLst/>
              <a:cxnLst/>
              <a:rect l="l" t="t" r="r" b="b"/>
              <a:pathLst>
                <a:path w="4832" h="4830" extrusionOk="0">
                  <a:moveTo>
                    <a:pt x="40" y="0"/>
                  </a:moveTo>
                  <a:cubicBezTo>
                    <a:pt x="17" y="0"/>
                    <a:pt x="1" y="18"/>
                    <a:pt x="1" y="39"/>
                  </a:cubicBezTo>
                  <a:lnTo>
                    <a:pt x="1" y="4791"/>
                  </a:lnTo>
                  <a:cubicBezTo>
                    <a:pt x="1" y="4813"/>
                    <a:pt x="17" y="4830"/>
                    <a:pt x="40" y="4830"/>
                  </a:cubicBezTo>
                  <a:lnTo>
                    <a:pt x="4792" y="4830"/>
                  </a:lnTo>
                  <a:cubicBezTo>
                    <a:pt x="4815" y="4830"/>
                    <a:pt x="4831" y="4813"/>
                    <a:pt x="4831" y="4791"/>
                  </a:cubicBezTo>
                  <a:lnTo>
                    <a:pt x="4831" y="39"/>
                  </a:lnTo>
                  <a:cubicBezTo>
                    <a:pt x="4831" y="18"/>
                    <a:pt x="4812" y="0"/>
                    <a:pt x="4792" y="0"/>
                  </a:cubicBezTo>
                  <a:close/>
                </a:path>
              </a:pathLst>
            </a:custGeom>
            <a:solidFill>
              <a:srgbClr val="6A85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2"/>
            <p:cNvSpPr/>
            <p:nvPr/>
          </p:nvSpPr>
          <p:spPr>
            <a:xfrm>
              <a:off x="6901725" y="1250138"/>
              <a:ext cx="5150" cy="240300"/>
            </a:xfrm>
            <a:custGeom>
              <a:avLst/>
              <a:gdLst/>
              <a:ahLst/>
              <a:cxnLst/>
              <a:rect l="l" t="t" r="r" b="b"/>
              <a:pathLst>
                <a:path w="206" h="9612" extrusionOk="0">
                  <a:moveTo>
                    <a:pt x="0" y="0"/>
                  </a:moveTo>
                  <a:lnTo>
                    <a:pt x="0" y="9612"/>
                  </a:lnTo>
                  <a:lnTo>
                    <a:pt x="206" y="9612"/>
                  </a:lnTo>
                  <a:lnTo>
                    <a:pt x="206" y="0"/>
                  </a:ln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2"/>
            <p:cNvSpPr/>
            <p:nvPr/>
          </p:nvSpPr>
          <p:spPr>
            <a:xfrm>
              <a:off x="6904625" y="1250138"/>
              <a:ext cx="5175" cy="240300"/>
            </a:xfrm>
            <a:custGeom>
              <a:avLst/>
              <a:gdLst/>
              <a:ahLst/>
              <a:cxnLst/>
              <a:rect l="l" t="t" r="r" b="b"/>
              <a:pathLst>
                <a:path w="207" h="9612" extrusionOk="0">
                  <a:moveTo>
                    <a:pt x="0" y="0"/>
                  </a:moveTo>
                  <a:lnTo>
                    <a:pt x="0" y="9612"/>
                  </a:lnTo>
                  <a:lnTo>
                    <a:pt x="207" y="9612"/>
                  </a:lnTo>
                  <a:lnTo>
                    <a:pt x="207"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2"/>
            <p:cNvSpPr/>
            <p:nvPr/>
          </p:nvSpPr>
          <p:spPr>
            <a:xfrm>
              <a:off x="6878750" y="1484913"/>
              <a:ext cx="55875" cy="7225"/>
            </a:xfrm>
            <a:custGeom>
              <a:avLst/>
              <a:gdLst/>
              <a:ahLst/>
              <a:cxnLst/>
              <a:rect l="l" t="t" r="r" b="b"/>
              <a:pathLst>
                <a:path w="2235" h="289" extrusionOk="0">
                  <a:moveTo>
                    <a:pt x="1" y="1"/>
                  </a:moveTo>
                  <a:lnTo>
                    <a:pt x="1" y="289"/>
                  </a:lnTo>
                  <a:lnTo>
                    <a:pt x="2235" y="289"/>
                  </a:lnTo>
                  <a:lnTo>
                    <a:pt x="2235" y="1"/>
                  </a:ln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2"/>
            <p:cNvSpPr/>
            <p:nvPr/>
          </p:nvSpPr>
          <p:spPr>
            <a:xfrm>
              <a:off x="6890950" y="1484913"/>
              <a:ext cx="43650" cy="7225"/>
            </a:xfrm>
            <a:custGeom>
              <a:avLst/>
              <a:gdLst/>
              <a:ahLst/>
              <a:cxnLst/>
              <a:rect l="l" t="t" r="r" b="b"/>
              <a:pathLst>
                <a:path w="1746" h="289" extrusionOk="0">
                  <a:moveTo>
                    <a:pt x="1" y="1"/>
                  </a:moveTo>
                  <a:lnTo>
                    <a:pt x="1" y="289"/>
                  </a:lnTo>
                  <a:lnTo>
                    <a:pt x="1746" y="289"/>
                  </a:lnTo>
                  <a:lnTo>
                    <a:pt x="1746" y="1"/>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2"/>
            <p:cNvSpPr/>
            <p:nvPr/>
          </p:nvSpPr>
          <p:spPr>
            <a:xfrm>
              <a:off x="6851825" y="1155863"/>
              <a:ext cx="120750" cy="120750"/>
            </a:xfrm>
            <a:custGeom>
              <a:avLst/>
              <a:gdLst/>
              <a:ahLst/>
              <a:cxnLst/>
              <a:rect l="l" t="t" r="r" b="b"/>
              <a:pathLst>
                <a:path w="4830" h="4830" extrusionOk="0">
                  <a:moveTo>
                    <a:pt x="39" y="0"/>
                  </a:moveTo>
                  <a:cubicBezTo>
                    <a:pt x="17" y="0"/>
                    <a:pt x="0" y="18"/>
                    <a:pt x="0" y="39"/>
                  </a:cubicBezTo>
                  <a:lnTo>
                    <a:pt x="0" y="4791"/>
                  </a:lnTo>
                  <a:cubicBezTo>
                    <a:pt x="0" y="4813"/>
                    <a:pt x="17" y="4830"/>
                    <a:pt x="39" y="4830"/>
                  </a:cubicBezTo>
                  <a:lnTo>
                    <a:pt x="4792" y="4830"/>
                  </a:lnTo>
                  <a:cubicBezTo>
                    <a:pt x="4813" y="4830"/>
                    <a:pt x="4830" y="4813"/>
                    <a:pt x="4830" y="4791"/>
                  </a:cubicBezTo>
                  <a:lnTo>
                    <a:pt x="4830" y="39"/>
                  </a:lnTo>
                  <a:cubicBezTo>
                    <a:pt x="4830" y="18"/>
                    <a:pt x="4813" y="0"/>
                    <a:pt x="4792" y="0"/>
                  </a:cubicBezTo>
                  <a:close/>
                </a:path>
              </a:pathLst>
            </a:custGeom>
            <a:solidFill>
              <a:srgbClr val="87A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2"/>
            <p:cNvSpPr/>
            <p:nvPr/>
          </p:nvSpPr>
          <p:spPr>
            <a:xfrm>
              <a:off x="6894250" y="1180688"/>
              <a:ext cx="42475" cy="69450"/>
            </a:xfrm>
            <a:custGeom>
              <a:avLst/>
              <a:gdLst/>
              <a:ahLst/>
              <a:cxnLst/>
              <a:rect l="l" t="t" r="r" b="b"/>
              <a:pathLst>
                <a:path w="1699" h="2778" extrusionOk="0">
                  <a:moveTo>
                    <a:pt x="691" y="284"/>
                  </a:moveTo>
                  <a:cubicBezTo>
                    <a:pt x="1084" y="284"/>
                    <a:pt x="1342" y="460"/>
                    <a:pt x="1342" y="824"/>
                  </a:cubicBezTo>
                  <a:cubicBezTo>
                    <a:pt x="1342" y="1203"/>
                    <a:pt x="1080" y="1412"/>
                    <a:pt x="652" y="1412"/>
                  </a:cubicBezTo>
                  <a:cubicBezTo>
                    <a:pt x="534" y="1412"/>
                    <a:pt x="435" y="1404"/>
                    <a:pt x="357" y="1384"/>
                  </a:cubicBezTo>
                  <a:lnTo>
                    <a:pt x="356" y="1384"/>
                  </a:lnTo>
                  <a:lnTo>
                    <a:pt x="356" y="312"/>
                  </a:lnTo>
                  <a:cubicBezTo>
                    <a:pt x="417" y="295"/>
                    <a:pt x="536" y="284"/>
                    <a:pt x="691" y="284"/>
                  </a:cubicBezTo>
                  <a:close/>
                  <a:moveTo>
                    <a:pt x="684" y="1"/>
                  </a:moveTo>
                  <a:cubicBezTo>
                    <a:pt x="398" y="1"/>
                    <a:pt x="173" y="25"/>
                    <a:pt x="1" y="54"/>
                  </a:cubicBezTo>
                  <a:lnTo>
                    <a:pt x="1" y="2777"/>
                  </a:lnTo>
                  <a:lnTo>
                    <a:pt x="357" y="2777"/>
                  </a:lnTo>
                  <a:lnTo>
                    <a:pt x="357" y="1673"/>
                  </a:lnTo>
                  <a:cubicBezTo>
                    <a:pt x="439" y="1694"/>
                    <a:pt x="538" y="1698"/>
                    <a:pt x="644" y="1698"/>
                  </a:cubicBezTo>
                  <a:cubicBezTo>
                    <a:pt x="991" y="1698"/>
                    <a:pt x="1298" y="1596"/>
                    <a:pt x="1486" y="1395"/>
                  </a:cubicBezTo>
                  <a:cubicBezTo>
                    <a:pt x="1624" y="1253"/>
                    <a:pt x="1699" y="1057"/>
                    <a:pt x="1699" y="807"/>
                  </a:cubicBezTo>
                  <a:cubicBezTo>
                    <a:pt x="1699" y="561"/>
                    <a:pt x="1609" y="361"/>
                    <a:pt x="1457" y="231"/>
                  </a:cubicBezTo>
                  <a:cubicBezTo>
                    <a:pt x="1293" y="82"/>
                    <a:pt x="1035" y="1"/>
                    <a:pt x="684" y="1"/>
                  </a:cubicBezTo>
                  <a:close/>
                </a:path>
              </a:pathLst>
            </a:custGeom>
            <a:solidFill>
              <a:srgbClr val="EF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2"/>
            <p:cNvSpPr/>
            <p:nvPr/>
          </p:nvSpPr>
          <p:spPr>
            <a:xfrm>
              <a:off x="7469725" y="1326188"/>
              <a:ext cx="133575" cy="72325"/>
            </a:xfrm>
            <a:custGeom>
              <a:avLst/>
              <a:gdLst/>
              <a:ahLst/>
              <a:cxnLst/>
              <a:rect l="l" t="t" r="r" b="b"/>
              <a:pathLst>
                <a:path w="5343" h="2893" extrusionOk="0">
                  <a:moveTo>
                    <a:pt x="5343" y="0"/>
                  </a:moveTo>
                  <a:lnTo>
                    <a:pt x="868" y="43"/>
                  </a:lnTo>
                  <a:lnTo>
                    <a:pt x="0" y="2893"/>
                  </a:lnTo>
                  <a:lnTo>
                    <a:pt x="4681" y="2854"/>
                  </a:lnTo>
                  <a:lnTo>
                    <a:pt x="5343" y="0"/>
                  </a:ln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2"/>
            <p:cNvSpPr/>
            <p:nvPr/>
          </p:nvSpPr>
          <p:spPr>
            <a:xfrm>
              <a:off x="7583900" y="1317513"/>
              <a:ext cx="50700" cy="48400"/>
            </a:xfrm>
            <a:custGeom>
              <a:avLst/>
              <a:gdLst/>
              <a:ahLst/>
              <a:cxnLst/>
              <a:rect l="l" t="t" r="r" b="b"/>
              <a:pathLst>
                <a:path w="2028" h="1936" extrusionOk="0">
                  <a:moveTo>
                    <a:pt x="1631" y="1"/>
                  </a:moveTo>
                  <a:cubicBezTo>
                    <a:pt x="1631" y="1"/>
                    <a:pt x="1047" y="1204"/>
                    <a:pt x="524" y="1489"/>
                  </a:cubicBezTo>
                  <a:cubicBezTo>
                    <a:pt x="0" y="1774"/>
                    <a:pt x="886" y="1936"/>
                    <a:pt x="886" y="1936"/>
                  </a:cubicBezTo>
                  <a:cubicBezTo>
                    <a:pt x="886" y="1936"/>
                    <a:pt x="1771" y="1343"/>
                    <a:pt x="1900" y="779"/>
                  </a:cubicBezTo>
                  <a:cubicBezTo>
                    <a:pt x="2027" y="215"/>
                    <a:pt x="1631" y="1"/>
                    <a:pt x="1631" y="1"/>
                  </a:cubicBezTo>
                  <a:close/>
                </a:path>
              </a:pathLst>
            </a:custGeom>
            <a:solidFill>
              <a:srgbClr val="8B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2"/>
            <p:cNvSpPr/>
            <p:nvPr/>
          </p:nvSpPr>
          <p:spPr>
            <a:xfrm>
              <a:off x="7606450" y="1308738"/>
              <a:ext cx="48150" cy="47900"/>
            </a:xfrm>
            <a:custGeom>
              <a:avLst/>
              <a:gdLst/>
              <a:ahLst/>
              <a:cxnLst/>
              <a:rect l="l" t="t" r="r" b="b"/>
              <a:pathLst>
                <a:path w="1926" h="1916" extrusionOk="0">
                  <a:moveTo>
                    <a:pt x="1104" y="0"/>
                  </a:moveTo>
                  <a:cubicBezTo>
                    <a:pt x="581" y="0"/>
                    <a:pt x="0" y="1403"/>
                    <a:pt x="0" y="1403"/>
                  </a:cubicBezTo>
                  <a:lnTo>
                    <a:pt x="729" y="1915"/>
                  </a:lnTo>
                  <a:cubicBezTo>
                    <a:pt x="729" y="1915"/>
                    <a:pt x="1926" y="713"/>
                    <a:pt x="1343" y="113"/>
                  </a:cubicBezTo>
                  <a:cubicBezTo>
                    <a:pt x="1266" y="35"/>
                    <a:pt x="1186" y="0"/>
                    <a:pt x="1104" y="0"/>
                  </a:cubicBezTo>
                  <a:close/>
                </a:path>
              </a:pathLst>
            </a:custGeom>
            <a:solidFill>
              <a:srgbClr val="FFB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2"/>
            <p:cNvSpPr/>
            <p:nvPr/>
          </p:nvSpPr>
          <p:spPr>
            <a:xfrm>
              <a:off x="7677400" y="1520563"/>
              <a:ext cx="24525" cy="21100"/>
            </a:xfrm>
            <a:custGeom>
              <a:avLst/>
              <a:gdLst/>
              <a:ahLst/>
              <a:cxnLst/>
              <a:rect l="l" t="t" r="r" b="b"/>
              <a:pathLst>
                <a:path w="981" h="844" extrusionOk="0">
                  <a:moveTo>
                    <a:pt x="731" y="1"/>
                  </a:moveTo>
                  <a:cubicBezTo>
                    <a:pt x="724" y="1"/>
                    <a:pt x="717" y="3"/>
                    <a:pt x="711" y="9"/>
                  </a:cubicBezTo>
                  <a:cubicBezTo>
                    <a:pt x="622" y="97"/>
                    <a:pt x="527" y="119"/>
                    <a:pt x="452" y="119"/>
                  </a:cubicBezTo>
                  <a:cubicBezTo>
                    <a:pt x="380" y="119"/>
                    <a:pt x="326" y="99"/>
                    <a:pt x="308" y="99"/>
                  </a:cubicBezTo>
                  <a:cubicBezTo>
                    <a:pt x="296" y="99"/>
                    <a:pt x="301" y="108"/>
                    <a:pt x="330" y="138"/>
                  </a:cubicBezTo>
                  <a:cubicBezTo>
                    <a:pt x="536" y="359"/>
                    <a:pt x="114" y="505"/>
                    <a:pt x="62" y="594"/>
                  </a:cubicBezTo>
                  <a:cubicBezTo>
                    <a:pt x="18" y="670"/>
                    <a:pt x="0" y="819"/>
                    <a:pt x="136" y="840"/>
                  </a:cubicBezTo>
                  <a:cubicBezTo>
                    <a:pt x="152" y="843"/>
                    <a:pt x="169" y="844"/>
                    <a:pt x="187" y="844"/>
                  </a:cubicBezTo>
                  <a:cubicBezTo>
                    <a:pt x="463" y="844"/>
                    <a:pt x="938" y="572"/>
                    <a:pt x="962" y="379"/>
                  </a:cubicBezTo>
                  <a:cubicBezTo>
                    <a:pt x="980" y="241"/>
                    <a:pt x="808" y="1"/>
                    <a:pt x="731" y="1"/>
                  </a:cubicBezTo>
                  <a:close/>
                </a:path>
              </a:pathLst>
            </a:custGeom>
            <a:solidFill>
              <a:srgbClr val="FC9E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2"/>
            <p:cNvSpPr/>
            <p:nvPr/>
          </p:nvSpPr>
          <p:spPr>
            <a:xfrm>
              <a:off x="7610075" y="1377388"/>
              <a:ext cx="88275" cy="151875"/>
            </a:xfrm>
            <a:custGeom>
              <a:avLst/>
              <a:gdLst/>
              <a:ahLst/>
              <a:cxnLst/>
              <a:rect l="l" t="t" r="r" b="b"/>
              <a:pathLst>
                <a:path w="3531" h="6075" extrusionOk="0">
                  <a:moveTo>
                    <a:pt x="1462" y="1"/>
                  </a:moveTo>
                  <a:lnTo>
                    <a:pt x="0" y="836"/>
                  </a:lnTo>
                  <a:cubicBezTo>
                    <a:pt x="0" y="836"/>
                    <a:pt x="435" y="2148"/>
                    <a:pt x="643" y="2708"/>
                  </a:cubicBezTo>
                  <a:cubicBezTo>
                    <a:pt x="643" y="2708"/>
                    <a:pt x="648" y="2723"/>
                    <a:pt x="657" y="2742"/>
                  </a:cubicBezTo>
                  <a:cubicBezTo>
                    <a:pt x="666" y="2765"/>
                    <a:pt x="673" y="2788"/>
                    <a:pt x="682" y="2807"/>
                  </a:cubicBezTo>
                  <a:cubicBezTo>
                    <a:pt x="788" y="3089"/>
                    <a:pt x="979" y="3643"/>
                    <a:pt x="1087" y="3815"/>
                  </a:cubicBezTo>
                  <a:cubicBezTo>
                    <a:pt x="1274" y="4115"/>
                    <a:pt x="2971" y="6075"/>
                    <a:pt x="2971" y="6075"/>
                  </a:cubicBezTo>
                  <a:cubicBezTo>
                    <a:pt x="2971" y="6075"/>
                    <a:pt x="2975" y="6075"/>
                    <a:pt x="2983" y="6075"/>
                  </a:cubicBezTo>
                  <a:cubicBezTo>
                    <a:pt x="3047" y="6075"/>
                    <a:pt x="3357" y="6057"/>
                    <a:pt x="3531" y="5717"/>
                  </a:cubicBezTo>
                  <a:cubicBezTo>
                    <a:pt x="3531" y="5717"/>
                    <a:pt x="2839" y="3636"/>
                    <a:pt x="2108" y="3079"/>
                  </a:cubicBezTo>
                  <a:cubicBezTo>
                    <a:pt x="2108" y="3079"/>
                    <a:pt x="1788" y="731"/>
                    <a:pt x="1462"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2"/>
            <p:cNvSpPr/>
            <p:nvPr/>
          </p:nvSpPr>
          <p:spPr>
            <a:xfrm>
              <a:off x="7573400" y="1535113"/>
              <a:ext cx="28650" cy="17275"/>
            </a:xfrm>
            <a:custGeom>
              <a:avLst/>
              <a:gdLst/>
              <a:ahLst/>
              <a:cxnLst/>
              <a:rect l="l" t="t" r="r" b="b"/>
              <a:pathLst>
                <a:path w="1146" h="691" extrusionOk="0">
                  <a:moveTo>
                    <a:pt x="641" y="1"/>
                  </a:moveTo>
                  <a:cubicBezTo>
                    <a:pt x="635" y="1"/>
                    <a:pt x="636" y="14"/>
                    <a:pt x="642" y="48"/>
                  </a:cubicBezTo>
                  <a:cubicBezTo>
                    <a:pt x="698" y="344"/>
                    <a:pt x="264" y="243"/>
                    <a:pt x="171" y="290"/>
                  </a:cubicBezTo>
                  <a:cubicBezTo>
                    <a:pt x="94" y="332"/>
                    <a:pt x="0" y="448"/>
                    <a:pt x="104" y="538"/>
                  </a:cubicBezTo>
                  <a:cubicBezTo>
                    <a:pt x="218" y="636"/>
                    <a:pt x="462" y="690"/>
                    <a:pt x="678" y="690"/>
                  </a:cubicBezTo>
                  <a:cubicBezTo>
                    <a:pt x="844" y="690"/>
                    <a:pt x="993" y="658"/>
                    <a:pt x="1051" y="588"/>
                  </a:cubicBezTo>
                  <a:cubicBezTo>
                    <a:pt x="1146" y="474"/>
                    <a:pt x="1117" y="140"/>
                    <a:pt x="1041" y="140"/>
                  </a:cubicBezTo>
                  <a:cubicBezTo>
                    <a:pt x="1039" y="140"/>
                    <a:pt x="1037" y="141"/>
                    <a:pt x="1035" y="141"/>
                  </a:cubicBezTo>
                  <a:cubicBezTo>
                    <a:pt x="1004" y="148"/>
                    <a:pt x="975" y="151"/>
                    <a:pt x="948" y="151"/>
                  </a:cubicBezTo>
                  <a:cubicBezTo>
                    <a:pt x="753" y="151"/>
                    <a:pt x="661" y="1"/>
                    <a:pt x="641" y="1"/>
                  </a:cubicBezTo>
                  <a:close/>
                </a:path>
              </a:pathLst>
            </a:custGeom>
            <a:solidFill>
              <a:srgbClr val="FC9E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2"/>
            <p:cNvSpPr/>
            <p:nvPr/>
          </p:nvSpPr>
          <p:spPr>
            <a:xfrm>
              <a:off x="7575825" y="1389613"/>
              <a:ext cx="57350" cy="152775"/>
            </a:xfrm>
            <a:custGeom>
              <a:avLst/>
              <a:gdLst/>
              <a:ahLst/>
              <a:cxnLst/>
              <a:rect l="l" t="t" r="r" b="b"/>
              <a:pathLst>
                <a:path w="2294" h="6111" extrusionOk="0">
                  <a:moveTo>
                    <a:pt x="675" y="0"/>
                  </a:moveTo>
                  <a:cubicBezTo>
                    <a:pt x="675" y="0"/>
                    <a:pt x="341" y="1342"/>
                    <a:pt x="219" y="1927"/>
                  </a:cubicBezTo>
                  <a:cubicBezTo>
                    <a:pt x="219" y="1927"/>
                    <a:pt x="215" y="1941"/>
                    <a:pt x="211" y="1963"/>
                  </a:cubicBezTo>
                  <a:cubicBezTo>
                    <a:pt x="206" y="1986"/>
                    <a:pt x="202" y="2010"/>
                    <a:pt x="198" y="2030"/>
                  </a:cubicBezTo>
                  <a:cubicBezTo>
                    <a:pt x="140" y="2326"/>
                    <a:pt x="5" y="2896"/>
                    <a:pt x="4" y="3099"/>
                  </a:cubicBezTo>
                  <a:cubicBezTo>
                    <a:pt x="1" y="3452"/>
                    <a:pt x="391" y="6016"/>
                    <a:pt x="391" y="6016"/>
                  </a:cubicBezTo>
                  <a:cubicBezTo>
                    <a:pt x="391" y="6016"/>
                    <a:pt x="520" y="6110"/>
                    <a:pt x="715" y="6110"/>
                  </a:cubicBezTo>
                  <a:cubicBezTo>
                    <a:pt x="814" y="6110"/>
                    <a:pt x="931" y="6086"/>
                    <a:pt x="1055" y="6012"/>
                  </a:cubicBezTo>
                  <a:cubicBezTo>
                    <a:pt x="1055" y="6012"/>
                    <a:pt x="1581" y="3882"/>
                    <a:pt x="1261" y="3022"/>
                  </a:cubicBezTo>
                  <a:cubicBezTo>
                    <a:pt x="1260" y="3022"/>
                    <a:pt x="2181" y="827"/>
                    <a:pt x="2293" y="36"/>
                  </a:cubicBezTo>
                  <a:lnTo>
                    <a:pt x="675" y="0"/>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2"/>
            <p:cNvSpPr/>
            <p:nvPr/>
          </p:nvSpPr>
          <p:spPr>
            <a:xfrm>
              <a:off x="7589275" y="1308738"/>
              <a:ext cx="64100" cy="87150"/>
            </a:xfrm>
            <a:custGeom>
              <a:avLst/>
              <a:gdLst/>
              <a:ahLst/>
              <a:cxnLst/>
              <a:rect l="l" t="t" r="r" b="b"/>
              <a:pathLst>
                <a:path w="2564" h="3486" extrusionOk="0">
                  <a:moveTo>
                    <a:pt x="1563" y="0"/>
                  </a:moveTo>
                  <a:cubicBezTo>
                    <a:pt x="1288" y="0"/>
                    <a:pt x="978" y="69"/>
                    <a:pt x="723" y="122"/>
                  </a:cubicBezTo>
                  <a:cubicBezTo>
                    <a:pt x="343" y="201"/>
                    <a:pt x="127" y="439"/>
                    <a:pt x="147" y="1389"/>
                  </a:cubicBezTo>
                  <a:cubicBezTo>
                    <a:pt x="155" y="1805"/>
                    <a:pt x="1" y="2823"/>
                    <a:pt x="187" y="3302"/>
                  </a:cubicBezTo>
                  <a:cubicBezTo>
                    <a:pt x="187" y="3302"/>
                    <a:pt x="484" y="3485"/>
                    <a:pt x="1047" y="3485"/>
                  </a:cubicBezTo>
                  <a:cubicBezTo>
                    <a:pt x="1402" y="3485"/>
                    <a:pt x="1861" y="3413"/>
                    <a:pt x="2418" y="3176"/>
                  </a:cubicBezTo>
                  <a:cubicBezTo>
                    <a:pt x="2418" y="3176"/>
                    <a:pt x="2418" y="3176"/>
                    <a:pt x="2418" y="3176"/>
                  </a:cubicBezTo>
                  <a:cubicBezTo>
                    <a:pt x="2418" y="3176"/>
                    <a:pt x="2564" y="1792"/>
                    <a:pt x="2257" y="444"/>
                  </a:cubicBezTo>
                  <a:cubicBezTo>
                    <a:pt x="2178" y="100"/>
                    <a:pt x="1896" y="0"/>
                    <a:pt x="1563" y="0"/>
                  </a:cubicBezTo>
                  <a:close/>
                </a:path>
              </a:pathLst>
            </a:custGeom>
            <a:solidFill>
              <a:srgbClr val="FF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2"/>
            <p:cNvSpPr/>
            <p:nvPr/>
          </p:nvSpPr>
          <p:spPr>
            <a:xfrm>
              <a:off x="7553375" y="1321388"/>
              <a:ext cx="53475" cy="43725"/>
            </a:xfrm>
            <a:custGeom>
              <a:avLst/>
              <a:gdLst/>
              <a:ahLst/>
              <a:cxnLst/>
              <a:rect l="l" t="t" r="r" b="b"/>
              <a:pathLst>
                <a:path w="2139" h="1749" extrusionOk="0">
                  <a:moveTo>
                    <a:pt x="1760" y="0"/>
                  </a:moveTo>
                  <a:cubicBezTo>
                    <a:pt x="1760" y="0"/>
                    <a:pt x="1090" y="1078"/>
                    <a:pt x="545" y="1302"/>
                  </a:cubicBezTo>
                  <a:cubicBezTo>
                    <a:pt x="1" y="1527"/>
                    <a:pt x="872" y="1748"/>
                    <a:pt x="872" y="1748"/>
                  </a:cubicBezTo>
                  <a:cubicBezTo>
                    <a:pt x="872" y="1748"/>
                    <a:pt x="1799" y="1265"/>
                    <a:pt x="1970" y="748"/>
                  </a:cubicBezTo>
                  <a:cubicBezTo>
                    <a:pt x="2139" y="233"/>
                    <a:pt x="1760" y="0"/>
                    <a:pt x="1760" y="0"/>
                  </a:cubicBezTo>
                  <a:close/>
                </a:path>
              </a:pathLst>
            </a:custGeom>
            <a:solidFill>
              <a:srgbClr val="8B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2"/>
            <p:cNvSpPr/>
            <p:nvPr/>
          </p:nvSpPr>
          <p:spPr>
            <a:xfrm>
              <a:off x="7577200" y="1313913"/>
              <a:ext cx="49300" cy="44025"/>
            </a:xfrm>
            <a:custGeom>
              <a:avLst/>
              <a:gdLst/>
              <a:ahLst/>
              <a:cxnLst/>
              <a:rect l="l" t="t" r="r" b="b"/>
              <a:pathLst>
                <a:path w="1972" h="1761" extrusionOk="0">
                  <a:moveTo>
                    <a:pt x="1183" y="0"/>
                  </a:moveTo>
                  <a:cubicBezTo>
                    <a:pt x="664" y="0"/>
                    <a:pt x="2" y="1223"/>
                    <a:pt x="1" y="1223"/>
                  </a:cubicBezTo>
                  <a:lnTo>
                    <a:pt x="687" y="1760"/>
                  </a:lnTo>
                  <a:cubicBezTo>
                    <a:pt x="687" y="1760"/>
                    <a:pt x="1972" y="732"/>
                    <a:pt x="1437" y="125"/>
                  </a:cubicBezTo>
                  <a:cubicBezTo>
                    <a:pt x="1359" y="38"/>
                    <a:pt x="1273" y="0"/>
                    <a:pt x="1183" y="0"/>
                  </a:cubicBezTo>
                  <a:close/>
                </a:path>
              </a:pathLst>
            </a:custGeom>
            <a:solidFill>
              <a:srgbClr val="FFB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2"/>
            <p:cNvSpPr/>
            <p:nvPr/>
          </p:nvSpPr>
          <p:spPr>
            <a:xfrm>
              <a:off x="7533425" y="1320363"/>
              <a:ext cx="26475" cy="23925"/>
            </a:xfrm>
            <a:custGeom>
              <a:avLst/>
              <a:gdLst/>
              <a:ahLst/>
              <a:cxnLst/>
              <a:rect l="l" t="t" r="r" b="b"/>
              <a:pathLst>
                <a:path w="1059" h="957" extrusionOk="0">
                  <a:moveTo>
                    <a:pt x="190" y="1"/>
                  </a:moveTo>
                  <a:cubicBezTo>
                    <a:pt x="180" y="1"/>
                    <a:pt x="170" y="3"/>
                    <a:pt x="158" y="8"/>
                  </a:cubicBezTo>
                  <a:cubicBezTo>
                    <a:pt x="134" y="21"/>
                    <a:pt x="114" y="17"/>
                    <a:pt x="89" y="19"/>
                  </a:cubicBezTo>
                  <a:cubicBezTo>
                    <a:pt x="77" y="21"/>
                    <a:pt x="64" y="23"/>
                    <a:pt x="57" y="32"/>
                  </a:cubicBezTo>
                  <a:cubicBezTo>
                    <a:pt x="52" y="36"/>
                    <a:pt x="49" y="41"/>
                    <a:pt x="47" y="47"/>
                  </a:cubicBezTo>
                  <a:cubicBezTo>
                    <a:pt x="41" y="57"/>
                    <a:pt x="33" y="67"/>
                    <a:pt x="23" y="75"/>
                  </a:cubicBezTo>
                  <a:cubicBezTo>
                    <a:pt x="17" y="80"/>
                    <a:pt x="10" y="85"/>
                    <a:pt x="6" y="91"/>
                  </a:cubicBezTo>
                  <a:cubicBezTo>
                    <a:pt x="1" y="101"/>
                    <a:pt x="1" y="112"/>
                    <a:pt x="3" y="122"/>
                  </a:cubicBezTo>
                  <a:cubicBezTo>
                    <a:pt x="12" y="148"/>
                    <a:pt x="20" y="173"/>
                    <a:pt x="32" y="198"/>
                  </a:cubicBezTo>
                  <a:cubicBezTo>
                    <a:pt x="44" y="226"/>
                    <a:pt x="53" y="258"/>
                    <a:pt x="69" y="285"/>
                  </a:cubicBezTo>
                  <a:cubicBezTo>
                    <a:pt x="82" y="308"/>
                    <a:pt x="98" y="327"/>
                    <a:pt x="110" y="349"/>
                  </a:cubicBezTo>
                  <a:cubicBezTo>
                    <a:pt x="166" y="452"/>
                    <a:pt x="319" y="652"/>
                    <a:pt x="326" y="658"/>
                  </a:cubicBezTo>
                  <a:cubicBezTo>
                    <a:pt x="380" y="725"/>
                    <a:pt x="539" y="876"/>
                    <a:pt x="602" y="923"/>
                  </a:cubicBezTo>
                  <a:cubicBezTo>
                    <a:pt x="642" y="951"/>
                    <a:pt x="812" y="957"/>
                    <a:pt x="933" y="957"/>
                  </a:cubicBezTo>
                  <a:cubicBezTo>
                    <a:pt x="1004" y="957"/>
                    <a:pt x="1058" y="955"/>
                    <a:pt x="1058" y="955"/>
                  </a:cubicBezTo>
                  <a:cubicBezTo>
                    <a:pt x="1039" y="955"/>
                    <a:pt x="975" y="863"/>
                    <a:pt x="964" y="851"/>
                  </a:cubicBezTo>
                  <a:cubicBezTo>
                    <a:pt x="860" y="737"/>
                    <a:pt x="738" y="640"/>
                    <a:pt x="663" y="504"/>
                  </a:cubicBezTo>
                  <a:cubicBezTo>
                    <a:pt x="627" y="441"/>
                    <a:pt x="603" y="368"/>
                    <a:pt x="603" y="295"/>
                  </a:cubicBezTo>
                  <a:cubicBezTo>
                    <a:pt x="603" y="252"/>
                    <a:pt x="612" y="209"/>
                    <a:pt x="622" y="168"/>
                  </a:cubicBezTo>
                  <a:cubicBezTo>
                    <a:pt x="625" y="152"/>
                    <a:pt x="628" y="132"/>
                    <a:pt x="616" y="121"/>
                  </a:cubicBezTo>
                  <a:cubicBezTo>
                    <a:pt x="611" y="118"/>
                    <a:pt x="606" y="116"/>
                    <a:pt x="600" y="116"/>
                  </a:cubicBezTo>
                  <a:cubicBezTo>
                    <a:pt x="592" y="116"/>
                    <a:pt x="583" y="120"/>
                    <a:pt x="576" y="125"/>
                  </a:cubicBezTo>
                  <a:cubicBezTo>
                    <a:pt x="546" y="146"/>
                    <a:pt x="537" y="187"/>
                    <a:pt x="520" y="219"/>
                  </a:cubicBezTo>
                  <a:cubicBezTo>
                    <a:pt x="509" y="239"/>
                    <a:pt x="488" y="273"/>
                    <a:pt x="463" y="280"/>
                  </a:cubicBezTo>
                  <a:cubicBezTo>
                    <a:pt x="461" y="280"/>
                    <a:pt x="458" y="281"/>
                    <a:pt x="456" y="281"/>
                  </a:cubicBezTo>
                  <a:cubicBezTo>
                    <a:pt x="434" y="281"/>
                    <a:pt x="411" y="263"/>
                    <a:pt x="397" y="250"/>
                  </a:cubicBezTo>
                  <a:cubicBezTo>
                    <a:pt x="347" y="203"/>
                    <a:pt x="309" y="145"/>
                    <a:pt x="274" y="86"/>
                  </a:cubicBezTo>
                  <a:cubicBezTo>
                    <a:pt x="251" y="48"/>
                    <a:pt x="232" y="1"/>
                    <a:pt x="190" y="1"/>
                  </a:cubicBezTo>
                  <a:close/>
                </a:path>
              </a:pathLst>
            </a:custGeom>
            <a:solidFill>
              <a:srgbClr val="8B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2"/>
            <p:cNvSpPr/>
            <p:nvPr/>
          </p:nvSpPr>
          <p:spPr>
            <a:xfrm>
              <a:off x="7541575" y="1335613"/>
              <a:ext cx="36750" cy="30575"/>
            </a:xfrm>
            <a:custGeom>
              <a:avLst/>
              <a:gdLst/>
              <a:ahLst/>
              <a:cxnLst/>
              <a:rect l="l" t="t" r="r" b="b"/>
              <a:pathLst>
                <a:path w="1470" h="1223" extrusionOk="0">
                  <a:moveTo>
                    <a:pt x="335" y="1"/>
                  </a:moveTo>
                  <a:lnTo>
                    <a:pt x="0" y="48"/>
                  </a:lnTo>
                  <a:cubicBezTo>
                    <a:pt x="0" y="48"/>
                    <a:pt x="687" y="991"/>
                    <a:pt x="1076" y="1184"/>
                  </a:cubicBezTo>
                  <a:cubicBezTo>
                    <a:pt x="1132" y="1211"/>
                    <a:pt x="1180" y="1223"/>
                    <a:pt x="1221" y="1223"/>
                  </a:cubicBezTo>
                  <a:cubicBezTo>
                    <a:pt x="1468" y="1223"/>
                    <a:pt x="1468" y="797"/>
                    <a:pt x="1469" y="797"/>
                  </a:cubicBezTo>
                  <a:lnTo>
                    <a:pt x="335" y="1"/>
                  </a:lnTo>
                  <a:close/>
                </a:path>
              </a:pathLst>
            </a:custGeom>
            <a:solidFill>
              <a:srgbClr val="8B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2"/>
            <p:cNvSpPr/>
            <p:nvPr/>
          </p:nvSpPr>
          <p:spPr>
            <a:xfrm>
              <a:off x="7611600" y="1308088"/>
              <a:ext cx="19550" cy="7750"/>
            </a:xfrm>
            <a:custGeom>
              <a:avLst/>
              <a:gdLst/>
              <a:ahLst/>
              <a:cxnLst/>
              <a:rect l="l" t="t" r="r" b="b"/>
              <a:pathLst>
                <a:path w="782" h="310" extrusionOk="0">
                  <a:moveTo>
                    <a:pt x="390" y="1"/>
                  </a:moveTo>
                  <a:cubicBezTo>
                    <a:pt x="176" y="1"/>
                    <a:pt x="1" y="70"/>
                    <a:pt x="1" y="155"/>
                  </a:cubicBezTo>
                  <a:cubicBezTo>
                    <a:pt x="1" y="241"/>
                    <a:pt x="176" y="309"/>
                    <a:pt x="390" y="309"/>
                  </a:cubicBezTo>
                  <a:cubicBezTo>
                    <a:pt x="606" y="309"/>
                    <a:pt x="781" y="241"/>
                    <a:pt x="781" y="155"/>
                  </a:cubicBezTo>
                  <a:cubicBezTo>
                    <a:pt x="781" y="70"/>
                    <a:pt x="606" y="1"/>
                    <a:pt x="390" y="1"/>
                  </a:cubicBezTo>
                  <a:close/>
                </a:path>
              </a:pathLst>
            </a:custGeom>
            <a:solidFill>
              <a:srgbClr val="8B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2"/>
            <p:cNvSpPr/>
            <p:nvPr/>
          </p:nvSpPr>
          <p:spPr>
            <a:xfrm>
              <a:off x="7611675" y="1297838"/>
              <a:ext cx="19475" cy="17125"/>
            </a:xfrm>
            <a:custGeom>
              <a:avLst/>
              <a:gdLst/>
              <a:ahLst/>
              <a:cxnLst/>
              <a:rect l="l" t="t" r="r" b="b"/>
              <a:pathLst>
                <a:path w="779" h="685" extrusionOk="0">
                  <a:moveTo>
                    <a:pt x="696" y="1"/>
                  </a:moveTo>
                  <a:lnTo>
                    <a:pt x="66" y="113"/>
                  </a:lnTo>
                  <a:cubicBezTo>
                    <a:pt x="66" y="113"/>
                    <a:pt x="216" y="289"/>
                    <a:pt x="1" y="550"/>
                  </a:cubicBezTo>
                  <a:cubicBezTo>
                    <a:pt x="1" y="550"/>
                    <a:pt x="225" y="684"/>
                    <a:pt x="455" y="684"/>
                  </a:cubicBezTo>
                  <a:cubicBezTo>
                    <a:pt x="571" y="684"/>
                    <a:pt x="688" y="650"/>
                    <a:pt x="778" y="548"/>
                  </a:cubicBezTo>
                  <a:cubicBezTo>
                    <a:pt x="778" y="548"/>
                    <a:pt x="631" y="326"/>
                    <a:pt x="696" y="1"/>
                  </a:cubicBezTo>
                  <a:close/>
                </a:path>
              </a:pathLst>
            </a:custGeom>
            <a:solidFill>
              <a:srgbClr val="8B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2"/>
            <p:cNvSpPr/>
            <p:nvPr/>
          </p:nvSpPr>
          <p:spPr>
            <a:xfrm>
              <a:off x="7603950" y="1268763"/>
              <a:ext cx="32925" cy="33275"/>
            </a:xfrm>
            <a:custGeom>
              <a:avLst/>
              <a:gdLst/>
              <a:ahLst/>
              <a:cxnLst/>
              <a:rect l="l" t="t" r="r" b="b"/>
              <a:pathLst>
                <a:path w="1317" h="1331" extrusionOk="0">
                  <a:moveTo>
                    <a:pt x="184" y="0"/>
                  </a:moveTo>
                  <a:cubicBezTo>
                    <a:pt x="172" y="0"/>
                    <a:pt x="161" y="2"/>
                    <a:pt x="151" y="5"/>
                  </a:cubicBezTo>
                  <a:cubicBezTo>
                    <a:pt x="151" y="5"/>
                    <a:pt x="32" y="324"/>
                    <a:pt x="17" y="664"/>
                  </a:cubicBezTo>
                  <a:cubicBezTo>
                    <a:pt x="1" y="1067"/>
                    <a:pt x="90" y="1330"/>
                    <a:pt x="443" y="1330"/>
                  </a:cubicBezTo>
                  <a:cubicBezTo>
                    <a:pt x="527" y="1330"/>
                    <a:pt x="626" y="1315"/>
                    <a:pt x="743" y="1283"/>
                  </a:cubicBezTo>
                  <a:cubicBezTo>
                    <a:pt x="1316" y="1128"/>
                    <a:pt x="502" y="0"/>
                    <a:pt x="184" y="0"/>
                  </a:cubicBezTo>
                  <a:close/>
                </a:path>
              </a:pathLst>
            </a:custGeom>
            <a:solidFill>
              <a:srgbClr val="8B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2"/>
            <p:cNvSpPr/>
            <p:nvPr/>
          </p:nvSpPr>
          <p:spPr>
            <a:xfrm>
              <a:off x="7614050" y="1301088"/>
              <a:ext cx="9700" cy="1600"/>
            </a:xfrm>
            <a:custGeom>
              <a:avLst/>
              <a:gdLst/>
              <a:ahLst/>
              <a:cxnLst/>
              <a:rect l="l" t="t" r="r" b="b"/>
              <a:pathLst>
                <a:path w="388" h="64" extrusionOk="0">
                  <a:moveTo>
                    <a:pt x="295" y="1"/>
                  </a:moveTo>
                  <a:cubicBezTo>
                    <a:pt x="187" y="32"/>
                    <a:pt x="0" y="35"/>
                    <a:pt x="0" y="35"/>
                  </a:cubicBezTo>
                  <a:cubicBezTo>
                    <a:pt x="60" y="57"/>
                    <a:pt x="125" y="64"/>
                    <a:pt x="184" y="64"/>
                  </a:cubicBezTo>
                  <a:cubicBezTo>
                    <a:pt x="295" y="64"/>
                    <a:pt x="387" y="38"/>
                    <a:pt x="386" y="37"/>
                  </a:cubicBezTo>
                  <a:cubicBezTo>
                    <a:pt x="355" y="20"/>
                    <a:pt x="295" y="1"/>
                    <a:pt x="295" y="1"/>
                  </a:cubicBezTo>
                  <a:close/>
                </a:path>
              </a:pathLst>
            </a:custGeom>
            <a:solidFill>
              <a:srgbClr val="602C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2"/>
            <p:cNvSpPr/>
            <p:nvPr/>
          </p:nvSpPr>
          <p:spPr>
            <a:xfrm>
              <a:off x="7605225" y="1260913"/>
              <a:ext cx="35325" cy="41350"/>
            </a:xfrm>
            <a:custGeom>
              <a:avLst/>
              <a:gdLst/>
              <a:ahLst/>
              <a:cxnLst/>
              <a:rect l="l" t="t" r="r" b="b"/>
              <a:pathLst>
                <a:path w="1413" h="1654" extrusionOk="0">
                  <a:moveTo>
                    <a:pt x="581" y="0"/>
                  </a:moveTo>
                  <a:cubicBezTo>
                    <a:pt x="273" y="0"/>
                    <a:pt x="50" y="152"/>
                    <a:pt x="13" y="353"/>
                  </a:cubicBezTo>
                  <a:cubicBezTo>
                    <a:pt x="1" y="428"/>
                    <a:pt x="18" y="439"/>
                    <a:pt x="149" y="508"/>
                  </a:cubicBezTo>
                  <a:cubicBezTo>
                    <a:pt x="280" y="576"/>
                    <a:pt x="53" y="894"/>
                    <a:pt x="353" y="1051"/>
                  </a:cubicBezTo>
                  <a:cubicBezTo>
                    <a:pt x="488" y="1120"/>
                    <a:pt x="466" y="1597"/>
                    <a:pt x="739" y="1646"/>
                  </a:cubicBezTo>
                  <a:cubicBezTo>
                    <a:pt x="768" y="1651"/>
                    <a:pt x="796" y="1654"/>
                    <a:pt x="823" y="1654"/>
                  </a:cubicBezTo>
                  <a:cubicBezTo>
                    <a:pt x="1064" y="1654"/>
                    <a:pt x="1217" y="1443"/>
                    <a:pt x="1328" y="827"/>
                  </a:cubicBezTo>
                  <a:cubicBezTo>
                    <a:pt x="1413" y="348"/>
                    <a:pt x="1242" y="118"/>
                    <a:pt x="794" y="23"/>
                  </a:cubicBezTo>
                  <a:cubicBezTo>
                    <a:pt x="719" y="8"/>
                    <a:pt x="648" y="0"/>
                    <a:pt x="581"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2"/>
            <p:cNvSpPr/>
            <p:nvPr/>
          </p:nvSpPr>
          <p:spPr>
            <a:xfrm>
              <a:off x="7611675" y="1283238"/>
              <a:ext cx="9625" cy="9500"/>
            </a:xfrm>
            <a:custGeom>
              <a:avLst/>
              <a:gdLst/>
              <a:ahLst/>
              <a:cxnLst/>
              <a:rect l="l" t="t" r="r" b="b"/>
              <a:pathLst>
                <a:path w="385" h="380" extrusionOk="0">
                  <a:moveTo>
                    <a:pt x="215" y="0"/>
                  </a:moveTo>
                  <a:cubicBezTo>
                    <a:pt x="103" y="0"/>
                    <a:pt x="1" y="236"/>
                    <a:pt x="1" y="236"/>
                  </a:cubicBezTo>
                  <a:lnTo>
                    <a:pt x="157" y="380"/>
                  </a:lnTo>
                  <a:cubicBezTo>
                    <a:pt x="157" y="380"/>
                    <a:pt x="384" y="144"/>
                    <a:pt x="288" y="39"/>
                  </a:cubicBezTo>
                  <a:cubicBezTo>
                    <a:pt x="264" y="12"/>
                    <a:pt x="239" y="0"/>
                    <a:pt x="215" y="0"/>
                  </a:cubicBezTo>
                  <a:close/>
                </a:path>
              </a:pathLst>
            </a:custGeom>
            <a:solidFill>
              <a:srgbClr val="8B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2"/>
            <p:cNvSpPr/>
            <p:nvPr/>
          </p:nvSpPr>
          <p:spPr>
            <a:xfrm>
              <a:off x="7591400" y="1384138"/>
              <a:ext cx="59975" cy="12700"/>
            </a:xfrm>
            <a:custGeom>
              <a:avLst/>
              <a:gdLst/>
              <a:ahLst/>
              <a:cxnLst/>
              <a:rect l="l" t="t" r="r" b="b"/>
              <a:pathLst>
                <a:path w="2399" h="508" extrusionOk="0">
                  <a:moveTo>
                    <a:pt x="2334" y="1"/>
                  </a:moveTo>
                  <a:cubicBezTo>
                    <a:pt x="2334" y="1"/>
                    <a:pt x="1752" y="224"/>
                    <a:pt x="937" y="224"/>
                  </a:cubicBezTo>
                  <a:cubicBezTo>
                    <a:pt x="656" y="224"/>
                    <a:pt x="347" y="198"/>
                    <a:pt x="25" y="126"/>
                  </a:cubicBezTo>
                  <a:lnTo>
                    <a:pt x="1" y="411"/>
                  </a:lnTo>
                  <a:cubicBezTo>
                    <a:pt x="1" y="411"/>
                    <a:pt x="472" y="508"/>
                    <a:pt x="1049" y="508"/>
                  </a:cubicBezTo>
                  <a:cubicBezTo>
                    <a:pt x="1492" y="508"/>
                    <a:pt x="1997" y="451"/>
                    <a:pt x="2398" y="248"/>
                  </a:cubicBezTo>
                  <a:lnTo>
                    <a:pt x="2334" y="1"/>
                  </a:ln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2"/>
            <p:cNvSpPr/>
            <p:nvPr/>
          </p:nvSpPr>
          <p:spPr>
            <a:xfrm>
              <a:off x="7608300" y="1388388"/>
              <a:ext cx="5425" cy="10400"/>
            </a:xfrm>
            <a:custGeom>
              <a:avLst/>
              <a:gdLst/>
              <a:ahLst/>
              <a:cxnLst/>
              <a:rect l="l" t="t" r="r" b="b"/>
              <a:pathLst>
                <a:path w="217" h="416" extrusionOk="0">
                  <a:moveTo>
                    <a:pt x="55" y="1"/>
                  </a:moveTo>
                  <a:lnTo>
                    <a:pt x="1" y="415"/>
                  </a:lnTo>
                  <a:lnTo>
                    <a:pt x="217" y="415"/>
                  </a:lnTo>
                  <a:lnTo>
                    <a:pt x="185" y="1"/>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2"/>
            <p:cNvSpPr/>
            <p:nvPr/>
          </p:nvSpPr>
          <p:spPr>
            <a:xfrm>
              <a:off x="7632550" y="1386413"/>
              <a:ext cx="6450" cy="11125"/>
            </a:xfrm>
            <a:custGeom>
              <a:avLst/>
              <a:gdLst/>
              <a:ahLst/>
              <a:cxnLst/>
              <a:rect l="l" t="t" r="r" b="b"/>
              <a:pathLst>
                <a:path w="258" h="445" extrusionOk="0">
                  <a:moveTo>
                    <a:pt x="96" y="1"/>
                  </a:moveTo>
                  <a:lnTo>
                    <a:pt x="0" y="32"/>
                  </a:lnTo>
                  <a:lnTo>
                    <a:pt x="64" y="445"/>
                  </a:lnTo>
                  <a:lnTo>
                    <a:pt x="257" y="380"/>
                  </a:lnTo>
                  <a:lnTo>
                    <a:pt x="96" y="1"/>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2"/>
            <p:cNvSpPr/>
            <p:nvPr/>
          </p:nvSpPr>
          <p:spPr>
            <a:xfrm>
              <a:off x="7587225" y="1398163"/>
              <a:ext cx="17425" cy="17975"/>
            </a:xfrm>
            <a:custGeom>
              <a:avLst/>
              <a:gdLst/>
              <a:ahLst/>
              <a:cxnLst/>
              <a:rect l="l" t="t" r="r" b="b"/>
              <a:pathLst>
                <a:path w="697" h="719" extrusionOk="0">
                  <a:moveTo>
                    <a:pt x="652" y="1"/>
                  </a:moveTo>
                  <a:cubicBezTo>
                    <a:pt x="638" y="1"/>
                    <a:pt x="622" y="8"/>
                    <a:pt x="616" y="25"/>
                  </a:cubicBezTo>
                  <a:cubicBezTo>
                    <a:pt x="551" y="198"/>
                    <a:pt x="368" y="642"/>
                    <a:pt x="133" y="642"/>
                  </a:cubicBezTo>
                  <a:cubicBezTo>
                    <a:pt x="109" y="642"/>
                    <a:pt x="84" y="637"/>
                    <a:pt x="59" y="627"/>
                  </a:cubicBezTo>
                  <a:cubicBezTo>
                    <a:pt x="54" y="625"/>
                    <a:pt x="50" y="624"/>
                    <a:pt x="46" y="624"/>
                  </a:cubicBezTo>
                  <a:cubicBezTo>
                    <a:pt x="12" y="624"/>
                    <a:pt x="1" y="682"/>
                    <a:pt x="40" y="698"/>
                  </a:cubicBezTo>
                  <a:cubicBezTo>
                    <a:pt x="74" y="712"/>
                    <a:pt x="106" y="718"/>
                    <a:pt x="138" y="718"/>
                  </a:cubicBezTo>
                  <a:cubicBezTo>
                    <a:pt x="412" y="718"/>
                    <a:pt x="611" y="247"/>
                    <a:pt x="686" y="45"/>
                  </a:cubicBezTo>
                  <a:cubicBezTo>
                    <a:pt x="697" y="18"/>
                    <a:pt x="675" y="1"/>
                    <a:pt x="652" y="1"/>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2"/>
            <p:cNvSpPr/>
            <p:nvPr/>
          </p:nvSpPr>
          <p:spPr>
            <a:xfrm>
              <a:off x="7620075" y="1409313"/>
              <a:ext cx="8250" cy="22375"/>
            </a:xfrm>
            <a:custGeom>
              <a:avLst/>
              <a:gdLst/>
              <a:ahLst/>
              <a:cxnLst/>
              <a:rect l="l" t="t" r="r" b="b"/>
              <a:pathLst>
                <a:path w="330" h="895" extrusionOk="0">
                  <a:moveTo>
                    <a:pt x="256" y="0"/>
                  </a:moveTo>
                  <a:cubicBezTo>
                    <a:pt x="241" y="0"/>
                    <a:pt x="228" y="9"/>
                    <a:pt x="231" y="28"/>
                  </a:cubicBezTo>
                  <a:cubicBezTo>
                    <a:pt x="269" y="314"/>
                    <a:pt x="168" y="614"/>
                    <a:pt x="15" y="851"/>
                  </a:cubicBezTo>
                  <a:cubicBezTo>
                    <a:pt x="1" y="874"/>
                    <a:pt x="21" y="895"/>
                    <a:pt x="42" y="895"/>
                  </a:cubicBezTo>
                  <a:cubicBezTo>
                    <a:pt x="51" y="895"/>
                    <a:pt x="60" y="890"/>
                    <a:pt x="66" y="881"/>
                  </a:cubicBezTo>
                  <a:cubicBezTo>
                    <a:pt x="223" y="635"/>
                    <a:pt x="329" y="324"/>
                    <a:pt x="289" y="28"/>
                  </a:cubicBezTo>
                  <a:cubicBezTo>
                    <a:pt x="287" y="10"/>
                    <a:pt x="271" y="0"/>
                    <a:pt x="256" y="0"/>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 name="Google Shape;286;p32"/>
          <p:cNvSpPr/>
          <p:nvPr/>
        </p:nvSpPr>
        <p:spPr>
          <a:xfrm>
            <a:off x="7219972" y="-3"/>
            <a:ext cx="2231402" cy="2067512"/>
          </a:xfrm>
          <a:custGeom>
            <a:avLst/>
            <a:gdLst/>
            <a:ahLst/>
            <a:cxnLst/>
            <a:rect l="l" t="t" r="r" b="b"/>
            <a:pathLst>
              <a:path w="123027" h="113991" extrusionOk="0">
                <a:moveTo>
                  <a:pt x="0" y="0"/>
                </a:moveTo>
                <a:cubicBezTo>
                  <a:pt x="3186" y="14886"/>
                  <a:pt x="3766" y="72055"/>
                  <a:pt x="19115" y="89316"/>
                </a:cubicBezTo>
                <a:cubicBezTo>
                  <a:pt x="34465" y="106577"/>
                  <a:pt x="76111" y="99974"/>
                  <a:pt x="92097" y="103565"/>
                </a:cubicBezTo>
                <a:cubicBezTo>
                  <a:pt x="108084" y="107156"/>
                  <a:pt x="109879" y="109125"/>
                  <a:pt x="115034" y="110863"/>
                </a:cubicBezTo>
                <a:cubicBezTo>
                  <a:pt x="120189" y="112601"/>
                  <a:pt x="121695" y="113470"/>
                  <a:pt x="123027" y="113991"/>
                </a:cubicBezTo>
              </a:path>
            </a:pathLst>
          </a:custGeom>
          <a:noFill/>
          <a:ln w="19050" cap="flat" cmpd="sng">
            <a:solidFill>
              <a:schemeClr val="dk2"/>
            </a:solidFill>
            <a:prstDash val="dash"/>
            <a:round/>
            <a:headEnd type="none" w="med" len="med"/>
            <a:tailEnd type="none" w="med" len="med"/>
          </a:ln>
        </p:spPr>
      </p:sp>
      <p:sp>
        <p:nvSpPr>
          <p:cNvPr id="287" name="Google Shape;287;p32">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2">
            <a:hlinkClick r:id="rId3"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 name="Google Shape;290;p32"/>
          <p:cNvGrpSpPr/>
          <p:nvPr/>
        </p:nvGrpSpPr>
        <p:grpSpPr>
          <a:xfrm>
            <a:off x="480570" y="460939"/>
            <a:ext cx="271609" cy="249173"/>
            <a:chOff x="6319908" y="3696721"/>
            <a:chExt cx="373963" cy="343119"/>
          </a:xfrm>
        </p:grpSpPr>
        <p:sp>
          <p:nvSpPr>
            <p:cNvPr id="291" name="Google Shape;291;p32"/>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2"/>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2"/>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32"/>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2"/>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2">
            <a:hlinkClick r:id="rId4"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97;p32"/>
          <p:cNvGrpSpPr/>
          <p:nvPr/>
        </p:nvGrpSpPr>
        <p:grpSpPr>
          <a:xfrm>
            <a:off x="521795" y="932476"/>
            <a:ext cx="189159" cy="120273"/>
            <a:chOff x="404850" y="546850"/>
            <a:chExt cx="181500" cy="115425"/>
          </a:xfrm>
        </p:grpSpPr>
        <p:cxnSp>
          <p:nvCxnSpPr>
            <p:cNvPr id="298" name="Google Shape;298;p32"/>
            <p:cNvCxnSpPr/>
            <p:nvPr/>
          </p:nvCxnSpPr>
          <p:spPr>
            <a:xfrm>
              <a:off x="404850" y="5468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299" name="Google Shape;299;p32"/>
            <p:cNvCxnSpPr/>
            <p:nvPr/>
          </p:nvCxnSpPr>
          <p:spPr>
            <a:xfrm>
              <a:off x="404850" y="6065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300" name="Google Shape;300;p32"/>
            <p:cNvCxnSpPr/>
            <p:nvPr/>
          </p:nvCxnSpPr>
          <p:spPr>
            <a:xfrm>
              <a:off x="404850" y="662275"/>
              <a:ext cx="181500" cy="0"/>
            </a:xfrm>
            <a:prstGeom prst="straightConnector1">
              <a:avLst/>
            </a:prstGeom>
            <a:noFill/>
            <a:ln w="9525" cap="flat" cmpd="sng">
              <a:solidFill>
                <a:schemeClr val="lt1"/>
              </a:solidFill>
              <a:prstDash val="solid"/>
              <a:round/>
              <a:headEnd type="none" w="med" len="med"/>
              <a:tailEnd type="none" w="med" len="med"/>
            </a:ln>
          </p:spPr>
        </p:cxn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37"/>
          <p:cNvSpPr/>
          <p:nvPr/>
        </p:nvSpPr>
        <p:spPr>
          <a:xfrm>
            <a:off x="234788" y="2259386"/>
            <a:ext cx="3031200" cy="17316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7"/>
          <p:cNvSpPr txBox="1">
            <a:spLocks noGrp="1"/>
          </p:cNvSpPr>
          <p:nvPr>
            <p:ph type="subTitle" idx="1"/>
          </p:nvPr>
        </p:nvSpPr>
        <p:spPr>
          <a:xfrm>
            <a:off x="3477133" y="2308691"/>
            <a:ext cx="3940200" cy="1389300"/>
          </a:xfrm>
          <a:prstGeom prst="rect">
            <a:avLst/>
          </a:prstGeom>
        </p:spPr>
        <p:txBody>
          <a:bodyPr spcFirstLastPara="1" wrap="square" lIns="91425" tIns="91425" rIns="91425" bIns="91425" anchor="t" anchorCtr="0">
            <a:noAutofit/>
          </a:bodyPr>
          <a:lstStyle/>
          <a:p>
            <a:pPr marL="0" lvl="0" indent="0" algn="l"/>
            <a:r>
              <a:rPr lang="en-US" sz="3200" dirty="0"/>
              <a:t>Another reason is </a:t>
            </a:r>
            <a:r>
              <a:rPr lang="en-US" sz="3200" dirty="0">
                <a:solidFill>
                  <a:srgbClr val="FF0000"/>
                </a:solidFill>
              </a:rPr>
              <a:t>that the </a:t>
            </a:r>
            <a:r>
              <a:rPr lang="en-US" sz="3200" b="1" dirty="0">
                <a:solidFill>
                  <a:srgbClr val="FF0000"/>
                </a:solidFill>
              </a:rPr>
              <a:t>roads</a:t>
            </a:r>
            <a:r>
              <a:rPr lang="en-US" sz="3200" dirty="0">
                <a:solidFill>
                  <a:srgbClr val="FF0000"/>
                </a:solidFill>
              </a:rPr>
              <a:t> in Mumbai are </a:t>
            </a:r>
            <a:r>
              <a:rPr lang="en-US" sz="3200" dirty="0" smtClean="0">
                <a:solidFill>
                  <a:srgbClr val="FF0000"/>
                </a:solidFill>
              </a:rPr>
              <a:t>narrow.</a:t>
            </a:r>
            <a:endParaRPr sz="3200" dirty="0">
              <a:solidFill>
                <a:srgbClr val="FF0000"/>
              </a:solidFill>
            </a:endParaRPr>
          </a:p>
        </p:txBody>
      </p:sp>
      <p:grpSp>
        <p:nvGrpSpPr>
          <p:cNvPr id="627" name="Google Shape;627;p37"/>
          <p:cNvGrpSpPr/>
          <p:nvPr/>
        </p:nvGrpSpPr>
        <p:grpSpPr>
          <a:xfrm>
            <a:off x="668108" y="2467626"/>
            <a:ext cx="2164547" cy="1315114"/>
            <a:chOff x="6011600" y="3557425"/>
            <a:chExt cx="696175" cy="422975"/>
          </a:xfrm>
        </p:grpSpPr>
        <p:sp>
          <p:nvSpPr>
            <p:cNvPr id="628" name="Google Shape;628;p37"/>
            <p:cNvSpPr/>
            <p:nvPr/>
          </p:nvSpPr>
          <p:spPr>
            <a:xfrm>
              <a:off x="6011600" y="3557425"/>
              <a:ext cx="546575" cy="368575"/>
            </a:xfrm>
            <a:custGeom>
              <a:avLst/>
              <a:gdLst/>
              <a:ahLst/>
              <a:cxnLst/>
              <a:rect l="l" t="t" r="r" b="b"/>
              <a:pathLst>
                <a:path w="21863" h="14743" extrusionOk="0">
                  <a:moveTo>
                    <a:pt x="747" y="0"/>
                  </a:moveTo>
                  <a:cubicBezTo>
                    <a:pt x="336" y="0"/>
                    <a:pt x="0" y="339"/>
                    <a:pt x="0" y="754"/>
                  </a:cubicBezTo>
                  <a:lnTo>
                    <a:pt x="0" y="14743"/>
                  </a:lnTo>
                  <a:lnTo>
                    <a:pt x="21863" y="14743"/>
                  </a:lnTo>
                  <a:lnTo>
                    <a:pt x="21863" y="754"/>
                  </a:lnTo>
                  <a:cubicBezTo>
                    <a:pt x="21863" y="339"/>
                    <a:pt x="21528" y="0"/>
                    <a:pt x="21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7"/>
            <p:cNvSpPr/>
            <p:nvPr/>
          </p:nvSpPr>
          <p:spPr>
            <a:xfrm>
              <a:off x="6089100" y="3661950"/>
              <a:ext cx="391550" cy="264025"/>
            </a:xfrm>
            <a:custGeom>
              <a:avLst/>
              <a:gdLst/>
              <a:ahLst/>
              <a:cxnLst/>
              <a:rect l="l" t="t" r="r" b="b"/>
              <a:pathLst>
                <a:path w="15662" h="10561" extrusionOk="0">
                  <a:moveTo>
                    <a:pt x="536" y="1"/>
                  </a:moveTo>
                  <a:cubicBezTo>
                    <a:pt x="242" y="1"/>
                    <a:pt x="1" y="243"/>
                    <a:pt x="1" y="540"/>
                  </a:cubicBezTo>
                  <a:lnTo>
                    <a:pt x="1" y="10561"/>
                  </a:lnTo>
                  <a:lnTo>
                    <a:pt x="15662" y="10561"/>
                  </a:lnTo>
                  <a:lnTo>
                    <a:pt x="15662" y="540"/>
                  </a:lnTo>
                  <a:cubicBezTo>
                    <a:pt x="15662" y="244"/>
                    <a:pt x="15421" y="1"/>
                    <a:pt x="15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7"/>
            <p:cNvSpPr/>
            <p:nvPr/>
          </p:nvSpPr>
          <p:spPr>
            <a:xfrm>
              <a:off x="6030250" y="3557425"/>
              <a:ext cx="509275" cy="104550"/>
            </a:xfrm>
            <a:custGeom>
              <a:avLst/>
              <a:gdLst/>
              <a:ahLst/>
              <a:cxnLst/>
              <a:rect l="l" t="t" r="r" b="b"/>
              <a:pathLst>
                <a:path w="20371" h="4182" extrusionOk="0">
                  <a:moveTo>
                    <a:pt x="1" y="0"/>
                  </a:moveTo>
                  <a:lnTo>
                    <a:pt x="2890" y="4182"/>
                  </a:lnTo>
                  <a:lnTo>
                    <a:pt x="17481" y="4182"/>
                  </a:lnTo>
                  <a:lnTo>
                    <a:pt x="20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7"/>
            <p:cNvSpPr/>
            <p:nvPr/>
          </p:nvSpPr>
          <p:spPr>
            <a:xfrm>
              <a:off x="6647895" y="3695172"/>
              <a:ext cx="42601" cy="230825"/>
            </a:xfrm>
            <a:custGeom>
              <a:avLst/>
              <a:gdLst/>
              <a:ahLst/>
              <a:cxnLst/>
              <a:rect l="l" t="t" r="r" b="b"/>
              <a:pathLst>
                <a:path w="1167" h="9233" extrusionOk="0">
                  <a:moveTo>
                    <a:pt x="0" y="1"/>
                  </a:moveTo>
                  <a:lnTo>
                    <a:pt x="0" y="9233"/>
                  </a:lnTo>
                  <a:lnTo>
                    <a:pt x="1167" y="9233"/>
                  </a:lnTo>
                  <a:lnTo>
                    <a:pt x="11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7"/>
            <p:cNvSpPr/>
            <p:nvPr/>
          </p:nvSpPr>
          <p:spPr>
            <a:xfrm>
              <a:off x="6657225" y="3706500"/>
              <a:ext cx="22125" cy="219475"/>
            </a:xfrm>
            <a:custGeom>
              <a:avLst/>
              <a:gdLst/>
              <a:ahLst/>
              <a:cxnLst/>
              <a:rect l="l" t="t" r="r" b="b"/>
              <a:pathLst>
                <a:path w="885" h="8779" extrusionOk="0">
                  <a:moveTo>
                    <a:pt x="1" y="1"/>
                  </a:moveTo>
                  <a:lnTo>
                    <a:pt x="1" y="8779"/>
                  </a:lnTo>
                  <a:lnTo>
                    <a:pt x="885" y="8779"/>
                  </a:lnTo>
                  <a:lnTo>
                    <a:pt x="8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7"/>
            <p:cNvSpPr/>
            <p:nvPr/>
          </p:nvSpPr>
          <p:spPr>
            <a:xfrm>
              <a:off x="6397550" y="3712025"/>
              <a:ext cx="275275" cy="17700"/>
            </a:xfrm>
            <a:custGeom>
              <a:avLst/>
              <a:gdLst/>
              <a:ahLst/>
              <a:cxnLst/>
              <a:rect l="l" t="t" r="r" b="b"/>
              <a:pathLst>
                <a:path w="11011" h="708" extrusionOk="0">
                  <a:moveTo>
                    <a:pt x="1" y="1"/>
                  </a:moveTo>
                  <a:lnTo>
                    <a:pt x="1" y="708"/>
                  </a:lnTo>
                  <a:lnTo>
                    <a:pt x="11011" y="708"/>
                  </a:lnTo>
                  <a:lnTo>
                    <a:pt x="110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7"/>
            <p:cNvSpPr/>
            <p:nvPr/>
          </p:nvSpPr>
          <p:spPr>
            <a:xfrm>
              <a:off x="6655550" y="3709775"/>
              <a:ext cx="24125" cy="24125"/>
            </a:xfrm>
            <a:custGeom>
              <a:avLst/>
              <a:gdLst/>
              <a:ahLst/>
              <a:cxnLst/>
              <a:rect l="l" t="t" r="r" b="b"/>
              <a:pathLst>
                <a:path w="965" h="965" extrusionOk="0">
                  <a:moveTo>
                    <a:pt x="482" y="1"/>
                  </a:moveTo>
                  <a:cubicBezTo>
                    <a:pt x="216" y="1"/>
                    <a:pt x="0" y="216"/>
                    <a:pt x="0" y="483"/>
                  </a:cubicBezTo>
                  <a:cubicBezTo>
                    <a:pt x="0" y="749"/>
                    <a:pt x="216" y="965"/>
                    <a:pt x="482" y="965"/>
                  </a:cubicBezTo>
                  <a:cubicBezTo>
                    <a:pt x="748" y="965"/>
                    <a:pt x="964" y="749"/>
                    <a:pt x="964" y="483"/>
                  </a:cubicBezTo>
                  <a:cubicBezTo>
                    <a:pt x="964" y="216"/>
                    <a:pt x="748" y="1"/>
                    <a:pt x="4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7"/>
            <p:cNvSpPr/>
            <p:nvPr/>
          </p:nvSpPr>
          <p:spPr>
            <a:xfrm>
              <a:off x="6595075" y="3717675"/>
              <a:ext cx="35800" cy="5950"/>
            </a:xfrm>
            <a:custGeom>
              <a:avLst/>
              <a:gdLst/>
              <a:ahLst/>
              <a:cxnLst/>
              <a:rect l="l" t="t" r="r" b="b"/>
              <a:pathLst>
                <a:path w="1432" h="238" extrusionOk="0">
                  <a:moveTo>
                    <a:pt x="0" y="1"/>
                  </a:moveTo>
                  <a:lnTo>
                    <a:pt x="0" y="237"/>
                  </a:lnTo>
                  <a:lnTo>
                    <a:pt x="1431" y="237"/>
                  </a:lnTo>
                  <a:lnTo>
                    <a:pt x="14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7"/>
            <p:cNvSpPr/>
            <p:nvPr/>
          </p:nvSpPr>
          <p:spPr>
            <a:xfrm>
              <a:off x="6549650" y="3717675"/>
              <a:ext cx="35800" cy="5950"/>
            </a:xfrm>
            <a:custGeom>
              <a:avLst/>
              <a:gdLst/>
              <a:ahLst/>
              <a:cxnLst/>
              <a:rect l="l" t="t" r="r" b="b"/>
              <a:pathLst>
                <a:path w="1432" h="238" extrusionOk="0">
                  <a:moveTo>
                    <a:pt x="1" y="1"/>
                  </a:moveTo>
                  <a:lnTo>
                    <a:pt x="1" y="237"/>
                  </a:lnTo>
                  <a:lnTo>
                    <a:pt x="1432" y="237"/>
                  </a:lnTo>
                  <a:lnTo>
                    <a:pt x="14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7"/>
            <p:cNvSpPr/>
            <p:nvPr/>
          </p:nvSpPr>
          <p:spPr>
            <a:xfrm>
              <a:off x="6504200" y="3717675"/>
              <a:ext cx="35775" cy="5950"/>
            </a:xfrm>
            <a:custGeom>
              <a:avLst/>
              <a:gdLst/>
              <a:ahLst/>
              <a:cxnLst/>
              <a:rect l="l" t="t" r="r" b="b"/>
              <a:pathLst>
                <a:path w="1431" h="238" extrusionOk="0">
                  <a:moveTo>
                    <a:pt x="0" y="1"/>
                  </a:moveTo>
                  <a:lnTo>
                    <a:pt x="0" y="237"/>
                  </a:lnTo>
                  <a:lnTo>
                    <a:pt x="1431" y="237"/>
                  </a:lnTo>
                  <a:lnTo>
                    <a:pt x="14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7"/>
            <p:cNvSpPr/>
            <p:nvPr/>
          </p:nvSpPr>
          <p:spPr>
            <a:xfrm>
              <a:off x="6458750" y="3717675"/>
              <a:ext cx="35800" cy="5950"/>
            </a:xfrm>
            <a:custGeom>
              <a:avLst/>
              <a:gdLst/>
              <a:ahLst/>
              <a:cxnLst/>
              <a:rect l="l" t="t" r="r" b="b"/>
              <a:pathLst>
                <a:path w="1432" h="238" extrusionOk="0">
                  <a:moveTo>
                    <a:pt x="1" y="1"/>
                  </a:moveTo>
                  <a:lnTo>
                    <a:pt x="1" y="237"/>
                  </a:lnTo>
                  <a:lnTo>
                    <a:pt x="1431" y="237"/>
                  </a:lnTo>
                  <a:lnTo>
                    <a:pt x="14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7"/>
            <p:cNvSpPr/>
            <p:nvPr/>
          </p:nvSpPr>
          <p:spPr>
            <a:xfrm>
              <a:off x="6413350" y="3717675"/>
              <a:ext cx="35775" cy="5950"/>
            </a:xfrm>
            <a:custGeom>
              <a:avLst/>
              <a:gdLst/>
              <a:ahLst/>
              <a:cxnLst/>
              <a:rect l="l" t="t" r="r" b="b"/>
              <a:pathLst>
                <a:path w="1431" h="238" extrusionOk="0">
                  <a:moveTo>
                    <a:pt x="0" y="1"/>
                  </a:moveTo>
                  <a:lnTo>
                    <a:pt x="0" y="237"/>
                  </a:lnTo>
                  <a:lnTo>
                    <a:pt x="1431" y="237"/>
                  </a:lnTo>
                  <a:lnTo>
                    <a:pt x="14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7"/>
            <p:cNvSpPr/>
            <p:nvPr/>
          </p:nvSpPr>
          <p:spPr>
            <a:xfrm>
              <a:off x="6631100" y="3899525"/>
              <a:ext cx="76675" cy="26450"/>
            </a:xfrm>
            <a:custGeom>
              <a:avLst/>
              <a:gdLst/>
              <a:ahLst/>
              <a:cxnLst/>
              <a:rect l="l" t="t" r="r" b="b"/>
              <a:pathLst>
                <a:path w="3067" h="1058" extrusionOk="0">
                  <a:moveTo>
                    <a:pt x="0" y="0"/>
                  </a:moveTo>
                  <a:lnTo>
                    <a:pt x="0" y="1058"/>
                  </a:lnTo>
                  <a:lnTo>
                    <a:pt x="3066" y="1058"/>
                  </a:lnTo>
                  <a:lnTo>
                    <a:pt x="30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7"/>
            <p:cNvSpPr/>
            <p:nvPr/>
          </p:nvSpPr>
          <p:spPr>
            <a:xfrm>
              <a:off x="6625350" y="3899525"/>
              <a:ext cx="76675" cy="26450"/>
            </a:xfrm>
            <a:custGeom>
              <a:avLst/>
              <a:gdLst/>
              <a:ahLst/>
              <a:cxnLst/>
              <a:rect l="l" t="t" r="r" b="b"/>
              <a:pathLst>
                <a:path w="3067" h="1058" extrusionOk="0">
                  <a:moveTo>
                    <a:pt x="0" y="0"/>
                  </a:moveTo>
                  <a:lnTo>
                    <a:pt x="0" y="1058"/>
                  </a:lnTo>
                  <a:lnTo>
                    <a:pt x="3066" y="1058"/>
                  </a:lnTo>
                  <a:lnTo>
                    <a:pt x="3066" y="0"/>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7"/>
            <p:cNvSpPr/>
            <p:nvPr/>
          </p:nvSpPr>
          <p:spPr>
            <a:xfrm>
              <a:off x="6679025" y="3899550"/>
              <a:ext cx="23000" cy="16825"/>
            </a:xfrm>
            <a:custGeom>
              <a:avLst/>
              <a:gdLst/>
              <a:ahLst/>
              <a:cxnLst/>
              <a:rect l="l" t="t" r="r" b="b"/>
              <a:pathLst>
                <a:path w="920" h="673" extrusionOk="0">
                  <a:moveTo>
                    <a:pt x="0" y="0"/>
                  </a:moveTo>
                  <a:lnTo>
                    <a:pt x="919" y="673"/>
                  </a:lnTo>
                  <a:lnTo>
                    <a:pt x="919" y="379"/>
                  </a:lnTo>
                  <a:lnTo>
                    <a:pt x="4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7"/>
            <p:cNvSpPr/>
            <p:nvPr/>
          </p:nvSpPr>
          <p:spPr>
            <a:xfrm>
              <a:off x="6654400" y="3899550"/>
              <a:ext cx="46175" cy="26450"/>
            </a:xfrm>
            <a:custGeom>
              <a:avLst/>
              <a:gdLst/>
              <a:ahLst/>
              <a:cxnLst/>
              <a:rect l="l" t="t" r="r" b="b"/>
              <a:pathLst>
                <a:path w="1847" h="1058" extrusionOk="0">
                  <a:moveTo>
                    <a:pt x="1" y="0"/>
                  </a:moveTo>
                  <a:lnTo>
                    <a:pt x="1444" y="1058"/>
                  </a:lnTo>
                  <a:lnTo>
                    <a:pt x="1846" y="1058"/>
                  </a:lnTo>
                  <a:lnTo>
                    <a:pt x="4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7"/>
            <p:cNvSpPr/>
            <p:nvPr/>
          </p:nvSpPr>
          <p:spPr>
            <a:xfrm>
              <a:off x="6632525" y="3899550"/>
              <a:ext cx="46150" cy="26450"/>
            </a:xfrm>
            <a:custGeom>
              <a:avLst/>
              <a:gdLst/>
              <a:ahLst/>
              <a:cxnLst/>
              <a:rect l="l" t="t" r="r" b="b"/>
              <a:pathLst>
                <a:path w="1846" h="1058" extrusionOk="0">
                  <a:moveTo>
                    <a:pt x="0" y="0"/>
                  </a:moveTo>
                  <a:lnTo>
                    <a:pt x="1445" y="1058"/>
                  </a:lnTo>
                  <a:lnTo>
                    <a:pt x="1846" y="1058"/>
                  </a:lnTo>
                  <a:lnTo>
                    <a:pt x="4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7"/>
            <p:cNvSpPr/>
            <p:nvPr/>
          </p:nvSpPr>
          <p:spPr>
            <a:xfrm>
              <a:off x="6625300" y="3904950"/>
              <a:ext cx="28750" cy="21050"/>
            </a:xfrm>
            <a:custGeom>
              <a:avLst/>
              <a:gdLst/>
              <a:ahLst/>
              <a:cxnLst/>
              <a:rect l="l" t="t" r="r" b="b"/>
              <a:pathLst>
                <a:path w="1150" h="842" extrusionOk="0">
                  <a:moveTo>
                    <a:pt x="0" y="1"/>
                  </a:moveTo>
                  <a:lnTo>
                    <a:pt x="0" y="295"/>
                  </a:lnTo>
                  <a:lnTo>
                    <a:pt x="749" y="842"/>
                  </a:lnTo>
                  <a:lnTo>
                    <a:pt x="1150" y="84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7"/>
            <p:cNvSpPr/>
            <p:nvPr/>
          </p:nvSpPr>
          <p:spPr>
            <a:xfrm>
              <a:off x="6132275" y="3899875"/>
              <a:ext cx="42625" cy="80525"/>
            </a:xfrm>
            <a:custGeom>
              <a:avLst/>
              <a:gdLst/>
              <a:ahLst/>
              <a:cxnLst/>
              <a:rect l="l" t="t" r="r" b="b"/>
              <a:pathLst>
                <a:path w="1705" h="3221" extrusionOk="0">
                  <a:moveTo>
                    <a:pt x="26" y="1"/>
                  </a:moveTo>
                  <a:cubicBezTo>
                    <a:pt x="13" y="1"/>
                    <a:pt x="1" y="11"/>
                    <a:pt x="1" y="24"/>
                  </a:cubicBezTo>
                  <a:lnTo>
                    <a:pt x="1" y="3196"/>
                  </a:lnTo>
                  <a:cubicBezTo>
                    <a:pt x="1" y="3210"/>
                    <a:pt x="11" y="3221"/>
                    <a:pt x="26" y="3221"/>
                  </a:cubicBezTo>
                  <a:lnTo>
                    <a:pt x="1679" y="3221"/>
                  </a:lnTo>
                  <a:cubicBezTo>
                    <a:pt x="1693" y="3221"/>
                    <a:pt x="1704" y="3210"/>
                    <a:pt x="1704" y="3196"/>
                  </a:cubicBezTo>
                  <a:lnTo>
                    <a:pt x="1704" y="24"/>
                  </a:lnTo>
                  <a:cubicBezTo>
                    <a:pt x="1704" y="12"/>
                    <a:pt x="1694" y="1"/>
                    <a:pt x="1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7"/>
            <p:cNvSpPr/>
            <p:nvPr/>
          </p:nvSpPr>
          <p:spPr>
            <a:xfrm>
              <a:off x="6389875" y="3899875"/>
              <a:ext cx="42600" cy="80525"/>
            </a:xfrm>
            <a:custGeom>
              <a:avLst/>
              <a:gdLst/>
              <a:ahLst/>
              <a:cxnLst/>
              <a:rect l="l" t="t" r="r" b="b"/>
              <a:pathLst>
                <a:path w="1704" h="3221" extrusionOk="0">
                  <a:moveTo>
                    <a:pt x="26" y="1"/>
                  </a:moveTo>
                  <a:cubicBezTo>
                    <a:pt x="12" y="1"/>
                    <a:pt x="1" y="11"/>
                    <a:pt x="1" y="24"/>
                  </a:cubicBezTo>
                  <a:lnTo>
                    <a:pt x="1" y="3196"/>
                  </a:lnTo>
                  <a:cubicBezTo>
                    <a:pt x="1" y="3210"/>
                    <a:pt x="11" y="3221"/>
                    <a:pt x="26" y="3221"/>
                  </a:cubicBezTo>
                  <a:lnTo>
                    <a:pt x="1679" y="3221"/>
                  </a:lnTo>
                  <a:cubicBezTo>
                    <a:pt x="1692" y="3221"/>
                    <a:pt x="1703" y="3210"/>
                    <a:pt x="1703" y="3196"/>
                  </a:cubicBezTo>
                  <a:lnTo>
                    <a:pt x="1703" y="24"/>
                  </a:lnTo>
                  <a:cubicBezTo>
                    <a:pt x="1703" y="12"/>
                    <a:pt x="1693" y="1"/>
                    <a:pt x="1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7"/>
            <p:cNvSpPr/>
            <p:nvPr/>
          </p:nvSpPr>
          <p:spPr>
            <a:xfrm>
              <a:off x="6143500" y="3742725"/>
              <a:ext cx="284050" cy="96550"/>
            </a:xfrm>
            <a:custGeom>
              <a:avLst/>
              <a:gdLst/>
              <a:ahLst/>
              <a:cxnLst/>
              <a:rect l="l" t="t" r="r" b="b"/>
              <a:pathLst>
                <a:path w="11362" h="3862" extrusionOk="0">
                  <a:moveTo>
                    <a:pt x="2822" y="0"/>
                  </a:moveTo>
                  <a:cubicBezTo>
                    <a:pt x="1902" y="0"/>
                    <a:pt x="1091" y="543"/>
                    <a:pt x="832" y="1328"/>
                  </a:cubicBezTo>
                  <a:lnTo>
                    <a:pt x="1" y="3861"/>
                  </a:lnTo>
                  <a:lnTo>
                    <a:pt x="11361" y="3861"/>
                  </a:lnTo>
                  <a:lnTo>
                    <a:pt x="10531" y="1328"/>
                  </a:lnTo>
                  <a:cubicBezTo>
                    <a:pt x="10272" y="540"/>
                    <a:pt x="9462" y="0"/>
                    <a:pt x="8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7"/>
            <p:cNvSpPr/>
            <p:nvPr/>
          </p:nvSpPr>
          <p:spPr>
            <a:xfrm>
              <a:off x="6160100" y="3758900"/>
              <a:ext cx="250850" cy="91550"/>
            </a:xfrm>
            <a:custGeom>
              <a:avLst/>
              <a:gdLst/>
              <a:ahLst/>
              <a:cxnLst/>
              <a:rect l="l" t="t" r="r" b="b"/>
              <a:pathLst>
                <a:path w="10034" h="3662" extrusionOk="0">
                  <a:moveTo>
                    <a:pt x="1905" y="0"/>
                  </a:moveTo>
                  <a:cubicBezTo>
                    <a:pt x="1441" y="0"/>
                    <a:pt x="1030" y="295"/>
                    <a:pt x="899" y="721"/>
                  </a:cubicBezTo>
                  <a:lnTo>
                    <a:pt x="0" y="3661"/>
                  </a:lnTo>
                  <a:lnTo>
                    <a:pt x="10034" y="3661"/>
                  </a:lnTo>
                  <a:lnTo>
                    <a:pt x="9136" y="721"/>
                  </a:lnTo>
                  <a:cubicBezTo>
                    <a:pt x="9005" y="293"/>
                    <a:pt x="8596" y="0"/>
                    <a:pt x="8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7"/>
            <p:cNvSpPr/>
            <p:nvPr/>
          </p:nvSpPr>
          <p:spPr>
            <a:xfrm>
              <a:off x="6114100" y="3834075"/>
              <a:ext cx="342400" cy="103425"/>
            </a:xfrm>
            <a:custGeom>
              <a:avLst/>
              <a:gdLst/>
              <a:ahLst/>
              <a:cxnLst/>
              <a:rect l="l" t="t" r="r" b="b"/>
              <a:pathLst>
                <a:path w="13696" h="4137" extrusionOk="0">
                  <a:moveTo>
                    <a:pt x="1661" y="0"/>
                  </a:moveTo>
                  <a:cubicBezTo>
                    <a:pt x="832" y="0"/>
                    <a:pt x="158" y="668"/>
                    <a:pt x="158" y="1490"/>
                  </a:cubicBezTo>
                  <a:lnTo>
                    <a:pt x="0" y="4137"/>
                  </a:lnTo>
                  <a:lnTo>
                    <a:pt x="13695" y="4137"/>
                  </a:lnTo>
                  <a:lnTo>
                    <a:pt x="13536" y="1490"/>
                  </a:lnTo>
                  <a:cubicBezTo>
                    <a:pt x="13536" y="668"/>
                    <a:pt x="12863" y="0"/>
                    <a:pt x="12032" y="0"/>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7"/>
            <p:cNvSpPr/>
            <p:nvPr/>
          </p:nvSpPr>
          <p:spPr>
            <a:xfrm>
              <a:off x="6114100" y="3834075"/>
              <a:ext cx="342400" cy="103425"/>
            </a:xfrm>
            <a:custGeom>
              <a:avLst/>
              <a:gdLst/>
              <a:ahLst/>
              <a:cxnLst/>
              <a:rect l="l" t="t" r="r" b="b"/>
              <a:pathLst>
                <a:path w="13696" h="4137" extrusionOk="0">
                  <a:moveTo>
                    <a:pt x="1661" y="0"/>
                  </a:moveTo>
                  <a:cubicBezTo>
                    <a:pt x="832" y="0"/>
                    <a:pt x="158" y="668"/>
                    <a:pt x="158" y="1490"/>
                  </a:cubicBezTo>
                  <a:lnTo>
                    <a:pt x="0" y="4137"/>
                  </a:lnTo>
                  <a:lnTo>
                    <a:pt x="13695" y="4137"/>
                  </a:lnTo>
                  <a:lnTo>
                    <a:pt x="13536" y="1490"/>
                  </a:lnTo>
                  <a:cubicBezTo>
                    <a:pt x="13536" y="668"/>
                    <a:pt x="12863" y="0"/>
                    <a:pt x="12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7"/>
            <p:cNvSpPr/>
            <p:nvPr/>
          </p:nvSpPr>
          <p:spPr>
            <a:xfrm>
              <a:off x="6204575" y="3907700"/>
              <a:ext cx="168450" cy="27525"/>
            </a:xfrm>
            <a:custGeom>
              <a:avLst/>
              <a:gdLst/>
              <a:ahLst/>
              <a:cxnLst/>
              <a:rect l="l" t="t" r="r" b="b"/>
              <a:pathLst>
                <a:path w="6738" h="1101" extrusionOk="0">
                  <a:moveTo>
                    <a:pt x="1762" y="1"/>
                  </a:moveTo>
                  <a:cubicBezTo>
                    <a:pt x="1253" y="1"/>
                    <a:pt x="769" y="219"/>
                    <a:pt x="436" y="602"/>
                  </a:cubicBezTo>
                  <a:lnTo>
                    <a:pt x="1" y="1101"/>
                  </a:lnTo>
                  <a:lnTo>
                    <a:pt x="6738" y="1101"/>
                  </a:lnTo>
                  <a:lnTo>
                    <a:pt x="6092" y="486"/>
                  </a:lnTo>
                  <a:cubicBezTo>
                    <a:pt x="5765" y="175"/>
                    <a:pt x="5330" y="1"/>
                    <a:pt x="4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7"/>
            <p:cNvSpPr/>
            <p:nvPr/>
          </p:nvSpPr>
          <p:spPr>
            <a:xfrm>
              <a:off x="6122275" y="3834075"/>
              <a:ext cx="325875" cy="53450"/>
            </a:xfrm>
            <a:custGeom>
              <a:avLst/>
              <a:gdLst/>
              <a:ahLst/>
              <a:cxnLst/>
              <a:rect l="l" t="t" r="r" b="b"/>
              <a:pathLst>
                <a:path w="13035" h="2138" extrusionOk="0">
                  <a:moveTo>
                    <a:pt x="1334" y="0"/>
                  </a:moveTo>
                  <a:cubicBezTo>
                    <a:pt x="753" y="0"/>
                    <a:pt x="251" y="327"/>
                    <a:pt x="1" y="805"/>
                  </a:cubicBezTo>
                  <a:cubicBezTo>
                    <a:pt x="193" y="766"/>
                    <a:pt x="687" y="683"/>
                    <a:pt x="1246" y="683"/>
                  </a:cubicBezTo>
                  <a:cubicBezTo>
                    <a:pt x="1937" y="683"/>
                    <a:pt x="2726" y="809"/>
                    <a:pt x="3168" y="1297"/>
                  </a:cubicBezTo>
                  <a:cubicBezTo>
                    <a:pt x="3667" y="1849"/>
                    <a:pt x="5108" y="2137"/>
                    <a:pt x="6553" y="2137"/>
                  </a:cubicBezTo>
                  <a:cubicBezTo>
                    <a:pt x="7957" y="2137"/>
                    <a:pt x="9365" y="1865"/>
                    <a:pt x="9917" y="1297"/>
                  </a:cubicBezTo>
                  <a:cubicBezTo>
                    <a:pt x="10383" y="817"/>
                    <a:pt x="11193" y="695"/>
                    <a:pt x="11887" y="695"/>
                  </a:cubicBezTo>
                  <a:cubicBezTo>
                    <a:pt x="12387" y="695"/>
                    <a:pt x="12826" y="758"/>
                    <a:pt x="13035" y="797"/>
                  </a:cubicBezTo>
                  <a:cubicBezTo>
                    <a:pt x="12784" y="323"/>
                    <a:pt x="12283" y="0"/>
                    <a:pt x="117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7"/>
            <p:cNvSpPr/>
            <p:nvPr/>
          </p:nvSpPr>
          <p:spPr>
            <a:xfrm>
              <a:off x="6131875" y="3860350"/>
              <a:ext cx="65150" cy="36025"/>
            </a:xfrm>
            <a:custGeom>
              <a:avLst/>
              <a:gdLst/>
              <a:ahLst/>
              <a:cxnLst/>
              <a:rect l="l" t="t" r="r" b="b"/>
              <a:pathLst>
                <a:path w="2606" h="1441" extrusionOk="0">
                  <a:moveTo>
                    <a:pt x="845" y="0"/>
                  </a:moveTo>
                  <a:cubicBezTo>
                    <a:pt x="568" y="0"/>
                    <a:pt x="437" y="241"/>
                    <a:pt x="437" y="241"/>
                  </a:cubicBezTo>
                  <a:cubicBezTo>
                    <a:pt x="0" y="1066"/>
                    <a:pt x="1027" y="1322"/>
                    <a:pt x="1515" y="1412"/>
                  </a:cubicBezTo>
                  <a:cubicBezTo>
                    <a:pt x="1619" y="1431"/>
                    <a:pt x="1728" y="1441"/>
                    <a:pt x="1834" y="1441"/>
                  </a:cubicBezTo>
                  <a:cubicBezTo>
                    <a:pt x="2225" y="1441"/>
                    <a:pt x="2584" y="1301"/>
                    <a:pt x="2593" y="941"/>
                  </a:cubicBezTo>
                  <a:cubicBezTo>
                    <a:pt x="2606" y="483"/>
                    <a:pt x="1388" y="138"/>
                    <a:pt x="1002" y="24"/>
                  </a:cubicBezTo>
                  <a:cubicBezTo>
                    <a:pt x="945" y="7"/>
                    <a:pt x="893"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7"/>
            <p:cNvSpPr/>
            <p:nvPr/>
          </p:nvSpPr>
          <p:spPr>
            <a:xfrm>
              <a:off x="6370650" y="3860350"/>
              <a:ext cx="65150" cy="36025"/>
            </a:xfrm>
            <a:custGeom>
              <a:avLst/>
              <a:gdLst/>
              <a:ahLst/>
              <a:cxnLst/>
              <a:rect l="l" t="t" r="r" b="b"/>
              <a:pathLst>
                <a:path w="2606" h="1441" extrusionOk="0">
                  <a:moveTo>
                    <a:pt x="1761" y="0"/>
                  </a:moveTo>
                  <a:cubicBezTo>
                    <a:pt x="1713" y="0"/>
                    <a:pt x="1661" y="7"/>
                    <a:pt x="1604" y="24"/>
                  </a:cubicBezTo>
                  <a:cubicBezTo>
                    <a:pt x="1219" y="138"/>
                    <a:pt x="0" y="483"/>
                    <a:pt x="13" y="941"/>
                  </a:cubicBezTo>
                  <a:cubicBezTo>
                    <a:pt x="23" y="1301"/>
                    <a:pt x="382" y="1441"/>
                    <a:pt x="773" y="1441"/>
                  </a:cubicBezTo>
                  <a:cubicBezTo>
                    <a:pt x="879" y="1441"/>
                    <a:pt x="987" y="1431"/>
                    <a:pt x="1091" y="1412"/>
                  </a:cubicBezTo>
                  <a:cubicBezTo>
                    <a:pt x="1580" y="1321"/>
                    <a:pt x="2606" y="1066"/>
                    <a:pt x="2169" y="241"/>
                  </a:cubicBezTo>
                  <a:cubicBezTo>
                    <a:pt x="2169" y="241"/>
                    <a:pt x="2038" y="0"/>
                    <a:pt x="1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7"/>
            <p:cNvSpPr/>
            <p:nvPr/>
          </p:nvSpPr>
          <p:spPr>
            <a:xfrm>
              <a:off x="6107925" y="3913950"/>
              <a:ext cx="354450" cy="31375"/>
            </a:xfrm>
            <a:custGeom>
              <a:avLst/>
              <a:gdLst/>
              <a:ahLst/>
              <a:cxnLst/>
              <a:rect l="l" t="t" r="r" b="b"/>
              <a:pathLst>
                <a:path w="14178" h="1255" extrusionOk="0">
                  <a:moveTo>
                    <a:pt x="476" y="1"/>
                  </a:moveTo>
                  <a:cubicBezTo>
                    <a:pt x="214" y="1"/>
                    <a:pt x="0" y="213"/>
                    <a:pt x="0" y="472"/>
                  </a:cubicBezTo>
                  <a:lnTo>
                    <a:pt x="0" y="782"/>
                  </a:lnTo>
                  <a:cubicBezTo>
                    <a:pt x="0" y="1042"/>
                    <a:pt x="214" y="1254"/>
                    <a:pt x="476" y="1254"/>
                  </a:cubicBezTo>
                  <a:lnTo>
                    <a:pt x="13702" y="1254"/>
                  </a:lnTo>
                  <a:cubicBezTo>
                    <a:pt x="13964" y="1254"/>
                    <a:pt x="14178" y="1042"/>
                    <a:pt x="14177" y="782"/>
                  </a:cubicBezTo>
                  <a:lnTo>
                    <a:pt x="14177" y="472"/>
                  </a:lnTo>
                  <a:cubicBezTo>
                    <a:pt x="14177" y="213"/>
                    <a:pt x="13963" y="1"/>
                    <a:pt x="13701" y="1"/>
                  </a:cubicBezTo>
                  <a:lnTo>
                    <a:pt x="11347" y="1"/>
                  </a:lnTo>
                  <a:lnTo>
                    <a:pt x="9823" y="630"/>
                  </a:lnTo>
                  <a:lnTo>
                    <a:pt x="4458" y="630"/>
                  </a:lnTo>
                  <a:lnTo>
                    <a:pt x="31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7"/>
            <p:cNvSpPr/>
            <p:nvPr/>
          </p:nvSpPr>
          <p:spPr>
            <a:xfrm>
              <a:off x="6121175" y="3922775"/>
              <a:ext cx="64850" cy="13750"/>
            </a:xfrm>
            <a:custGeom>
              <a:avLst/>
              <a:gdLst/>
              <a:ahLst/>
              <a:cxnLst/>
              <a:rect l="l" t="t" r="r" b="b"/>
              <a:pathLst>
                <a:path w="2594" h="550" extrusionOk="0">
                  <a:moveTo>
                    <a:pt x="8" y="0"/>
                  </a:moveTo>
                  <a:cubicBezTo>
                    <a:pt x="4" y="0"/>
                    <a:pt x="0" y="4"/>
                    <a:pt x="0" y="8"/>
                  </a:cubicBezTo>
                  <a:lnTo>
                    <a:pt x="0" y="542"/>
                  </a:lnTo>
                  <a:cubicBezTo>
                    <a:pt x="0" y="546"/>
                    <a:pt x="4" y="550"/>
                    <a:pt x="8" y="550"/>
                  </a:cubicBezTo>
                  <a:lnTo>
                    <a:pt x="2584" y="550"/>
                  </a:lnTo>
                  <a:cubicBezTo>
                    <a:pt x="2589" y="550"/>
                    <a:pt x="2593" y="546"/>
                    <a:pt x="2591" y="542"/>
                  </a:cubicBezTo>
                  <a:lnTo>
                    <a:pt x="2591" y="8"/>
                  </a:lnTo>
                  <a:cubicBezTo>
                    <a:pt x="2591" y="4"/>
                    <a:pt x="2587" y="0"/>
                    <a:pt x="2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7"/>
            <p:cNvSpPr/>
            <p:nvPr/>
          </p:nvSpPr>
          <p:spPr>
            <a:xfrm>
              <a:off x="6386700" y="3922775"/>
              <a:ext cx="64800" cy="13750"/>
            </a:xfrm>
            <a:custGeom>
              <a:avLst/>
              <a:gdLst/>
              <a:ahLst/>
              <a:cxnLst/>
              <a:rect l="l" t="t" r="r" b="b"/>
              <a:pathLst>
                <a:path w="2592" h="550" extrusionOk="0">
                  <a:moveTo>
                    <a:pt x="9" y="0"/>
                  </a:moveTo>
                  <a:cubicBezTo>
                    <a:pt x="4" y="0"/>
                    <a:pt x="0" y="4"/>
                    <a:pt x="0" y="8"/>
                  </a:cubicBezTo>
                  <a:lnTo>
                    <a:pt x="0" y="542"/>
                  </a:lnTo>
                  <a:cubicBezTo>
                    <a:pt x="0" y="546"/>
                    <a:pt x="4" y="550"/>
                    <a:pt x="9" y="550"/>
                  </a:cubicBezTo>
                  <a:lnTo>
                    <a:pt x="2584" y="550"/>
                  </a:lnTo>
                  <a:cubicBezTo>
                    <a:pt x="2587" y="550"/>
                    <a:pt x="2591" y="546"/>
                    <a:pt x="2591" y="542"/>
                  </a:cubicBezTo>
                  <a:lnTo>
                    <a:pt x="2591" y="8"/>
                  </a:lnTo>
                  <a:cubicBezTo>
                    <a:pt x="2591" y="4"/>
                    <a:pt x="2587" y="0"/>
                    <a:pt x="2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7"/>
            <p:cNvSpPr/>
            <p:nvPr/>
          </p:nvSpPr>
          <p:spPr>
            <a:xfrm>
              <a:off x="6116500" y="3898675"/>
              <a:ext cx="337550" cy="7100"/>
            </a:xfrm>
            <a:custGeom>
              <a:avLst/>
              <a:gdLst/>
              <a:ahLst/>
              <a:cxnLst/>
              <a:rect l="l" t="t" r="r" b="b"/>
              <a:pathLst>
                <a:path w="13502" h="284" extrusionOk="0">
                  <a:moveTo>
                    <a:pt x="4872" y="1"/>
                  </a:moveTo>
                  <a:cubicBezTo>
                    <a:pt x="4692" y="1"/>
                    <a:pt x="4513" y="20"/>
                    <a:pt x="4333" y="53"/>
                  </a:cubicBezTo>
                  <a:lnTo>
                    <a:pt x="4210" y="77"/>
                  </a:lnTo>
                  <a:cubicBezTo>
                    <a:pt x="3925" y="130"/>
                    <a:pt x="3633" y="158"/>
                    <a:pt x="3344" y="158"/>
                  </a:cubicBezTo>
                  <a:lnTo>
                    <a:pt x="0" y="158"/>
                  </a:lnTo>
                  <a:lnTo>
                    <a:pt x="0" y="284"/>
                  </a:lnTo>
                  <a:lnTo>
                    <a:pt x="3344" y="284"/>
                  </a:lnTo>
                  <a:cubicBezTo>
                    <a:pt x="3642" y="284"/>
                    <a:pt x="3940" y="255"/>
                    <a:pt x="4234" y="200"/>
                  </a:cubicBezTo>
                  <a:lnTo>
                    <a:pt x="4357" y="176"/>
                  </a:lnTo>
                  <a:cubicBezTo>
                    <a:pt x="4527" y="144"/>
                    <a:pt x="4700" y="127"/>
                    <a:pt x="4871" y="127"/>
                  </a:cubicBezTo>
                  <a:lnTo>
                    <a:pt x="8743" y="127"/>
                  </a:lnTo>
                  <a:cubicBezTo>
                    <a:pt x="8930" y="127"/>
                    <a:pt x="9117" y="147"/>
                    <a:pt x="9302" y="184"/>
                  </a:cubicBezTo>
                  <a:cubicBezTo>
                    <a:pt x="9618" y="251"/>
                    <a:pt x="9941" y="284"/>
                    <a:pt x="10266" y="284"/>
                  </a:cubicBezTo>
                  <a:lnTo>
                    <a:pt x="13502" y="284"/>
                  </a:lnTo>
                  <a:lnTo>
                    <a:pt x="13502" y="158"/>
                  </a:lnTo>
                  <a:lnTo>
                    <a:pt x="10267" y="158"/>
                  </a:lnTo>
                  <a:cubicBezTo>
                    <a:pt x="9952" y="158"/>
                    <a:pt x="9636" y="125"/>
                    <a:pt x="9329" y="61"/>
                  </a:cubicBezTo>
                  <a:cubicBezTo>
                    <a:pt x="9136" y="22"/>
                    <a:pt x="8940" y="1"/>
                    <a:pt x="8744" y="1"/>
                  </a:cubicBezTo>
                  <a:close/>
                </a:path>
              </a:pathLst>
            </a:custGeom>
            <a:solidFill>
              <a:srgbClr val="216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7"/>
            <p:cNvSpPr/>
            <p:nvPr/>
          </p:nvSpPr>
          <p:spPr>
            <a:xfrm>
              <a:off x="6416950" y="3802675"/>
              <a:ext cx="52150" cy="29450"/>
            </a:xfrm>
            <a:custGeom>
              <a:avLst/>
              <a:gdLst/>
              <a:ahLst/>
              <a:cxnLst/>
              <a:rect l="l" t="t" r="r" b="b"/>
              <a:pathLst>
                <a:path w="2086" h="1178" extrusionOk="0">
                  <a:moveTo>
                    <a:pt x="1233" y="1"/>
                  </a:moveTo>
                  <a:cubicBezTo>
                    <a:pt x="599" y="1"/>
                    <a:pt x="797" y="141"/>
                    <a:pt x="496" y="327"/>
                  </a:cubicBezTo>
                  <a:cubicBezTo>
                    <a:pt x="390" y="392"/>
                    <a:pt x="300" y="413"/>
                    <a:pt x="227" y="413"/>
                  </a:cubicBezTo>
                  <a:cubicBezTo>
                    <a:pt x="80" y="413"/>
                    <a:pt x="0" y="327"/>
                    <a:pt x="0" y="327"/>
                  </a:cubicBezTo>
                  <a:lnTo>
                    <a:pt x="0" y="327"/>
                  </a:lnTo>
                  <a:lnTo>
                    <a:pt x="195" y="744"/>
                  </a:lnTo>
                  <a:cubicBezTo>
                    <a:pt x="214" y="730"/>
                    <a:pt x="238" y="724"/>
                    <a:pt x="265" y="724"/>
                  </a:cubicBezTo>
                  <a:cubicBezTo>
                    <a:pt x="386" y="724"/>
                    <a:pt x="565" y="844"/>
                    <a:pt x="616" y="923"/>
                  </a:cubicBezTo>
                  <a:cubicBezTo>
                    <a:pt x="745" y="1117"/>
                    <a:pt x="952" y="1138"/>
                    <a:pt x="1072" y="1154"/>
                  </a:cubicBezTo>
                  <a:cubicBezTo>
                    <a:pt x="1185" y="1170"/>
                    <a:pt x="1284" y="1178"/>
                    <a:pt x="1372" y="1178"/>
                  </a:cubicBezTo>
                  <a:cubicBezTo>
                    <a:pt x="1887" y="1178"/>
                    <a:pt x="1996" y="927"/>
                    <a:pt x="2020" y="702"/>
                  </a:cubicBezTo>
                  <a:cubicBezTo>
                    <a:pt x="2044" y="490"/>
                    <a:pt x="2085" y="17"/>
                    <a:pt x="1331" y="2"/>
                  </a:cubicBezTo>
                  <a:cubicBezTo>
                    <a:pt x="1297" y="1"/>
                    <a:pt x="1264" y="1"/>
                    <a:pt x="12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7"/>
            <p:cNvSpPr/>
            <p:nvPr/>
          </p:nvSpPr>
          <p:spPr>
            <a:xfrm>
              <a:off x="6102725" y="3802675"/>
              <a:ext cx="52175" cy="29450"/>
            </a:xfrm>
            <a:custGeom>
              <a:avLst/>
              <a:gdLst/>
              <a:ahLst/>
              <a:cxnLst/>
              <a:rect l="l" t="t" r="r" b="b"/>
              <a:pathLst>
                <a:path w="2087" h="1178" extrusionOk="0">
                  <a:moveTo>
                    <a:pt x="853" y="1"/>
                  </a:moveTo>
                  <a:cubicBezTo>
                    <a:pt x="822" y="1"/>
                    <a:pt x="789" y="1"/>
                    <a:pt x="755" y="2"/>
                  </a:cubicBezTo>
                  <a:cubicBezTo>
                    <a:pt x="1" y="17"/>
                    <a:pt x="42" y="490"/>
                    <a:pt x="66" y="702"/>
                  </a:cubicBezTo>
                  <a:cubicBezTo>
                    <a:pt x="90" y="927"/>
                    <a:pt x="199" y="1178"/>
                    <a:pt x="714" y="1178"/>
                  </a:cubicBezTo>
                  <a:cubicBezTo>
                    <a:pt x="802" y="1178"/>
                    <a:pt x="901" y="1170"/>
                    <a:pt x="1014" y="1154"/>
                  </a:cubicBezTo>
                  <a:cubicBezTo>
                    <a:pt x="1134" y="1138"/>
                    <a:pt x="1342" y="1117"/>
                    <a:pt x="1470" y="923"/>
                  </a:cubicBezTo>
                  <a:cubicBezTo>
                    <a:pt x="1521" y="844"/>
                    <a:pt x="1700" y="724"/>
                    <a:pt x="1821" y="724"/>
                  </a:cubicBezTo>
                  <a:cubicBezTo>
                    <a:pt x="1848" y="724"/>
                    <a:pt x="1872" y="730"/>
                    <a:pt x="1891" y="744"/>
                  </a:cubicBezTo>
                  <a:lnTo>
                    <a:pt x="2087" y="327"/>
                  </a:lnTo>
                  <a:lnTo>
                    <a:pt x="2087" y="327"/>
                  </a:lnTo>
                  <a:cubicBezTo>
                    <a:pt x="2087" y="327"/>
                    <a:pt x="2007" y="413"/>
                    <a:pt x="1860" y="413"/>
                  </a:cubicBezTo>
                  <a:cubicBezTo>
                    <a:pt x="1786" y="413"/>
                    <a:pt x="1696" y="392"/>
                    <a:pt x="1590" y="327"/>
                  </a:cubicBezTo>
                  <a:cubicBezTo>
                    <a:pt x="1289" y="141"/>
                    <a:pt x="1487" y="1"/>
                    <a:pt x="8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2" name="Google Shape;662;p37"/>
          <p:cNvSpPr/>
          <p:nvPr/>
        </p:nvSpPr>
        <p:spPr>
          <a:xfrm>
            <a:off x="1409351" y="4017611"/>
            <a:ext cx="734950" cy="2110809"/>
          </a:xfrm>
          <a:custGeom>
            <a:avLst/>
            <a:gdLst/>
            <a:ahLst/>
            <a:cxnLst/>
            <a:rect l="l" t="t" r="r" b="b"/>
            <a:pathLst>
              <a:path w="29398" h="80673" extrusionOk="0">
                <a:moveTo>
                  <a:pt x="26287" y="0"/>
                </a:moveTo>
                <a:cubicBezTo>
                  <a:pt x="21911" y="1949"/>
                  <a:pt x="-485" y="6643"/>
                  <a:pt x="32" y="11695"/>
                </a:cubicBezTo>
                <a:cubicBezTo>
                  <a:pt x="549" y="16747"/>
                  <a:pt x="29271" y="21839"/>
                  <a:pt x="29390" y="30312"/>
                </a:cubicBezTo>
                <a:cubicBezTo>
                  <a:pt x="29509" y="38785"/>
                  <a:pt x="788" y="54140"/>
                  <a:pt x="748" y="62533"/>
                </a:cubicBezTo>
                <a:cubicBezTo>
                  <a:pt x="708" y="70927"/>
                  <a:pt x="24417" y="77650"/>
                  <a:pt x="29151" y="80673"/>
                </a:cubicBezTo>
              </a:path>
            </a:pathLst>
          </a:custGeom>
          <a:noFill/>
          <a:ln w="19050" cap="flat" cmpd="sng">
            <a:solidFill>
              <a:schemeClr val="dk2"/>
            </a:solidFill>
            <a:prstDash val="dash"/>
            <a:round/>
            <a:headEnd type="none" w="med" len="med"/>
            <a:tailEnd type="none" w="med" len="med"/>
          </a:ln>
        </p:spPr>
      </p:sp>
      <p:sp>
        <p:nvSpPr>
          <p:cNvPr id="663" name="Google Shape;663;p37">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7">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7">
            <a:hlinkClick r:id="rId5"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6" name="Google Shape;666;p37"/>
          <p:cNvGrpSpPr/>
          <p:nvPr/>
        </p:nvGrpSpPr>
        <p:grpSpPr>
          <a:xfrm>
            <a:off x="480570" y="460939"/>
            <a:ext cx="271609" cy="249173"/>
            <a:chOff x="6319908" y="3696721"/>
            <a:chExt cx="373963" cy="343119"/>
          </a:xfrm>
        </p:grpSpPr>
        <p:sp>
          <p:nvSpPr>
            <p:cNvPr id="667" name="Google Shape;667;p37"/>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7"/>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7"/>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0" name="Google Shape;670;p37"/>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7"/>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7">
            <a:hlinkClick r:id="rId6"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7"/>
          <p:cNvSpPr/>
          <p:nvPr/>
        </p:nvSpPr>
        <p:spPr>
          <a:xfrm>
            <a:off x="4475300" y="48175"/>
            <a:ext cx="4511285" cy="2033537"/>
          </a:xfrm>
          <a:custGeom>
            <a:avLst/>
            <a:gdLst/>
            <a:ahLst/>
            <a:cxnLst/>
            <a:rect l="l" t="t" r="r" b="b"/>
            <a:pathLst>
              <a:path w="336412" h="92444" extrusionOk="0">
                <a:moveTo>
                  <a:pt x="0" y="0"/>
                </a:moveTo>
                <a:cubicBezTo>
                  <a:pt x="7646" y="4750"/>
                  <a:pt x="25196" y="24444"/>
                  <a:pt x="45874" y="28498"/>
                </a:cubicBezTo>
                <a:cubicBezTo>
                  <a:pt x="66552" y="32553"/>
                  <a:pt x="98583" y="20852"/>
                  <a:pt x="124069" y="24327"/>
                </a:cubicBezTo>
                <a:cubicBezTo>
                  <a:pt x="149555" y="27802"/>
                  <a:pt x="171739" y="46048"/>
                  <a:pt x="198789" y="49350"/>
                </a:cubicBezTo>
                <a:cubicBezTo>
                  <a:pt x="225839" y="52652"/>
                  <a:pt x="263431" y="36955"/>
                  <a:pt x="286368" y="44137"/>
                </a:cubicBezTo>
                <a:cubicBezTo>
                  <a:pt x="309305" y="51319"/>
                  <a:pt x="328071" y="84393"/>
                  <a:pt x="336412" y="92444"/>
                </a:cubicBezTo>
              </a:path>
            </a:pathLst>
          </a:custGeom>
          <a:noFill/>
          <a:ln w="19050" cap="flat" cmpd="sng">
            <a:solidFill>
              <a:schemeClr val="dk2"/>
            </a:solidFill>
            <a:prstDash val="dash"/>
            <a:round/>
            <a:headEnd type="none" w="med" len="med"/>
            <a:tailEnd type="none" w="med" len="med"/>
          </a:ln>
        </p:spPr>
      </p:sp>
      <p:sp>
        <p:nvSpPr>
          <p:cNvPr id="678" name="Google Shape;678;p37"/>
          <p:cNvSpPr/>
          <p:nvPr/>
        </p:nvSpPr>
        <p:spPr>
          <a:xfrm>
            <a:off x="6338950" y="2972725"/>
            <a:ext cx="2805196" cy="2082325"/>
          </a:xfrm>
          <a:custGeom>
            <a:avLst/>
            <a:gdLst/>
            <a:ahLst/>
            <a:cxnLst/>
            <a:rect l="l" t="t" r="r" b="b"/>
            <a:pathLst>
              <a:path w="146409" h="83293" extrusionOk="0">
                <a:moveTo>
                  <a:pt x="0" y="83293"/>
                </a:moveTo>
                <a:cubicBezTo>
                  <a:pt x="5329" y="77790"/>
                  <a:pt x="13691" y="57934"/>
                  <a:pt x="31973" y="50277"/>
                </a:cubicBezTo>
                <a:cubicBezTo>
                  <a:pt x="50256" y="42621"/>
                  <a:pt x="90622" y="45734"/>
                  <a:pt x="109695" y="37354"/>
                </a:cubicBezTo>
                <a:cubicBezTo>
                  <a:pt x="128768" y="28975"/>
                  <a:pt x="140290" y="6226"/>
                  <a:pt x="146409" y="0"/>
                </a:cubicBezTo>
              </a:path>
            </a:pathLst>
          </a:custGeom>
          <a:noFill/>
          <a:ln w="19050" cap="flat" cmpd="sng">
            <a:solidFill>
              <a:schemeClr val="dk2"/>
            </a:solidFill>
            <a:prstDash val="dash"/>
            <a:round/>
            <a:headEnd type="none" w="med" len="med"/>
            <a:tailEnd type="none" w="med" len="med"/>
          </a:ln>
        </p:spPr>
      </p:sp>
      <p:sp>
        <p:nvSpPr>
          <p:cNvPr id="57" name="Google Shape;685;p38"/>
          <p:cNvSpPr/>
          <p:nvPr/>
        </p:nvSpPr>
        <p:spPr>
          <a:xfrm>
            <a:off x="1784466" y="616141"/>
            <a:ext cx="5499242" cy="1320687"/>
          </a:xfrm>
          <a:prstGeom prst="roundRect">
            <a:avLst>
              <a:gd name="adj" fmla="val 16667"/>
            </a:avLst>
          </a:prstGeom>
          <a:solidFill>
            <a:srgbClr val="92D050"/>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lgn="ctr"/>
            <a:r>
              <a:rPr lang="en-US" sz="4000" b="1" dirty="0">
                <a:solidFill>
                  <a:schemeClr val="tx1"/>
                </a:solidFill>
                <a:latin typeface="Albert Sans"/>
                <a:ea typeface="Albert Sans"/>
                <a:cs typeface="Albert Sans"/>
              </a:rPr>
              <a:t>4. </a:t>
            </a:r>
            <a:r>
              <a:rPr lang="en-US" sz="4000" dirty="0">
                <a:latin typeface="Albert Sans"/>
                <a:ea typeface="Albert Sans"/>
                <a:cs typeface="Albert Sans"/>
              </a:rPr>
              <a:t>The _______ in Mumbai are </a:t>
            </a:r>
            <a:r>
              <a:rPr lang="en-US" sz="4000" dirty="0">
                <a:solidFill>
                  <a:srgbClr val="FF0000"/>
                </a:solidFill>
                <a:latin typeface="Albert Sans"/>
                <a:ea typeface="Albert Sans"/>
                <a:cs typeface="Albert Sans"/>
              </a:rPr>
              <a:t>narrow</a:t>
            </a:r>
            <a:r>
              <a:rPr lang="en-US" sz="4000" dirty="0">
                <a:solidFill>
                  <a:srgbClr val="FF0000"/>
                </a:solidFill>
              </a:rPr>
              <a:t>.</a:t>
            </a:r>
            <a:endParaRPr sz="4000" dirty="0">
              <a:solidFill>
                <a:srgbClr val="FF0000"/>
              </a:solidFill>
            </a:endParaRPr>
          </a:p>
        </p:txBody>
      </p:sp>
      <p:sp>
        <p:nvSpPr>
          <p:cNvPr id="59" name="Rectangle 58"/>
          <p:cNvSpPr/>
          <p:nvPr/>
        </p:nvSpPr>
        <p:spPr>
          <a:xfrm>
            <a:off x="4350531" y="609310"/>
            <a:ext cx="1374094" cy="646331"/>
          </a:xfrm>
          <a:prstGeom prst="rect">
            <a:avLst/>
          </a:prstGeom>
        </p:spPr>
        <p:txBody>
          <a:bodyPr wrap="none">
            <a:spAutoFit/>
          </a:bodyPr>
          <a:lstStyle/>
          <a:p>
            <a:r>
              <a:rPr lang="en-US" sz="3600" b="1" dirty="0" smtClean="0">
                <a:solidFill>
                  <a:srgbClr val="FF0000"/>
                </a:solidFill>
                <a:latin typeface="Albert Sans"/>
                <a:ea typeface="Albert Sans"/>
                <a:cs typeface="Albert Sans"/>
                <a:sym typeface="Albert Sans"/>
              </a:rPr>
              <a:t>roads</a:t>
            </a:r>
            <a:endParaRPr lang="en-US" sz="2000" dirty="0">
              <a:solidFill>
                <a:srgbClr val="FF0000"/>
              </a:solidFill>
            </a:endParaRPr>
          </a:p>
        </p:txBody>
      </p:sp>
      <p:pic>
        <p:nvPicPr>
          <p:cNvPr id="3" name="cut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4564" y="-1052447"/>
            <a:ext cx="609600" cy="609600"/>
          </a:xfrm>
          <a:prstGeom prst="rect">
            <a:avLst/>
          </a:prstGeom>
        </p:spPr>
      </p:pic>
      <p:pic>
        <p:nvPicPr>
          <p:cNvPr id="62" name="Picture 2" descr="https://png.pngtree.com/png-vector/20191023/ourlarge/pngtree-vector-speaker-icon-in-creative-design-with-elements-for-mobile-png-image_1856595.jpg"/>
          <p:cNvPicPr>
            <a:picLocks noChangeAspect="1" noChangeArrowheads="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ackgroundRemoval t="10000" b="90000" l="2500" r="95781"/>
                    </a14:imgEffect>
                  </a14:imgLayer>
                </a14:imgProps>
              </a:ext>
              <a:ext uri="{28A0092B-C50C-407E-A947-70E740481C1C}">
                <a14:useLocalDpi xmlns:a14="http://schemas.microsoft.com/office/drawing/2010/main" val="0"/>
              </a:ext>
            </a:extLst>
          </a:blip>
          <a:srcRect/>
          <a:stretch>
            <a:fillRect/>
          </a:stretch>
        </p:blipFill>
        <p:spPr bwMode="auto">
          <a:xfrm>
            <a:off x="440602" y="762149"/>
            <a:ext cx="395108" cy="3951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25">
                                            <p:txEl>
                                              <p:pRg st="0" end="0"/>
                                            </p:txEl>
                                          </p:spTgt>
                                        </p:tgtEl>
                                        <p:attrNameLst>
                                          <p:attrName>style.visibility</p:attrName>
                                        </p:attrNameLst>
                                      </p:cBhvr>
                                      <p:to>
                                        <p:strVal val="visible"/>
                                      </p:to>
                                    </p:set>
                                    <p:anim calcmode="lin" valueType="num">
                                      <p:cBhvr>
                                        <p:cTn id="7" dur="500" fill="hold"/>
                                        <p:tgtEl>
                                          <p:spTgt spid="62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2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2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seq concurrent="1" nextAc="seek">
              <p:cTn id="15" restart="whenNotActive" fill="hold" evtFilter="cancelBubble" nodeType="interactiveSeq">
                <p:stCondLst>
                  <p:cond evt="onClick" delay="0">
                    <p:tgtEl>
                      <p:spTgt spid="6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977" fill="hold"/>
                                        <p:tgtEl>
                                          <p:spTgt spid="3"/>
                                        </p:tgtEl>
                                      </p:cBhvr>
                                    </p:cmd>
                                  </p:childTnLst>
                                </p:cTn>
                              </p:par>
                            </p:childTnLst>
                          </p:cTn>
                        </p:par>
                      </p:childTnLst>
                    </p:cTn>
                  </p:par>
                </p:childTnLst>
              </p:cTn>
              <p:nextCondLst>
                <p:cond evt="onClick" delay="0">
                  <p:tgtEl>
                    <p:spTgt spid="62"/>
                  </p:tgtEl>
                </p:cond>
              </p:nextCondLst>
            </p:seq>
          </p:childTnLst>
        </p:cTn>
      </p:par>
    </p:tnLst>
    <p:bldLst>
      <p:bldP spid="625" grpId="0" build="p"/>
      <p:bldP spid="5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157"/>
        <p:cNvGrpSpPr/>
        <p:nvPr/>
      </p:nvGrpSpPr>
      <p:grpSpPr>
        <a:xfrm>
          <a:off x="0" y="0"/>
          <a:ext cx="0" cy="0"/>
          <a:chOff x="0" y="0"/>
          <a:chExt cx="0" cy="0"/>
        </a:xfrm>
      </p:grpSpPr>
      <p:sp>
        <p:nvSpPr>
          <p:cNvPr id="1158" name="Google Shape;1158;p45"/>
          <p:cNvSpPr/>
          <p:nvPr/>
        </p:nvSpPr>
        <p:spPr>
          <a:xfrm>
            <a:off x="-21450" y="-7750"/>
            <a:ext cx="9186900" cy="5151300"/>
          </a:xfrm>
          <a:prstGeom prst="roundRect">
            <a:avLst>
              <a:gd name="adj" fmla="val 4962"/>
            </a:avLst>
          </a:prstGeom>
          <a:noFill/>
          <a:ln w="2286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5"/>
          <p:cNvSpPr/>
          <p:nvPr/>
        </p:nvSpPr>
        <p:spPr>
          <a:xfrm>
            <a:off x="1780296" y="2659817"/>
            <a:ext cx="6060997" cy="1999865"/>
          </a:xfrm>
          <a:prstGeom prst="roundRect">
            <a:avLst>
              <a:gd name="adj" fmla="val 16667"/>
            </a:avLst>
          </a:prstGeom>
          <a:solidFill>
            <a:schemeClr val="tx2">
              <a:lumMod val="40000"/>
              <a:lumOff val="6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r>
              <a:rPr lang="en-US" sz="3200" dirty="0">
                <a:latin typeface="Albert Sans"/>
                <a:ea typeface="Albert Sans"/>
                <a:cs typeface="Albert Sans"/>
                <a:sym typeface="Albert Sans"/>
              </a:rPr>
              <a:t>Also, </a:t>
            </a:r>
            <a:r>
              <a:rPr lang="en-US" sz="3200" dirty="0">
                <a:solidFill>
                  <a:srgbClr val="FF0000"/>
                </a:solidFill>
                <a:latin typeface="Albert Sans"/>
                <a:ea typeface="Albert Sans"/>
                <a:cs typeface="Albert Sans"/>
                <a:sym typeface="Albert Sans"/>
              </a:rPr>
              <a:t>many road users do not obey the traffic rules.</a:t>
            </a:r>
            <a:r>
              <a:rPr lang="en-US" sz="3200" dirty="0">
                <a:latin typeface="Albert Sans"/>
                <a:ea typeface="Albert Sans"/>
                <a:cs typeface="Albert Sans"/>
                <a:sym typeface="Albert Sans"/>
              </a:rPr>
              <a:t> As a result, this problem is getting worse and worse.</a:t>
            </a:r>
            <a:endParaRPr sz="3200" dirty="0">
              <a:latin typeface="Albert Sans"/>
              <a:ea typeface="Albert Sans"/>
              <a:cs typeface="Albert Sans"/>
              <a:sym typeface="Albert Sans"/>
            </a:endParaRPr>
          </a:p>
        </p:txBody>
      </p:sp>
      <p:sp>
        <p:nvSpPr>
          <p:cNvPr id="1161" name="Google Shape;1161;p45">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5">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5">
            <a:hlinkClick r:id="rId6"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4" name="Google Shape;1164;p45"/>
          <p:cNvGrpSpPr/>
          <p:nvPr/>
        </p:nvGrpSpPr>
        <p:grpSpPr>
          <a:xfrm>
            <a:off x="480570" y="460939"/>
            <a:ext cx="271609" cy="249173"/>
            <a:chOff x="6319908" y="3696721"/>
            <a:chExt cx="373963" cy="343119"/>
          </a:xfrm>
        </p:grpSpPr>
        <p:sp>
          <p:nvSpPr>
            <p:cNvPr id="1165" name="Google Shape;1165;p45"/>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5"/>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5"/>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8" name="Google Shape;1168;p45"/>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5"/>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5">
            <a:hlinkClick r:id="rId7"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85;p38"/>
          <p:cNvSpPr/>
          <p:nvPr/>
        </p:nvSpPr>
        <p:spPr>
          <a:xfrm>
            <a:off x="1253500" y="495308"/>
            <a:ext cx="7186609" cy="1661451"/>
          </a:xfrm>
          <a:prstGeom prst="roundRect">
            <a:avLst>
              <a:gd name="adj" fmla="val 16667"/>
            </a:avLst>
          </a:prstGeom>
          <a:solidFill>
            <a:srgbClr val="E1EF8D"/>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algn="ctr"/>
            <a:r>
              <a:rPr lang="en-US" sz="4000" b="1" dirty="0" smtClean="0">
                <a:solidFill>
                  <a:schemeClr val="tx1"/>
                </a:solidFill>
                <a:latin typeface="Albert Sans"/>
                <a:ea typeface="Albert Sans"/>
                <a:cs typeface="Albert Sans"/>
              </a:rPr>
              <a:t>5. </a:t>
            </a:r>
            <a:r>
              <a:rPr lang="en-US" sz="4000" dirty="0" smtClean="0">
                <a:solidFill>
                  <a:srgbClr val="FF0000"/>
                </a:solidFill>
                <a:latin typeface="Albert Sans"/>
                <a:ea typeface="Albert Sans"/>
                <a:cs typeface="Albert Sans"/>
              </a:rPr>
              <a:t>Many </a:t>
            </a:r>
            <a:r>
              <a:rPr lang="en-US" sz="4000" dirty="0">
                <a:solidFill>
                  <a:srgbClr val="FF0000"/>
                </a:solidFill>
                <a:latin typeface="Albert Sans"/>
                <a:ea typeface="Albert Sans"/>
                <a:cs typeface="Albert Sans"/>
              </a:rPr>
              <a:t>road users do not</a:t>
            </a:r>
            <a:r>
              <a:rPr lang="en-US" sz="4000" dirty="0">
                <a:latin typeface="Albert Sans"/>
                <a:ea typeface="Albert Sans"/>
                <a:cs typeface="Albert Sans"/>
              </a:rPr>
              <a:t> _______ the </a:t>
            </a:r>
            <a:r>
              <a:rPr lang="en-US" sz="4000" dirty="0">
                <a:solidFill>
                  <a:srgbClr val="FF0000"/>
                </a:solidFill>
                <a:latin typeface="Albert Sans"/>
                <a:ea typeface="Albert Sans"/>
                <a:cs typeface="Albert Sans"/>
              </a:rPr>
              <a:t>traffic rules.</a:t>
            </a:r>
            <a:endParaRPr sz="4000" dirty="0">
              <a:solidFill>
                <a:srgbClr val="FF0000"/>
              </a:solidFill>
              <a:latin typeface="Albert Sans"/>
              <a:ea typeface="Albert Sans"/>
              <a:cs typeface="Albert Sans"/>
            </a:endParaRPr>
          </a:p>
        </p:txBody>
      </p:sp>
      <p:sp>
        <p:nvSpPr>
          <p:cNvPr id="21" name="Rectangle 20"/>
          <p:cNvSpPr/>
          <p:nvPr/>
        </p:nvSpPr>
        <p:spPr>
          <a:xfrm>
            <a:off x="2646991" y="1253139"/>
            <a:ext cx="1242648" cy="646331"/>
          </a:xfrm>
          <a:prstGeom prst="rect">
            <a:avLst/>
          </a:prstGeom>
        </p:spPr>
        <p:txBody>
          <a:bodyPr wrap="none">
            <a:spAutoFit/>
          </a:bodyPr>
          <a:lstStyle/>
          <a:p>
            <a:r>
              <a:rPr lang="en-US" sz="3600" b="1" dirty="0" smtClean="0">
                <a:solidFill>
                  <a:srgbClr val="FF0000"/>
                </a:solidFill>
                <a:latin typeface="Albert Sans"/>
                <a:sym typeface="Albert Sans"/>
              </a:rPr>
              <a:t>obey</a:t>
            </a:r>
            <a:endParaRPr lang="en-US" sz="2000" dirty="0">
              <a:solidFill>
                <a:srgbClr val="FF0000"/>
              </a:solidFill>
            </a:endParaRPr>
          </a:p>
        </p:txBody>
      </p:sp>
      <p:pic>
        <p:nvPicPr>
          <p:cNvPr id="3" name="cut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69929" y="-1064974"/>
            <a:ext cx="609600" cy="609600"/>
          </a:xfrm>
          <a:prstGeom prst="rect">
            <a:avLst/>
          </a:prstGeom>
        </p:spPr>
      </p:pic>
      <p:pic>
        <p:nvPicPr>
          <p:cNvPr id="23" name="Picture 2" descr="https://png.pngtree.com/png-vector/20191023/ourlarge/pngtree-vector-speaker-icon-in-creative-design-with-elements-for-mobile-png-image_1856595.jpg"/>
          <p:cNvPicPr>
            <a:picLocks noChangeAspect="1" noChangeArrowheads="1"/>
          </p:cNvPicPr>
          <p:nvPr/>
        </p:nvPicPr>
        <p:blipFill>
          <a:blip r:embed="rId9">
            <a:duotone>
              <a:schemeClr val="bg2">
                <a:shade val="45000"/>
                <a:satMod val="135000"/>
              </a:schemeClr>
              <a:prstClr val="white"/>
            </a:duotone>
            <a:extLst>
              <a:ext uri="{BEBA8EAE-BF5A-486C-A8C5-ECC9F3942E4B}">
                <a14:imgProps xmlns:a14="http://schemas.microsoft.com/office/drawing/2010/main">
                  <a14:imgLayer r:embed="rId10">
                    <a14:imgEffect>
                      <a14:backgroundRemoval t="10000" b="90000" l="2500" r="95781"/>
                    </a14:imgEffect>
                  </a14:imgLayer>
                </a14:imgProps>
              </a:ext>
              <a:ext uri="{28A0092B-C50C-407E-A947-70E740481C1C}">
                <a14:useLocalDpi xmlns:a14="http://schemas.microsoft.com/office/drawing/2010/main" val="0"/>
              </a:ext>
            </a:extLst>
          </a:blip>
          <a:srcRect/>
          <a:stretch>
            <a:fillRect/>
          </a:stretch>
        </p:blipFill>
        <p:spPr bwMode="auto">
          <a:xfrm>
            <a:off x="440602" y="762149"/>
            <a:ext cx="395108" cy="3951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59"/>
                                        </p:tgtEl>
                                        <p:attrNameLst>
                                          <p:attrName>style.visibility</p:attrName>
                                        </p:attrNameLst>
                                      </p:cBhvr>
                                      <p:to>
                                        <p:strVal val="visible"/>
                                      </p:to>
                                    </p:set>
                                    <p:animEffect transition="in" filter="fade">
                                      <p:cBhvr>
                                        <p:cTn id="7" dur="1000"/>
                                        <p:tgtEl>
                                          <p:spTgt spid="1159"/>
                                        </p:tgtEl>
                                      </p:cBhvr>
                                    </p:animEffect>
                                    <p:anim calcmode="lin" valueType="num">
                                      <p:cBhvr>
                                        <p:cTn id="8" dur="1000" fill="hold"/>
                                        <p:tgtEl>
                                          <p:spTgt spid="1159"/>
                                        </p:tgtEl>
                                        <p:attrNameLst>
                                          <p:attrName>ppt_x</p:attrName>
                                        </p:attrNameLst>
                                      </p:cBhvr>
                                      <p:tavLst>
                                        <p:tav tm="0">
                                          <p:val>
                                            <p:strVal val="#ppt_x"/>
                                          </p:val>
                                        </p:tav>
                                        <p:tav tm="100000">
                                          <p:val>
                                            <p:strVal val="#ppt_x"/>
                                          </p:val>
                                        </p:tav>
                                      </p:tavLst>
                                    </p:anim>
                                    <p:anim calcmode="lin" valueType="num">
                                      <p:cBhvr>
                                        <p:cTn id="9" dur="1000" fill="hold"/>
                                        <p:tgtEl>
                                          <p:spTgt spid="115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seq concurrent="1" nextAc="seek">
              <p:cTn id="15" restart="whenNotActive" fill="hold" evtFilter="cancelBubble" nodeType="interactiveSeq">
                <p:stCondLst>
                  <p:cond evt="onClick" delay="0">
                    <p:tgtEl>
                      <p:spTgt spid="2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7941" fill="hold"/>
                                        <p:tgtEl>
                                          <p:spTgt spid="3"/>
                                        </p:tgtEl>
                                      </p:cBhvr>
                                    </p:cmd>
                                  </p:childTnLst>
                                </p:cTn>
                              </p:par>
                            </p:childTnLst>
                          </p:cTn>
                        </p:par>
                      </p:childTnLst>
                    </p:cTn>
                  </p:par>
                </p:childTnLst>
              </p:cTn>
              <p:nextCondLst>
                <p:cond evt="onClick" delay="0">
                  <p:tgtEl>
                    <p:spTgt spid="23"/>
                  </p:tgtEl>
                </p:cond>
              </p:nextCondLst>
            </p:seq>
          </p:childTnLst>
        </p:cTn>
      </p:par>
    </p:tnLst>
    <p:bldLst>
      <p:bldP spid="1159"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47"/>
          <p:cNvSpPr/>
          <p:nvPr/>
        </p:nvSpPr>
        <p:spPr>
          <a:xfrm>
            <a:off x="1418725" y="539500"/>
            <a:ext cx="5003855" cy="1839265"/>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accent6"/>
              </a:solidFill>
              <a:latin typeface="Yeseva One"/>
              <a:ea typeface="Yeseva One"/>
              <a:cs typeface="Yeseva One"/>
              <a:sym typeface="Yeseva One"/>
            </a:endParaRPr>
          </a:p>
        </p:txBody>
      </p:sp>
      <p:sp>
        <p:nvSpPr>
          <p:cNvPr id="1206" name="Google Shape;1206;p47"/>
          <p:cNvSpPr txBox="1">
            <a:spLocks noGrp="1"/>
          </p:cNvSpPr>
          <p:nvPr>
            <p:ph type="title"/>
          </p:nvPr>
        </p:nvSpPr>
        <p:spPr>
          <a:xfrm>
            <a:off x="1616475" y="657550"/>
            <a:ext cx="4574700" cy="239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800" dirty="0" smtClean="0"/>
              <a:t>W</a:t>
            </a:r>
            <a:r>
              <a:rPr lang="en" sz="8800" dirty="0" smtClean="0"/>
              <a:t>riting</a:t>
            </a:r>
            <a:endParaRPr sz="8800" dirty="0"/>
          </a:p>
        </p:txBody>
      </p:sp>
      <p:sp>
        <p:nvSpPr>
          <p:cNvPr id="1207" name="Google Shape;1207;p47"/>
          <p:cNvSpPr/>
          <p:nvPr/>
        </p:nvSpPr>
        <p:spPr>
          <a:xfrm>
            <a:off x="6451700" y="356325"/>
            <a:ext cx="2696779" cy="529851"/>
          </a:xfrm>
          <a:custGeom>
            <a:avLst/>
            <a:gdLst/>
            <a:ahLst/>
            <a:cxnLst/>
            <a:rect l="l" t="t" r="r" b="b"/>
            <a:pathLst>
              <a:path w="237654" h="36872" extrusionOk="0">
                <a:moveTo>
                  <a:pt x="0" y="36872"/>
                </a:moveTo>
                <a:cubicBezTo>
                  <a:pt x="8624" y="31863"/>
                  <a:pt x="24633" y="8263"/>
                  <a:pt x="51745" y="6817"/>
                </a:cubicBezTo>
                <a:cubicBezTo>
                  <a:pt x="78857" y="5371"/>
                  <a:pt x="131686" y="29332"/>
                  <a:pt x="162671" y="28196"/>
                </a:cubicBezTo>
                <a:cubicBezTo>
                  <a:pt x="193656" y="27060"/>
                  <a:pt x="225157" y="4699"/>
                  <a:pt x="237654" y="0"/>
                </a:cubicBezTo>
              </a:path>
            </a:pathLst>
          </a:custGeom>
          <a:noFill/>
          <a:ln w="19050" cap="flat" cmpd="sng">
            <a:solidFill>
              <a:schemeClr val="dk2"/>
            </a:solidFill>
            <a:prstDash val="dash"/>
            <a:round/>
            <a:headEnd type="none" w="med" len="med"/>
            <a:tailEnd type="none" w="med" len="med"/>
          </a:ln>
        </p:spPr>
      </p:sp>
      <p:sp>
        <p:nvSpPr>
          <p:cNvPr id="1208" name="Google Shape;1208;p47"/>
          <p:cNvSpPr/>
          <p:nvPr/>
        </p:nvSpPr>
        <p:spPr>
          <a:xfrm>
            <a:off x="6275519" y="2325757"/>
            <a:ext cx="2686959" cy="1338211"/>
          </a:xfrm>
          <a:custGeom>
            <a:avLst/>
            <a:gdLst/>
            <a:ahLst/>
            <a:cxnLst/>
            <a:rect l="l" t="t" r="r" b="b"/>
            <a:pathLst>
              <a:path w="70956" h="48956" extrusionOk="0">
                <a:moveTo>
                  <a:pt x="70956" y="48956"/>
                </a:moveTo>
                <a:cubicBezTo>
                  <a:pt x="68994" y="46322"/>
                  <a:pt x="71007" y="41312"/>
                  <a:pt x="59181" y="33153"/>
                </a:cubicBezTo>
                <a:cubicBezTo>
                  <a:pt x="47355" y="24994"/>
                  <a:pt x="9864" y="5526"/>
                  <a:pt x="0" y="0"/>
                </a:cubicBezTo>
              </a:path>
            </a:pathLst>
          </a:custGeom>
          <a:noFill/>
          <a:ln w="19050" cap="flat" cmpd="sng">
            <a:solidFill>
              <a:schemeClr val="dk2"/>
            </a:solidFill>
            <a:prstDash val="dash"/>
            <a:round/>
            <a:headEnd type="none" w="med" len="med"/>
            <a:tailEnd type="none" w="med" len="med"/>
          </a:ln>
        </p:spPr>
      </p:sp>
      <p:sp>
        <p:nvSpPr>
          <p:cNvPr id="1209" name="Google Shape;1209;p47"/>
          <p:cNvSpPr/>
          <p:nvPr/>
        </p:nvSpPr>
        <p:spPr>
          <a:xfrm>
            <a:off x="193649" y="2378766"/>
            <a:ext cx="3530211" cy="2304518"/>
          </a:xfrm>
          <a:custGeom>
            <a:avLst/>
            <a:gdLst/>
            <a:ahLst/>
            <a:cxnLst/>
            <a:rect l="l" t="t" r="r" b="b"/>
            <a:pathLst>
              <a:path w="124250" h="31788" extrusionOk="0">
                <a:moveTo>
                  <a:pt x="124250" y="0"/>
                </a:moveTo>
                <a:cubicBezTo>
                  <a:pt x="119912" y="2324"/>
                  <a:pt x="110100" y="8677"/>
                  <a:pt x="98222" y="13944"/>
                </a:cubicBezTo>
                <a:cubicBezTo>
                  <a:pt x="86344" y="19212"/>
                  <a:pt x="69354" y="33568"/>
                  <a:pt x="52984" y="31605"/>
                </a:cubicBezTo>
                <a:cubicBezTo>
                  <a:pt x="36614" y="29643"/>
                  <a:pt x="8831" y="7075"/>
                  <a:pt x="0" y="2169"/>
                </a:cubicBezTo>
              </a:path>
            </a:pathLst>
          </a:custGeom>
          <a:noFill/>
          <a:ln w="19050" cap="flat" cmpd="sng">
            <a:solidFill>
              <a:schemeClr val="dk2"/>
            </a:solidFill>
            <a:prstDash val="dash"/>
            <a:round/>
            <a:headEnd type="none" w="med" len="med"/>
            <a:tailEnd type="none" w="med" len="med"/>
          </a:ln>
        </p:spPr>
      </p:sp>
      <p:sp>
        <p:nvSpPr>
          <p:cNvPr id="1210" name="Google Shape;1210;p47"/>
          <p:cNvSpPr/>
          <p:nvPr/>
        </p:nvSpPr>
        <p:spPr>
          <a:xfrm>
            <a:off x="209150" y="2144942"/>
            <a:ext cx="1209785" cy="436045"/>
          </a:xfrm>
          <a:custGeom>
            <a:avLst/>
            <a:gdLst/>
            <a:ahLst/>
            <a:cxnLst/>
            <a:rect l="l" t="t" r="r" b="b"/>
            <a:pathLst>
              <a:path w="78392" h="28255" extrusionOk="0">
                <a:moveTo>
                  <a:pt x="0" y="19520"/>
                </a:moveTo>
                <a:cubicBezTo>
                  <a:pt x="5268" y="20863"/>
                  <a:pt x="18540" y="30829"/>
                  <a:pt x="31605" y="27576"/>
                </a:cubicBezTo>
                <a:cubicBezTo>
                  <a:pt x="44670" y="24323"/>
                  <a:pt x="70594" y="4596"/>
                  <a:pt x="78392" y="0"/>
                </a:cubicBezTo>
              </a:path>
            </a:pathLst>
          </a:custGeom>
          <a:noFill/>
          <a:ln w="19050" cap="flat" cmpd="sng">
            <a:solidFill>
              <a:schemeClr val="dk2"/>
            </a:solidFill>
            <a:prstDash val="dash"/>
            <a:round/>
            <a:headEnd type="none" w="med" len="med"/>
            <a:tailEnd type="none" w="med" len="med"/>
          </a:ln>
        </p:spPr>
      </p:sp>
      <p:sp>
        <p:nvSpPr>
          <p:cNvPr id="1211" name="Google Shape;1211;p47"/>
          <p:cNvSpPr/>
          <p:nvPr/>
        </p:nvSpPr>
        <p:spPr>
          <a:xfrm>
            <a:off x="5171575" y="3441214"/>
            <a:ext cx="3259200" cy="12765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2" name="Google Shape;1212;p47"/>
          <p:cNvGrpSpPr/>
          <p:nvPr/>
        </p:nvGrpSpPr>
        <p:grpSpPr>
          <a:xfrm>
            <a:off x="5504237" y="3622351"/>
            <a:ext cx="2593886" cy="914235"/>
            <a:chOff x="7797341" y="1652493"/>
            <a:chExt cx="2832063" cy="998183"/>
          </a:xfrm>
        </p:grpSpPr>
        <p:sp>
          <p:nvSpPr>
            <p:cNvPr id="1213" name="Google Shape;1213;p47"/>
            <p:cNvSpPr/>
            <p:nvPr/>
          </p:nvSpPr>
          <p:spPr>
            <a:xfrm>
              <a:off x="8508133" y="1879566"/>
              <a:ext cx="1053590" cy="502187"/>
            </a:xfrm>
            <a:custGeom>
              <a:avLst/>
              <a:gdLst/>
              <a:ahLst/>
              <a:cxnLst/>
              <a:rect l="l" t="t" r="r" b="b"/>
              <a:pathLst>
                <a:path w="9869" h="4704" extrusionOk="0">
                  <a:moveTo>
                    <a:pt x="4694" y="0"/>
                  </a:moveTo>
                  <a:cubicBezTo>
                    <a:pt x="3738" y="0"/>
                    <a:pt x="2951" y="734"/>
                    <a:pt x="2831" y="1685"/>
                  </a:cubicBezTo>
                  <a:cubicBezTo>
                    <a:pt x="2816" y="1685"/>
                    <a:pt x="2801" y="1682"/>
                    <a:pt x="2786" y="1682"/>
                  </a:cubicBezTo>
                  <a:cubicBezTo>
                    <a:pt x="1610" y="1682"/>
                    <a:pt x="657" y="2663"/>
                    <a:pt x="657" y="3874"/>
                  </a:cubicBezTo>
                  <a:cubicBezTo>
                    <a:pt x="657" y="3952"/>
                    <a:pt x="661" y="4028"/>
                    <a:pt x="669" y="4103"/>
                  </a:cubicBezTo>
                  <a:cubicBezTo>
                    <a:pt x="356" y="4169"/>
                    <a:pt x="104" y="4400"/>
                    <a:pt x="1" y="4703"/>
                  </a:cubicBezTo>
                  <a:lnTo>
                    <a:pt x="9786" y="4703"/>
                  </a:lnTo>
                  <a:cubicBezTo>
                    <a:pt x="9840" y="4528"/>
                    <a:pt x="9868" y="4341"/>
                    <a:pt x="9868" y="4148"/>
                  </a:cubicBezTo>
                  <a:cubicBezTo>
                    <a:pt x="9868" y="3217"/>
                    <a:pt x="9206" y="2444"/>
                    <a:pt x="8339" y="2298"/>
                  </a:cubicBezTo>
                  <a:cubicBezTo>
                    <a:pt x="8339" y="2289"/>
                    <a:pt x="8340" y="2279"/>
                    <a:pt x="8340" y="2271"/>
                  </a:cubicBezTo>
                  <a:cubicBezTo>
                    <a:pt x="8340" y="1668"/>
                    <a:pt x="7866" y="1178"/>
                    <a:pt x="7280" y="1178"/>
                  </a:cubicBezTo>
                  <a:cubicBezTo>
                    <a:pt x="6985" y="1178"/>
                    <a:pt x="6719" y="1302"/>
                    <a:pt x="6525" y="1501"/>
                  </a:cubicBezTo>
                  <a:cubicBezTo>
                    <a:pt x="6334" y="641"/>
                    <a:pt x="5587" y="0"/>
                    <a:pt x="4694" y="0"/>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7"/>
            <p:cNvSpPr/>
            <p:nvPr/>
          </p:nvSpPr>
          <p:spPr>
            <a:xfrm>
              <a:off x="8841963" y="1656337"/>
              <a:ext cx="1505174" cy="426710"/>
            </a:xfrm>
            <a:custGeom>
              <a:avLst/>
              <a:gdLst/>
              <a:ahLst/>
              <a:cxnLst/>
              <a:rect l="l" t="t" r="r" b="b"/>
              <a:pathLst>
                <a:path w="14099" h="3997" extrusionOk="0">
                  <a:moveTo>
                    <a:pt x="4959" y="1"/>
                  </a:moveTo>
                  <a:cubicBezTo>
                    <a:pt x="4797" y="1"/>
                    <a:pt x="4637" y="2"/>
                    <a:pt x="4480" y="4"/>
                  </a:cubicBezTo>
                  <a:cubicBezTo>
                    <a:pt x="3481" y="19"/>
                    <a:pt x="3812" y="459"/>
                    <a:pt x="3038" y="1145"/>
                  </a:cubicBezTo>
                  <a:cubicBezTo>
                    <a:pt x="1977" y="2082"/>
                    <a:pt x="1" y="3996"/>
                    <a:pt x="1" y="3996"/>
                  </a:cubicBezTo>
                  <a:lnTo>
                    <a:pt x="14098" y="3849"/>
                  </a:lnTo>
                  <a:cubicBezTo>
                    <a:pt x="14098" y="3849"/>
                    <a:pt x="11688" y="440"/>
                    <a:pt x="9814" y="241"/>
                  </a:cubicBezTo>
                  <a:cubicBezTo>
                    <a:pt x="8805" y="132"/>
                    <a:pt x="6766" y="1"/>
                    <a:pt x="4959" y="1"/>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7"/>
            <p:cNvSpPr/>
            <p:nvPr/>
          </p:nvSpPr>
          <p:spPr>
            <a:xfrm>
              <a:off x="9788155" y="2304888"/>
              <a:ext cx="316429" cy="345788"/>
            </a:xfrm>
            <a:custGeom>
              <a:avLst/>
              <a:gdLst/>
              <a:ahLst/>
              <a:cxnLst/>
              <a:rect l="l" t="t" r="r" b="b"/>
              <a:pathLst>
                <a:path w="2964" h="3239" extrusionOk="0">
                  <a:moveTo>
                    <a:pt x="1482" y="1"/>
                  </a:moveTo>
                  <a:cubicBezTo>
                    <a:pt x="664" y="1"/>
                    <a:pt x="0" y="726"/>
                    <a:pt x="0" y="1619"/>
                  </a:cubicBezTo>
                  <a:cubicBezTo>
                    <a:pt x="0" y="2514"/>
                    <a:pt x="664" y="3239"/>
                    <a:pt x="1482" y="3239"/>
                  </a:cubicBezTo>
                  <a:cubicBezTo>
                    <a:pt x="2300" y="3239"/>
                    <a:pt x="2964" y="2514"/>
                    <a:pt x="2964" y="1619"/>
                  </a:cubicBezTo>
                  <a:cubicBezTo>
                    <a:pt x="2964" y="726"/>
                    <a:pt x="2300" y="1"/>
                    <a:pt x="1482" y="1"/>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7"/>
            <p:cNvSpPr/>
            <p:nvPr/>
          </p:nvSpPr>
          <p:spPr>
            <a:xfrm>
              <a:off x="9759010" y="2304888"/>
              <a:ext cx="316322" cy="345788"/>
            </a:xfrm>
            <a:custGeom>
              <a:avLst/>
              <a:gdLst/>
              <a:ahLst/>
              <a:cxnLst/>
              <a:rect l="l" t="t" r="r" b="b"/>
              <a:pathLst>
                <a:path w="2963" h="3239" extrusionOk="0">
                  <a:moveTo>
                    <a:pt x="1482" y="1"/>
                  </a:moveTo>
                  <a:cubicBezTo>
                    <a:pt x="663" y="1"/>
                    <a:pt x="1" y="726"/>
                    <a:pt x="1" y="1619"/>
                  </a:cubicBezTo>
                  <a:cubicBezTo>
                    <a:pt x="1" y="2514"/>
                    <a:pt x="663" y="3239"/>
                    <a:pt x="1482" y="3239"/>
                  </a:cubicBezTo>
                  <a:cubicBezTo>
                    <a:pt x="2300" y="3239"/>
                    <a:pt x="2963" y="2514"/>
                    <a:pt x="2963" y="1619"/>
                  </a:cubicBezTo>
                  <a:cubicBezTo>
                    <a:pt x="2963" y="726"/>
                    <a:pt x="2300" y="1"/>
                    <a:pt x="1482"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7"/>
            <p:cNvSpPr/>
            <p:nvPr/>
          </p:nvSpPr>
          <p:spPr>
            <a:xfrm>
              <a:off x="9854665" y="2403425"/>
              <a:ext cx="125227" cy="136650"/>
            </a:xfrm>
            <a:custGeom>
              <a:avLst/>
              <a:gdLst/>
              <a:ahLst/>
              <a:cxnLst/>
              <a:rect l="l" t="t" r="r" b="b"/>
              <a:pathLst>
                <a:path w="1173" h="1280" extrusionOk="0">
                  <a:moveTo>
                    <a:pt x="586" y="1"/>
                  </a:moveTo>
                  <a:cubicBezTo>
                    <a:pt x="262" y="1"/>
                    <a:pt x="1" y="287"/>
                    <a:pt x="1" y="640"/>
                  </a:cubicBezTo>
                  <a:cubicBezTo>
                    <a:pt x="1" y="993"/>
                    <a:pt x="262" y="1279"/>
                    <a:pt x="586" y="1279"/>
                  </a:cubicBezTo>
                  <a:cubicBezTo>
                    <a:pt x="910" y="1279"/>
                    <a:pt x="1172" y="993"/>
                    <a:pt x="1172" y="640"/>
                  </a:cubicBezTo>
                  <a:cubicBezTo>
                    <a:pt x="1172" y="287"/>
                    <a:pt x="910" y="1"/>
                    <a:pt x="586" y="1"/>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7"/>
            <p:cNvSpPr/>
            <p:nvPr/>
          </p:nvSpPr>
          <p:spPr>
            <a:xfrm>
              <a:off x="8607417" y="2304888"/>
              <a:ext cx="316322" cy="345788"/>
            </a:xfrm>
            <a:custGeom>
              <a:avLst/>
              <a:gdLst/>
              <a:ahLst/>
              <a:cxnLst/>
              <a:rect l="l" t="t" r="r" b="b"/>
              <a:pathLst>
                <a:path w="2963" h="3239" extrusionOk="0">
                  <a:moveTo>
                    <a:pt x="1482" y="1"/>
                  </a:moveTo>
                  <a:cubicBezTo>
                    <a:pt x="664" y="1"/>
                    <a:pt x="1" y="726"/>
                    <a:pt x="1" y="1619"/>
                  </a:cubicBezTo>
                  <a:cubicBezTo>
                    <a:pt x="1" y="2514"/>
                    <a:pt x="664" y="3239"/>
                    <a:pt x="1482" y="3239"/>
                  </a:cubicBezTo>
                  <a:cubicBezTo>
                    <a:pt x="2300" y="3239"/>
                    <a:pt x="2963" y="2514"/>
                    <a:pt x="2963" y="1619"/>
                  </a:cubicBezTo>
                  <a:cubicBezTo>
                    <a:pt x="2963" y="726"/>
                    <a:pt x="2300" y="1"/>
                    <a:pt x="1482" y="1"/>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7"/>
            <p:cNvSpPr/>
            <p:nvPr/>
          </p:nvSpPr>
          <p:spPr>
            <a:xfrm>
              <a:off x="8578059" y="2304888"/>
              <a:ext cx="316536" cy="345788"/>
            </a:xfrm>
            <a:custGeom>
              <a:avLst/>
              <a:gdLst/>
              <a:ahLst/>
              <a:cxnLst/>
              <a:rect l="l" t="t" r="r" b="b"/>
              <a:pathLst>
                <a:path w="2965" h="3239" extrusionOk="0">
                  <a:moveTo>
                    <a:pt x="1483" y="1"/>
                  </a:moveTo>
                  <a:cubicBezTo>
                    <a:pt x="664" y="1"/>
                    <a:pt x="1" y="726"/>
                    <a:pt x="1" y="1619"/>
                  </a:cubicBezTo>
                  <a:cubicBezTo>
                    <a:pt x="1" y="2514"/>
                    <a:pt x="664" y="3239"/>
                    <a:pt x="1483" y="3239"/>
                  </a:cubicBezTo>
                  <a:cubicBezTo>
                    <a:pt x="2301" y="3239"/>
                    <a:pt x="2964" y="2514"/>
                    <a:pt x="2964" y="1619"/>
                  </a:cubicBezTo>
                  <a:cubicBezTo>
                    <a:pt x="2964" y="726"/>
                    <a:pt x="2301" y="1"/>
                    <a:pt x="1483"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7"/>
            <p:cNvSpPr/>
            <p:nvPr/>
          </p:nvSpPr>
          <p:spPr>
            <a:xfrm>
              <a:off x="8672646" y="2416877"/>
              <a:ext cx="127362" cy="138998"/>
            </a:xfrm>
            <a:custGeom>
              <a:avLst/>
              <a:gdLst/>
              <a:ahLst/>
              <a:cxnLst/>
              <a:rect l="l" t="t" r="r" b="b"/>
              <a:pathLst>
                <a:path w="1193" h="1302" extrusionOk="0">
                  <a:moveTo>
                    <a:pt x="597" y="0"/>
                  </a:moveTo>
                  <a:cubicBezTo>
                    <a:pt x="267" y="0"/>
                    <a:pt x="0" y="291"/>
                    <a:pt x="0" y="651"/>
                  </a:cubicBezTo>
                  <a:cubicBezTo>
                    <a:pt x="0" y="1011"/>
                    <a:pt x="267" y="1301"/>
                    <a:pt x="597" y="1301"/>
                  </a:cubicBezTo>
                  <a:cubicBezTo>
                    <a:pt x="925" y="1301"/>
                    <a:pt x="1193" y="1011"/>
                    <a:pt x="1193" y="651"/>
                  </a:cubicBezTo>
                  <a:cubicBezTo>
                    <a:pt x="1193" y="291"/>
                    <a:pt x="925" y="0"/>
                    <a:pt x="597" y="0"/>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7"/>
            <p:cNvSpPr/>
            <p:nvPr/>
          </p:nvSpPr>
          <p:spPr>
            <a:xfrm>
              <a:off x="8335292" y="2045041"/>
              <a:ext cx="2281942" cy="461833"/>
            </a:xfrm>
            <a:custGeom>
              <a:avLst/>
              <a:gdLst/>
              <a:ahLst/>
              <a:cxnLst/>
              <a:rect l="l" t="t" r="r" b="b"/>
              <a:pathLst>
                <a:path w="21375" h="4326" extrusionOk="0">
                  <a:moveTo>
                    <a:pt x="19752" y="0"/>
                  </a:moveTo>
                  <a:cubicBezTo>
                    <a:pt x="19743" y="0"/>
                    <a:pt x="19735" y="0"/>
                    <a:pt x="19726" y="0"/>
                  </a:cubicBezTo>
                  <a:cubicBezTo>
                    <a:pt x="17675" y="47"/>
                    <a:pt x="5892" y="320"/>
                    <a:pt x="3569" y="500"/>
                  </a:cubicBezTo>
                  <a:cubicBezTo>
                    <a:pt x="0" y="776"/>
                    <a:pt x="796" y="4325"/>
                    <a:pt x="796" y="4325"/>
                  </a:cubicBezTo>
                  <a:lnTo>
                    <a:pt x="2639" y="4325"/>
                  </a:lnTo>
                  <a:lnTo>
                    <a:pt x="21170" y="3886"/>
                  </a:lnTo>
                  <a:cubicBezTo>
                    <a:pt x="21374" y="2413"/>
                    <a:pt x="21138" y="1156"/>
                    <a:pt x="20912" y="661"/>
                  </a:cubicBezTo>
                  <a:cubicBezTo>
                    <a:pt x="20723" y="245"/>
                    <a:pt x="20188" y="0"/>
                    <a:pt x="19752" y="0"/>
                  </a:cubicBez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7"/>
            <p:cNvSpPr/>
            <p:nvPr/>
          </p:nvSpPr>
          <p:spPr>
            <a:xfrm>
              <a:off x="8375326" y="1652493"/>
              <a:ext cx="1505281" cy="430660"/>
            </a:xfrm>
            <a:custGeom>
              <a:avLst/>
              <a:gdLst/>
              <a:ahLst/>
              <a:cxnLst/>
              <a:rect l="l" t="t" r="r" b="b"/>
              <a:pathLst>
                <a:path w="14100" h="4034" extrusionOk="0">
                  <a:moveTo>
                    <a:pt x="7677" y="0"/>
                  </a:moveTo>
                  <a:cubicBezTo>
                    <a:pt x="6934" y="0"/>
                    <a:pt x="6185" y="24"/>
                    <a:pt x="5576" y="54"/>
                  </a:cubicBezTo>
                  <a:cubicBezTo>
                    <a:pt x="4580" y="101"/>
                    <a:pt x="3812" y="496"/>
                    <a:pt x="3036" y="1182"/>
                  </a:cubicBezTo>
                  <a:cubicBezTo>
                    <a:pt x="1977" y="2119"/>
                    <a:pt x="0" y="4033"/>
                    <a:pt x="0" y="4033"/>
                  </a:cubicBezTo>
                  <a:lnTo>
                    <a:pt x="14099" y="3885"/>
                  </a:lnTo>
                  <a:cubicBezTo>
                    <a:pt x="14099" y="3885"/>
                    <a:pt x="12019" y="494"/>
                    <a:pt x="10163" y="153"/>
                  </a:cubicBezTo>
                  <a:cubicBezTo>
                    <a:pt x="9544" y="39"/>
                    <a:pt x="8616" y="0"/>
                    <a:pt x="7677" y="0"/>
                  </a:cubicBezTo>
                  <a:close/>
                </a:path>
              </a:pathLst>
            </a:custGeom>
            <a:solidFill>
              <a:srgbClr val="FF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7"/>
            <p:cNvSpPr/>
            <p:nvPr/>
          </p:nvSpPr>
          <p:spPr>
            <a:xfrm>
              <a:off x="7797341" y="2046428"/>
              <a:ext cx="2381333" cy="460445"/>
            </a:xfrm>
            <a:custGeom>
              <a:avLst/>
              <a:gdLst/>
              <a:ahLst/>
              <a:cxnLst/>
              <a:rect l="l" t="t" r="r" b="b"/>
              <a:pathLst>
                <a:path w="22306" h="4313" extrusionOk="0">
                  <a:moveTo>
                    <a:pt x="19893" y="1"/>
                  </a:moveTo>
                  <a:cubicBezTo>
                    <a:pt x="19889" y="1"/>
                    <a:pt x="19885" y="1"/>
                    <a:pt x="19881" y="1"/>
                  </a:cubicBezTo>
                  <a:cubicBezTo>
                    <a:pt x="16470" y="64"/>
                    <a:pt x="5888" y="236"/>
                    <a:pt x="3690" y="400"/>
                  </a:cubicBezTo>
                  <a:cubicBezTo>
                    <a:pt x="0" y="678"/>
                    <a:pt x="1061" y="4312"/>
                    <a:pt x="1061" y="4312"/>
                  </a:cubicBezTo>
                  <a:lnTo>
                    <a:pt x="22094" y="4164"/>
                  </a:lnTo>
                  <a:cubicBezTo>
                    <a:pt x="22305" y="2690"/>
                    <a:pt x="22239" y="1648"/>
                    <a:pt x="22015" y="1150"/>
                  </a:cubicBezTo>
                  <a:cubicBezTo>
                    <a:pt x="21617" y="266"/>
                    <a:pt x="20232" y="1"/>
                    <a:pt x="19893" y="1"/>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7"/>
            <p:cNvSpPr/>
            <p:nvPr/>
          </p:nvSpPr>
          <p:spPr>
            <a:xfrm>
              <a:off x="9125618" y="1734910"/>
              <a:ext cx="16014" cy="760754"/>
            </a:xfrm>
            <a:custGeom>
              <a:avLst/>
              <a:gdLst/>
              <a:ahLst/>
              <a:cxnLst/>
              <a:rect l="l" t="t" r="r" b="b"/>
              <a:pathLst>
                <a:path w="150" h="7126" extrusionOk="0">
                  <a:moveTo>
                    <a:pt x="73" y="0"/>
                  </a:moveTo>
                  <a:lnTo>
                    <a:pt x="0" y="1"/>
                  </a:lnTo>
                  <a:lnTo>
                    <a:pt x="77" y="7125"/>
                  </a:lnTo>
                  <a:lnTo>
                    <a:pt x="149" y="7125"/>
                  </a:lnTo>
                  <a:lnTo>
                    <a:pt x="73" y="0"/>
                  </a:ln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7"/>
            <p:cNvSpPr/>
            <p:nvPr/>
          </p:nvSpPr>
          <p:spPr>
            <a:xfrm>
              <a:off x="8919683" y="2132582"/>
              <a:ext cx="181274" cy="24874"/>
            </a:xfrm>
            <a:custGeom>
              <a:avLst/>
              <a:gdLst/>
              <a:ahLst/>
              <a:cxnLst/>
              <a:rect l="l" t="t" r="r" b="b"/>
              <a:pathLst>
                <a:path w="1698" h="233" extrusionOk="0">
                  <a:moveTo>
                    <a:pt x="5" y="1"/>
                  </a:moveTo>
                  <a:cubicBezTo>
                    <a:pt x="3" y="1"/>
                    <a:pt x="1" y="3"/>
                    <a:pt x="1" y="4"/>
                  </a:cubicBezTo>
                  <a:lnTo>
                    <a:pt x="1" y="229"/>
                  </a:lnTo>
                  <a:cubicBezTo>
                    <a:pt x="1" y="231"/>
                    <a:pt x="4" y="233"/>
                    <a:pt x="5" y="233"/>
                  </a:cubicBezTo>
                  <a:lnTo>
                    <a:pt x="1694" y="233"/>
                  </a:lnTo>
                  <a:cubicBezTo>
                    <a:pt x="1696" y="233"/>
                    <a:pt x="1698" y="231"/>
                    <a:pt x="1698" y="229"/>
                  </a:cubicBezTo>
                  <a:lnTo>
                    <a:pt x="1698" y="4"/>
                  </a:lnTo>
                  <a:cubicBezTo>
                    <a:pt x="1698" y="2"/>
                    <a:pt x="1695" y="1"/>
                    <a:pt x="1694" y="1"/>
                  </a:cubicBezTo>
                  <a:close/>
                </a:path>
              </a:pathLst>
            </a:custGeom>
            <a:solidFill>
              <a:srgbClr val="FF9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7"/>
            <p:cNvSpPr/>
            <p:nvPr/>
          </p:nvSpPr>
          <p:spPr>
            <a:xfrm>
              <a:off x="8919683" y="2132582"/>
              <a:ext cx="162485" cy="24874"/>
            </a:xfrm>
            <a:custGeom>
              <a:avLst/>
              <a:gdLst/>
              <a:ahLst/>
              <a:cxnLst/>
              <a:rect l="l" t="t" r="r" b="b"/>
              <a:pathLst>
                <a:path w="1522" h="233" extrusionOk="0">
                  <a:moveTo>
                    <a:pt x="5" y="1"/>
                  </a:moveTo>
                  <a:cubicBezTo>
                    <a:pt x="3" y="1"/>
                    <a:pt x="1" y="3"/>
                    <a:pt x="1" y="4"/>
                  </a:cubicBezTo>
                  <a:lnTo>
                    <a:pt x="1" y="229"/>
                  </a:lnTo>
                  <a:cubicBezTo>
                    <a:pt x="1" y="231"/>
                    <a:pt x="4" y="233"/>
                    <a:pt x="5" y="233"/>
                  </a:cubicBezTo>
                  <a:lnTo>
                    <a:pt x="1517" y="233"/>
                  </a:lnTo>
                  <a:cubicBezTo>
                    <a:pt x="1518" y="233"/>
                    <a:pt x="1522" y="231"/>
                    <a:pt x="1522" y="229"/>
                  </a:cubicBezTo>
                  <a:lnTo>
                    <a:pt x="1522" y="4"/>
                  </a:lnTo>
                  <a:cubicBezTo>
                    <a:pt x="1522" y="2"/>
                    <a:pt x="1518" y="1"/>
                    <a:pt x="1517" y="1"/>
                  </a:cubicBezTo>
                  <a:close/>
                </a:path>
              </a:pathLst>
            </a:custGeom>
            <a:solidFill>
              <a:srgbClr val="FFB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7"/>
            <p:cNvSpPr/>
            <p:nvPr/>
          </p:nvSpPr>
          <p:spPr>
            <a:xfrm>
              <a:off x="9628339" y="2132582"/>
              <a:ext cx="181167" cy="24874"/>
            </a:xfrm>
            <a:custGeom>
              <a:avLst/>
              <a:gdLst/>
              <a:ahLst/>
              <a:cxnLst/>
              <a:rect l="l" t="t" r="r" b="b"/>
              <a:pathLst>
                <a:path w="1697" h="233" extrusionOk="0">
                  <a:moveTo>
                    <a:pt x="3" y="1"/>
                  </a:moveTo>
                  <a:cubicBezTo>
                    <a:pt x="1" y="1"/>
                    <a:pt x="0" y="3"/>
                    <a:pt x="0" y="4"/>
                  </a:cubicBezTo>
                  <a:lnTo>
                    <a:pt x="0" y="229"/>
                  </a:lnTo>
                  <a:cubicBezTo>
                    <a:pt x="0" y="231"/>
                    <a:pt x="2" y="233"/>
                    <a:pt x="3" y="233"/>
                  </a:cubicBezTo>
                  <a:lnTo>
                    <a:pt x="1692" y="233"/>
                  </a:lnTo>
                  <a:cubicBezTo>
                    <a:pt x="1693" y="233"/>
                    <a:pt x="1695" y="231"/>
                    <a:pt x="1696" y="229"/>
                  </a:cubicBezTo>
                  <a:lnTo>
                    <a:pt x="1696" y="4"/>
                  </a:lnTo>
                  <a:cubicBezTo>
                    <a:pt x="1696" y="2"/>
                    <a:pt x="1693" y="1"/>
                    <a:pt x="1692" y="1"/>
                  </a:cubicBezTo>
                  <a:close/>
                </a:path>
              </a:pathLst>
            </a:custGeom>
            <a:solidFill>
              <a:srgbClr val="FF9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7"/>
            <p:cNvSpPr/>
            <p:nvPr/>
          </p:nvSpPr>
          <p:spPr>
            <a:xfrm>
              <a:off x="7880612" y="2436093"/>
              <a:ext cx="2305642" cy="70780"/>
            </a:xfrm>
            <a:custGeom>
              <a:avLst/>
              <a:gdLst/>
              <a:ahLst/>
              <a:cxnLst/>
              <a:rect l="l" t="t" r="r" b="b"/>
              <a:pathLst>
                <a:path w="21597" h="663" extrusionOk="0">
                  <a:moveTo>
                    <a:pt x="1" y="1"/>
                  </a:moveTo>
                  <a:lnTo>
                    <a:pt x="140" y="662"/>
                  </a:lnTo>
                  <a:lnTo>
                    <a:pt x="21597" y="662"/>
                  </a:lnTo>
                  <a:lnTo>
                    <a:pt x="21597" y="1"/>
                  </a:lnTo>
                  <a:close/>
                </a:path>
              </a:pathLst>
            </a:custGeom>
            <a:solidFill>
              <a:srgbClr val="88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7"/>
            <p:cNvSpPr/>
            <p:nvPr/>
          </p:nvSpPr>
          <p:spPr>
            <a:xfrm>
              <a:off x="10155187" y="2436093"/>
              <a:ext cx="460125" cy="70780"/>
            </a:xfrm>
            <a:custGeom>
              <a:avLst/>
              <a:gdLst/>
              <a:ahLst/>
              <a:cxnLst/>
              <a:rect l="l" t="t" r="r" b="b"/>
              <a:pathLst>
                <a:path w="4310" h="663" extrusionOk="0">
                  <a:moveTo>
                    <a:pt x="1" y="1"/>
                  </a:moveTo>
                  <a:lnTo>
                    <a:pt x="291" y="662"/>
                  </a:lnTo>
                  <a:lnTo>
                    <a:pt x="4047" y="662"/>
                  </a:lnTo>
                  <a:lnTo>
                    <a:pt x="4310" y="1"/>
                  </a:lnTo>
                  <a:close/>
                </a:path>
              </a:pathLst>
            </a:custGeom>
            <a:solidFill>
              <a:srgbClr val="787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7"/>
            <p:cNvSpPr/>
            <p:nvPr/>
          </p:nvSpPr>
          <p:spPr>
            <a:xfrm>
              <a:off x="8199710" y="2268057"/>
              <a:ext cx="443257" cy="238817"/>
            </a:xfrm>
            <a:custGeom>
              <a:avLst/>
              <a:gdLst/>
              <a:ahLst/>
              <a:cxnLst/>
              <a:rect l="l" t="t" r="r" b="b"/>
              <a:pathLst>
                <a:path w="4152" h="2237" extrusionOk="0">
                  <a:moveTo>
                    <a:pt x="2074" y="1"/>
                  </a:moveTo>
                  <a:cubicBezTo>
                    <a:pt x="928" y="1"/>
                    <a:pt x="0" y="820"/>
                    <a:pt x="0" y="1965"/>
                  </a:cubicBezTo>
                  <a:cubicBezTo>
                    <a:pt x="0" y="2036"/>
                    <a:pt x="10" y="2166"/>
                    <a:pt x="19" y="2236"/>
                  </a:cubicBezTo>
                  <a:lnTo>
                    <a:pt x="4150" y="2236"/>
                  </a:lnTo>
                  <a:cubicBezTo>
                    <a:pt x="4151" y="2195"/>
                    <a:pt x="4147" y="2007"/>
                    <a:pt x="4147" y="1965"/>
                  </a:cubicBezTo>
                  <a:cubicBezTo>
                    <a:pt x="4147" y="820"/>
                    <a:pt x="3219" y="1"/>
                    <a:pt x="2074"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7"/>
            <p:cNvSpPr/>
            <p:nvPr/>
          </p:nvSpPr>
          <p:spPr>
            <a:xfrm>
              <a:off x="8230670" y="2282790"/>
              <a:ext cx="408774" cy="224084"/>
            </a:xfrm>
            <a:custGeom>
              <a:avLst/>
              <a:gdLst/>
              <a:ahLst/>
              <a:cxnLst/>
              <a:rect l="l" t="t" r="r" b="b"/>
              <a:pathLst>
                <a:path w="3829" h="2099" extrusionOk="0">
                  <a:moveTo>
                    <a:pt x="1912" y="1"/>
                  </a:moveTo>
                  <a:cubicBezTo>
                    <a:pt x="856" y="1"/>
                    <a:pt x="0" y="770"/>
                    <a:pt x="0" y="1844"/>
                  </a:cubicBezTo>
                  <a:cubicBezTo>
                    <a:pt x="0" y="1911"/>
                    <a:pt x="10" y="2032"/>
                    <a:pt x="18" y="2098"/>
                  </a:cubicBezTo>
                  <a:lnTo>
                    <a:pt x="3825" y="2098"/>
                  </a:lnTo>
                  <a:cubicBezTo>
                    <a:pt x="3828" y="2059"/>
                    <a:pt x="3824" y="1882"/>
                    <a:pt x="3824" y="1844"/>
                  </a:cubicBezTo>
                  <a:cubicBezTo>
                    <a:pt x="3824" y="770"/>
                    <a:pt x="2969" y="1"/>
                    <a:pt x="1912" y="1"/>
                  </a:cubicBezTo>
                  <a:close/>
                </a:path>
              </a:pathLst>
            </a:custGeom>
            <a:solidFill>
              <a:srgbClr val="5C5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7"/>
            <p:cNvSpPr/>
            <p:nvPr/>
          </p:nvSpPr>
          <p:spPr>
            <a:xfrm>
              <a:off x="8310311" y="2304888"/>
              <a:ext cx="316536" cy="345788"/>
            </a:xfrm>
            <a:custGeom>
              <a:avLst/>
              <a:gdLst/>
              <a:ahLst/>
              <a:cxnLst/>
              <a:rect l="l" t="t" r="r" b="b"/>
              <a:pathLst>
                <a:path w="2965" h="3239" extrusionOk="0">
                  <a:moveTo>
                    <a:pt x="1482" y="1"/>
                  </a:moveTo>
                  <a:cubicBezTo>
                    <a:pt x="664" y="1"/>
                    <a:pt x="1" y="726"/>
                    <a:pt x="1" y="1619"/>
                  </a:cubicBezTo>
                  <a:cubicBezTo>
                    <a:pt x="1" y="2514"/>
                    <a:pt x="664" y="3239"/>
                    <a:pt x="1482" y="3239"/>
                  </a:cubicBezTo>
                  <a:cubicBezTo>
                    <a:pt x="2301" y="3239"/>
                    <a:pt x="2964" y="2514"/>
                    <a:pt x="2964" y="1619"/>
                  </a:cubicBezTo>
                  <a:cubicBezTo>
                    <a:pt x="2964" y="726"/>
                    <a:pt x="2301" y="1"/>
                    <a:pt x="1482" y="1"/>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7"/>
            <p:cNvSpPr/>
            <p:nvPr/>
          </p:nvSpPr>
          <p:spPr>
            <a:xfrm>
              <a:off x="8277430" y="2304888"/>
              <a:ext cx="316429" cy="345788"/>
            </a:xfrm>
            <a:custGeom>
              <a:avLst/>
              <a:gdLst/>
              <a:ahLst/>
              <a:cxnLst/>
              <a:rect l="l" t="t" r="r" b="b"/>
              <a:pathLst>
                <a:path w="2964" h="3239" extrusionOk="0">
                  <a:moveTo>
                    <a:pt x="1481" y="1"/>
                  </a:moveTo>
                  <a:cubicBezTo>
                    <a:pt x="663" y="1"/>
                    <a:pt x="1" y="726"/>
                    <a:pt x="1" y="1619"/>
                  </a:cubicBezTo>
                  <a:cubicBezTo>
                    <a:pt x="1" y="2514"/>
                    <a:pt x="663" y="3239"/>
                    <a:pt x="1481" y="3239"/>
                  </a:cubicBezTo>
                  <a:cubicBezTo>
                    <a:pt x="2301" y="3239"/>
                    <a:pt x="2963" y="2514"/>
                    <a:pt x="2963" y="1619"/>
                  </a:cubicBezTo>
                  <a:cubicBezTo>
                    <a:pt x="2963" y="726"/>
                    <a:pt x="2301" y="1"/>
                    <a:pt x="1481"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7"/>
            <p:cNvSpPr/>
            <p:nvPr/>
          </p:nvSpPr>
          <p:spPr>
            <a:xfrm>
              <a:off x="8378742" y="2415596"/>
              <a:ext cx="113803" cy="124479"/>
            </a:xfrm>
            <a:custGeom>
              <a:avLst/>
              <a:gdLst/>
              <a:ahLst/>
              <a:cxnLst/>
              <a:rect l="l" t="t" r="r" b="b"/>
              <a:pathLst>
                <a:path w="1066" h="1166" extrusionOk="0">
                  <a:moveTo>
                    <a:pt x="532" y="1"/>
                  </a:moveTo>
                  <a:cubicBezTo>
                    <a:pt x="239" y="1"/>
                    <a:pt x="1" y="262"/>
                    <a:pt x="1" y="582"/>
                  </a:cubicBezTo>
                  <a:cubicBezTo>
                    <a:pt x="1" y="904"/>
                    <a:pt x="239" y="1165"/>
                    <a:pt x="532" y="1165"/>
                  </a:cubicBezTo>
                  <a:cubicBezTo>
                    <a:pt x="827" y="1165"/>
                    <a:pt x="1065" y="904"/>
                    <a:pt x="1065" y="582"/>
                  </a:cubicBezTo>
                  <a:cubicBezTo>
                    <a:pt x="1065" y="262"/>
                    <a:pt x="827" y="1"/>
                    <a:pt x="532" y="1"/>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7"/>
            <p:cNvSpPr/>
            <p:nvPr/>
          </p:nvSpPr>
          <p:spPr>
            <a:xfrm>
              <a:off x="9380021" y="2268057"/>
              <a:ext cx="443364" cy="238817"/>
            </a:xfrm>
            <a:custGeom>
              <a:avLst/>
              <a:gdLst/>
              <a:ahLst/>
              <a:cxnLst/>
              <a:rect l="l" t="t" r="r" b="b"/>
              <a:pathLst>
                <a:path w="4153" h="2237" extrusionOk="0">
                  <a:moveTo>
                    <a:pt x="2078" y="1"/>
                  </a:moveTo>
                  <a:cubicBezTo>
                    <a:pt x="933" y="1"/>
                    <a:pt x="5" y="820"/>
                    <a:pt x="5" y="1965"/>
                  </a:cubicBezTo>
                  <a:cubicBezTo>
                    <a:pt x="5" y="2036"/>
                    <a:pt x="1" y="2166"/>
                    <a:pt x="7" y="2236"/>
                  </a:cubicBezTo>
                  <a:lnTo>
                    <a:pt x="4149" y="2236"/>
                  </a:lnTo>
                  <a:cubicBezTo>
                    <a:pt x="4152" y="2195"/>
                    <a:pt x="4152" y="2007"/>
                    <a:pt x="4152" y="1965"/>
                  </a:cubicBezTo>
                  <a:cubicBezTo>
                    <a:pt x="4152" y="820"/>
                    <a:pt x="3224" y="1"/>
                    <a:pt x="2078" y="1"/>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7"/>
            <p:cNvSpPr/>
            <p:nvPr/>
          </p:nvSpPr>
          <p:spPr>
            <a:xfrm>
              <a:off x="9410981" y="2280868"/>
              <a:ext cx="411443" cy="226006"/>
            </a:xfrm>
            <a:custGeom>
              <a:avLst/>
              <a:gdLst/>
              <a:ahLst/>
              <a:cxnLst/>
              <a:rect l="l" t="t" r="r" b="b"/>
              <a:pathLst>
                <a:path w="3854" h="2117" extrusionOk="0">
                  <a:moveTo>
                    <a:pt x="1929" y="1"/>
                  </a:moveTo>
                  <a:cubicBezTo>
                    <a:pt x="867" y="1"/>
                    <a:pt x="5" y="775"/>
                    <a:pt x="5" y="1859"/>
                  </a:cubicBezTo>
                  <a:cubicBezTo>
                    <a:pt x="5" y="1926"/>
                    <a:pt x="1" y="2050"/>
                    <a:pt x="7" y="2116"/>
                  </a:cubicBezTo>
                  <a:lnTo>
                    <a:pt x="3852" y="2116"/>
                  </a:lnTo>
                  <a:cubicBezTo>
                    <a:pt x="3854" y="2077"/>
                    <a:pt x="3854" y="1899"/>
                    <a:pt x="3854" y="1859"/>
                  </a:cubicBezTo>
                  <a:cubicBezTo>
                    <a:pt x="3854" y="775"/>
                    <a:pt x="2992" y="1"/>
                    <a:pt x="1929" y="1"/>
                  </a:cubicBezTo>
                  <a:close/>
                </a:path>
              </a:pathLst>
            </a:custGeom>
            <a:solidFill>
              <a:srgbClr val="5C5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7"/>
            <p:cNvSpPr/>
            <p:nvPr/>
          </p:nvSpPr>
          <p:spPr>
            <a:xfrm>
              <a:off x="9491262" y="2304888"/>
              <a:ext cx="316429" cy="345788"/>
            </a:xfrm>
            <a:custGeom>
              <a:avLst/>
              <a:gdLst/>
              <a:ahLst/>
              <a:cxnLst/>
              <a:rect l="l" t="t" r="r" b="b"/>
              <a:pathLst>
                <a:path w="2964" h="3239" extrusionOk="0">
                  <a:moveTo>
                    <a:pt x="1482" y="1"/>
                  </a:moveTo>
                  <a:cubicBezTo>
                    <a:pt x="664" y="1"/>
                    <a:pt x="1" y="726"/>
                    <a:pt x="1" y="1619"/>
                  </a:cubicBezTo>
                  <a:cubicBezTo>
                    <a:pt x="1" y="2514"/>
                    <a:pt x="664" y="3239"/>
                    <a:pt x="1482" y="3239"/>
                  </a:cubicBezTo>
                  <a:cubicBezTo>
                    <a:pt x="2300" y="3239"/>
                    <a:pt x="2964" y="2514"/>
                    <a:pt x="2964" y="1619"/>
                  </a:cubicBezTo>
                  <a:cubicBezTo>
                    <a:pt x="2964" y="726"/>
                    <a:pt x="2300" y="1"/>
                    <a:pt x="1482" y="1"/>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7"/>
            <p:cNvSpPr/>
            <p:nvPr/>
          </p:nvSpPr>
          <p:spPr>
            <a:xfrm>
              <a:off x="9458274" y="2304888"/>
              <a:ext cx="316429" cy="345788"/>
            </a:xfrm>
            <a:custGeom>
              <a:avLst/>
              <a:gdLst/>
              <a:ahLst/>
              <a:cxnLst/>
              <a:rect l="l" t="t" r="r" b="b"/>
              <a:pathLst>
                <a:path w="2964" h="3239" extrusionOk="0">
                  <a:moveTo>
                    <a:pt x="1482" y="1"/>
                  </a:moveTo>
                  <a:cubicBezTo>
                    <a:pt x="664" y="1"/>
                    <a:pt x="1" y="726"/>
                    <a:pt x="1" y="1619"/>
                  </a:cubicBezTo>
                  <a:cubicBezTo>
                    <a:pt x="1" y="2514"/>
                    <a:pt x="664" y="3239"/>
                    <a:pt x="1482" y="3239"/>
                  </a:cubicBezTo>
                  <a:cubicBezTo>
                    <a:pt x="2300" y="3239"/>
                    <a:pt x="2964" y="2514"/>
                    <a:pt x="2964" y="1619"/>
                  </a:cubicBezTo>
                  <a:cubicBezTo>
                    <a:pt x="2964" y="726"/>
                    <a:pt x="2300" y="1"/>
                    <a:pt x="1482"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7"/>
            <p:cNvSpPr/>
            <p:nvPr/>
          </p:nvSpPr>
          <p:spPr>
            <a:xfrm>
              <a:off x="9559587" y="2415596"/>
              <a:ext cx="113910" cy="124479"/>
            </a:xfrm>
            <a:custGeom>
              <a:avLst/>
              <a:gdLst/>
              <a:ahLst/>
              <a:cxnLst/>
              <a:rect l="l" t="t" r="r" b="b"/>
              <a:pathLst>
                <a:path w="1067" h="1166" extrusionOk="0">
                  <a:moveTo>
                    <a:pt x="533" y="1"/>
                  </a:moveTo>
                  <a:cubicBezTo>
                    <a:pt x="240" y="1"/>
                    <a:pt x="0" y="262"/>
                    <a:pt x="0" y="582"/>
                  </a:cubicBezTo>
                  <a:cubicBezTo>
                    <a:pt x="0" y="904"/>
                    <a:pt x="240" y="1165"/>
                    <a:pt x="533" y="1165"/>
                  </a:cubicBezTo>
                  <a:cubicBezTo>
                    <a:pt x="828" y="1165"/>
                    <a:pt x="1066" y="904"/>
                    <a:pt x="1066" y="582"/>
                  </a:cubicBezTo>
                  <a:cubicBezTo>
                    <a:pt x="1066" y="262"/>
                    <a:pt x="828" y="1"/>
                    <a:pt x="533" y="1"/>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7"/>
            <p:cNvSpPr/>
            <p:nvPr/>
          </p:nvSpPr>
          <p:spPr>
            <a:xfrm>
              <a:off x="8155940" y="2211262"/>
              <a:ext cx="525887" cy="225365"/>
            </a:xfrm>
            <a:custGeom>
              <a:avLst/>
              <a:gdLst/>
              <a:ahLst/>
              <a:cxnLst/>
              <a:rect l="l" t="t" r="r" b="b"/>
              <a:pathLst>
                <a:path w="4926" h="2111" extrusionOk="0">
                  <a:moveTo>
                    <a:pt x="2601" y="1"/>
                  </a:moveTo>
                  <a:cubicBezTo>
                    <a:pt x="228" y="1"/>
                    <a:pt x="4" y="2084"/>
                    <a:pt x="0" y="2104"/>
                  </a:cubicBezTo>
                  <a:lnTo>
                    <a:pt x="73" y="2111"/>
                  </a:lnTo>
                  <a:cubicBezTo>
                    <a:pt x="75" y="2090"/>
                    <a:pt x="293" y="74"/>
                    <a:pt x="2599" y="74"/>
                  </a:cubicBezTo>
                  <a:cubicBezTo>
                    <a:pt x="2600" y="74"/>
                    <a:pt x="2600" y="74"/>
                    <a:pt x="2601" y="74"/>
                  </a:cubicBezTo>
                  <a:lnTo>
                    <a:pt x="2605" y="74"/>
                  </a:lnTo>
                  <a:cubicBezTo>
                    <a:pt x="3582" y="76"/>
                    <a:pt x="4757" y="610"/>
                    <a:pt x="4853" y="2111"/>
                  </a:cubicBezTo>
                  <a:lnTo>
                    <a:pt x="4925" y="2105"/>
                  </a:lnTo>
                  <a:cubicBezTo>
                    <a:pt x="4826" y="553"/>
                    <a:pt x="3613" y="2"/>
                    <a:pt x="2605" y="1"/>
                  </a:cubicBez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7"/>
            <p:cNvSpPr/>
            <p:nvPr/>
          </p:nvSpPr>
          <p:spPr>
            <a:xfrm>
              <a:off x="9336784" y="2211262"/>
              <a:ext cx="522685" cy="225365"/>
            </a:xfrm>
            <a:custGeom>
              <a:avLst/>
              <a:gdLst/>
              <a:ahLst/>
              <a:cxnLst/>
              <a:rect l="l" t="t" r="r" b="b"/>
              <a:pathLst>
                <a:path w="4896" h="2111" extrusionOk="0">
                  <a:moveTo>
                    <a:pt x="2584" y="1"/>
                  </a:moveTo>
                  <a:cubicBezTo>
                    <a:pt x="225" y="1"/>
                    <a:pt x="2" y="2084"/>
                    <a:pt x="0" y="2104"/>
                  </a:cubicBezTo>
                  <a:lnTo>
                    <a:pt x="73" y="2111"/>
                  </a:lnTo>
                  <a:cubicBezTo>
                    <a:pt x="80" y="2028"/>
                    <a:pt x="293" y="74"/>
                    <a:pt x="2582" y="74"/>
                  </a:cubicBezTo>
                  <a:cubicBezTo>
                    <a:pt x="2583" y="74"/>
                    <a:pt x="2583" y="74"/>
                    <a:pt x="2584" y="74"/>
                  </a:cubicBezTo>
                  <a:lnTo>
                    <a:pt x="2588" y="74"/>
                  </a:lnTo>
                  <a:cubicBezTo>
                    <a:pt x="3559" y="76"/>
                    <a:pt x="4726" y="610"/>
                    <a:pt x="4823" y="2111"/>
                  </a:cubicBezTo>
                  <a:lnTo>
                    <a:pt x="4895" y="2105"/>
                  </a:lnTo>
                  <a:cubicBezTo>
                    <a:pt x="4797" y="553"/>
                    <a:pt x="3591" y="2"/>
                    <a:pt x="2588" y="1"/>
                  </a:cubicBez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7"/>
            <p:cNvSpPr/>
            <p:nvPr/>
          </p:nvSpPr>
          <p:spPr>
            <a:xfrm>
              <a:off x="7895451" y="2171121"/>
              <a:ext cx="144123" cy="80495"/>
            </a:xfrm>
            <a:custGeom>
              <a:avLst/>
              <a:gdLst/>
              <a:ahLst/>
              <a:cxnLst/>
              <a:rect l="l" t="t" r="r" b="b"/>
              <a:pathLst>
                <a:path w="1350" h="754" extrusionOk="0">
                  <a:moveTo>
                    <a:pt x="11" y="0"/>
                  </a:moveTo>
                  <a:cubicBezTo>
                    <a:pt x="6" y="0"/>
                    <a:pt x="1" y="5"/>
                    <a:pt x="1" y="11"/>
                  </a:cubicBezTo>
                  <a:lnTo>
                    <a:pt x="1" y="743"/>
                  </a:lnTo>
                  <a:cubicBezTo>
                    <a:pt x="1" y="748"/>
                    <a:pt x="4" y="753"/>
                    <a:pt x="11" y="753"/>
                  </a:cubicBezTo>
                  <a:lnTo>
                    <a:pt x="1338" y="753"/>
                  </a:lnTo>
                  <a:cubicBezTo>
                    <a:pt x="1345" y="753"/>
                    <a:pt x="1350" y="748"/>
                    <a:pt x="1349" y="743"/>
                  </a:cubicBezTo>
                  <a:lnTo>
                    <a:pt x="1349" y="11"/>
                  </a:lnTo>
                  <a:cubicBezTo>
                    <a:pt x="1349" y="6"/>
                    <a:pt x="1345" y="0"/>
                    <a:pt x="1338" y="0"/>
                  </a:cubicBezTo>
                  <a:close/>
                </a:path>
              </a:pathLst>
            </a:custGeom>
            <a:solidFill>
              <a:srgbClr val="FFD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7"/>
            <p:cNvSpPr/>
            <p:nvPr/>
          </p:nvSpPr>
          <p:spPr>
            <a:xfrm>
              <a:off x="10226395" y="2268057"/>
              <a:ext cx="313654" cy="168570"/>
            </a:xfrm>
            <a:custGeom>
              <a:avLst/>
              <a:gdLst/>
              <a:ahLst/>
              <a:cxnLst/>
              <a:rect l="l" t="t" r="r" b="b"/>
              <a:pathLst>
                <a:path w="2938" h="1579" extrusionOk="0">
                  <a:moveTo>
                    <a:pt x="1491" y="1"/>
                  </a:moveTo>
                  <a:cubicBezTo>
                    <a:pt x="1490" y="1"/>
                    <a:pt x="1488" y="1"/>
                    <a:pt x="1487" y="1"/>
                  </a:cubicBezTo>
                  <a:cubicBezTo>
                    <a:pt x="0" y="1"/>
                    <a:pt x="0" y="1579"/>
                    <a:pt x="0" y="1579"/>
                  </a:cubicBezTo>
                  <a:lnTo>
                    <a:pt x="2937" y="1579"/>
                  </a:lnTo>
                  <a:cubicBezTo>
                    <a:pt x="2890" y="922"/>
                    <a:pt x="2674" y="1"/>
                    <a:pt x="1491" y="1"/>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7"/>
            <p:cNvSpPr/>
            <p:nvPr/>
          </p:nvSpPr>
          <p:spPr>
            <a:xfrm>
              <a:off x="8547099" y="1716975"/>
              <a:ext cx="553858" cy="306608"/>
            </a:xfrm>
            <a:custGeom>
              <a:avLst/>
              <a:gdLst/>
              <a:ahLst/>
              <a:cxnLst/>
              <a:rect l="l" t="t" r="r" b="b"/>
              <a:pathLst>
                <a:path w="5188" h="2872" extrusionOk="0">
                  <a:moveTo>
                    <a:pt x="4791" y="0"/>
                  </a:moveTo>
                  <a:cubicBezTo>
                    <a:pt x="4365" y="0"/>
                    <a:pt x="3711" y="4"/>
                    <a:pt x="3426" y="26"/>
                  </a:cubicBezTo>
                  <a:cubicBezTo>
                    <a:pt x="2026" y="132"/>
                    <a:pt x="1" y="2871"/>
                    <a:pt x="1" y="2871"/>
                  </a:cubicBezTo>
                  <a:lnTo>
                    <a:pt x="5188" y="2744"/>
                  </a:lnTo>
                  <a:lnTo>
                    <a:pt x="5188" y="1"/>
                  </a:lnTo>
                  <a:cubicBezTo>
                    <a:pt x="5188" y="1"/>
                    <a:pt x="5023" y="0"/>
                    <a:pt x="4791" y="0"/>
                  </a:cubicBez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7"/>
            <p:cNvSpPr/>
            <p:nvPr/>
          </p:nvSpPr>
          <p:spPr>
            <a:xfrm>
              <a:off x="8578059" y="1716975"/>
              <a:ext cx="522898" cy="306608"/>
            </a:xfrm>
            <a:custGeom>
              <a:avLst/>
              <a:gdLst/>
              <a:ahLst/>
              <a:cxnLst/>
              <a:rect l="l" t="t" r="r" b="b"/>
              <a:pathLst>
                <a:path w="4898" h="2872" extrusionOk="0">
                  <a:moveTo>
                    <a:pt x="4606" y="0"/>
                  </a:moveTo>
                  <a:cubicBezTo>
                    <a:pt x="4290" y="0"/>
                    <a:pt x="3794" y="4"/>
                    <a:pt x="3526" y="26"/>
                  </a:cubicBezTo>
                  <a:cubicBezTo>
                    <a:pt x="2203" y="132"/>
                    <a:pt x="1" y="2871"/>
                    <a:pt x="1" y="2871"/>
                  </a:cubicBezTo>
                  <a:lnTo>
                    <a:pt x="4898" y="2744"/>
                  </a:lnTo>
                  <a:lnTo>
                    <a:pt x="4898" y="1"/>
                  </a:lnTo>
                  <a:cubicBezTo>
                    <a:pt x="4898" y="1"/>
                    <a:pt x="4779" y="0"/>
                    <a:pt x="4606" y="0"/>
                  </a:cubicBez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7"/>
            <p:cNvSpPr/>
            <p:nvPr/>
          </p:nvSpPr>
          <p:spPr>
            <a:xfrm>
              <a:off x="9165972" y="1716975"/>
              <a:ext cx="573928" cy="292943"/>
            </a:xfrm>
            <a:custGeom>
              <a:avLst/>
              <a:gdLst/>
              <a:ahLst/>
              <a:cxnLst/>
              <a:rect l="l" t="t" r="r" b="b"/>
              <a:pathLst>
                <a:path w="5376" h="2744" extrusionOk="0">
                  <a:moveTo>
                    <a:pt x="646" y="1"/>
                  </a:moveTo>
                  <a:cubicBezTo>
                    <a:pt x="62" y="1"/>
                    <a:pt x="0" y="47"/>
                    <a:pt x="0" y="47"/>
                  </a:cubicBezTo>
                  <a:lnTo>
                    <a:pt x="0" y="2744"/>
                  </a:lnTo>
                  <a:lnTo>
                    <a:pt x="5375" y="2718"/>
                  </a:lnTo>
                  <a:cubicBezTo>
                    <a:pt x="5375" y="2718"/>
                    <a:pt x="3193" y="104"/>
                    <a:pt x="1657" y="30"/>
                  </a:cubicBezTo>
                  <a:cubicBezTo>
                    <a:pt x="1211" y="9"/>
                    <a:pt x="885" y="1"/>
                    <a:pt x="646" y="1"/>
                  </a:cubicBez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7"/>
            <p:cNvSpPr/>
            <p:nvPr/>
          </p:nvSpPr>
          <p:spPr>
            <a:xfrm>
              <a:off x="9192448" y="1717082"/>
              <a:ext cx="547452" cy="292836"/>
            </a:xfrm>
            <a:custGeom>
              <a:avLst/>
              <a:gdLst/>
              <a:ahLst/>
              <a:cxnLst/>
              <a:rect l="l" t="t" r="r" b="b"/>
              <a:pathLst>
                <a:path w="5128" h="2743" extrusionOk="0">
                  <a:moveTo>
                    <a:pt x="619" y="1"/>
                  </a:moveTo>
                  <a:cubicBezTo>
                    <a:pt x="59" y="1"/>
                    <a:pt x="0" y="46"/>
                    <a:pt x="0" y="46"/>
                  </a:cubicBezTo>
                  <a:lnTo>
                    <a:pt x="0" y="2743"/>
                  </a:lnTo>
                  <a:lnTo>
                    <a:pt x="5127" y="2717"/>
                  </a:lnTo>
                  <a:cubicBezTo>
                    <a:pt x="5127" y="2717"/>
                    <a:pt x="3044" y="103"/>
                    <a:pt x="1581" y="29"/>
                  </a:cubicBezTo>
                  <a:cubicBezTo>
                    <a:pt x="1158" y="8"/>
                    <a:pt x="847" y="1"/>
                    <a:pt x="619" y="1"/>
                  </a:cubicBez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7"/>
            <p:cNvSpPr/>
            <p:nvPr/>
          </p:nvSpPr>
          <p:spPr>
            <a:xfrm>
              <a:off x="8428918" y="2078349"/>
              <a:ext cx="9181" cy="133020"/>
            </a:xfrm>
            <a:custGeom>
              <a:avLst/>
              <a:gdLst/>
              <a:ahLst/>
              <a:cxnLst/>
              <a:rect l="l" t="t" r="r" b="b"/>
              <a:pathLst>
                <a:path w="86" h="1246" extrusionOk="0">
                  <a:moveTo>
                    <a:pt x="0" y="1"/>
                  </a:moveTo>
                  <a:lnTo>
                    <a:pt x="0" y="1246"/>
                  </a:lnTo>
                  <a:lnTo>
                    <a:pt x="85" y="1246"/>
                  </a:lnTo>
                  <a:lnTo>
                    <a:pt x="85" y="1"/>
                  </a:ln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7"/>
            <p:cNvSpPr/>
            <p:nvPr/>
          </p:nvSpPr>
          <p:spPr>
            <a:xfrm>
              <a:off x="9593536" y="2052193"/>
              <a:ext cx="9074" cy="167289"/>
            </a:xfrm>
            <a:custGeom>
              <a:avLst/>
              <a:gdLst/>
              <a:ahLst/>
              <a:cxnLst/>
              <a:rect l="l" t="t" r="r" b="b"/>
              <a:pathLst>
                <a:path w="85" h="1567" extrusionOk="0">
                  <a:moveTo>
                    <a:pt x="1" y="1"/>
                  </a:moveTo>
                  <a:lnTo>
                    <a:pt x="1" y="1566"/>
                  </a:lnTo>
                  <a:lnTo>
                    <a:pt x="85" y="1566"/>
                  </a:lnTo>
                  <a:lnTo>
                    <a:pt x="85" y="1"/>
                  </a:ln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7"/>
            <p:cNvSpPr/>
            <p:nvPr/>
          </p:nvSpPr>
          <p:spPr>
            <a:xfrm>
              <a:off x="10071916" y="2099914"/>
              <a:ext cx="489803" cy="18683"/>
            </a:xfrm>
            <a:custGeom>
              <a:avLst/>
              <a:gdLst/>
              <a:ahLst/>
              <a:cxnLst/>
              <a:rect l="l" t="t" r="r" b="b"/>
              <a:pathLst>
                <a:path w="4588" h="175" extrusionOk="0">
                  <a:moveTo>
                    <a:pt x="4586" y="1"/>
                  </a:moveTo>
                  <a:lnTo>
                    <a:pt x="1" y="90"/>
                  </a:lnTo>
                  <a:lnTo>
                    <a:pt x="2" y="175"/>
                  </a:lnTo>
                  <a:lnTo>
                    <a:pt x="4588" y="85"/>
                  </a:lnTo>
                  <a:lnTo>
                    <a:pt x="4586" y="1"/>
                  </a:ln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7"/>
            <p:cNvSpPr/>
            <p:nvPr/>
          </p:nvSpPr>
          <p:spPr>
            <a:xfrm>
              <a:off x="10042024" y="2134930"/>
              <a:ext cx="144229" cy="80388"/>
            </a:xfrm>
            <a:custGeom>
              <a:avLst/>
              <a:gdLst/>
              <a:ahLst/>
              <a:cxnLst/>
              <a:rect l="l" t="t" r="r" b="b"/>
              <a:pathLst>
                <a:path w="1351" h="753" extrusionOk="0">
                  <a:moveTo>
                    <a:pt x="11" y="0"/>
                  </a:moveTo>
                  <a:cubicBezTo>
                    <a:pt x="6" y="0"/>
                    <a:pt x="1" y="4"/>
                    <a:pt x="1" y="11"/>
                  </a:cubicBezTo>
                  <a:lnTo>
                    <a:pt x="1" y="742"/>
                  </a:lnTo>
                  <a:cubicBezTo>
                    <a:pt x="1" y="747"/>
                    <a:pt x="5" y="752"/>
                    <a:pt x="11" y="752"/>
                  </a:cubicBezTo>
                  <a:lnTo>
                    <a:pt x="1338" y="752"/>
                  </a:lnTo>
                  <a:cubicBezTo>
                    <a:pt x="1346" y="752"/>
                    <a:pt x="1351" y="747"/>
                    <a:pt x="1349" y="742"/>
                  </a:cubicBezTo>
                  <a:lnTo>
                    <a:pt x="1349" y="11"/>
                  </a:lnTo>
                  <a:cubicBezTo>
                    <a:pt x="1349" y="6"/>
                    <a:pt x="1346" y="0"/>
                    <a:pt x="1338" y="0"/>
                  </a:cubicBezTo>
                  <a:close/>
                </a:path>
              </a:pathLst>
            </a:custGeom>
            <a:solidFill>
              <a:srgbClr val="FFD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7"/>
            <p:cNvSpPr/>
            <p:nvPr/>
          </p:nvSpPr>
          <p:spPr>
            <a:xfrm>
              <a:off x="10485281" y="2134930"/>
              <a:ext cx="144123" cy="80388"/>
            </a:xfrm>
            <a:custGeom>
              <a:avLst/>
              <a:gdLst/>
              <a:ahLst/>
              <a:cxnLst/>
              <a:rect l="l" t="t" r="r" b="b"/>
              <a:pathLst>
                <a:path w="1350" h="753" extrusionOk="0">
                  <a:moveTo>
                    <a:pt x="11" y="0"/>
                  </a:moveTo>
                  <a:cubicBezTo>
                    <a:pt x="5" y="0"/>
                    <a:pt x="0" y="4"/>
                    <a:pt x="0" y="11"/>
                  </a:cubicBezTo>
                  <a:lnTo>
                    <a:pt x="0" y="742"/>
                  </a:lnTo>
                  <a:cubicBezTo>
                    <a:pt x="0" y="747"/>
                    <a:pt x="4" y="752"/>
                    <a:pt x="11" y="752"/>
                  </a:cubicBezTo>
                  <a:lnTo>
                    <a:pt x="1338" y="752"/>
                  </a:lnTo>
                  <a:cubicBezTo>
                    <a:pt x="1344" y="752"/>
                    <a:pt x="1349" y="747"/>
                    <a:pt x="1348" y="742"/>
                  </a:cubicBezTo>
                  <a:lnTo>
                    <a:pt x="1348" y="11"/>
                  </a:lnTo>
                  <a:cubicBezTo>
                    <a:pt x="1348" y="6"/>
                    <a:pt x="1344" y="0"/>
                    <a:pt x="1338" y="0"/>
                  </a:cubicBezTo>
                  <a:close/>
                </a:path>
              </a:pathLst>
            </a:custGeom>
            <a:solidFill>
              <a:srgbClr val="FFD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7"/>
            <p:cNvSpPr/>
            <p:nvPr/>
          </p:nvSpPr>
          <p:spPr>
            <a:xfrm>
              <a:off x="9616809" y="1716975"/>
              <a:ext cx="632325" cy="312372"/>
            </a:xfrm>
            <a:custGeom>
              <a:avLst/>
              <a:gdLst/>
              <a:ahLst/>
              <a:cxnLst/>
              <a:rect l="l" t="t" r="r" b="b"/>
              <a:pathLst>
                <a:path w="5923" h="2926" extrusionOk="0">
                  <a:moveTo>
                    <a:pt x="0" y="0"/>
                  </a:moveTo>
                  <a:cubicBezTo>
                    <a:pt x="122" y="95"/>
                    <a:pt x="1632" y="1238"/>
                    <a:pt x="2688" y="2925"/>
                  </a:cubicBezTo>
                  <a:lnTo>
                    <a:pt x="5923" y="2812"/>
                  </a:lnTo>
                  <a:cubicBezTo>
                    <a:pt x="5923" y="2812"/>
                    <a:pt x="4527" y="780"/>
                    <a:pt x="3004" y="42"/>
                  </a:cubicBezTo>
                  <a:lnTo>
                    <a:pt x="0" y="0"/>
                  </a:ln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7"/>
            <p:cNvSpPr/>
            <p:nvPr/>
          </p:nvSpPr>
          <p:spPr>
            <a:xfrm>
              <a:off x="9616916" y="1716975"/>
              <a:ext cx="609585" cy="312372"/>
            </a:xfrm>
            <a:custGeom>
              <a:avLst/>
              <a:gdLst/>
              <a:ahLst/>
              <a:cxnLst/>
              <a:rect l="l" t="t" r="r" b="b"/>
              <a:pathLst>
                <a:path w="5710" h="2926" extrusionOk="0">
                  <a:moveTo>
                    <a:pt x="0" y="0"/>
                  </a:moveTo>
                  <a:lnTo>
                    <a:pt x="0" y="0"/>
                  </a:lnTo>
                  <a:cubicBezTo>
                    <a:pt x="121" y="95"/>
                    <a:pt x="1631" y="1238"/>
                    <a:pt x="2687" y="2925"/>
                  </a:cubicBezTo>
                  <a:lnTo>
                    <a:pt x="5709" y="2820"/>
                  </a:lnTo>
                  <a:cubicBezTo>
                    <a:pt x="5709" y="2820"/>
                    <a:pt x="4330" y="778"/>
                    <a:pt x="2809" y="39"/>
                  </a:cubicBezTo>
                  <a:lnTo>
                    <a:pt x="0"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7"/>
            <p:cNvSpPr/>
            <p:nvPr/>
          </p:nvSpPr>
          <p:spPr>
            <a:xfrm>
              <a:off x="9979571" y="1746867"/>
              <a:ext cx="570405" cy="308849"/>
            </a:xfrm>
            <a:custGeom>
              <a:avLst/>
              <a:gdLst/>
              <a:ahLst/>
              <a:cxnLst/>
              <a:rect l="l" t="t" r="r" b="b"/>
              <a:pathLst>
                <a:path w="5343" h="2893" extrusionOk="0">
                  <a:moveTo>
                    <a:pt x="5343" y="0"/>
                  </a:moveTo>
                  <a:lnTo>
                    <a:pt x="868" y="43"/>
                  </a:lnTo>
                  <a:lnTo>
                    <a:pt x="0" y="2893"/>
                  </a:lnTo>
                  <a:lnTo>
                    <a:pt x="4681" y="2854"/>
                  </a:lnTo>
                  <a:lnTo>
                    <a:pt x="5343" y="0"/>
                  </a:ln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6" name="Google Shape;1256;p47">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7">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7">
            <a:hlinkClick r:id="rId3"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9" name="Google Shape;1259;p47"/>
          <p:cNvGrpSpPr/>
          <p:nvPr/>
        </p:nvGrpSpPr>
        <p:grpSpPr>
          <a:xfrm>
            <a:off x="480570" y="460939"/>
            <a:ext cx="271609" cy="249173"/>
            <a:chOff x="6319908" y="3696721"/>
            <a:chExt cx="373963" cy="343119"/>
          </a:xfrm>
        </p:grpSpPr>
        <p:sp>
          <p:nvSpPr>
            <p:cNvPr id="1260" name="Google Shape;1260;p47"/>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7"/>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7"/>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3" name="Google Shape;1263;p47"/>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7"/>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7">
            <a:hlinkClick r:id="rId4"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6" name="Google Shape;1266;p47"/>
          <p:cNvGrpSpPr/>
          <p:nvPr/>
        </p:nvGrpSpPr>
        <p:grpSpPr>
          <a:xfrm>
            <a:off x="521795" y="932476"/>
            <a:ext cx="189159" cy="120273"/>
            <a:chOff x="404850" y="546850"/>
            <a:chExt cx="181500" cy="115425"/>
          </a:xfrm>
        </p:grpSpPr>
        <p:cxnSp>
          <p:nvCxnSpPr>
            <p:cNvPr id="1267" name="Google Shape;1267;p47"/>
            <p:cNvCxnSpPr/>
            <p:nvPr/>
          </p:nvCxnSpPr>
          <p:spPr>
            <a:xfrm>
              <a:off x="404850" y="5468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1268" name="Google Shape;1268;p47"/>
            <p:cNvCxnSpPr/>
            <p:nvPr/>
          </p:nvCxnSpPr>
          <p:spPr>
            <a:xfrm>
              <a:off x="404850" y="6065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1269" name="Google Shape;1269;p47"/>
            <p:cNvCxnSpPr/>
            <p:nvPr/>
          </p:nvCxnSpPr>
          <p:spPr>
            <a:xfrm>
              <a:off x="404850" y="662275"/>
              <a:ext cx="181500" cy="0"/>
            </a:xfrm>
            <a:prstGeom prst="straightConnector1">
              <a:avLst/>
            </a:prstGeom>
            <a:noFill/>
            <a:ln w="9525" cap="flat" cmpd="sng">
              <a:solidFill>
                <a:schemeClr val="lt1"/>
              </a:solidFill>
              <a:prstDash val="solid"/>
              <a:round/>
              <a:headEnd type="none" w="med" len="med"/>
              <a:tailEnd type="none" w="med" len="med"/>
            </a:ln>
          </p:spPr>
        </p:cxnSp>
      </p:grpSp>
      <p:sp>
        <p:nvSpPr>
          <p:cNvPr id="67" name="Google Shape;685;p38"/>
          <p:cNvSpPr/>
          <p:nvPr/>
        </p:nvSpPr>
        <p:spPr>
          <a:xfrm>
            <a:off x="880000" y="2618429"/>
            <a:ext cx="6384213" cy="545568"/>
          </a:xfrm>
          <a:prstGeom prst="roundRect">
            <a:avLst>
              <a:gd name="adj" fmla="val 16667"/>
            </a:avLst>
          </a:prstGeom>
          <a:solidFill>
            <a:srgbClr val="E1EF8D"/>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algn="ctr"/>
            <a:r>
              <a:rPr lang="en-US" sz="2400" b="1" dirty="0" smtClean="0">
                <a:solidFill>
                  <a:schemeClr val="tx1"/>
                </a:solidFill>
                <a:latin typeface="Albert Sans"/>
                <a:ea typeface="Albert Sans"/>
                <a:cs typeface="Albert Sans"/>
              </a:rPr>
              <a:t>What are the </a:t>
            </a:r>
            <a:r>
              <a:rPr lang="en-US" sz="2400" b="1" dirty="0" smtClean="0">
                <a:solidFill>
                  <a:schemeClr val="tx1"/>
                </a:solidFill>
                <a:latin typeface="Albert Sans"/>
                <a:ea typeface="Albert Sans"/>
                <a:cs typeface="Albert Sans"/>
              </a:rPr>
              <a:t>traffic problems in your city? </a:t>
            </a:r>
            <a:endParaRPr sz="2400" dirty="0">
              <a:solidFill>
                <a:srgbClr val="FF0000"/>
              </a:solidFill>
              <a:latin typeface="Albert Sans"/>
              <a:ea typeface="Albert Sans"/>
              <a:cs typeface="Albert San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41"/>
          <p:cNvSpPr/>
          <p:nvPr/>
        </p:nvSpPr>
        <p:spPr>
          <a:xfrm>
            <a:off x="2467866" y="2691261"/>
            <a:ext cx="5801491" cy="419400"/>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solidFill>
                  <a:schemeClr val="accent6"/>
                </a:solidFill>
                <a:latin typeface="Albert Sans"/>
                <a:ea typeface="Albert Sans"/>
                <a:cs typeface="Albert Sans"/>
              </a:rPr>
              <a:t>Some people not obeying traffic rules</a:t>
            </a:r>
            <a:r>
              <a:rPr lang="en-US" b="1" dirty="0" smtClean="0">
                <a:solidFill>
                  <a:schemeClr val="accent6"/>
                </a:solidFill>
              </a:rPr>
              <a:t>.</a:t>
            </a:r>
            <a:endParaRPr b="1" dirty="0">
              <a:solidFill>
                <a:schemeClr val="accent6"/>
              </a:solidFill>
            </a:endParaRPr>
          </a:p>
        </p:txBody>
      </p:sp>
      <p:sp>
        <p:nvSpPr>
          <p:cNvPr id="900" name="Google Shape;900;p41"/>
          <p:cNvSpPr/>
          <p:nvPr/>
        </p:nvSpPr>
        <p:spPr>
          <a:xfrm>
            <a:off x="2467866" y="1985583"/>
            <a:ext cx="5801491" cy="419400"/>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solidFill>
                  <a:schemeClr val="accent6"/>
                </a:solidFill>
                <a:latin typeface="Albert Sans"/>
                <a:ea typeface="Albert Sans"/>
                <a:cs typeface="Albert Sans"/>
              </a:rPr>
              <a:t>Narrow and bumpy </a:t>
            </a:r>
            <a:r>
              <a:rPr lang="en-US" sz="2000" b="1" dirty="0" smtClean="0">
                <a:solidFill>
                  <a:schemeClr val="accent6"/>
                </a:solidFill>
                <a:latin typeface="Albert Sans"/>
                <a:ea typeface="Albert Sans"/>
                <a:cs typeface="Albert Sans"/>
              </a:rPr>
              <a:t>roads.</a:t>
            </a:r>
            <a:endParaRPr b="1" dirty="0">
              <a:solidFill>
                <a:schemeClr val="accent6"/>
              </a:solidFill>
            </a:endParaRPr>
          </a:p>
        </p:txBody>
      </p:sp>
      <p:sp>
        <p:nvSpPr>
          <p:cNvPr id="901" name="Google Shape;901;p41"/>
          <p:cNvSpPr/>
          <p:nvPr/>
        </p:nvSpPr>
        <p:spPr>
          <a:xfrm>
            <a:off x="2467866" y="1279905"/>
            <a:ext cx="5801491" cy="419400"/>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solidFill>
                  <a:schemeClr val="accent6"/>
                </a:solidFill>
                <a:latin typeface="Albert Sans"/>
                <a:ea typeface="Albert Sans"/>
                <a:cs typeface="Albert Sans"/>
              </a:rPr>
              <a:t>Too many vehicles on the </a:t>
            </a:r>
            <a:r>
              <a:rPr lang="en-US" sz="2000" b="1" dirty="0" smtClean="0">
                <a:solidFill>
                  <a:schemeClr val="accent6"/>
                </a:solidFill>
                <a:latin typeface="Albert Sans"/>
                <a:ea typeface="Albert Sans"/>
                <a:cs typeface="Albert Sans"/>
              </a:rPr>
              <a:t>road.</a:t>
            </a:r>
            <a:endParaRPr b="1" dirty="0">
              <a:solidFill>
                <a:schemeClr val="accent6"/>
              </a:solidFill>
            </a:endParaRPr>
          </a:p>
        </p:txBody>
      </p:sp>
      <p:sp>
        <p:nvSpPr>
          <p:cNvPr id="910" name="Google Shape;910;p41"/>
          <p:cNvSpPr/>
          <p:nvPr/>
        </p:nvSpPr>
        <p:spPr>
          <a:xfrm>
            <a:off x="1639264" y="1279905"/>
            <a:ext cx="424687" cy="419400"/>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40" name="Google Shape;940;p41">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1">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1">
            <a:hlinkClick r:id="rId3"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3" name="Google Shape;943;p41"/>
          <p:cNvGrpSpPr/>
          <p:nvPr/>
        </p:nvGrpSpPr>
        <p:grpSpPr>
          <a:xfrm>
            <a:off x="480570" y="460939"/>
            <a:ext cx="271609" cy="249173"/>
            <a:chOff x="6319908" y="3696721"/>
            <a:chExt cx="373963" cy="343119"/>
          </a:xfrm>
        </p:grpSpPr>
        <p:sp>
          <p:nvSpPr>
            <p:cNvPr id="944" name="Google Shape;944;p41"/>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1"/>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1"/>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41"/>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1"/>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1">
            <a:hlinkClick r:id="rId4"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0" name="Google Shape;950;p41"/>
          <p:cNvGrpSpPr/>
          <p:nvPr/>
        </p:nvGrpSpPr>
        <p:grpSpPr>
          <a:xfrm>
            <a:off x="521795" y="932476"/>
            <a:ext cx="189159" cy="120273"/>
            <a:chOff x="404850" y="546850"/>
            <a:chExt cx="181500" cy="115425"/>
          </a:xfrm>
        </p:grpSpPr>
        <p:cxnSp>
          <p:nvCxnSpPr>
            <p:cNvPr id="951" name="Google Shape;951;p41"/>
            <p:cNvCxnSpPr/>
            <p:nvPr/>
          </p:nvCxnSpPr>
          <p:spPr>
            <a:xfrm>
              <a:off x="404850" y="5468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952" name="Google Shape;952;p41"/>
            <p:cNvCxnSpPr/>
            <p:nvPr/>
          </p:nvCxnSpPr>
          <p:spPr>
            <a:xfrm>
              <a:off x="404850" y="6065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953" name="Google Shape;953;p41"/>
            <p:cNvCxnSpPr/>
            <p:nvPr/>
          </p:nvCxnSpPr>
          <p:spPr>
            <a:xfrm>
              <a:off x="404850" y="662275"/>
              <a:ext cx="181500" cy="0"/>
            </a:xfrm>
            <a:prstGeom prst="straightConnector1">
              <a:avLst/>
            </a:prstGeom>
            <a:noFill/>
            <a:ln w="9525" cap="flat" cmpd="sng">
              <a:solidFill>
                <a:schemeClr val="lt1"/>
              </a:solidFill>
              <a:prstDash val="solid"/>
              <a:round/>
              <a:headEnd type="none" w="med" len="med"/>
              <a:tailEnd type="none" w="med" len="med"/>
            </a:ln>
          </p:spPr>
        </p:cxnSp>
      </p:grpSp>
      <p:sp>
        <p:nvSpPr>
          <p:cNvPr id="954" name="Google Shape;954;p41"/>
          <p:cNvSpPr/>
          <p:nvPr/>
        </p:nvSpPr>
        <p:spPr>
          <a:xfrm>
            <a:off x="3433370" y="-23450"/>
            <a:ext cx="6878075" cy="1256255"/>
          </a:xfrm>
          <a:custGeom>
            <a:avLst/>
            <a:gdLst/>
            <a:ahLst/>
            <a:cxnLst/>
            <a:rect l="l" t="t" r="r" b="b"/>
            <a:pathLst>
              <a:path w="275123" h="53414" extrusionOk="0">
                <a:moveTo>
                  <a:pt x="962" y="0"/>
                </a:moveTo>
                <a:cubicBezTo>
                  <a:pt x="1836" y="5364"/>
                  <a:pt x="-4163" y="27853"/>
                  <a:pt x="6207" y="32184"/>
                </a:cubicBezTo>
                <a:cubicBezTo>
                  <a:pt x="16578" y="36515"/>
                  <a:pt x="48047" y="22450"/>
                  <a:pt x="63185" y="25986"/>
                </a:cubicBezTo>
                <a:cubicBezTo>
                  <a:pt x="78324" y="29522"/>
                  <a:pt x="80549" y="53203"/>
                  <a:pt x="97038" y="53402"/>
                </a:cubicBezTo>
                <a:cubicBezTo>
                  <a:pt x="113527" y="53601"/>
                  <a:pt x="141658" y="30118"/>
                  <a:pt x="162121" y="27178"/>
                </a:cubicBezTo>
                <a:cubicBezTo>
                  <a:pt x="182584" y="24238"/>
                  <a:pt x="200980" y="35045"/>
                  <a:pt x="219814" y="35760"/>
                </a:cubicBezTo>
                <a:cubicBezTo>
                  <a:pt x="238648" y="36475"/>
                  <a:pt x="265905" y="32184"/>
                  <a:pt x="275123" y="31469"/>
                </a:cubicBezTo>
              </a:path>
            </a:pathLst>
          </a:custGeom>
          <a:noFill/>
          <a:ln w="19050" cap="flat" cmpd="sng">
            <a:solidFill>
              <a:schemeClr val="dk2"/>
            </a:solidFill>
            <a:prstDash val="dash"/>
            <a:round/>
            <a:headEnd type="none" w="med" len="med"/>
            <a:tailEnd type="none" w="med" len="med"/>
          </a:ln>
        </p:spPr>
      </p:sp>
      <p:sp>
        <p:nvSpPr>
          <p:cNvPr id="66" name="TextBox 65">
            <a:extLst>
              <a:ext uri="{FF2B5EF4-FFF2-40B4-BE49-F238E27FC236}">
                <a16:creationId xmlns:a16="http://schemas.microsoft.com/office/drawing/2014/main" id="{46939068-FF6C-DAE3-3A96-30E71385BAA3}"/>
              </a:ext>
            </a:extLst>
          </p:cNvPr>
          <p:cNvSpPr txBox="1"/>
          <p:nvPr/>
        </p:nvSpPr>
        <p:spPr>
          <a:xfrm>
            <a:off x="1010600" y="161616"/>
            <a:ext cx="7363425" cy="830997"/>
          </a:xfrm>
          <a:prstGeom prst="rect">
            <a:avLst/>
          </a:prstGeom>
          <a:solidFill>
            <a:schemeClr val="accent6"/>
          </a:solidFill>
        </p:spPr>
        <p:txBody>
          <a:bodyPr wrap="square">
            <a:spAutoFit/>
          </a:bodyPr>
          <a:lstStyle/>
          <a:p>
            <a:pPr algn="ctr">
              <a:spcBef>
                <a:spcPts val="600"/>
              </a:spcBef>
              <a:spcAft>
                <a:spcPts val="600"/>
              </a:spcAft>
            </a:pPr>
            <a:r>
              <a:rPr lang="en-US" sz="2400" b="1" dirty="0" smtClean="0">
                <a:latin typeface="Albert Sans"/>
                <a:sym typeface="Albert Sans"/>
              </a:rPr>
              <a:t>Ex </a:t>
            </a:r>
            <a:r>
              <a:rPr lang="en-US" sz="2400" b="1" dirty="0" smtClean="0">
                <a:latin typeface="Albert Sans"/>
                <a:sym typeface="Albert Sans"/>
              </a:rPr>
              <a:t>4. </a:t>
            </a:r>
            <a:r>
              <a:rPr lang="en-US" sz="2400" b="1" dirty="0" smtClean="0">
                <a:latin typeface="Albert Sans"/>
                <a:sym typeface="Albert Sans"/>
              </a:rPr>
              <a:t>(p 79) </a:t>
            </a:r>
            <a:r>
              <a:rPr lang="en-US" sz="2400" b="1" dirty="0" smtClean="0">
                <a:latin typeface="Albert Sans"/>
                <a:sym typeface="Albert Sans"/>
              </a:rPr>
              <a:t>Tick the traffic problems in big cities in Viet Nam.</a:t>
            </a:r>
            <a:endParaRPr lang="en-US" sz="2400" b="1" dirty="0">
              <a:latin typeface="Calibri (Body)"/>
            </a:endParaRPr>
          </a:p>
        </p:txBody>
      </p:sp>
      <p:sp>
        <p:nvSpPr>
          <p:cNvPr id="68" name="Google Shape;899;p41"/>
          <p:cNvSpPr/>
          <p:nvPr/>
        </p:nvSpPr>
        <p:spPr>
          <a:xfrm>
            <a:off x="2467866" y="4102617"/>
            <a:ext cx="5801491" cy="419400"/>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smtClean="0">
                <a:solidFill>
                  <a:schemeClr val="accent6"/>
                </a:solidFill>
                <a:latin typeface="Albert Sans"/>
                <a:ea typeface="Albert Sans"/>
                <a:cs typeface="Albert Sans"/>
              </a:rPr>
              <a:t>Wild animals running across the road.</a:t>
            </a:r>
            <a:endParaRPr b="1" dirty="0">
              <a:solidFill>
                <a:schemeClr val="accent6"/>
              </a:solidFill>
            </a:endParaRPr>
          </a:p>
        </p:txBody>
      </p:sp>
      <p:sp>
        <p:nvSpPr>
          <p:cNvPr id="69" name="Google Shape;900;p41"/>
          <p:cNvSpPr/>
          <p:nvPr/>
        </p:nvSpPr>
        <p:spPr>
          <a:xfrm>
            <a:off x="2467866" y="3396939"/>
            <a:ext cx="5801491" cy="419400"/>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smtClean="0">
                <a:solidFill>
                  <a:schemeClr val="accent6"/>
                </a:solidFill>
                <a:latin typeface="Albert Sans"/>
                <a:ea typeface="Albert Sans"/>
                <a:cs typeface="Albert Sans"/>
              </a:rPr>
              <a:t>Young children riding their bikes dangerously.</a:t>
            </a:r>
            <a:endParaRPr b="1" dirty="0">
              <a:solidFill>
                <a:schemeClr val="accent6"/>
              </a:solidFill>
            </a:endParaRPr>
          </a:p>
        </p:txBody>
      </p:sp>
      <p:sp>
        <p:nvSpPr>
          <p:cNvPr id="74" name="Google Shape;910;p41"/>
          <p:cNvSpPr/>
          <p:nvPr/>
        </p:nvSpPr>
        <p:spPr>
          <a:xfrm>
            <a:off x="1639263" y="1936424"/>
            <a:ext cx="424687" cy="419400"/>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5" name="Google Shape;910;p41"/>
          <p:cNvSpPr/>
          <p:nvPr/>
        </p:nvSpPr>
        <p:spPr>
          <a:xfrm>
            <a:off x="1632795" y="2691261"/>
            <a:ext cx="424687" cy="419400"/>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6" name="Google Shape;910;p41"/>
          <p:cNvSpPr/>
          <p:nvPr/>
        </p:nvSpPr>
        <p:spPr>
          <a:xfrm>
            <a:off x="1632795" y="3396939"/>
            <a:ext cx="424687" cy="419400"/>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7" name="Google Shape;910;p41"/>
          <p:cNvSpPr/>
          <p:nvPr/>
        </p:nvSpPr>
        <p:spPr>
          <a:xfrm>
            <a:off x="1639263" y="4102617"/>
            <a:ext cx="424687" cy="419400"/>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6" name="Google Shape;686;p38"/>
          <p:cNvSpPr txBox="1">
            <a:spLocks noGrp="1"/>
          </p:cNvSpPr>
          <p:nvPr>
            <p:ph type="title"/>
          </p:nvPr>
        </p:nvSpPr>
        <p:spPr>
          <a:xfrm>
            <a:off x="-2800675" y="-916902"/>
            <a:ext cx="7287300" cy="6345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 dirty="0"/>
              <a:t>Our team</a:t>
            </a:r>
            <a:endParaRPr dirty="0"/>
          </a:p>
        </p:txBody>
      </p:sp>
      <p:sp>
        <p:nvSpPr>
          <p:cNvPr id="694" name="Google Shape;694;p38">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8">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8">
            <a:hlinkClick r:id="rId3"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7" name="Google Shape;697;p38"/>
          <p:cNvGrpSpPr/>
          <p:nvPr/>
        </p:nvGrpSpPr>
        <p:grpSpPr>
          <a:xfrm>
            <a:off x="480570" y="460939"/>
            <a:ext cx="271609" cy="249173"/>
            <a:chOff x="6319908" y="3696721"/>
            <a:chExt cx="373963" cy="343119"/>
          </a:xfrm>
        </p:grpSpPr>
        <p:sp>
          <p:nvSpPr>
            <p:cNvPr id="698" name="Google Shape;698;p38"/>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8"/>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8"/>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1" name="Google Shape;701;p38"/>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8"/>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8">
            <a:hlinkClick r:id="rId4"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 name="Google Shape;704;p38"/>
          <p:cNvGrpSpPr/>
          <p:nvPr/>
        </p:nvGrpSpPr>
        <p:grpSpPr>
          <a:xfrm>
            <a:off x="521795" y="932476"/>
            <a:ext cx="189159" cy="120273"/>
            <a:chOff x="404850" y="546850"/>
            <a:chExt cx="181500" cy="115425"/>
          </a:xfrm>
        </p:grpSpPr>
        <p:cxnSp>
          <p:nvCxnSpPr>
            <p:cNvPr id="705" name="Google Shape;705;p38"/>
            <p:cNvCxnSpPr/>
            <p:nvPr/>
          </p:nvCxnSpPr>
          <p:spPr>
            <a:xfrm>
              <a:off x="404850" y="5468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38"/>
            <p:cNvCxnSpPr/>
            <p:nvPr/>
          </p:nvCxnSpPr>
          <p:spPr>
            <a:xfrm>
              <a:off x="404850" y="6065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38"/>
            <p:cNvCxnSpPr/>
            <p:nvPr/>
          </p:nvCxnSpPr>
          <p:spPr>
            <a:xfrm>
              <a:off x="404850" y="662275"/>
              <a:ext cx="181500" cy="0"/>
            </a:xfrm>
            <a:prstGeom prst="straightConnector1">
              <a:avLst/>
            </a:prstGeom>
            <a:noFill/>
            <a:ln w="9525" cap="flat" cmpd="sng">
              <a:solidFill>
                <a:schemeClr val="lt1"/>
              </a:solidFill>
              <a:prstDash val="solid"/>
              <a:round/>
              <a:headEnd type="none" w="med" len="med"/>
              <a:tailEnd type="none" w="med" len="med"/>
            </a:ln>
          </p:spPr>
        </p:cxnSp>
      </p:grpSp>
      <p:sp>
        <p:nvSpPr>
          <p:cNvPr id="27" name="TextBox 26">
            <a:extLst>
              <a:ext uri="{FF2B5EF4-FFF2-40B4-BE49-F238E27FC236}">
                <a16:creationId xmlns:a16="http://schemas.microsoft.com/office/drawing/2014/main" id="{46939068-FF6C-DAE3-3A96-30E71385BAA3}"/>
              </a:ext>
            </a:extLst>
          </p:cNvPr>
          <p:cNvSpPr txBox="1"/>
          <p:nvPr/>
        </p:nvSpPr>
        <p:spPr>
          <a:xfrm>
            <a:off x="1010600" y="161616"/>
            <a:ext cx="7363425" cy="1200329"/>
          </a:xfrm>
          <a:prstGeom prst="rect">
            <a:avLst/>
          </a:prstGeom>
          <a:noFill/>
        </p:spPr>
        <p:txBody>
          <a:bodyPr wrap="square">
            <a:spAutoFit/>
          </a:bodyPr>
          <a:lstStyle/>
          <a:p>
            <a:pPr algn="ctr">
              <a:spcBef>
                <a:spcPts val="600"/>
              </a:spcBef>
              <a:spcAft>
                <a:spcPts val="600"/>
              </a:spcAft>
            </a:pPr>
            <a:r>
              <a:rPr lang="en-US" sz="2400" b="1" dirty="0" smtClean="0">
                <a:latin typeface="Albert Sans"/>
                <a:sym typeface="Albert Sans"/>
              </a:rPr>
              <a:t>Ex </a:t>
            </a:r>
            <a:r>
              <a:rPr lang="en-US" sz="2400" b="1" dirty="0" smtClean="0">
                <a:latin typeface="Albert Sans"/>
                <a:sym typeface="Albert Sans"/>
              </a:rPr>
              <a:t>5. </a:t>
            </a:r>
            <a:r>
              <a:rPr lang="en-US" sz="2400" b="1" dirty="0" smtClean="0">
                <a:latin typeface="Albert Sans"/>
                <a:sym typeface="Albert Sans"/>
              </a:rPr>
              <a:t>(p 79) </a:t>
            </a:r>
            <a:r>
              <a:rPr lang="en-US" sz="2400" b="1" dirty="0" smtClean="0">
                <a:solidFill>
                  <a:srgbClr val="FF0000"/>
                </a:solidFill>
                <a:latin typeface="Albert Sans"/>
                <a:sym typeface="Albert Sans"/>
              </a:rPr>
              <a:t>Write a paragraph of about 70 words about the traffic problems in your town/city. </a:t>
            </a:r>
            <a:r>
              <a:rPr lang="en-US" sz="2400" b="1" dirty="0" smtClean="0">
                <a:latin typeface="Albert Sans"/>
                <a:sym typeface="Albert Sans"/>
              </a:rPr>
              <a:t>Use the cues above, and the following outline:</a:t>
            </a:r>
            <a:endParaRPr lang="en-US" sz="2400" b="1" dirty="0">
              <a:latin typeface="Calibri (Body)"/>
            </a:endParaRPr>
          </a:p>
        </p:txBody>
      </p:sp>
      <p:pic>
        <p:nvPicPr>
          <p:cNvPr id="28" name="Picture 2"/>
          <p:cNvPicPr>
            <a:picLocks noChangeAspect="1"/>
          </p:cNvPicPr>
          <p:nvPr/>
        </p:nvPicPr>
        <p:blipFill>
          <a:blip r:embed="rId5"/>
          <a:srcRect/>
          <a:stretch>
            <a:fillRect/>
          </a:stretch>
        </p:blipFill>
        <p:spPr>
          <a:xfrm>
            <a:off x="2375803" y="1361945"/>
            <a:ext cx="4436517" cy="3599124"/>
          </a:xfrm>
          <a:prstGeom prst="rect">
            <a:avLst/>
          </a:prstGeom>
        </p:spPr>
      </p:pic>
      <p:sp>
        <p:nvSpPr>
          <p:cNvPr id="688" name="Google Shape;688;p38"/>
          <p:cNvSpPr txBox="1"/>
          <p:nvPr/>
        </p:nvSpPr>
        <p:spPr>
          <a:xfrm>
            <a:off x="2971104" y="1995994"/>
            <a:ext cx="3533973" cy="602700"/>
          </a:xfrm>
          <a:prstGeom prst="rect">
            <a:avLst/>
          </a:prstGeom>
          <a:noFill/>
          <a:ln>
            <a:noFill/>
          </a:ln>
        </p:spPr>
        <p:txBody>
          <a:bodyPr spcFirstLastPara="1" wrap="square" lIns="91425" tIns="91425" rIns="91425" bIns="91425" anchor="t" anchorCtr="0">
            <a:noAutofit/>
          </a:bodyPr>
          <a:lstStyle/>
          <a:p>
            <a:pPr marL="285750" lvl="0" indent="-285750" rtl="0">
              <a:lnSpc>
                <a:spcPct val="200000"/>
              </a:lnSpc>
              <a:spcBef>
                <a:spcPts val="0"/>
              </a:spcBef>
              <a:spcAft>
                <a:spcPts val="0"/>
              </a:spcAft>
              <a:buSzPts val="1100"/>
              <a:buFontTx/>
              <a:buChar char="-"/>
            </a:pPr>
            <a:r>
              <a:rPr lang="en-US" b="1" dirty="0" smtClean="0">
                <a:latin typeface="Kumbh Sans"/>
                <a:ea typeface="Kumbh Sans"/>
                <a:cs typeface="Kumbh Sans"/>
                <a:sym typeface="Kumbh Sans"/>
              </a:rPr>
              <a:t>Introductio</a:t>
            </a:r>
            <a:r>
              <a:rPr lang="en-US" b="1" dirty="0" smtClean="0">
                <a:latin typeface="Kumbh Sans"/>
                <a:ea typeface="Kumbh Sans"/>
                <a:cs typeface="Kumbh Sans"/>
                <a:sym typeface="Kumbh Sans"/>
              </a:rPr>
              <a:t>n</a:t>
            </a:r>
          </a:p>
        </p:txBody>
      </p:sp>
      <p:sp>
        <p:nvSpPr>
          <p:cNvPr id="2" name="Rectangle 1"/>
          <p:cNvSpPr/>
          <p:nvPr/>
        </p:nvSpPr>
        <p:spPr>
          <a:xfrm>
            <a:off x="2971104" y="2542152"/>
            <a:ext cx="4572000" cy="459613"/>
          </a:xfrm>
          <a:prstGeom prst="rect">
            <a:avLst/>
          </a:prstGeom>
        </p:spPr>
        <p:txBody>
          <a:bodyPr>
            <a:spAutoFit/>
          </a:bodyPr>
          <a:lstStyle/>
          <a:p>
            <a:pPr marL="285750" lvl="0" indent="-285750">
              <a:lnSpc>
                <a:spcPct val="200000"/>
              </a:lnSpc>
              <a:buSzPts val="1100"/>
              <a:buFontTx/>
              <a:buChar char="-"/>
            </a:pPr>
            <a:r>
              <a:rPr lang="en-US" b="1" dirty="0">
                <a:latin typeface="Kumbh Sans"/>
                <a:ea typeface="Kumbh Sans"/>
                <a:cs typeface="Kumbh Sans"/>
                <a:sym typeface="Kumbh Sans"/>
              </a:rPr>
              <a:t>Problem 1</a:t>
            </a:r>
            <a:r>
              <a:rPr lang="en-US" b="1" dirty="0" smtClean="0">
                <a:latin typeface="Kumbh Sans"/>
                <a:ea typeface="Kumbh Sans"/>
                <a:cs typeface="Kumbh Sans"/>
                <a:sym typeface="Kumbh Sans"/>
              </a:rPr>
              <a:t>:</a:t>
            </a:r>
            <a:endParaRPr lang="en-US" b="1" dirty="0">
              <a:latin typeface="Kumbh Sans"/>
              <a:ea typeface="Kumbh Sans"/>
              <a:cs typeface="Kumbh Sans"/>
              <a:sym typeface="Kumbh Sans"/>
            </a:endParaRPr>
          </a:p>
        </p:txBody>
      </p:sp>
      <p:sp>
        <p:nvSpPr>
          <p:cNvPr id="3" name="Rectangle 2"/>
          <p:cNvSpPr/>
          <p:nvPr/>
        </p:nvSpPr>
        <p:spPr>
          <a:xfrm>
            <a:off x="2971104" y="3049859"/>
            <a:ext cx="4572000" cy="523220"/>
          </a:xfrm>
          <a:prstGeom prst="rect">
            <a:avLst/>
          </a:prstGeom>
        </p:spPr>
        <p:txBody>
          <a:bodyPr>
            <a:spAutoFit/>
          </a:bodyPr>
          <a:lstStyle/>
          <a:p>
            <a:pPr marL="285750" lvl="0" indent="-285750">
              <a:lnSpc>
                <a:spcPct val="200000"/>
              </a:lnSpc>
              <a:buSzPts val="1100"/>
              <a:buFontTx/>
              <a:buChar char="-"/>
            </a:pPr>
            <a:r>
              <a:rPr lang="en-US" b="1" dirty="0">
                <a:latin typeface="Kumbh Sans"/>
                <a:ea typeface="Kumbh Sans"/>
                <a:cs typeface="Kumbh Sans"/>
                <a:sym typeface="Kumbh Sans"/>
              </a:rPr>
              <a:t>Problem 2</a:t>
            </a:r>
            <a:r>
              <a:rPr lang="en-US" b="1" dirty="0" smtClean="0">
                <a:latin typeface="Kumbh Sans"/>
                <a:ea typeface="Kumbh Sans"/>
                <a:cs typeface="Kumbh Sans"/>
                <a:sym typeface="Kumbh Sans"/>
              </a:rPr>
              <a:t>:</a:t>
            </a:r>
            <a:endParaRPr lang="en-US" b="1" dirty="0">
              <a:latin typeface="Kumbh Sans"/>
              <a:ea typeface="Kumbh Sans"/>
              <a:cs typeface="Kumbh Sans"/>
              <a:sym typeface="Kumbh Sans"/>
            </a:endParaRPr>
          </a:p>
        </p:txBody>
      </p:sp>
      <p:sp>
        <p:nvSpPr>
          <p:cNvPr id="4" name="Rectangle 3"/>
          <p:cNvSpPr/>
          <p:nvPr/>
        </p:nvSpPr>
        <p:spPr>
          <a:xfrm>
            <a:off x="2971104" y="3545851"/>
            <a:ext cx="4572000" cy="459613"/>
          </a:xfrm>
          <a:prstGeom prst="rect">
            <a:avLst/>
          </a:prstGeom>
        </p:spPr>
        <p:txBody>
          <a:bodyPr>
            <a:spAutoFit/>
          </a:bodyPr>
          <a:lstStyle/>
          <a:p>
            <a:pPr marL="285750" lvl="0" indent="-285750">
              <a:lnSpc>
                <a:spcPct val="200000"/>
              </a:lnSpc>
              <a:buSzPts val="1100"/>
              <a:buFontTx/>
              <a:buChar char="-"/>
            </a:pPr>
            <a:r>
              <a:rPr lang="en-US" b="1" dirty="0" smtClean="0">
                <a:latin typeface="Kumbh Sans"/>
                <a:ea typeface="Kumbh Sans"/>
                <a:cs typeface="Kumbh Sans"/>
                <a:sym typeface="Kumbh Sans"/>
              </a:rPr>
              <a:t>….</a:t>
            </a:r>
            <a:endParaRPr lang="en-US" b="1" dirty="0">
              <a:latin typeface="Kumbh Sans"/>
              <a:ea typeface="Kumbh Sans"/>
              <a:cs typeface="Kumbh Sans"/>
              <a:sym typeface="Kumbh Sans"/>
            </a:endParaRPr>
          </a:p>
        </p:txBody>
      </p:sp>
      <p:sp>
        <p:nvSpPr>
          <p:cNvPr id="5" name="Rectangle 4"/>
          <p:cNvSpPr/>
          <p:nvPr/>
        </p:nvSpPr>
        <p:spPr>
          <a:xfrm>
            <a:off x="2992500" y="4005464"/>
            <a:ext cx="3231975" cy="523220"/>
          </a:xfrm>
          <a:prstGeom prst="rect">
            <a:avLst/>
          </a:prstGeom>
        </p:spPr>
        <p:txBody>
          <a:bodyPr wrap="none">
            <a:spAutoFit/>
          </a:bodyPr>
          <a:lstStyle/>
          <a:p>
            <a:pPr marL="285750" lvl="0" indent="-285750">
              <a:lnSpc>
                <a:spcPct val="200000"/>
              </a:lnSpc>
              <a:buSzPts val="1100"/>
              <a:buFontTx/>
              <a:buChar char="-"/>
            </a:pPr>
            <a:r>
              <a:rPr lang="en-US" b="1" dirty="0">
                <a:latin typeface="Kumbh Sans"/>
                <a:ea typeface="Kumbh Sans"/>
                <a:cs typeface="Kumbh Sans"/>
                <a:sym typeface="Kumbh Sans"/>
              </a:rPr>
              <a:t>Conclusion: reason or suggestion</a:t>
            </a:r>
            <a:endParaRPr lang="en-US" b="1" dirty="0">
              <a:latin typeface="Kumbh Sans"/>
              <a:ea typeface="Kumbh Sans"/>
              <a:cs typeface="Kumbh Sans"/>
              <a:sym typeface="Kumbh Sans"/>
            </a:endParaRPr>
          </a:p>
        </p:txBody>
      </p:sp>
    </p:spTree>
    <p:extLst>
      <p:ext uri="{BB962C8B-B14F-4D97-AF65-F5344CB8AC3E}">
        <p14:creationId xmlns:p14="http://schemas.microsoft.com/office/powerpoint/2010/main" val="69561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59" name="Google Shape;1351;p50"/>
          <p:cNvSpPr/>
          <p:nvPr/>
        </p:nvSpPr>
        <p:spPr>
          <a:xfrm>
            <a:off x="872928" y="4087650"/>
            <a:ext cx="4641075" cy="509390"/>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accent6"/>
              </a:solidFill>
              <a:latin typeface="Yeseva One"/>
              <a:ea typeface="Yeseva One"/>
              <a:cs typeface="Yeseva One"/>
              <a:sym typeface="Yeseva One"/>
            </a:endParaRPr>
          </a:p>
        </p:txBody>
      </p:sp>
      <p:sp>
        <p:nvSpPr>
          <p:cNvPr id="1351" name="Google Shape;1351;p50"/>
          <p:cNvSpPr/>
          <p:nvPr/>
        </p:nvSpPr>
        <p:spPr>
          <a:xfrm>
            <a:off x="872929" y="1225710"/>
            <a:ext cx="4641075" cy="509390"/>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accent6"/>
              </a:solidFill>
              <a:latin typeface="Yeseva One"/>
              <a:ea typeface="Yeseva One"/>
              <a:cs typeface="Yeseva One"/>
              <a:sym typeface="Yeseva One"/>
            </a:endParaRPr>
          </a:p>
        </p:txBody>
      </p:sp>
      <p:sp>
        <p:nvSpPr>
          <p:cNvPr id="1369" name="Google Shape;1369;p50"/>
          <p:cNvSpPr/>
          <p:nvPr/>
        </p:nvSpPr>
        <p:spPr>
          <a:xfrm>
            <a:off x="143100" y="3039975"/>
            <a:ext cx="1108557" cy="1990639"/>
          </a:xfrm>
          <a:custGeom>
            <a:avLst/>
            <a:gdLst/>
            <a:ahLst/>
            <a:cxnLst/>
            <a:rect l="l" t="t" r="r" b="b"/>
            <a:pathLst>
              <a:path w="41959" h="73666" extrusionOk="0">
                <a:moveTo>
                  <a:pt x="0" y="0"/>
                </a:moveTo>
                <a:cubicBezTo>
                  <a:pt x="954" y="6000"/>
                  <a:pt x="1828" y="26384"/>
                  <a:pt x="5722" y="35999"/>
                </a:cubicBezTo>
                <a:cubicBezTo>
                  <a:pt x="9616" y="45615"/>
                  <a:pt x="17325" y="51415"/>
                  <a:pt x="23364" y="57693"/>
                </a:cubicBezTo>
                <a:cubicBezTo>
                  <a:pt x="29404" y="63971"/>
                  <a:pt x="38860" y="71004"/>
                  <a:pt x="41959" y="73666"/>
                </a:cubicBezTo>
              </a:path>
            </a:pathLst>
          </a:custGeom>
          <a:noFill/>
          <a:ln w="19050" cap="flat" cmpd="sng">
            <a:solidFill>
              <a:schemeClr val="dk2"/>
            </a:solidFill>
            <a:prstDash val="dash"/>
            <a:round/>
            <a:headEnd type="none" w="med" len="med"/>
            <a:tailEnd type="none" w="med" len="med"/>
          </a:ln>
        </p:spPr>
      </p:sp>
      <p:sp>
        <p:nvSpPr>
          <p:cNvPr id="1370" name="Google Shape;1370;p50">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0">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0">
            <a:hlinkClick r:id="rId3"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3" name="Google Shape;1373;p50"/>
          <p:cNvGrpSpPr/>
          <p:nvPr/>
        </p:nvGrpSpPr>
        <p:grpSpPr>
          <a:xfrm>
            <a:off x="480570" y="460939"/>
            <a:ext cx="271609" cy="249173"/>
            <a:chOff x="6319908" y="3696721"/>
            <a:chExt cx="373963" cy="343119"/>
          </a:xfrm>
        </p:grpSpPr>
        <p:sp>
          <p:nvSpPr>
            <p:cNvPr id="1374" name="Google Shape;1374;p50"/>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0"/>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0"/>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7" name="Google Shape;1377;p50"/>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0"/>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0">
            <a:hlinkClick r:id="rId4"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0" name="Google Shape;1380;p50"/>
          <p:cNvGrpSpPr/>
          <p:nvPr/>
        </p:nvGrpSpPr>
        <p:grpSpPr>
          <a:xfrm>
            <a:off x="521795" y="932476"/>
            <a:ext cx="189159" cy="120273"/>
            <a:chOff x="404850" y="546850"/>
            <a:chExt cx="181500" cy="115425"/>
          </a:xfrm>
        </p:grpSpPr>
        <p:cxnSp>
          <p:nvCxnSpPr>
            <p:cNvPr id="1381" name="Google Shape;1381;p50"/>
            <p:cNvCxnSpPr/>
            <p:nvPr/>
          </p:nvCxnSpPr>
          <p:spPr>
            <a:xfrm>
              <a:off x="404850" y="5468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1382" name="Google Shape;1382;p50"/>
            <p:cNvCxnSpPr/>
            <p:nvPr/>
          </p:nvCxnSpPr>
          <p:spPr>
            <a:xfrm>
              <a:off x="404850" y="6065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1383" name="Google Shape;1383;p50"/>
            <p:cNvCxnSpPr/>
            <p:nvPr/>
          </p:nvCxnSpPr>
          <p:spPr>
            <a:xfrm>
              <a:off x="404850" y="662275"/>
              <a:ext cx="181500" cy="0"/>
            </a:xfrm>
            <a:prstGeom prst="straightConnector1">
              <a:avLst/>
            </a:prstGeom>
            <a:noFill/>
            <a:ln w="9525" cap="flat" cmpd="sng">
              <a:solidFill>
                <a:schemeClr val="lt1"/>
              </a:solidFill>
              <a:prstDash val="solid"/>
              <a:round/>
              <a:headEnd type="none" w="med" len="med"/>
              <a:tailEnd type="none" w="med" len="med"/>
            </a:ln>
          </p:spPr>
        </p:cxnSp>
      </p:grpSp>
      <p:sp>
        <p:nvSpPr>
          <p:cNvPr id="1384" name="Google Shape;1384;p50"/>
          <p:cNvSpPr/>
          <p:nvPr/>
        </p:nvSpPr>
        <p:spPr>
          <a:xfrm>
            <a:off x="7718300" y="6325"/>
            <a:ext cx="1162200" cy="1010225"/>
          </a:xfrm>
          <a:custGeom>
            <a:avLst/>
            <a:gdLst/>
            <a:ahLst/>
            <a:cxnLst/>
            <a:rect l="l" t="t" r="r" b="b"/>
            <a:pathLst>
              <a:path w="46488" h="40409" extrusionOk="0">
                <a:moveTo>
                  <a:pt x="0" y="40290"/>
                </a:moveTo>
                <a:cubicBezTo>
                  <a:pt x="4887" y="39932"/>
                  <a:pt x="23641" y="41482"/>
                  <a:pt x="29323" y="38144"/>
                </a:cubicBezTo>
                <a:cubicBezTo>
                  <a:pt x="35005" y="34806"/>
                  <a:pt x="31230" y="26621"/>
                  <a:pt x="34091" y="20264"/>
                </a:cubicBezTo>
                <a:cubicBezTo>
                  <a:pt x="36952" y="13907"/>
                  <a:pt x="44422" y="3377"/>
                  <a:pt x="46488" y="0"/>
                </a:cubicBezTo>
              </a:path>
            </a:pathLst>
          </a:custGeom>
          <a:noFill/>
          <a:ln w="19050" cap="flat" cmpd="sng">
            <a:solidFill>
              <a:schemeClr val="dk2"/>
            </a:solidFill>
            <a:prstDash val="dash"/>
            <a:round/>
            <a:headEnd type="none" w="med" len="med"/>
            <a:tailEnd type="none" w="med" len="med"/>
          </a:ln>
        </p:spPr>
      </p:sp>
      <p:sp>
        <p:nvSpPr>
          <p:cNvPr id="1385" name="Google Shape;1385;p50"/>
          <p:cNvSpPr/>
          <p:nvPr/>
        </p:nvSpPr>
        <p:spPr>
          <a:xfrm>
            <a:off x="5852825" y="6325"/>
            <a:ext cx="3105150" cy="2592625"/>
          </a:xfrm>
          <a:custGeom>
            <a:avLst/>
            <a:gdLst/>
            <a:ahLst/>
            <a:cxnLst/>
            <a:rect l="l" t="t" r="r" b="b"/>
            <a:pathLst>
              <a:path w="124206" h="103705" extrusionOk="0">
                <a:moveTo>
                  <a:pt x="124206" y="103705"/>
                </a:moveTo>
                <a:cubicBezTo>
                  <a:pt x="122657" y="98540"/>
                  <a:pt x="122260" y="80819"/>
                  <a:pt x="114909" y="72713"/>
                </a:cubicBezTo>
                <a:cubicBezTo>
                  <a:pt x="107558" y="64607"/>
                  <a:pt x="87612" y="61190"/>
                  <a:pt x="80102" y="55071"/>
                </a:cubicBezTo>
                <a:cubicBezTo>
                  <a:pt x="72592" y="48952"/>
                  <a:pt x="80500" y="41085"/>
                  <a:pt x="69851" y="35999"/>
                </a:cubicBezTo>
                <a:cubicBezTo>
                  <a:pt x="59203" y="30913"/>
                  <a:pt x="27853" y="30556"/>
                  <a:pt x="16211" y="24556"/>
                </a:cubicBezTo>
                <a:cubicBezTo>
                  <a:pt x="4569" y="18556"/>
                  <a:pt x="2702" y="4093"/>
                  <a:pt x="0" y="0"/>
                </a:cubicBezTo>
              </a:path>
            </a:pathLst>
          </a:custGeom>
          <a:noFill/>
          <a:ln w="19050" cap="flat" cmpd="sng">
            <a:solidFill>
              <a:schemeClr val="dk2"/>
            </a:solidFill>
            <a:prstDash val="dash"/>
            <a:round/>
            <a:headEnd type="none" w="med" len="med"/>
            <a:tailEnd type="none" w="med" len="med"/>
          </a:ln>
        </p:spPr>
      </p:sp>
      <p:sp>
        <p:nvSpPr>
          <p:cNvPr id="4" name="Rectangle 3"/>
          <p:cNvSpPr/>
          <p:nvPr/>
        </p:nvSpPr>
        <p:spPr>
          <a:xfrm>
            <a:off x="1183766" y="203143"/>
            <a:ext cx="7193163" cy="830997"/>
          </a:xfrm>
          <a:prstGeom prst="rect">
            <a:avLst/>
          </a:prstGeom>
        </p:spPr>
        <p:txBody>
          <a:bodyPr wrap="square">
            <a:spAutoFit/>
          </a:bodyPr>
          <a:lstStyle/>
          <a:p>
            <a:pPr algn="ctr"/>
            <a:r>
              <a:rPr lang="en-US" sz="2400" b="1" dirty="0">
                <a:latin typeface="Albert Sans"/>
                <a:sym typeface="Albert Sans"/>
              </a:rPr>
              <a:t>Ex 5. (p 79) </a:t>
            </a:r>
            <a:r>
              <a:rPr lang="en-US" sz="2400" b="1" dirty="0">
                <a:solidFill>
                  <a:srgbClr val="FF0000"/>
                </a:solidFill>
                <a:latin typeface="Albert Sans"/>
                <a:sym typeface="Albert Sans"/>
              </a:rPr>
              <a:t>Write a paragraph of about 70 words about the traffic problems in your town/city. </a:t>
            </a:r>
            <a:endParaRPr lang="en-US" dirty="0"/>
          </a:p>
        </p:txBody>
      </p:sp>
      <p:sp>
        <p:nvSpPr>
          <p:cNvPr id="1357" name="Google Shape;1357;p50"/>
          <p:cNvSpPr txBox="1">
            <a:spLocks noGrp="1"/>
          </p:cNvSpPr>
          <p:nvPr>
            <p:ph type="title" idx="2"/>
          </p:nvPr>
        </p:nvSpPr>
        <p:spPr>
          <a:xfrm>
            <a:off x="841540" y="1178783"/>
            <a:ext cx="4628624" cy="624550"/>
          </a:xfrm>
          <a:prstGeom prst="rect">
            <a:avLst/>
          </a:prstGeom>
        </p:spPr>
        <p:txBody>
          <a:bodyPr spcFirstLastPara="1" wrap="square" lIns="91425" tIns="91425" rIns="91425" bIns="91425" anchor="b" anchorCtr="0">
            <a:noAutofit/>
          </a:bodyPr>
          <a:lstStyle/>
          <a:p>
            <a:pPr lvl="0"/>
            <a:r>
              <a:rPr lang="en-US" sz="1600" dirty="0">
                <a:solidFill>
                  <a:schemeClr val="accent6"/>
                </a:solidFill>
              </a:rPr>
              <a:t>1. W</a:t>
            </a:r>
            <a:r>
              <a:rPr lang="en-US" sz="1600" dirty="0" smtClean="0">
                <a:solidFill>
                  <a:schemeClr val="accent6"/>
                </a:solidFill>
              </a:rPr>
              <a:t>hat </a:t>
            </a:r>
            <a:r>
              <a:rPr lang="en-US" sz="1600" dirty="0">
                <a:solidFill>
                  <a:schemeClr val="accent6"/>
                </a:solidFill>
              </a:rPr>
              <a:t>is one of the traffic problems in your city?</a:t>
            </a:r>
            <a:endParaRPr sz="1600" dirty="0">
              <a:solidFill>
                <a:schemeClr val="accent6"/>
              </a:solidFill>
            </a:endParaRPr>
          </a:p>
        </p:txBody>
      </p:sp>
      <p:sp>
        <p:nvSpPr>
          <p:cNvPr id="1363" name="Google Shape;1363;p50"/>
          <p:cNvSpPr txBox="1">
            <a:spLocks noGrp="1"/>
          </p:cNvSpPr>
          <p:nvPr>
            <p:ph type="title" idx="7"/>
          </p:nvPr>
        </p:nvSpPr>
        <p:spPr>
          <a:xfrm>
            <a:off x="779424" y="4030867"/>
            <a:ext cx="4823229" cy="622297"/>
          </a:xfrm>
          <a:prstGeom prst="rect">
            <a:avLst/>
          </a:prstGeom>
        </p:spPr>
        <p:txBody>
          <a:bodyPr spcFirstLastPara="1" wrap="square" lIns="91425" tIns="91425" rIns="91425" bIns="91425" anchor="b" anchorCtr="0">
            <a:noAutofit/>
          </a:bodyPr>
          <a:lstStyle/>
          <a:p>
            <a:pPr lvl="0"/>
            <a:r>
              <a:rPr lang="en-US" sz="1600" dirty="0">
                <a:solidFill>
                  <a:schemeClr val="accent6"/>
                </a:solidFill>
              </a:rPr>
              <a:t>5. </a:t>
            </a:r>
            <a:r>
              <a:rPr lang="en-US" sz="1600" dirty="0" smtClean="0">
                <a:solidFill>
                  <a:schemeClr val="accent6"/>
                </a:solidFill>
              </a:rPr>
              <a:t>Should </a:t>
            </a:r>
            <a:r>
              <a:rPr lang="en-US" sz="1600" dirty="0">
                <a:solidFill>
                  <a:schemeClr val="accent6"/>
                </a:solidFill>
              </a:rPr>
              <a:t>you wear a helmet when you ride a motorbike? why or why not?</a:t>
            </a:r>
            <a:endParaRPr lang="en-US" sz="1600" dirty="0">
              <a:solidFill>
                <a:schemeClr val="accent6"/>
              </a:solidFill>
            </a:endParaRPr>
          </a:p>
        </p:txBody>
      </p:sp>
      <p:sp>
        <p:nvSpPr>
          <p:cNvPr id="13" name="Rectangle 12"/>
          <p:cNvSpPr/>
          <p:nvPr/>
        </p:nvSpPr>
        <p:spPr>
          <a:xfrm>
            <a:off x="5543607" y="1145070"/>
            <a:ext cx="3377342" cy="3600986"/>
          </a:xfrm>
          <a:prstGeom prst="rect">
            <a:avLst/>
          </a:prstGeom>
          <a:solidFill>
            <a:srgbClr val="E1EF8D"/>
          </a:solidFill>
        </p:spPr>
        <p:txBody>
          <a:bodyPr wrap="square">
            <a:spAutoFit/>
          </a:bodyPr>
          <a:lstStyle/>
          <a:p>
            <a:pPr>
              <a:buClr>
                <a:schemeClr val="dk1"/>
              </a:buClr>
              <a:buSzPts val="1800"/>
            </a:pPr>
            <a:r>
              <a:rPr lang="en-US" sz="1200" dirty="0" smtClean="0">
                <a:latin typeface="Kumbh Sans SemiBold"/>
                <a:ea typeface="Kumbh Sans SemiBold"/>
                <a:cs typeface="Kumbh Sans SemiBold"/>
                <a:sym typeface="Kumbh Sans SemiBold"/>
              </a:rPr>
              <a:t>Sample: </a:t>
            </a:r>
          </a:p>
          <a:p>
            <a:pPr>
              <a:buClr>
                <a:schemeClr val="dk1"/>
              </a:buClr>
              <a:buSzPts val="1800"/>
            </a:pPr>
            <a:r>
              <a:rPr lang="en-US" sz="1200" dirty="0" smtClean="0">
                <a:latin typeface="Kumbh Sans SemiBold"/>
                <a:ea typeface="Kumbh Sans SemiBold"/>
                <a:cs typeface="Kumbh Sans SemiBold"/>
                <a:sym typeface="Kumbh Sans SemiBold"/>
              </a:rPr>
              <a:t>I </a:t>
            </a:r>
            <a:r>
              <a:rPr lang="en-US" sz="1200" dirty="0">
                <a:latin typeface="Kumbh Sans SemiBold"/>
                <a:ea typeface="Kumbh Sans SemiBold"/>
                <a:cs typeface="Kumbh Sans SemiBold"/>
                <a:sym typeface="Kumbh Sans SemiBold"/>
              </a:rPr>
              <a:t>have lived in Hanoi for many years, so I can see that the traffic here is usually </a:t>
            </a:r>
            <a:r>
              <a:rPr lang="en-US" sz="1200" dirty="0" smtClean="0">
                <a:latin typeface="Kumbh Sans SemiBold"/>
                <a:ea typeface="Kumbh Sans SemiBold"/>
                <a:cs typeface="Kumbh Sans SemiBold"/>
                <a:sym typeface="Kumbh Sans SemiBold"/>
              </a:rPr>
              <a:t>so crowded</a:t>
            </a:r>
            <a:r>
              <a:rPr lang="en-US" sz="1200" dirty="0">
                <a:latin typeface="Kumbh Sans SemiBold"/>
                <a:ea typeface="Kumbh Sans SemiBold"/>
                <a:cs typeface="Kumbh Sans SemiBold"/>
                <a:sym typeface="Kumbh Sans SemiBold"/>
              </a:rPr>
              <a:t>, especially during rush hours. </a:t>
            </a:r>
            <a:r>
              <a:rPr lang="en-US" sz="1200" dirty="0">
                <a:latin typeface="Kumbh Sans SemiBold"/>
                <a:ea typeface="Kumbh Sans SemiBold"/>
                <a:cs typeface="Kumbh Sans SemiBold"/>
                <a:sym typeface="Kumbh Sans SemiBold"/>
              </a:rPr>
              <a:t>Some traffic problems have risen recently and drawn a lot of the public's attention. Firstly, there are too many vehicles on the road. There are many cars, buses, taxis and trucks on the high roads. Besides, the narrow and bumpy road can cause many accidents. On top of that, some people do not obey traffic rules. All of those careless actions can cause accidents. To avoid them, I think we should use public transportation instead of private cars to reduce the number of vehicles. What's more, it is a good idea to educate all people to follow the traffic rules and youngsters to know how to drive carefully and safely</a:t>
            </a:r>
            <a:r>
              <a:rPr lang="en-US" sz="1200" dirty="0">
                <a:latin typeface="Kumbh Sans SemiBold"/>
                <a:ea typeface="Kumbh Sans SemiBold"/>
                <a:cs typeface="Kumbh Sans SemiBold"/>
                <a:sym typeface="Kumbh Sans SemiBold"/>
              </a:rPr>
              <a:t>.</a:t>
            </a:r>
            <a:endParaRPr lang="en-US" sz="1200" dirty="0">
              <a:latin typeface="Kumbh Sans SemiBold"/>
              <a:ea typeface="Kumbh Sans SemiBold"/>
              <a:cs typeface="Kumbh Sans SemiBold"/>
              <a:sym typeface="Kumbh Sans SemiBold"/>
            </a:endParaRPr>
          </a:p>
        </p:txBody>
      </p:sp>
      <p:sp>
        <p:nvSpPr>
          <p:cNvPr id="56" name="Google Shape;1351;p50"/>
          <p:cNvSpPr/>
          <p:nvPr/>
        </p:nvSpPr>
        <p:spPr>
          <a:xfrm>
            <a:off x="872928" y="1941195"/>
            <a:ext cx="4641075" cy="509390"/>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accent6"/>
              </a:solidFill>
              <a:latin typeface="Yeseva One"/>
              <a:ea typeface="Yeseva One"/>
              <a:cs typeface="Yeseva One"/>
              <a:sym typeface="Yeseva One"/>
            </a:endParaRPr>
          </a:p>
        </p:txBody>
      </p:sp>
      <p:sp>
        <p:nvSpPr>
          <p:cNvPr id="57" name="Google Shape;1351;p50"/>
          <p:cNvSpPr/>
          <p:nvPr/>
        </p:nvSpPr>
        <p:spPr>
          <a:xfrm>
            <a:off x="872928" y="2656680"/>
            <a:ext cx="4641075" cy="509390"/>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accent6"/>
              </a:solidFill>
              <a:latin typeface="Yeseva One"/>
              <a:ea typeface="Yeseva One"/>
              <a:cs typeface="Yeseva One"/>
              <a:sym typeface="Yeseva One"/>
            </a:endParaRPr>
          </a:p>
        </p:txBody>
      </p:sp>
      <p:sp>
        <p:nvSpPr>
          <p:cNvPr id="58" name="Google Shape;1351;p50"/>
          <p:cNvSpPr/>
          <p:nvPr/>
        </p:nvSpPr>
        <p:spPr>
          <a:xfrm>
            <a:off x="872928" y="3372165"/>
            <a:ext cx="4641075" cy="509390"/>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accent6"/>
              </a:solidFill>
              <a:latin typeface="Yeseva One"/>
              <a:ea typeface="Yeseva One"/>
              <a:cs typeface="Yeseva One"/>
              <a:sym typeface="Yeseva One"/>
            </a:endParaRPr>
          </a:p>
        </p:txBody>
      </p:sp>
      <p:sp>
        <p:nvSpPr>
          <p:cNvPr id="1359" name="Google Shape;1359;p50"/>
          <p:cNvSpPr txBox="1">
            <a:spLocks noGrp="1"/>
          </p:cNvSpPr>
          <p:nvPr>
            <p:ph type="title" idx="3"/>
          </p:nvPr>
        </p:nvSpPr>
        <p:spPr>
          <a:xfrm>
            <a:off x="1011617" y="1864029"/>
            <a:ext cx="4288469" cy="518385"/>
          </a:xfrm>
          <a:prstGeom prst="rect">
            <a:avLst/>
          </a:prstGeom>
        </p:spPr>
        <p:txBody>
          <a:bodyPr spcFirstLastPara="1" wrap="square" lIns="91425" tIns="91425" rIns="91425" bIns="91425" anchor="b" anchorCtr="0">
            <a:noAutofit/>
          </a:bodyPr>
          <a:lstStyle/>
          <a:p>
            <a:pPr lvl="0"/>
            <a:r>
              <a:rPr lang="en-US" sz="1600" dirty="0">
                <a:solidFill>
                  <a:schemeClr val="accent6"/>
                </a:solidFill>
              </a:rPr>
              <a:t>2. W</a:t>
            </a:r>
            <a:r>
              <a:rPr lang="en-US" sz="1600" dirty="0" smtClean="0">
                <a:solidFill>
                  <a:schemeClr val="accent6"/>
                </a:solidFill>
              </a:rPr>
              <a:t>here </a:t>
            </a:r>
            <a:r>
              <a:rPr lang="en-US" sz="1600" dirty="0">
                <a:solidFill>
                  <a:schemeClr val="accent6"/>
                </a:solidFill>
              </a:rPr>
              <a:t>should you cross the street?</a:t>
            </a:r>
            <a:endParaRPr sz="1600" dirty="0">
              <a:solidFill>
                <a:schemeClr val="accent6"/>
              </a:solidFill>
            </a:endParaRPr>
          </a:p>
        </p:txBody>
      </p:sp>
      <p:sp>
        <p:nvSpPr>
          <p:cNvPr id="1365" name="Google Shape;1365;p50"/>
          <p:cNvSpPr txBox="1">
            <a:spLocks noGrp="1"/>
          </p:cNvSpPr>
          <p:nvPr>
            <p:ph type="title" idx="9"/>
          </p:nvPr>
        </p:nvSpPr>
        <p:spPr>
          <a:xfrm>
            <a:off x="616025" y="2640672"/>
            <a:ext cx="5215168" cy="609783"/>
          </a:xfrm>
          <a:prstGeom prst="rect">
            <a:avLst/>
          </a:prstGeom>
        </p:spPr>
        <p:txBody>
          <a:bodyPr spcFirstLastPara="1" wrap="square" lIns="91425" tIns="91425" rIns="91425" bIns="91425" anchor="b" anchorCtr="0">
            <a:noAutofit/>
          </a:bodyPr>
          <a:lstStyle/>
          <a:p>
            <a:pPr lvl="0"/>
            <a:r>
              <a:rPr lang="en-US" sz="1600" dirty="0">
                <a:solidFill>
                  <a:schemeClr val="accent6"/>
                </a:solidFill>
              </a:rPr>
              <a:t>3. </a:t>
            </a:r>
            <a:r>
              <a:rPr lang="en-US" sz="1600" dirty="0" smtClean="0">
                <a:solidFill>
                  <a:schemeClr val="accent6"/>
                </a:solidFill>
              </a:rPr>
              <a:t>Should </a:t>
            </a:r>
            <a:r>
              <a:rPr lang="en-US" sz="1600" dirty="0">
                <a:solidFill>
                  <a:schemeClr val="accent6"/>
                </a:solidFill>
              </a:rPr>
              <a:t>on drive after drinking alcohol? </a:t>
            </a:r>
            <a:r>
              <a:rPr lang="en-US" sz="1600" dirty="0" smtClean="0">
                <a:solidFill>
                  <a:schemeClr val="accent6"/>
                </a:solidFill>
              </a:rPr>
              <a:t/>
            </a:r>
            <a:br>
              <a:rPr lang="en-US" sz="1600" dirty="0" smtClean="0">
                <a:solidFill>
                  <a:schemeClr val="accent6"/>
                </a:solidFill>
              </a:rPr>
            </a:br>
            <a:r>
              <a:rPr lang="en-US" sz="1600" dirty="0" smtClean="0">
                <a:solidFill>
                  <a:schemeClr val="accent6"/>
                </a:solidFill>
              </a:rPr>
              <a:t>why </a:t>
            </a:r>
            <a:r>
              <a:rPr lang="en-US" sz="1600" dirty="0">
                <a:solidFill>
                  <a:schemeClr val="accent6"/>
                </a:solidFill>
              </a:rPr>
              <a:t>or why not?</a:t>
            </a:r>
            <a:endParaRPr sz="1600" dirty="0">
              <a:solidFill>
                <a:schemeClr val="accent6"/>
              </a:solidFill>
            </a:endParaRPr>
          </a:p>
        </p:txBody>
      </p:sp>
      <p:sp>
        <p:nvSpPr>
          <p:cNvPr id="1361" name="Google Shape;1361;p50"/>
          <p:cNvSpPr txBox="1">
            <a:spLocks noGrp="1"/>
          </p:cNvSpPr>
          <p:nvPr>
            <p:ph type="title" idx="5"/>
          </p:nvPr>
        </p:nvSpPr>
        <p:spPr>
          <a:xfrm>
            <a:off x="797940" y="3409865"/>
            <a:ext cx="4851338" cy="548856"/>
          </a:xfrm>
          <a:prstGeom prst="rect">
            <a:avLst/>
          </a:prstGeom>
        </p:spPr>
        <p:txBody>
          <a:bodyPr spcFirstLastPara="1" wrap="square" lIns="91425" tIns="91425" rIns="91425" bIns="91425" anchor="b" anchorCtr="0">
            <a:noAutofit/>
          </a:bodyPr>
          <a:lstStyle/>
          <a:p>
            <a:pPr lvl="0"/>
            <a:r>
              <a:rPr lang="en-US" sz="1600" dirty="0">
                <a:solidFill>
                  <a:schemeClr val="accent6"/>
                </a:solidFill>
              </a:rPr>
              <a:t>4. W</a:t>
            </a:r>
            <a:r>
              <a:rPr lang="en-US" sz="1600" dirty="0" smtClean="0">
                <a:solidFill>
                  <a:schemeClr val="accent6"/>
                </a:solidFill>
              </a:rPr>
              <a:t>hat </a:t>
            </a:r>
            <a:r>
              <a:rPr lang="en-US" sz="1600" dirty="0">
                <a:solidFill>
                  <a:schemeClr val="accent6"/>
                </a:solidFill>
              </a:rPr>
              <a:t>must you do before you turn left or right while riding a bike?</a:t>
            </a:r>
            <a:endParaRPr sz="1600" dirty="0">
              <a:solidFill>
                <a:schemeClr val="accent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357"/>
                                        </p:tgtEl>
                                        <p:attrNameLst>
                                          <p:attrName>style.visibility</p:attrName>
                                        </p:attrNameLst>
                                      </p:cBhvr>
                                      <p:to>
                                        <p:strVal val="visible"/>
                                      </p:to>
                                    </p:set>
                                    <p:animEffect transition="in" filter="barn(inHorizontal)">
                                      <p:cBhvr>
                                        <p:cTn id="7" dur="500"/>
                                        <p:tgtEl>
                                          <p:spTgt spid="1357"/>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1351"/>
                                        </p:tgtEl>
                                        <p:attrNameLst>
                                          <p:attrName>style.visibility</p:attrName>
                                        </p:attrNameLst>
                                      </p:cBhvr>
                                      <p:to>
                                        <p:strVal val="visible"/>
                                      </p:to>
                                    </p:set>
                                    <p:animEffect transition="in" filter="barn(inHorizontal)">
                                      <p:cBhvr>
                                        <p:cTn id="10" dur="500"/>
                                        <p:tgtEl>
                                          <p:spTgt spid="1351"/>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1359"/>
                                        </p:tgtEl>
                                        <p:attrNameLst>
                                          <p:attrName>style.visibility</p:attrName>
                                        </p:attrNameLst>
                                      </p:cBhvr>
                                      <p:to>
                                        <p:strVal val="visible"/>
                                      </p:to>
                                    </p:set>
                                    <p:animEffect transition="in" filter="barn(inHorizontal)">
                                      <p:cBhvr>
                                        <p:cTn id="13" dur="500"/>
                                        <p:tgtEl>
                                          <p:spTgt spid="1359"/>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1365"/>
                                        </p:tgtEl>
                                        <p:attrNameLst>
                                          <p:attrName>style.visibility</p:attrName>
                                        </p:attrNameLst>
                                      </p:cBhvr>
                                      <p:to>
                                        <p:strVal val="visible"/>
                                      </p:to>
                                    </p:set>
                                    <p:animEffect transition="in" filter="barn(inHorizontal)">
                                      <p:cBhvr>
                                        <p:cTn id="16" dur="500"/>
                                        <p:tgtEl>
                                          <p:spTgt spid="1365"/>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361"/>
                                        </p:tgtEl>
                                        <p:attrNameLst>
                                          <p:attrName>style.visibility</p:attrName>
                                        </p:attrNameLst>
                                      </p:cBhvr>
                                      <p:to>
                                        <p:strVal val="visible"/>
                                      </p:to>
                                    </p:set>
                                    <p:animEffect transition="in" filter="barn(inHorizontal)">
                                      <p:cBhvr>
                                        <p:cTn id="19" dur="500"/>
                                        <p:tgtEl>
                                          <p:spTgt spid="1361"/>
                                        </p:tgtEl>
                                      </p:cBhvr>
                                    </p:animEffect>
                                  </p:childTnLst>
                                </p:cTn>
                              </p:par>
                              <p:par>
                                <p:cTn id="20" presetID="16" presetClass="entr" presetSubtype="26" fill="hold" grpId="0" nodeType="withEffect">
                                  <p:stCondLst>
                                    <p:cond delay="0"/>
                                  </p:stCondLst>
                                  <p:childTnLst>
                                    <p:set>
                                      <p:cBhvr>
                                        <p:cTn id="21" dur="1" fill="hold">
                                          <p:stCondLst>
                                            <p:cond delay="0"/>
                                          </p:stCondLst>
                                        </p:cTn>
                                        <p:tgtEl>
                                          <p:spTgt spid="1363"/>
                                        </p:tgtEl>
                                        <p:attrNameLst>
                                          <p:attrName>style.visibility</p:attrName>
                                        </p:attrNameLst>
                                      </p:cBhvr>
                                      <p:to>
                                        <p:strVal val="visible"/>
                                      </p:to>
                                    </p:set>
                                    <p:animEffect transition="in" filter="barn(inHorizontal)">
                                      <p:cBhvr>
                                        <p:cTn id="22" dur="500"/>
                                        <p:tgtEl>
                                          <p:spTgt spid="1363"/>
                                        </p:tgtEl>
                                      </p:cBhvr>
                                    </p:animEffect>
                                  </p:childTnLst>
                                </p:cTn>
                              </p:par>
                              <p:par>
                                <p:cTn id="23" presetID="16" presetClass="entr" presetSubtype="26"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barn(inHorizontal)">
                                      <p:cBhvr>
                                        <p:cTn id="25" dur="500"/>
                                        <p:tgtEl>
                                          <p:spTgt spid="56"/>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barn(inHorizontal)">
                                      <p:cBhvr>
                                        <p:cTn id="28" dur="500"/>
                                        <p:tgtEl>
                                          <p:spTgt spid="57"/>
                                        </p:tgtEl>
                                      </p:cBhvr>
                                    </p:animEffect>
                                  </p:childTnLst>
                                </p:cTn>
                              </p:par>
                              <p:par>
                                <p:cTn id="29" presetID="16" presetClass="entr" presetSubtype="26"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barn(inHorizontal)">
                                      <p:cBhvr>
                                        <p:cTn id="31" dur="500"/>
                                        <p:tgtEl>
                                          <p:spTgt spid="58"/>
                                        </p:tgtEl>
                                      </p:cBhvr>
                                    </p:animEffect>
                                  </p:childTnLst>
                                </p:cTn>
                              </p:par>
                              <p:par>
                                <p:cTn id="32" presetID="16" presetClass="entr" presetSubtype="26"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barn(inHorizontal)">
                                      <p:cBhvr>
                                        <p:cTn id="34" dur="500"/>
                                        <p:tgtEl>
                                          <p:spTgt spid="5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1351" grpId="0" animBg="1"/>
      <p:bldP spid="1357" grpId="0"/>
      <p:bldP spid="1363" grpId="0"/>
      <p:bldP spid="13" grpId="0" animBg="1"/>
      <p:bldP spid="56" grpId="0" animBg="1"/>
      <p:bldP spid="57" grpId="0" animBg="1"/>
      <p:bldP spid="58" grpId="0" animBg="1"/>
      <p:bldP spid="1359" grpId="0"/>
      <p:bldP spid="1365" grpId="0"/>
      <p:bldP spid="136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43"/>
          <p:cNvSpPr/>
          <p:nvPr/>
        </p:nvSpPr>
        <p:spPr>
          <a:xfrm>
            <a:off x="1180600" y="1334840"/>
            <a:ext cx="6782700" cy="3190800"/>
          </a:xfrm>
          <a:prstGeom prst="roundRect">
            <a:avLst>
              <a:gd name="adj" fmla="val 16667"/>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3"/>
          <p:cNvSpPr txBox="1">
            <a:spLocks noGrp="1"/>
          </p:cNvSpPr>
          <p:nvPr>
            <p:ph type="title"/>
          </p:nvPr>
        </p:nvSpPr>
        <p:spPr>
          <a:xfrm>
            <a:off x="1180600" y="425418"/>
            <a:ext cx="7287300"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S</a:t>
            </a:r>
            <a:r>
              <a:rPr lang="en" dirty="0" smtClean="0"/>
              <a:t>wap and check</a:t>
            </a:r>
            <a:endParaRPr dirty="0">
              <a:solidFill>
                <a:schemeClr val="accent6"/>
              </a:solidFill>
            </a:endParaRPr>
          </a:p>
        </p:txBody>
      </p:sp>
      <p:graphicFrame>
        <p:nvGraphicFramePr>
          <p:cNvPr id="1043" name="Google Shape;1043;p43"/>
          <p:cNvGraphicFramePr/>
          <p:nvPr>
            <p:extLst>
              <p:ext uri="{D42A27DB-BD31-4B8C-83A1-F6EECF244321}">
                <p14:modId xmlns:p14="http://schemas.microsoft.com/office/powerpoint/2010/main" val="1462058896"/>
              </p:ext>
            </p:extLst>
          </p:nvPr>
        </p:nvGraphicFramePr>
        <p:xfrm>
          <a:off x="1180600" y="1334515"/>
          <a:ext cx="6782700" cy="3190875"/>
        </p:xfrm>
        <a:graphic>
          <a:graphicData uri="http://schemas.openxmlformats.org/drawingml/2006/table">
            <a:tbl>
              <a:tblPr>
                <a:noFill/>
                <a:tableStyleId>{EE03E1E6-C4F2-4CAC-B083-3C1F8B47701C}</a:tableStyleId>
              </a:tblPr>
              <a:tblGrid>
                <a:gridCol w="3651652">
                  <a:extLst>
                    <a:ext uri="{9D8B030D-6E8A-4147-A177-3AD203B41FA5}">
                      <a16:colId xmlns:a16="http://schemas.microsoft.com/office/drawing/2014/main" val="20000"/>
                    </a:ext>
                  </a:extLst>
                </a:gridCol>
                <a:gridCol w="1561514">
                  <a:extLst>
                    <a:ext uri="{9D8B030D-6E8A-4147-A177-3AD203B41FA5}">
                      <a16:colId xmlns:a16="http://schemas.microsoft.com/office/drawing/2014/main" val="20001"/>
                    </a:ext>
                  </a:extLst>
                </a:gridCol>
                <a:gridCol w="1569534">
                  <a:extLst>
                    <a:ext uri="{9D8B030D-6E8A-4147-A177-3AD203B41FA5}">
                      <a16:colId xmlns:a16="http://schemas.microsoft.com/office/drawing/2014/main" val="20003"/>
                    </a:ext>
                  </a:extLst>
                </a:gridCol>
              </a:tblGrid>
              <a:tr h="638175">
                <a:tc>
                  <a:txBody>
                    <a:bodyPr/>
                    <a:lstStyle/>
                    <a:p>
                      <a:pPr marL="0" lvl="0" indent="0" algn="ctr" rtl="0">
                        <a:spcBef>
                          <a:spcPts val="0"/>
                        </a:spcBef>
                        <a:spcAft>
                          <a:spcPts val="0"/>
                        </a:spcAft>
                        <a:buNone/>
                      </a:pPr>
                      <a:endParaRPr sz="2800" b="1" dirty="0">
                        <a:solidFill>
                          <a:schemeClr val="dk1"/>
                        </a:solidFill>
                        <a:latin typeface="Kumbh Sans"/>
                        <a:ea typeface="Kumbh Sans"/>
                        <a:cs typeface="Kumbh Sans"/>
                        <a:sym typeface="Kumbh Sans"/>
                      </a:endParaRPr>
                    </a:p>
                  </a:txBody>
                  <a:tcPr marL="91425" marR="91425" marT="91425" marB="91425" anchor="ctr">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lgn="ctr">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2800" b="1" dirty="0" smtClean="0">
                          <a:solidFill>
                            <a:schemeClr val="dk1"/>
                          </a:solidFill>
                          <a:latin typeface="Kumbh Sans"/>
                          <a:ea typeface="Kumbh Sans"/>
                          <a:cs typeface="Kumbh Sans"/>
                          <a:sym typeface="Kumbh Sans"/>
                        </a:rPr>
                        <a:t>Yes</a:t>
                      </a:r>
                      <a:endParaRPr sz="2800" b="1" dirty="0">
                        <a:solidFill>
                          <a:schemeClr val="dk1"/>
                        </a:solidFill>
                        <a:latin typeface="Kumbh Sans"/>
                        <a:ea typeface="Kumbh Sans"/>
                        <a:cs typeface="Kumbh Sans"/>
                        <a:sym typeface="Kumbh Sans"/>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US" sz="2800" b="1" dirty="0" smtClean="0">
                          <a:solidFill>
                            <a:schemeClr val="dk1"/>
                          </a:solidFill>
                          <a:latin typeface="Kumbh Sans"/>
                          <a:ea typeface="Kumbh Sans"/>
                          <a:cs typeface="Kumbh Sans"/>
                          <a:sym typeface="Kumbh Sans"/>
                        </a:rPr>
                        <a:t>N</a:t>
                      </a:r>
                      <a:r>
                        <a:rPr lang="en" sz="2800" b="1" dirty="0" smtClean="0">
                          <a:solidFill>
                            <a:schemeClr val="dk1"/>
                          </a:solidFill>
                          <a:latin typeface="Kumbh Sans"/>
                          <a:ea typeface="Kumbh Sans"/>
                          <a:cs typeface="Kumbh Sans"/>
                          <a:sym typeface="Kumbh Sans"/>
                        </a:rPr>
                        <a:t>o</a:t>
                      </a:r>
                      <a:endParaRPr sz="2800" b="1" dirty="0">
                        <a:solidFill>
                          <a:schemeClr val="dk1"/>
                        </a:solidFill>
                        <a:latin typeface="Kumbh Sans"/>
                        <a:ea typeface="Kumbh Sans"/>
                        <a:cs typeface="Kumbh Sans"/>
                        <a:sym typeface="Kumbh Sans"/>
                      </a:endParaRPr>
                    </a:p>
                  </a:txBody>
                  <a:tcPr marL="91425" marR="91425" marT="91425" marB="91425" anchor="ctr">
                    <a:lnL w="9525" cap="flat" cmpd="sng" algn="ctr">
                      <a:solidFill>
                        <a:schemeClr val="lt1"/>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lgn="ctr">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638175">
                <a:tc>
                  <a:txBody>
                    <a:bodyPr/>
                    <a:lstStyle/>
                    <a:p>
                      <a:pPr marL="0" marR="0" lvl="0" indent="0" algn="ctr" rtl="0">
                        <a:lnSpc>
                          <a:spcPct val="100000"/>
                        </a:lnSpc>
                        <a:spcBef>
                          <a:spcPts val="0"/>
                        </a:spcBef>
                        <a:spcAft>
                          <a:spcPts val="0"/>
                        </a:spcAft>
                        <a:buClr>
                          <a:srgbClr val="000000"/>
                        </a:buClr>
                        <a:buFont typeface="Arial"/>
                        <a:buNone/>
                      </a:pPr>
                      <a:r>
                        <a:rPr lang="en-US" sz="2000" b="1" i="0" u="none" strike="noStrike" cap="none" dirty="0" smtClean="0">
                          <a:solidFill>
                            <a:schemeClr val="dk1"/>
                          </a:solidFill>
                          <a:latin typeface="Kumbh Sans"/>
                          <a:ea typeface="Kumbh Sans"/>
                          <a:cs typeface="Kumbh Sans"/>
                          <a:sym typeface="Arial"/>
                        </a:rPr>
                        <a:t>Have problems</a:t>
                      </a:r>
                      <a:endParaRPr lang="en-US" sz="2000" b="1" i="0" u="none" strike="noStrike" cap="none" dirty="0">
                        <a:solidFill>
                          <a:schemeClr val="dk1"/>
                        </a:solidFill>
                        <a:latin typeface="Kumbh Sans"/>
                        <a:ea typeface="Kumbh Sans"/>
                        <a:cs typeface="Kumbh Sans"/>
                        <a:sym typeface="Arial"/>
                      </a:endParaRPr>
                    </a:p>
                  </a:txBody>
                  <a:tcPr>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endParaRPr sz="2000" dirty="0">
                        <a:solidFill>
                          <a:schemeClr val="dk1"/>
                        </a:solidFill>
                        <a:latin typeface="Kumbh Sans"/>
                        <a:ea typeface="Kumbh Sans"/>
                        <a:cs typeface="Kumbh Sans"/>
                        <a:sym typeface="Kumbh Sans"/>
                      </a:endParaRPr>
                    </a:p>
                  </a:txBody>
                  <a:tcPr marL="91425" marR="91425" marT="91425" marB="91425" anchor="ctr">
                    <a:lnL w="9525" cap="flat" cmpd="sng" algn="ctr">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endParaRPr sz="2000" dirty="0">
                        <a:solidFill>
                          <a:schemeClr val="dk1"/>
                        </a:solidFill>
                        <a:latin typeface="Kumbh Sans"/>
                        <a:ea typeface="Kumbh Sans"/>
                        <a:cs typeface="Kumbh Sans"/>
                        <a:sym typeface="Kumbh Sans"/>
                      </a:endParaRPr>
                    </a:p>
                  </a:txBody>
                  <a:tcPr marL="91425" marR="91425" marT="91425" marB="91425" anchor="ctr">
                    <a:lnL w="9525" cap="flat" cmpd="sng" algn="ctr">
                      <a:solidFill>
                        <a:schemeClr val="lt1"/>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lgn="ctr">
                      <a:solidFill>
                        <a:schemeClr val="lt1"/>
                      </a:solidFill>
                      <a:prstDash val="solid"/>
                      <a:round/>
                      <a:headEnd type="none" w="sm" len="sm"/>
                      <a:tailEnd type="none" w="sm" len="sm"/>
                    </a:lnT>
                    <a:lnB w="9525" cap="flat" cmpd="sng" algn="ctr">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638175">
                <a:tc>
                  <a:txBody>
                    <a:bodyPr/>
                    <a:lstStyle/>
                    <a:p>
                      <a:pPr marL="0" marR="0" lvl="0" indent="0" algn="ctr" rtl="0">
                        <a:lnSpc>
                          <a:spcPct val="100000"/>
                        </a:lnSpc>
                        <a:spcBef>
                          <a:spcPts val="0"/>
                        </a:spcBef>
                        <a:spcAft>
                          <a:spcPts val="0"/>
                        </a:spcAft>
                        <a:buClr>
                          <a:srgbClr val="000000"/>
                        </a:buClr>
                        <a:buFont typeface="Arial"/>
                        <a:buNone/>
                      </a:pPr>
                      <a:r>
                        <a:rPr lang="en-US" sz="2000" b="1" i="0" u="none" strike="noStrike" cap="none" dirty="0" smtClean="0">
                          <a:solidFill>
                            <a:schemeClr val="dk1"/>
                          </a:solidFill>
                          <a:latin typeface="Kumbh Sans"/>
                          <a:ea typeface="Kumbh Sans"/>
                          <a:cs typeface="Kumbh Sans"/>
                          <a:sym typeface="Arial"/>
                        </a:rPr>
                        <a:t>Have reason or</a:t>
                      </a:r>
                      <a:r>
                        <a:rPr lang="en-US" sz="2000" b="1" i="0" u="none" strike="noStrike" cap="none" baseline="0" dirty="0" smtClean="0">
                          <a:solidFill>
                            <a:schemeClr val="dk1"/>
                          </a:solidFill>
                          <a:latin typeface="Kumbh Sans"/>
                          <a:ea typeface="Kumbh Sans"/>
                          <a:cs typeface="Kumbh Sans"/>
                          <a:sym typeface="Arial"/>
                        </a:rPr>
                        <a:t> suggestion</a:t>
                      </a:r>
                      <a:endParaRPr lang="en-US" sz="2000" b="1" i="0" u="none" strike="noStrike" cap="none" dirty="0">
                        <a:solidFill>
                          <a:schemeClr val="dk1"/>
                        </a:solidFill>
                        <a:latin typeface="Kumbh Sans"/>
                        <a:ea typeface="Kumbh Sans"/>
                        <a:cs typeface="Kumbh Sans"/>
                        <a:sym typeface="Arial"/>
                      </a:endParaRPr>
                    </a:p>
                  </a:txBody>
                  <a:tcPr>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endParaRPr sz="2000" dirty="0">
                        <a:solidFill>
                          <a:schemeClr val="dk1"/>
                        </a:solidFill>
                        <a:latin typeface="Kumbh Sans"/>
                        <a:ea typeface="Kumbh Sans"/>
                        <a:cs typeface="Kumbh Sans"/>
                        <a:sym typeface="Kumbh Sans"/>
                      </a:endParaRPr>
                    </a:p>
                  </a:txBody>
                  <a:tcPr marL="91425" marR="91425" marT="91425" marB="91425" anchor="ctr">
                    <a:lnL w="9525" cap="flat" cmpd="sng" algn="ctr">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endParaRPr sz="2000" dirty="0">
                        <a:solidFill>
                          <a:schemeClr val="dk1"/>
                        </a:solidFill>
                        <a:latin typeface="Kumbh Sans"/>
                        <a:ea typeface="Kumbh Sans"/>
                        <a:cs typeface="Kumbh Sans"/>
                        <a:sym typeface="Kumbh Sans"/>
                      </a:endParaRPr>
                    </a:p>
                  </a:txBody>
                  <a:tcPr marL="91425" marR="91425" marT="91425" marB="91425" anchor="ctr">
                    <a:lnL w="9525" cap="flat" cmpd="sng" algn="ctr">
                      <a:solidFill>
                        <a:schemeClr val="lt1"/>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lgn="ctr">
                      <a:solidFill>
                        <a:schemeClr val="lt1"/>
                      </a:solidFill>
                      <a:prstDash val="solid"/>
                      <a:round/>
                      <a:headEnd type="none" w="sm" len="sm"/>
                      <a:tailEnd type="none" w="sm" len="sm"/>
                    </a:lnT>
                    <a:lnB w="9525" cap="flat" cmpd="sng" algn="ctr">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638175">
                <a:tc>
                  <a:txBody>
                    <a:bodyPr/>
                    <a:lstStyle/>
                    <a:p>
                      <a:pPr marL="0" marR="0" lvl="0" indent="0" algn="ctr" rtl="0">
                        <a:lnSpc>
                          <a:spcPct val="100000"/>
                        </a:lnSpc>
                        <a:spcBef>
                          <a:spcPts val="0"/>
                        </a:spcBef>
                        <a:spcAft>
                          <a:spcPts val="0"/>
                        </a:spcAft>
                        <a:buClr>
                          <a:srgbClr val="000000"/>
                        </a:buClr>
                        <a:buFont typeface="Arial"/>
                        <a:buNone/>
                      </a:pPr>
                      <a:r>
                        <a:rPr lang="en-US" sz="2000" b="1" i="0" u="none" strike="noStrike" cap="none" dirty="0" smtClean="0">
                          <a:solidFill>
                            <a:schemeClr val="dk1"/>
                          </a:solidFill>
                          <a:latin typeface="Kumbh Sans"/>
                          <a:ea typeface="Kumbh Sans"/>
                          <a:cs typeface="Kumbh Sans"/>
                          <a:sym typeface="Arial"/>
                        </a:rPr>
                        <a:t>Have correct</a:t>
                      </a:r>
                      <a:r>
                        <a:rPr lang="en-US" sz="2000" b="1" i="0" u="none" strike="noStrike" cap="none" baseline="0" dirty="0" smtClean="0">
                          <a:solidFill>
                            <a:schemeClr val="dk1"/>
                          </a:solidFill>
                          <a:latin typeface="Kumbh Sans"/>
                          <a:ea typeface="Kumbh Sans"/>
                          <a:cs typeface="Kumbh Sans"/>
                          <a:sym typeface="Arial"/>
                        </a:rPr>
                        <a:t> spelling</a:t>
                      </a:r>
                      <a:endParaRPr lang="en-US" sz="2000" b="1" i="0" u="none" strike="noStrike" cap="none" dirty="0">
                        <a:solidFill>
                          <a:schemeClr val="dk1"/>
                        </a:solidFill>
                        <a:latin typeface="Kumbh Sans"/>
                        <a:ea typeface="Kumbh Sans"/>
                        <a:cs typeface="Kumbh Sans"/>
                        <a:sym typeface="Arial"/>
                      </a:endParaRPr>
                    </a:p>
                  </a:txBody>
                  <a:tcPr>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endParaRPr sz="2000" dirty="0">
                        <a:solidFill>
                          <a:schemeClr val="dk1"/>
                        </a:solidFill>
                        <a:latin typeface="Kumbh Sans"/>
                        <a:ea typeface="Kumbh Sans"/>
                        <a:cs typeface="Kumbh Sans"/>
                        <a:sym typeface="Kumbh Sans"/>
                      </a:endParaRPr>
                    </a:p>
                  </a:txBody>
                  <a:tcPr marL="91425" marR="91425" marT="91425" marB="91425" anchor="ctr">
                    <a:lnL w="9525" cap="flat" cmpd="sng" algn="ctr">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endParaRPr sz="2000" dirty="0">
                        <a:solidFill>
                          <a:schemeClr val="dk1"/>
                        </a:solidFill>
                        <a:latin typeface="Kumbh Sans"/>
                        <a:ea typeface="Kumbh Sans"/>
                        <a:cs typeface="Kumbh Sans"/>
                        <a:sym typeface="Kumbh Sans"/>
                      </a:endParaRPr>
                    </a:p>
                  </a:txBody>
                  <a:tcPr marL="91425" marR="91425" marT="91425" marB="91425" anchor="ctr">
                    <a:lnL w="9525" cap="flat" cmpd="sng" algn="ctr">
                      <a:solidFill>
                        <a:schemeClr val="lt1"/>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lgn="ctr">
                      <a:solidFill>
                        <a:schemeClr val="lt1"/>
                      </a:solidFill>
                      <a:prstDash val="solid"/>
                      <a:round/>
                      <a:headEnd type="none" w="sm" len="sm"/>
                      <a:tailEnd type="none" w="sm" len="sm"/>
                    </a:lnT>
                    <a:lnB w="9525" cap="flat" cmpd="sng" algn="ctr">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638175">
                <a:tc>
                  <a:txBody>
                    <a:bodyPr/>
                    <a:lstStyle/>
                    <a:p>
                      <a:pPr marL="0" marR="0" lvl="0" indent="0" algn="ctr" rtl="0">
                        <a:lnSpc>
                          <a:spcPct val="100000"/>
                        </a:lnSpc>
                        <a:spcBef>
                          <a:spcPts val="0"/>
                        </a:spcBef>
                        <a:spcAft>
                          <a:spcPts val="0"/>
                        </a:spcAft>
                        <a:buClr>
                          <a:srgbClr val="000000"/>
                        </a:buClr>
                        <a:buFont typeface="Arial"/>
                        <a:buNone/>
                      </a:pPr>
                      <a:r>
                        <a:rPr lang="en-US" sz="2000" b="1" i="0" u="none" strike="noStrike" cap="none" dirty="0" smtClean="0">
                          <a:solidFill>
                            <a:schemeClr val="dk1"/>
                          </a:solidFill>
                          <a:latin typeface="Kumbh Sans"/>
                          <a:ea typeface="Kumbh Sans"/>
                          <a:cs typeface="Kumbh Sans"/>
                          <a:sym typeface="Arial"/>
                        </a:rPr>
                        <a:t>All sentences have verbs</a:t>
                      </a:r>
                      <a:endParaRPr lang="en-US" sz="2000" b="1" i="0" u="none" strike="noStrike" cap="none" dirty="0">
                        <a:solidFill>
                          <a:schemeClr val="dk1"/>
                        </a:solidFill>
                        <a:latin typeface="Kumbh Sans"/>
                        <a:ea typeface="Kumbh Sans"/>
                        <a:cs typeface="Kumbh Sans"/>
                        <a:sym typeface="Arial"/>
                      </a:endParaRPr>
                    </a:p>
                  </a:txBody>
                  <a:tcPr>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spcBef>
                          <a:spcPts val="0"/>
                        </a:spcBef>
                        <a:spcAft>
                          <a:spcPts val="0"/>
                        </a:spcAft>
                        <a:buNone/>
                      </a:pPr>
                      <a:endParaRPr sz="2000" dirty="0">
                        <a:solidFill>
                          <a:schemeClr val="dk1"/>
                        </a:solidFill>
                        <a:latin typeface="Kumbh Sans"/>
                        <a:ea typeface="Kumbh Sans"/>
                        <a:cs typeface="Kumbh Sans"/>
                        <a:sym typeface="Kumbh Sans"/>
                      </a:endParaRPr>
                    </a:p>
                  </a:txBody>
                  <a:tcPr marL="91425" marR="91425" marT="91425" marB="91425" anchor="ctr">
                    <a:lnL w="9525" cap="flat" cmpd="sng" algn="ctr">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ctr" rtl="0">
                        <a:spcBef>
                          <a:spcPts val="0"/>
                        </a:spcBef>
                        <a:spcAft>
                          <a:spcPts val="0"/>
                        </a:spcAft>
                        <a:buNone/>
                      </a:pPr>
                      <a:endParaRPr sz="2000" dirty="0">
                        <a:solidFill>
                          <a:schemeClr val="dk1"/>
                        </a:solidFill>
                        <a:latin typeface="Kumbh Sans"/>
                        <a:ea typeface="Kumbh Sans"/>
                        <a:cs typeface="Kumbh Sans"/>
                        <a:sym typeface="Kumbh Sans"/>
                      </a:endParaRPr>
                    </a:p>
                  </a:txBody>
                  <a:tcPr marL="91425" marR="91425" marT="91425" marB="91425" anchor="ctr">
                    <a:lnL w="9525" cap="flat" cmpd="sng" algn="ctr">
                      <a:solidFill>
                        <a:schemeClr val="lt1"/>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lgn="ctr">
                      <a:solidFill>
                        <a:schemeClr val="lt1"/>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pSp>
        <p:nvGrpSpPr>
          <p:cNvPr id="1088" name="Google Shape;1088;p43"/>
          <p:cNvGrpSpPr/>
          <p:nvPr/>
        </p:nvGrpSpPr>
        <p:grpSpPr>
          <a:xfrm>
            <a:off x="1456987" y="1428972"/>
            <a:ext cx="174020" cy="294665"/>
            <a:chOff x="4493825" y="763600"/>
            <a:chExt cx="110975" cy="187900"/>
          </a:xfrm>
        </p:grpSpPr>
        <p:sp>
          <p:nvSpPr>
            <p:cNvPr id="1089" name="Google Shape;1089;p43"/>
            <p:cNvSpPr/>
            <p:nvPr/>
          </p:nvSpPr>
          <p:spPr>
            <a:xfrm>
              <a:off x="4493825" y="763600"/>
              <a:ext cx="110975" cy="110950"/>
            </a:xfrm>
            <a:custGeom>
              <a:avLst/>
              <a:gdLst/>
              <a:ahLst/>
              <a:cxnLst/>
              <a:rect l="l" t="t" r="r" b="b"/>
              <a:pathLst>
                <a:path w="4439" h="4438" extrusionOk="0">
                  <a:moveTo>
                    <a:pt x="2219" y="0"/>
                  </a:moveTo>
                  <a:cubicBezTo>
                    <a:pt x="994" y="0"/>
                    <a:pt x="1" y="995"/>
                    <a:pt x="1" y="2219"/>
                  </a:cubicBezTo>
                  <a:cubicBezTo>
                    <a:pt x="1" y="3445"/>
                    <a:pt x="994" y="4438"/>
                    <a:pt x="2219" y="4438"/>
                  </a:cubicBezTo>
                  <a:cubicBezTo>
                    <a:pt x="3445" y="4438"/>
                    <a:pt x="4438" y="3445"/>
                    <a:pt x="4438" y="2219"/>
                  </a:cubicBezTo>
                  <a:cubicBezTo>
                    <a:pt x="4438" y="995"/>
                    <a:pt x="3445" y="0"/>
                    <a:pt x="2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3"/>
            <p:cNvSpPr/>
            <p:nvPr/>
          </p:nvSpPr>
          <p:spPr>
            <a:xfrm>
              <a:off x="4525150" y="791050"/>
              <a:ext cx="48350" cy="48350"/>
            </a:xfrm>
            <a:custGeom>
              <a:avLst/>
              <a:gdLst/>
              <a:ahLst/>
              <a:cxnLst/>
              <a:rect l="l" t="t" r="r" b="b"/>
              <a:pathLst>
                <a:path w="1934" h="1934" extrusionOk="0">
                  <a:moveTo>
                    <a:pt x="966" y="0"/>
                  </a:moveTo>
                  <a:cubicBezTo>
                    <a:pt x="432" y="0"/>
                    <a:pt x="0" y="434"/>
                    <a:pt x="0" y="968"/>
                  </a:cubicBezTo>
                  <a:cubicBezTo>
                    <a:pt x="0" y="1502"/>
                    <a:pt x="432" y="1934"/>
                    <a:pt x="966" y="1934"/>
                  </a:cubicBezTo>
                  <a:cubicBezTo>
                    <a:pt x="1500" y="1934"/>
                    <a:pt x="1934" y="1502"/>
                    <a:pt x="1934" y="968"/>
                  </a:cubicBezTo>
                  <a:cubicBezTo>
                    <a:pt x="1934" y="434"/>
                    <a:pt x="1500" y="0"/>
                    <a:pt x="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3"/>
            <p:cNvSpPr/>
            <p:nvPr/>
          </p:nvSpPr>
          <p:spPr>
            <a:xfrm>
              <a:off x="4498950" y="842375"/>
              <a:ext cx="100725" cy="109125"/>
            </a:xfrm>
            <a:custGeom>
              <a:avLst/>
              <a:gdLst/>
              <a:ahLst/>
              <a:cxnLst/>
              <a:rect l="l" t="t" r="r" b="b"/>
              <a:pathLst>
                <a:path w="4029" h="4365" extrusionOk="0">
                  <a:moveTo>
                    <a:pt x="1" y="0"/>
                  </a:moveTo>
                  <a:lnTo>
                    <a:pt x="2014" y="4364"/>
                  </a:lnTo>
                  <a:lnTo>
                    <a:pt x="40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43"/>
          <p:cNvGrpSpPr/>
          <p:nvPr/>
        </p:nvGrpSpPr>
        <p:grpSpPr>
          <a:xfrm>
            <a:off x="5017852" y="1455631"/>
            <a:ext cx="174020" cy="294665"/>
            <a:chOff x="4493825" y="763600"/>
            <a:chExt cx="110975" cy="187900"/>
          </a:xfrm>
        </p:grpSpPr>
        <p:sp>
          <p:nvSpPr>
            <p:cNvPr id="1093" name="Google Shape;1093;p43"/>
            <p:cNvSpPr/>
            <p:nvPr/>
          </p:nvSpPr>
          <p:spPr>
            <a:xfrm>
              <a:off x="4493825" y="763600"/>
              <a:ext cx="110975" cy="110950"/>
            </a:xfrm>
            <a:custGeom>
              <a:avLst/>
              <a:gdLst/>
              <a:ahLst/>
              <a:cxnLst/>
              <a:rect l="l" t="t" r="r" b="b"/>
              <a:pathLst>
                <a:path w="4439" h="4438" extrusionOk="0">
                  <a:moveTo>
                    <a:pt x="2219" y="0"/>
                  </a:moveTo>
                  <a:cubicBezTo>
                    <a:pt x="994" y="0"/>
                    <a:pt x="1" y="995"/>
                    <a:pt x="1" y="2219"/>
                  </a:cubicBezTo>
                  <a:cubicBezTo>
                    <a:pt x="1" y="3445"/>
                    <a:pt x="994" y="4438"/>
                    <a:pt x="2219" y="4438"/>
                  </a:cubicBezTo>
                  <a:cubicBezTo>
                    <a:pt x="3445" y="4438"/>
                    <a:pt x="4438" y="3445"/>
                    <a:pt x="4438" y="2219"/>
                  </a:cubicBezTo>
                  <a:cubicBezTo>
                    <a:pt x="4438" y="995"/>
                    <a:pt x="3445" y="0"/>
                    <a:pt x="2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3"/>
            <p:cNvSpPr/>
            <p:nvPr/>
          </p:nvSpPr>
          <p:spPr>
            <a:xfrm>
              <a:off x="4525150" y="791050"/>
              <a:ext cx="48350" cy="48350"/>
            </a:xfrm>
            <a:custGeom>
              <a:avLst/>
              <a:gdLst/>
              <a:ahLst/>
              <a:cxnLst/>
              <a:rect l="l" t="t" r="r" b="b"/>
              <a:pathLst>
                <a:path w="1934" h="1934" extrusionOk="0">
                  <a:moveTo>
                    <a:pt x="966" y="0"/>
                  </a:moveTo>
                  <a:cubicBezTo>
                    <a:pt x="432" y="0"/>
                    <a:pt x="0" y="434"/>
                    <a:pt x="0" y="968"/>
                  </a:cubicBezTo>
                  <a:cubicBezTo>
                    <a:pt x="0" y="1502"/>
                    <a:pt x="432" y="1934"/>
                    <a:pt x="966" y="1934"/>
                  </a:cubicBezTo>
                  <a:cubicBezTo>
                    <a:pt x="1500" y="1934"/>
                    <a:pt x="1934" y="1502"/>
                    <a:pt x="1934" y="968"/>
                  </a:cubicBezTo>
                  <a:cubicBezTo>
                    <a:pt x="1934" y="434"/>
                    <a:pt x="1500" y="0"/>
                    <a:pt x="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3"/>
            <p:cNvSpPr/>
            <p:nvPr/>
          </p:nvSpPr>
          <p:spPr>
            <a:xfrm>
              <a:off x="4498950" y="842375"/>
              <a:ext cx="100725" cy="109125"/>
            </a:xfrm>
            <a:custGeom>
              <a:avLst/>
              <a:gdLst/>
              <a:ahLst/>
              <a:cxnLst/>
              <a:rect l="l" t="t" r="r" b="b"/>
              <a:pathLst>
                <a:path w="4029" h="4365" extrusionOk="0">
                  <a:moveTo>
                    <a:pt x="1" y="0"/>
                  </a:moveTo>
                  <a:lnTo>
                    <a:pt x="2014" y="4364"/>
                  </a:lnTo>
                  <a:lnTo>
                    <a:pt x="40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6" name="Google Shape;1096;p43"/>
          <p:cNvGrpSpPr/>
          <p:nvPr/>
        </p:nvGrpSpPr>
        <p:grpSpPr>
          <a:xfrm>
            <a:off x="6589514" y="1428972"/>
            <a:ext cx="174020" cy="294665"/>
            <a:chOff x="4493825" y="763600"/>
            <a:chExt cx="110975" cy="187900"/>
          </a:xfrm>
        </p:grpSpPr>
        <p:sp>
          <p:nvSpPr>
            <p:cNvPr id="1097" name="Google Shape;1097;p43"/>
            <p:cNvSpPr/>
            <p:nvPr/>
          </p:nvSpPr>
          <p:spPr>
            <a:xfrm>
              <a:off x="4493825" y="763600"/>
              <a:ext cx="110975" cy="110950"/>
            </a:xfrm>
            <a:custGeom>
              <a:avLst/>
              <a:gdLst/>
              <a:ahLst/>
              <a:cxnLst/>
              <a:rect l="l" t="t" r="r" b="b"/>
              <a:pathLst>
                <a:path w="4439" h="4438" extrusionOk="0">
                  <a:moveTo>
                    <a:pt x="2219" y="0"/>
                  </a:moveTo>
                  <a:cubicBezTo>
                    <a:pt x="994" y="0"/>
                    <a:pt x="1" y="995"/>
                    <a:pt x="1" y="2219"/>
                  </a:cubicBezTo>
                  <a:cubicBezTo>
                    <a:pt x="1" y="3445"/>
                    <a:pt x="994" y="4438"/>
                    <a:pt x="2219" y="4438"/>
                  </a:cubicBezTo>
                  <a:cubicBezTo>
                    <a:pt x="3445" y="4438"/>
                    <a:pt x="4438" y="3445"/>
                    <a:pt x="4438" y="2219"/>
                  </a:cubicBezTo>
                  <a:cubicBezTo>
                    <a:pt x="4438" y="995"/>
                    <a:pt x="3445" y="0"/>
                    <a:pt x="2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3"/>
            <p:cNvSpPr/>
            <p:nvPr/>
          </p:nvSpPr>
          <p:spPr>
            <a:xfrm>
              <a:off x="4525150" y="791050"/>
              <a:ext cx="48350" cy="48350"/>
            </a:xfrm>
            <a:custGeom>
              <a:avLst/>
              <a:gdLst/>
              <a:ahLst/>
              <a:cxnLst/>
              <a:rect l="l" t="t" r="r" b="b"/>
              <a:pathLst>
                <a:path w="1934" h="1934" extrusionOk="0">
                  <a:moveTo>
                    <a:pt x="966" y="0"/>
                  </a:moveTo>
                  <a:cubicBezTo>
                    <a:pt x="432" y="0"/>
                    <a:pt x="0" y="434"/>
                    <a:pt x="0" y="968"/>
                  </a:cubicBezTo>
                  <a:cubicBezTo>
                    <a:pt x="0" y="1502"/>
                    <a:pt x="432" y="1934"/>
                    <a:pt x="966" y="1934"/>
                  </a:cubicBezTo>
                  <a:cubicBezTo>
                    <a:pt x="1500" y="1934"/>
                    <a:pt x="1934" y="1502"/>
                    <a:pt x="1934" y="968"/>
                  </a:cubicBezTo>
                  <a:cubicBezTo>
                    <a:pt x="1934" y="434"/>
                    <a:pt x="1500" y="0"/>
                    <a:pt x="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3"/>
            <p:cNvSpPr/>
            <p:nvPr/>
          </p:nvSpPr>
          <p:spPr>
            <a:xfrm>
              <a:off x="4498950" y="842375"/>
              <a:ext cx="100725" cy="109125"/>
            </a:xfrm>
            <a:custGeom>
              <a:avLst/>
              <a:gdLst/>
              <a:ahLst/>
              <a:cxnLst/>
              <a:rect l="l" t="t" r="r" b="b"/>
              <a:pathLst>
                <a:path w="4029" h="4365" extrusionOk="0">
                  <a:moveTo>
                    <a:pt x="1" y="0"/>
                  </a:moveTo>
                  <a:lnTo>
                    <a:pt x="2014" y="4364"/>
                  </a:lnTo>
                  <a:lnTo>
                    <a:pt x="40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0" name="Google Shape;1100;p43">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3">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3">
            <a:hlinkClick r:id="rId3"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3" name="Google Shape;1103;p43"/>
          <p:cNvGrpSpPr/>
          <p:nvPr/>
        </p:nvGrpSpPr>
        <p:grpSpPr>
          <a:xfrm>
            <a:off x="480570" y="460939"/>
            <a:ext cx="271609" cy="249173"/>
            <a:chOff x="6319908" y="3696721"/>
            <a:chExt cx="373963" cy="343119"/>
          </a:xfrm>
        </p:grpSpPr>
        <p:sp>
          <p:nvSpPr>
            <p:cNvPr id="1104" name="Google Shape;1104;p43"/>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3"/>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3"/>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7" name="Google Shape;1107;p43"/>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3"/>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3">
            <a:hlinkClick r:id="rId4"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0" name="Google Shape;1110;p43"/>
          <p:cNvGrpSpPr/>
          <p:nvPr/>
        </p:nvGrpSpPr>
        <p:grpSpPr>
          <a:xfrm>
            <a:off x="521795" y="932476"/>
            <a:ext cx="189159" cy="120273"/>
            <a:chOff x="404850" y="546850"/>
            <a:chExt cx="181500" cy="115425"/>
          </a:xfrm>
        </p:grpSpPr>
        <p:cxnSp>
          <p:nvCxnSpPr>
            <p:cNvPr id="1111" name="Google Shape;1111;p43"/>
            <p:cNvCxnSpPr/>
            <p:nvPr/>
          </p:nvCxnSpPr>
          <p:spPr>
            <a:xfrm>
              <a:off x="404850" y="5468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1112" name="Google Shape;1112;p43"/>
            <p:cNvCxnSpPr/>
            <p:nvPr/>
          </p:nvCxnSpPr>
          <p:spPr>
            <a:xfrm>
              <a:off x="404850" y="6065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1113" name="Google Shape;1113;p43"/>
            <p:cNvCxnSpPr/>
            <p:nvPr/>
          </p:nvCxnSpPr>
          <p:spPr>
            <a:xfrm>
              <a:off x="404850" y="662275"/>
              <a:ext cx="181500" cy="0"/>
            </a:xfrm>
            <a:prstGeom prst="straightConnector1">
              <a:avLst/>
            </a:prstGeom>
            <a:noFill/>
            <a:ln w="9525" cap="flat" cmpd="sng">
              <a:solidFill>
                <a:schemeClr val="lt1"/>
              </a:solidFill>
              <a:prstDash val="solid"/>
              <a:round/>
              <a:headEnd type="none" w="med" len="med"/>
              <a:tailEnd type="none" w="med" len="med"/>
            </a:ln>
          </p:spPr>
        </p:cxn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900" name="Google Shape;900;p41"/>
          <p:cNvSpPr/>
          <p:nvPr/>
        </p:nvSpPr>
        <p:spPr>
          <a:xfrm>
            <a:off x="2257659" y="1699594"/>
            <a:ext cx="5801491" cy="593209"/>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r>
              <a:rPr lang="en-US" sz="2000" b="1" dirty="0">
                <a:solidFill>
                  <a:schemeClr val="accent6"/>
                </a:solidFill>
                <a:latin typeface="Albert Sans"/>
                <a:ea typeface="Albert Sans"/>
                <a:cs typeface="Albert Sans"/>
                <a:sym typeface="Albert Sans"/>
              </a:rPr>
              <a:t>listen for main ideas and specific information about traffic problems in </a:t>
            </a:r>
            <a:r>
              <a:rPr lang="en-US" sz="2000" b="1" dirty="0" smtClean="0">
                <a:solidFill>
                  <a:schemeClr val="accent6"/>
                </a:solidFill>
                <a:latin typeface="Albert Sans"/>
                <a:ea typeface="Albert Sans"/>
                <a:cs typeface="Albert Sans"/>
                <a:sym typeface="Albert Sans"/>
              </a:rPr>
              <a:t>the world. </a:t>
            </a:r>
            <a:endParaRPr lang="en-US" sz="2000" b="1" dirty="0">
              <a:solidFill>
                <a:schemeClr val="accent6"/>
              </a:solidFill>
              <a:latin typeface="Albert Sans"/>
              <a:ea typeface="Albert Sans"/>
              <a:cs typeface="Albert Sans"/>
              <a:sym typeface="Albert Sans"/>
            </a:endParaRPr>
          </a:p>
        </p:txBody>
      </p:sp>
      <p:sp>
        <p:nvSpPr>
          <p:cNvPr id="940" name="Google Shape;940;p41">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1">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1">
            <a:hlinkClick r:id="rId3"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3" name="Google Shape;943;p41"/>
          <p:cNvGrpSpPr/>
          <p:nvPr/>
        </p:nvGrpSpPr>
        <p:grpSpPr>
          <a:xfrm>
            <a:off x="480570" y="460939"/>
            <a:ext cx="271609" cy="249173"/>
            <a:chOff x="6319908" y="3696721"/>
            <a:chExt cx="373963" cy="343119"/>
          </a:xfrm>
        </p:grpSpPr>
        <p:sp>
          <p:nvSpPr>
            <p:cNvPr id="944" name="Google Shape;944;p41"/>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1"/>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1"/>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41"/>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1"/>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1">
            <a:hlinkClick r:id="rId4"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0" name="Google Shape;950;p41"/>
          <p:cNvGrpSpPr/>
          <p:nvPr/>
        </p:nvGrpSpPr>
        <p:grpSpPr>
          <a:xfrm>
            <a:off x="521795" y="932476"/>
            <a:ext cx="189159" cy="120273"/>
            <a:chOff x="404850" y="546850"/>
            <a:chExt cx="181500" cy="115425"/>
          </a:xfrm>
        </p:grpSpPr>
        <p:cxnSp>
          <p:nvCxnSpPr>
            <p:cNvPr id="951" name="Google Shape;951;p41"/>
            <p:cNvCxnSpPr/>
            <p:nvPr/>
          </p:nvCxnSpPr>
          <p:spPr>
            <a:xfrm>
              <a:off x="404850" y="5468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952" name="Google Shape;952;p41"/>
            <p:cNvCxnSpPr/>
            <p:nvPr/>
          </p:nvCxnSpPr>
          <p:spPr>
            <a:xfrm>
              <a:off x="404850" y="6065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953" name="Google Shape;953;p41"/>
            <p:cNvCxnSpPr/>
            <p:nvPr/>
          </p:nvCxnSpPr>
          <p:spPr>
            <a:xfrm>
              <a:off x="404850" y="662275"/>
              <a:ext cx="181500" cy="0"/>
            </a:xfrm>
            <a:prstGeom prst="straightConnector1">
              <a:avLst/>
            </a:prstGeom>
            <a:noFill/>
            <a:ln w="9525" cap="flat" cmpd="sng">
              <a:solidFill>
                <a:schemeClr val="lt1"/>
              </a:solidFill>
              <a:prstDash val="solid"/>
              <a:round/>
              <a:headEnd type="none" w="med" len="med"/>
              <a:tailEnd type="none" w="med" len="med"/>
            </a:ln>
          </p:spPr>
        </p:cxnSp>
      </p:grpSp>
      <p:sp>
        <p:nvSpPr>
          <p:cNvPr id="954" name="Google Shape;954;p41"/>
          <p:cNvSpPr/>
          <p:nvPr/>
        </p:nvSpPr>
        <p:spPr>
          <a:xfrm>
            <a:off x="3433370" y="-23450"/>
            <a:ext cx="6878075" cy="1256255"/>
          </a:xfrm>
          <a:custGeom>
            <a:avLst/>
            <a:gdLst/>
            <a:ahLst/>
            <a:cxnLst/>
            <a:rect l="l" t="t" r="r" b="b"/>
            <a:pathLst>
              <a:path w="275123" h="53414" extrusionOk="0">
                <a:moveTo>
                  <a:pt x="962" y="0"/>
                </a:moveTo>
                <a:cubicBezTo>
                  <a:pt x="1836" y="5364"/>
                  <a:pt x="-4163" y="27853"/>
                  <a:pt x="6207" y="32184"/>
                </a:cubicBezTo>
                <a:cubicBezTo>
                  <a:pt x="16578" y="36515"/>
                  <a:pt x="48047" y="22450"/>
                  <a:pt x="63185" y="25986"/>
                </a:cubicBezTo>
                <a:cubicBezTo>
                  <a:pt x="78324" y="29522"/>
                  <a:pt x="80549" y="53203"/>
                  <a:pt x="97038" y="53402"/>
                </a:cubicBezTo>
                <a:cubicBezTo>
                  <a:pt x="113527" y="53601"/>
                  <a:pt x="141658" y="30118"/>
                  <a:pt x="162121" y="27178"/>
                </a:cubicBezTo>
                <a:cubicBezTo>
                  <a:pt x="182584" y="24238"/>
                  <a:pt x="200980" y="35045"/>
                  <a:pt x="219814" y="35760"/>
                </a:cubicBezTo>
                <a:cubicBezTo>
                  <a:pt x="238648" y="36475"/>
                  <a:pt x="265905" y="32184"/>
                  <a:pt x="275123" y="31469"/>
                </a:cubicBezTo>
              </a:path>
            </a:pathLst>
          </a:custGeom>
          <a:noFill/>
          <a:ln w="19050" cap="flat" cmpd="sng">
            <a:solidFill>
              <a:schemeClr val="dk2"/>
            </a:solidFill>
            <a:prstDash val="dash"/>
            <a:round/>
            <a:headEnd type="none" w="med" len="med"/>
            <a:tailEnd type="none" w="med" len="med"/>
          </a:ln>
        </p:spPr>
      </p:sp>
      <p:sp>
        <p:nvSpPr>
          <p:cNvPr id="74" name="Google Shape;910;p41"/>
          <p:cNvSpPr/>
          <p:nvPr/>
        </p:nvSpPr>
        <p:spPr>
          <a:xfrm>
            <a:off x="1429056" y="1699593"/>
            <a:ext cx="536378" cy="593209"/>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8" name="Google Shape;1442;p52"/>
          <p:cNvSpPr txBox="1">
            <a:spLocks noGrp="1"/>
          </p:cNvSpPr>
          <p:nvPr>
            <p:ph type="title"/>
          </p:nvPr>
        </p:nvSpPr>
        <p:spPr>
          <a:xfrm>
            <a:off x="1157671" y="338199"/>
            <a:ext cx="7287300" cy="634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600" b="1" dirty="0" smtClean="0"/>
              <a:t>RECAP</a:t>
            </a:r>
            <a:endParaRPr sz="3600" b="1" dirty="0"/>
          </a:p>
        </p:txBody>
      </p:sp>
      <p:sp>
        <p:nvSpPr>
          <p:cNvPr id="29" name="Google Shape;960;p42"/>
          <p:cNvSpPr txBox="1">
            <a:spLocks noGrp="1"/>
          </p:cNvSpPr>
          <p:nvPr>
            <p:ph type="title" idx="2"/>
          </p:nvPr>
        </p:nvSpPr>
        <p:spPr>
          <a:xfrm>
            <a:off x="1538201" y="1099008"/>
            <a:ext cx="5009743" cy="52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smtClean="0">
                <a:solidFill>
                  <a:schemeClr val="bg1">
                    <a:lumMod val="50000"/>
                  </a:schemeClr>
                </a:solidFill>
              </a:rPr>
              <a:t>What have we learnt today?</a:t>
            </a:r>
            <a:endParaRPr sz="2400" dirty="0">
              <a:solidFill>
                <a:schemeClr val="bg1">
                  <a:lumMod val="50000"/>
                </a:schemeClr>
              </a:solidFill>
            </a:endParaRPr>
          </a:p>
        </p:txBody>
      </p:sp>
      <p:sp>
        <p:nvSpPr>
          <p:cNvPr id="30" name="Google Shape;900;p41"/>
          <p:cNvSpPr/>
          <p:nvPr/>
        </p:nvSpPr>
        <p:spPr>
          <a:xfrm>
            <a:off x="2257659" y="2587718"/>
            <a:ext cx="5801491" cy="593209"/>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r>
              <a:rPr lang="en-US" sz="2000" b="1" dirty="0">
                <a:solidFill>
                  <a:schemeClr val="accent6"/>
                </a:solidFill>
                <a:latin typeface="Albert Sans"/>
                <a:ea typeface="Albert Sans"/>
                <a:cs typeface="Albert Sans"/>
                <a:sym typeface="Albert Sans"/>
              </a:rPr>
              <a:t>write about traffic problems in </a:t>
            </a:r>
            <a:r>
              <a:rPr lang="en-US" sz="2000" b="1" dirty="0" smtClean="0">
                <a:solidFill>
                  <a:schemeClr val="accent6"/>
                </a:solidFill>
                <a:latin typeface="Albert Sans"/>
                <a:ea typeface="Albert Sans"/>
                <a:cs typeface="Albert Sans"/>
                <a:sym typeface="Albert Sans"/>
              </a:rPr>
              <a:t>town/city.</a:t>
            </a:r>
            <a:endParaRPr lang="en-US" sz="2000" b="1" dirty="0">
              <a:solidFill>
                <a:schemeClr val="accent6"/>
              </a:solidFill>
              <a:latin typeface="Albert Sans"/>
              <a:ea typeface="Albert Sans"/>
              <a:cs typeface="Albert Sans"/>
              <a:sym typeface="Albert Sans"/>
            </a:endParaRPr>
          </a:p>
        </p:txBody>
      </p:sp>
      <p:sp>
        <p:nvSpPr>
          <p:cNvPr id="31" name="Google Shape;910;p41"/>
          <p:cNvSpPr/>
          <p:nvPr/>
        </p:nvSpPr>
        <p:spPr>
          <a:xfrm>
            <a:off x="1429056" y="2587717"/>
            <a:ext cx="536378" cy="593209"/>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2" name="Google Shape;900;p41"/>
          <p:cNvSpPr/>
          <p:nvPr/>
        </p:nvSpPr>
        <p:spPr>
          <a:xfrm>
            <a:off x="2257659" y="3475842"/>
            <a:ext cx="5801491" cy="593209"/>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r>
              <a:rPr lang="en-US" sz="2000" b="1" dirty="0" smtClean="0">
                <a:solidFill>
                  <a:schemeClr val="accent6"/>
                </a:solidFill>
                <a:latin typeface="Albert Sans"/>
                <a:ea typeface="Albert Sans"/>
                <a:cs typeface="Albert Sans"/>
                <a:sym typeface="Albert Sans"/>
              </a:rPr>
              <a:t>talk about </a:t>
            </a:r>
            <a:r>
              <a:rPr lang="en-US" sz="2000" b="1" dirty="0">
                <a:solidFill>
                  <a:schemeClr val="accent6"/>
                </a:solidFill>
                <a:latin typeface="Albert Sans"/>
                <a:ea typeface="Albert Sans"/>
                <a:cs typeface="Albert Sans"/>
                <a:sym typeface="Albert Sans"/>
              </a:rPr>
              <a:t>traffic problems in </a:t>
            </a:r>
            <a:r>
              <a:rPr lang="en-US" sz="2000" b="1" dirty="0" smtClean="0">
                <a:solidFill>
                  <a:schemeClr val="accent6"/>
                </a:solidFill>
                <a:latin typeface="Albert Sans"/>
                <a:ea typeface="Albert Sans"/>
                <a:cs typeface="Albert Sans"/>
                <a:sym typeface="Albert Sans"/>
              </a:rPr>
              <a:t>the world. </a:t>
            </a:r>
            <a:endParaRPr lang="en-US" sz="2000" b="1" dirty="0">
              <a:solidFill>
                <a:schemeClr val="accent6"/>
              </a:solidFill>
              <a:latin typeface="Albert Sans"/>
              <a:ea typeface="Albert Sans"/>
              <a:cs typeface="Albert Sans"/>
              <a:sym typeface="Albert Sans"/>
            </a:endParaRPr>
          </a:p>
        </p:txBody>
      </p:sp>
      <p:sp>
        <p:nvSpPr>
          <p:cNvPr id="33" name="Google Shape;910;p41"/>
          <p:cNvSpPr/>
          <p:nvPr/>
        </p:nvSpPr>
        <p:spPr>
          <a:xfrm>
            <a:off x="1429056" y="3475841"/>
            <a:ext cx="536378" cy="593209"/>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4" name="Google Shape;900;p41"/>
          <p:cNvSpPr/>
          <p:nvPr/>
        </p:nvSpPr>
        <p:spPr>
          <a:xfrm>
            <a:off x="2257659" y="4363965"/>
            <a:ext cx="5801491" cy="593209"/>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r>
              <a:rPr lang="en-US" sz="2000" b="1" dirty="0">
                <a:solidFill>
                  <a:schemeClr val="accent6"/>
                </a:solidFill>
                <a:latin typeface="Albert Sans"/>
                <a:ea typeface="Albert Sans"/>
                <a:cs typeface="Albert Sans"/>
                <a:sym typeface="Albert Sans"/>
              </a:rPr>
              <a:t>use the lexical items related to the topic Traffic.</a:t>
            </a:r>
          </a:p>
        </p:txBody>
      </p:sp>
      <p:sp>
        <p:nvSpPr>
          <p:cNvPr id="35" name="Google Shape;910;p41"/>
          <p:cNvSpPr/>
          <p:nvPr/>
        </p:nvSpPr>
        <p:spPr>
          <a:xfrm>
            <a:off x="1429056" y="4363964"/>
            <a:ext cx="536378" cy="593209"/>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pic>
        <p:nvPicPr>
          <p:cNvPr id="1026" name="Picture 2" descr="https://webstockreview.net/images/checkmark-clipart-done-6.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29056" y="2547732"/>
            <a:ext cx="662645" cy="63319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s://webstockreview.net/images/checkmark-clipart-done-6.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29055" y="4343971"/>
            <a:ext cx="662645" cy="63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fltVal val="0"/>
                                          </p:val>
                                        </p:tav>
                                        <p:tav tm="100000">
                                          <p:val>
                                            <p:strVal val="#ppt_w"/>
                                          </p:val>
                                        </p:tav>
                                      </p:tavLst>
                                    </p:anim>
                                    <p:anim calcmode="lin" valueType="num">
                                      <p:cBhvr>
                                        <p:cTn id="13" dur="1000" fill="hold"/>
                                        <p:tgtEl>
                                          <p:spTgt spid="29"/>
                                        </p:tgtEl>
                                        <p:attrNameLst>
                                          <p:attrName>ppt_h</p:attrName>
                                        </p:attrNameLst>
                                      </p:cBhvr>
                                      <p:tavLst>
                                        <p:tav tm="0">
                                          <p:val>
                                            <p:fltVal val="0"/>
                                          </p:val>
                                        </p:tav>
                                        <p:tav tm="100000">
                                          <p:val>
                                            <p:strVal val="#ppt_h"/>
                                          </p:val>
                                        </p:tav>
                                      </p:tavLst>
                                    </p:anim>
                                    <p:anim calcmode="lin" valueType="num">
                                      <p:cBhvr>
                                        <p:cTn id="14" dur="1000" fill="hold"/>
                                        <p:tgtEl>
                                          <p:spTgt spid="29"/>
                                        </p:tgtEl>
                                        <p:attrNameLst>
                                          <p:attrName>style.rotation</p:attrName>
                                        </p:attrNameLst>
                                      </p:cBhvr>
                                      <p:tavLst>
                                        <p:tav tm="0">
                                          <p:val>
                                            <p:fltVal val="90"/>
                                          </p:val>
                                        </p:tav>
                                        <p:tav tm="100000">
                                          <p:val>
                                            <p:fltVal val="0"/>
                                          </p:val>
                                        </p:tav>
                                      </p:tavLst>
                                    </p:anim>
                                    <p:animEffect transition="in" filter="fade">
                                      <p:cBhvr>
                                        <p:cTn id="15" dur="10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00"/>
                                        </p:tgtEl>
                                        <p:attrNameLst>
                                          <p:attrName>style.visibility</p:attrName>
                                        </p:attrNameLst>
                                      </p:cBhvr>
                                      <p:to>
                                        <p:strVal val="visible"/>
                                      </p:to>
                                    </p:set>
                                    <p:animEffect transition="in" filter="wipe(down)">
                                      <p:cBhvr>
                                        <p:cTn id="20" dur="500"/>
                                        <p:tgtEl>
                                          <p:spTgt spid="90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wipe(down)">
                                      <p:cBhvr>
                                        <p:cTn id="23" dur="500"/>
                                        <p:tgtEl>
                                          <p:spTgt spid="7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500"/>
                                        <p:tgtEl>
                                          <p:spTgt spid="3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500"/>
                                        <p:tgtEl>
                                          <p:spTgt spid="33"/>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down)">
                                      <p:cBhvr>
                                        <p:cTn id="38" dur="500"/>
                                        <p:tgtEl>
                                          <p:spTgt spid="3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barn(inVertical)">
                                      <p:cBhvr>
                                        <p:cTn id="46" dur="500"/>
                                        <p:tgtEl>
                                          <p:spTgt spid="102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barn(inVertical)">
                                      <p:cBhvr>
                                        <p:cTn id="5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 grpId="0" animBg="1"/>
      <p:bldP spid="74" grpId="0" animBg="1"/>
      <p:bldP spid="28" grpId="0"/>
      <p:bldP spid="29" grpId="0"/>
      <p:bldP spid="30" grpId="0" animBg="1"/>
      <p:bldP spid="31" grpId="0" animBg="1"/>
      <p:bldP spid="32" grpId="0" animBg="1"/>
      <p:bldP spid="33" grpId="0" animBg="1"/>
      <p:bldP spid="34"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cxnSp>
        <p:nvCxnSpPr>
          <p:cNvPr id="1274" name="Google Shape;1274;p48"/>
          <p:cNvCxnSpPr>
            <a:stCxn id="1275" idx="2"/>
            <a:endCxn id="1276" idx="0"/>
          </p:cNvCxnSpPr>
          <p:nvPr/>
        </p:nvCxnSpPr>
        <p:spPr>
          <a:xfrm>
            <a:off x="2646125" y="1381500"/>
            <a:ext cx="1654" cy="405607"/>
          </a:xfrm>
          <a:prstGeom prst="straightConnector1">
            <a:avLst/>
          </a:prstGeom>
          <a:noFill/>
          <a:ln w="19050" cap="rnd" cmpd="sng">
            <a:solidFill>
              <a:schemeClr val="dk2"/>
            </a:solidFill>
            <a:prstDash val="solid"/>
            <a:round/>
            <a:headEnd type="none" w="med" len="med"/>
            <a:tailEnd type="none" w="med" len="med"/>
          </a:ln>
        </p:spPr>
      </p:cxnSp>
      <p:sp>
        <p:nvSpPr>
          <p:cNvPr id="1276" name="Google Shape;1276;p48"/>
          <p:cNvSpPr txBox="1">
            <a:spLocks noGrp="1"/>
          </p:cNvSpPr>
          <p:nvPr>
            <p:ph type="title"/>
          </p:nvPr>
        </p:nvSpPr>
        <p:spPr>
          <a:xfrm>
            <a:off x="863794" y="1787107"/>
            <a:ext cx="3567970" cy="29564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b="1" dirty="0" smtClean="0"/>
              <a:t>T</a:t>
            </a:r>
            <a:r>
              <a:rPr lang="en" sz="8000" b="1" dirty="0" smtClean="0"/>
              <a:t>hank you!</a:t>
            </a:r>
            <a:endParaRPr sz="8000" b="1" dirty="0"/>
          </a:p>
        </p:txBody>
      </p:sp>
      <p:sp>
        <p:nvSpPr>
          <p:cNvPr id="1275" name="Google Shape;1275;p48"/>
          <p:cNvSpPr/>
          <p:nvPr/>
        </p:nvSpPr>
        <p:spPr>
          <a:xfrm>
            <a:off x="2225375" y="540000"/>
            <a:ext cx="841500" cy="841500"/>
          </a:xfrm>
          <a:prstGeom prst="roundRect">
            <a:avLst>
              <a:gd name="adj" fmla="val 16667"/>
            </a:avLst>
          </a:prstGeom>
          <a:solidFill>
            <a:schemeClr val="accent2"/>
          </a:solidFill>
          <a:ln>
            <a:noFill/>
          </a:ln>
          <a:effectLst>
            <a:outerShdw blurRad="57150" dist="28575"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accent6"/>
              </a:solidFill>
              <a:latin typeface="Yeseva One"/>
              <a:ea typeface="Yeseva One"/>
              <a:cs typeface="Yeseva One"/>
              <a:sym typeface="Yeseva One"/>
            </a:endParaRPr>
          </a:p>
        </p:txBody>
      </p:sp>
      <p:pic>
        <p:nvPicPr>
          <p:cNvPr id="1278" name="Google Shape;1278;p48"/>
          <p:cNvPicPr preferRelativeResize="0">
            <a:picLocks noGrp="1"/>
          </p:cNvPicPr>
          <p:nvPr>
            <p:ph type="pic" idx="2"/>
          </p:nvPr>
        </p:nvPicPr>
        <p:blipFill rotWithShape="1">
          <a:blip r:embed="rId3">
            <a:alphaModFix/>
          </a:blip>
          <a:srcRect l="10789" r="10797"/>
          <a:stretch/>
        </p:blipFill>
        <p:spPr>
          <a:xfrm>
            <a:off x="5197025" y="820875"/>
            <a:ext cx="2697900" cy="2103300"/>
          </a:xfrm>
          <a:prstGeom prst="roundRect">
            <a:avLst>
              <a:gd name="adj" fmla="val 16667"/>
            </a:avLst>
          </a:prstGeom>
        </p:spPr>
      </p:pic>
      <p:grpSp>
        <p:nvGrpSpPr>
          <p:cNvPr id="1279" name="Google Shape;1279;p48"/>
          <p:cNvGrpSpPr/>
          <p:nvPr/>
        </p:nvGrpSpPr>
        <p:grpSpPr>
          <a:xfrm>
            <a:off x="2505317" y="732875"/>
            <a:ext cx="281625" cy="455725"/>
            <a:chOff x="2817200" y="1696525"/>
            <a:chExt cx="281625" cy="455725"/>
          </a:xfrm>
        </p:grpSpPr>
        <p:sp>
          <p:nvSpPr>
            <p:cNvPr id="1280" name="Google Shape;1280;p48"/>
            <p:cNvSpPr/>
            <p:nvPr/>
          </p:nvSpPr>
          <p:spPr>
            <a:xfrm>
              <a:off x="2932350" y="1919050"/>
              <a:ext cx="63975" cy="98025"/>
            </a:xfrm>
            <a:custGeom>
              <a:avLst/>
              <a:gdLst/>
              <a:ahLst/>
              <a:cxnLst/>
              <a:rect l="l" t="t" r="r" b="b"/>
              <a:pathLst>
                <a:path w="2559" h="3921" extrusionOk="0">
                  <a:moveTo>
                    <a:pt x="1297" y="611"/>
                  </a:moveTo>
                  <a:cubicBezTo>
                    <a:pt x="1646" y="611"/>
                    <a:pt x="1860" y="810"/>
                    <a:pt x="1860" y="1228"/>
                  </a:cubicBezTo>
                  <a:lnTo>
                    <a:pt x="1860" y="1293"/>
                  </a:lnTo>
                  <a:lnTo>
                    <a:pt x="1861" y="1293"/>
                  </a:lnTo>
                  <a:cubicBezTo>
                    <a:pt x="1861" y="1711"/>
                    <a:pt x="1645" y="1909"/>
                    <a:pt x="1297" y="1909"/>
                  </a:cubicBezTo>
                  <a:lnTo>
                    <a:pt x="697" y="1909"/>
                  </a:lnTo>
                  <a:lnTo>
                    <a:pt x="697" y="611"/>
                  </a:lnTo>
                  <a:close/>
                  <a:moveTo>
                    <a:pt x="263" y="1"/>
                  </a:moveTo>
                  <a:cubicBezTo>
                    <a:pt x="102" y="1"/>
                    <a:pt x="0" y="102"/>
                    <a:pt x="0" y="215"/>
                  </a:cubicBezTo>
                  <a:lnTo>
                    <a:pt x="0" y="3700"/>
                  </a:lnTo>
                  <a:cubicBezTo>
                    <a:pt x="0" y="3844"/>
                    <a:pt x="172" y="3920"/>
                    <a:pt x="349" y="3920"/>
                  </a:cubicBezTo>
                  <a:cubicBezTo>
                    <a:pt x="520" y="3920"/>
                    <a:pt x="698" y="3846"/>
                    <a:pt x="698" y="3700"/>
                  </a:cubicBezTo>
                  <a:lnTo>
                    <a:pt x="698" y="2457"/>
                  </a:lnTo>
                  <a:lnTo>
                    <a:pt x="1300" y="2457"/>
                  </a:lnTo>
                  <a:cubicBezTo>
                    <a:pt x="2007" y="2457"/>
                    <a:pt x="2559" y="2120"/>
                    <a:pt x="2559" y="1239"/>
                  </a:cubicBezTo>
                  <a:lnTo>
                    <a:pt x="2559" y="1207"/>
                  </a:lnTo>
                  <a:cubicBezTo>
                    <a:pt x="2557" y="327"/>
                    <a:pt x="2021" y="1"/>
                    <a:pt x="13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1281" name="Google Shape;1281;p48"/>
            <p:cNvSpPr/>
            <p:nvPr/>
          </p:nvSpPr>
          <p:spPr>
            <a:xfrm>
              <a:off x="2915400" y="1719125"/>
              <a:ext cx="85250" cy="13025"/>
            </a:xfrm>
            <a:custGeom>
              <a:avLst/>
              <a:gdLst/>
              <a:ahLst/>
              <a:cxnLst/>
              <a:rect l="l" t="t" r="r" b="b"/>
              <a:pathLst>
                <a:path w="3410" h="521" extrusionOk="0">
                  <a:moveTo>
                    <a:pt x="260" y="1"/>
                  </a:moveTo>
                  <a:cubicBezTo>
                    <a:pt x="117" y="1"/>
                    <a:pt x="1" y="117"/>
                    <a:pt x="1" y="261"/>
                  </a:cubicBezTo>
                  <a:cubicBezTo>
                    <a:pt x="1" y="404"/>
                    <a:pt x="116" y="521"/>
                    <a:pt x="260" y="521"/>
                  </a:cubicBezTo>
                  <a:lnTo>
                    <a:pt x="3149" y="521"/>
                  </a:lnTo>
                  <a:cubicBezTo>
                    <a:pt x="3292" y="521"/>
                    <a:pt x="3410" y="405"/>
                    <a:pt x="3410" y="261"/>
                  </a:cubicBezTo>
                  <a:cubicBezTo>
                    <a:pt x="3409" y="117"/>
                    <a:pt x="3292" y="1"/>
                    <a:pt x="31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1282" name="Google Shape;1282;p48"/>
            <p:cNvSpPr/>
            <p:nvPr/>
          </p:nvSpPr>
          <p:spPr>
            <a:xfrm>
              <a:off x="2897725" y="1790475"/>
              <a:ext cx="120550" cy="35000"/>
            </a:xfrm>
            <a:custGeom>
              <a:avLst/>
              <a:gdLst/>
              <a:ahLst/>
              <a:cxnLst/>
              <a:rect l="l" t="t" r="r" b="b"/>
              <a:pathLst>
                <a:path w="4822" h="1400" extrusionOk="0">
                  <a:moveTo>
                    <a:pt x="2412" y="1"/>
                  </a:moveTo>
                  <a:cubicBezTo>
                    <a:pt x="1539" y="1"/>
                    <a:pt x="719" y="341"/>
                    <a:pt x="102" y="956"/>
                  </a:cubicBezTo>
                  <a:cubicBezTo>
                    <a:pt x="0" y="1058"/>
                    <a:pt x="0" y="1222"/>
                    <a:pt x="102" y="1324"/>
                  </a:cubicBezTo>
                  <a:cubicBezTo>
                    <a:pt x="153" y="1374"/>
                    <a:pt x="220" y="1400"/>
                    <a:pt x="286" y="1400"/>
                  </a:cubicBezTo>
                  <a:cubicBezTo>
                    <a:pt x="352" y="1400"/>
                    <a:pt x="418" y="1374"/>
                    <a:pt x="469" y="1324"/>
                  </a:cubicBezTo>
                  <a:cubicBezTo>
                    <a:pt x="988" y="805"/>
                    <a:pt x="1678" y="519"/>
                    <a:pt x="2412" y="519"/>
                  </a:cubicBezTo>
                  <a:cubicBezTo>
                    <a:pt x="3145" y="519"/>
                    <a:pt x="3835" y="805"/>
                    <a:pt x="4353" y="1324"/>
                  </a:cubicBezTo>
                  <a:cubicBezTo>
                    <a:pt x="4404" y="1373"/>
                    <a:pt x="4471" y="1399"/>
                    <a:pt x="4538" y="1399"/>
                  </a:cubicBezTo>
                  <a:cubicBezTo>
                    <a:pt x="4605" y="1399"/>
                    <a:pt x="4670" y="1373"/>
                    <a:pt x="4721" y="1324"/>
                  </a:cubicBezTo>
                  <a:cubicBezTo>
                    <a:pt x="4822" y="1222"/>
                    <a:pt x="4822" y="1058"/>
                    <a:pt x="4720" y="956"/>
                  </a:cubicBezTo>
                  <a:cubicBezTo>
                    <a:pt x="4103" y="341"/>
                    <a:pt x="3284" y="1"/>
                    <a:pt x="24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1283" name="Google Shape;1283;p48"/>
            <p:cNvSpPr/>
            <p:nvPr/>
          </p:nvSpPr>
          <p:spPr>
            <a:xfrm>
              <a:off x="2916950" y="1817675"/>
              <a:ext cx="82125" cy="27025"/>
            </a:xfrm>
            <a:custGeom>
              <a:avLst/>
              <a:gdLst/>
              <a:ahLst/>
              <a:cxnLst/>
              <a:rect l="l" t="t" r="r" b="b"/>
              <a:pathLst>
                <a:path w="3285" h="1081" extrusionOk="0">
                  <a:moveTo>
                    <a:pt x="1642" y="0"/>
                  </a:moveTo>
                  <a:cubicBezTo>
                    <a:pt x="1084" y="0"/>
                    <a:pt x="526" y="213"/>
                    <a:pt x="101" y="638"/>
                  </a:cubicBezTo>
                  <a:cubicBezTo>
                    <a:pt x="0" y="738"/>
                    <a:pt x="0" y="902"/>
                    <a:pt x="101" y="1004"/>
                  </a:cubicBezTo>
                  <a:cubicBezTo>
                    <a:pt x="152" y="1055"/>
                    <a:pt x="219" y="1080"/>
                    <a:pt x="285" y="1080"/>
                  </a:cubicBezTo>
                  <a:cubicBezTo>
                    <a:pt x="352" y="1080"/>
                    <a:pt x="418" y="1055"/>
                    <a:pt x="469" y="1004"/>
                  </a:cubicBezTo>
                  <a:cubicBezTo>
                    <a:pt x="792" y="680"/>
                    <a:pt x="1217" y="518"/>
                    <a:pt x="1642" y="518"/>
                  </a:cubicBezTo>
                  <a:cubicBezTo>
                    <a:pt x="2067" y="518"/>
                    <a:pt x="2493" y="680"/>
                    <a:pt x="2816" y="1004"/>
                  </a:cubicBezTo>
                  <a:cubicBezTo>
                    <a:pt x="2866" y="1055"/>
                    <a:pt x="2933" y="1080"/>
                    <a:pt x="3000" y="1080"/>
                  </a:cubicBezTo>
                  <a:cubicBezTo>
                    <a:pt x="3067" y="1080"/>
                    <a:pt x="3132" y="1055"/>
                    <a:pt x="3184" y="1004"/>
                  </a:cubicBezTo>
                  <a:cubicBezTo>
                    <a:pt x="3285" y="903"/>
                    <a:pt x="3285" y="738"/>
                    <a:pt x="3183" y="638"/>
                  </a:cubicBezTo>
                  <a:cubicBezTo>
                    <a:pt x="2758" y="213"/>
                    <a:pt x="2200" y="0"/>
                    <a:pt x="16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1284" name="Google Shape;1284;p48"/>
            <p:cNvSpPr/>
            <p:nvPr/>
          </p:nvSpPr>
          <p:spPr>
            <a:xfrm>
              <a:off x="2935875" y="1844400"/>
              <a:ext cx="44300" cy="19225"/>
            </a:xfrm>
            <a:custGeom>
              <a:avLst/>
              <a:gdLst/>
              <a:ahLst/>
              <a:cxnLst/>
              <a:rect l="l" t="t" r="r" b="b"/>
              <a:pathLst>
                <a:path w="1772" h="769" extrusionOk="0">
                  <a:moveTo>
                    <a:pt x="886" y="1"/>
                  </a:moveTo>
                  <a:cubicBezTo>
                    <a:pt x="589" y="1"/>
                    <a:pt x="311" y="116"/>
                    <a:pt x="101" y="325"/>
                  </a:cubicBezTo>
                  <a:cubicBezTo>
                    <a:pt x="0" y="426"/>
                    <a:pt x="0" y="590"/>
                    <a:pt x="101" y="692"/>
                  </a:cubicBezTo>
                  <a:cubicBezTo>
                    <a:pt x="152" y="743"/>
                    <a:pt x="218" y="768"/>
                    <a:pt x="285" y="768"/>
                  </a:cubicBezTo>
                  <a:cubicBezTo>
                    <a:pt x="351" y="768"/>
                    <a:pt x="418" y="743"/>
                    <a:pt x="469" y="692"/>
                  </a:cubicBezTo>
                  <a:cubicBezTo>
                    <a:pt x="580" y="580"/>
                    <a:pt x="728" y="519"/>
                    <a:pt x="886" y="519"/>
                  </a:cubicBezTo>
                  <a:cubicBezTo>
                    <a:pt x="1042" y="519"/>
                    <a:pt x="1190" y="581"/>
                    <a:pt x="1303" y="692"/>
                  </a:cubicBezTo>
                  <a:cubicBezTo>
                    <a:pt x="1352" y="742"/>
                    <a:pt x="1419" y="768"/>
                    <a:pt x="1486" y="768"/>
                  </a:cubicBezTo>
                  <a:cubicBezTo>
                    <a:pt x="1553" y="768"/>
                    <a:pt x="1619" y="742"/>
                    <a:pt x="1670" y="692"/>
                  </a:cubicBezTo>
                  <a:cubicBezTo>
                    <a:pt x="1771" y="590"/>
                    <a:pt x="1771" y="426"/>
                    <a:pt x="1669" y="325"/>
                  </a:cubicBezTo>
                  <a:cubicBezTo>
                    <a:pt x="1459" y="115"/>
                    <a:pt x="1181" y="1"/>
                    <a:pt x="8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1285" name="Google Shape;1285;p48"/>
            <p:cNvSpPr/>
            <p:nvPr/>
          </p:nvSpPr>
          <p:spPr>
            <a:xfrm>
              <a:off x="2817200" y="1798425"/>
              <a:ext cx="281550" cy="353825"/>
            </a:xfrm>
            <a:custGeom>
              <a:avLst/>
              <a:gdLst/>
              <a:ahLst/>
              <a:cxnLst/>
              <a:rect l="l" t="t" r="r" b="b"/>
              <a:pathLst>
                <a:path w="11262" h="14153" extrusionOk="0">
                  <a:moveTo>
                    <a:pt x="11003" y="0"/>
                  </a:moveTo>
                  <a:cubicBezTo>
                    <a:pt x="10860" y="0"/>
                    <a:pt x="10743" y="116"/>
                    <a:pt x="10743" y="261"/>
                  </a:cubicBezTo>
                  <a:lnTo>
                    <a:pt x="10743" y="12884"/>
                  </a:lnTo>
                  <a:cubicBezTo>
                    <a:pt x="10743" y="13297"/>
                    <a:pt x="10407" y="13635"/>
                    <a:pt x="9993" y="13635"/>
                  </a:cubicBezTo>
                  <a:lnTo>
                    <a:pt x="1270" y="13635"/>
                  </a:lnTo>
                  <a:cubicBezTo>
                    <a:pt x="857" y="13635"/>
                    <a:pt x="520" y="13299"/>
                    <a:pt x="520" y="12884"/>
                  </a:cubicBezTo>
                  <a:lnTo>
                    <a:pt x="520" y="10544"/>
                  </a:lnTo>
                  <a:cubicBezTo>
                    <a:pt x="520" y="10402"/>
                    <a:pt x="404" y="10285"/>
                    <a:pt x="260" y="10285"/>
                  </a:cubicBezTo>
                  <a:cubicBezTo>
                    <a:pt x="117" y="10285"/>
                    <a:pt x="1" y="10400"/>
                    <a:pt x="1" y="10544"/>
                  </a:cubicBezTo>
                  <a:lnTo>
                    <a:pt x="1" y="12884"/>
                  </a:lnTo>
                  <a:cubicBezTo>
                    <a:pt x="1" y="13585"/>
                    <a:pt x="569" y="14153"/>
                    <a:pt x="1269" y="14153"/>
                  </a:cubicBezTo>
                  <a:lnTo>
                    <a:pt x="9991" y="14153"/>
                  </a:lnTo>
                  <a:cubicBezTo>
                    <a:pt x="10691" y="14153"/>
                    <a:pt x="11260" y="13585"/>
                    <a:pt x="11260" y="12884"/>
                  </a:cubicBezTo>
                  <a:lnTo>
                    <a:pt x="11260" y="261"/>
                  </a:lnTo>
                  <a:cubicBezTo>
                    <a:pt x="11261" y="116"/>
                    <a:pt x="11146" y="0"/>
                    <a:pt x="110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1286" name="Google Shape;1286;p48"/>
            <p:cNvSpPr/>
            <p:nvPr/>
          </p:nvSpPr>
          <p:spPr>
            <a:xfrm>
              <a:off x="2817225" y="1696525"/>
              <a:ext cx="281600" cy="329850"/>
            </a:xfrm>
            <a:custGeom>
              <a:avLst/>
              <a:gdLst/>
              <a:ahLst/>
              <a:cxnLst/>
              <a:rect l="l" t="t" r="r" b="b"/>
              <a:pathLst>
                <a:path w="11264" h="13194" extrusionOk="0">
                  <a:moveTo>
                    <a:pt x="1269" y="1"/>
                  </a:moveTo>
                  <a:cubicBezTo>
                    <a:pt x="569" y="1"/>
                    <a:pt x="1" y="569"/>
                    <a:pt x="1" y="1269"/>
                  </a:cubicBezTo>
                  <a:lnTo>
                    <a:pt x="1" y="12934"/>
                  </a:lnTo>
                  <a:cubicBezTo>
                    <a:pt x="1" y="13077"/>
                    <a:pt x="116" y="13193"/>
                    <a:pt x="260" y="13193"/>
                  </a:cubicBezTo>
                  <a:cubicBezTo>
                    <a:pt x="404" y="13193"/>
                    <a:pt x="521" y="13078"/>
                    <a:pt x="521" y="12934"/>
                  </a:cubicBezTo>
                  <a:lnTo>
                    <a:pt x="521" y="1269"/>
                  </a:lnTo>
                  <a:cubicBezTo>
                    <a:pt x="521" y="856"/>
                    <a:pt x="856" y="519"/>
                    <a:pt x="1271" y="519"/>
                  </a:cubicBezTo>
                  <a:lnTo>
                    <a:pt x="9993" y="519"/>
                  </a:lnTo>
                  <a:cubicBezTo>
                    <a:pt x="10406" y="519"/>
                    <a:pt x="10744" y="855"/>
                    <a:pt x="10744" y="1269"/>
                  </a:cubicBezTo>
                  <a:lnTo>
                    <a:pt x="10744" y="2649"/>
                  </a:lnTo>
                  <a:cubicBezTo>
                    <a:pt x="10744" y="2792"/>
                    <a:pt x="10859" y="2910"/>
                    <a:pt x="11003" y="2910"/>
                  </a:cubicBezTo>
                  <a:cubicBezTo>
                    <a:pt x="11146" y="2910"/>
                    <a:pt x="11264" y="2793"/>
                    <a:pt x="11264" y="2649"/>
                  </a:cubicBezTo>
                  <a:lnTo>
                    <a:pt x="11264" y="1269"/>
                  </a:lnTo>
                  <a:cubicBezTo>
                    <a:pt x="11260" y="570"/>
                    <a:pt x="10692" y="1"/>
                    <a:pt x="99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1287" name="Google Shape;1287;p48"/>
            <p:cNvSpPr/>
            <p:nvPr/>
          </p:nvSpPr>
          <p:spPr>
            <a:xfrm>
              <a:off x="2841700" y="1741750"/>
              <a:ext cx="233475" cy="349100"/>
            </a:xfrm>
            <a:custGeom>
              <a:avLst/>
              <a:gdLst/>
              <a:ahLst/>
              <a:cxnLst/>
              <a:rect l="l" t="t" r="r" b="b"/>
              <a:pathLst>
                <a:path w="9339" h="13964" extrusionOk="0">
                  <a:moveTo>
                    <a:pt x="8819" y="520"/>
                  </a:moveTo>
                  <a:lnTo>
                    <a:pt x="8819" y="13445"/>
                  </a:lnTo>
                  <a:lnTo>
                    <a:pt x="520" y="13445"/>
                  </a:lnTo>
                  <a:lnTo>
                    <a:pt x="520" y="520"/>
                  </a:lnTo>
                  <a:close/>
                  <a:moveTo>
                    <a:pt x="454" y="1"/>
                  </a:moveTo>
                  <a:cubicBezTo>
                    <a:pt x="205" y="1"/>
                    <a:pt x="1" y="205"/>
                    <a:pt x="1" y="454"/>
                  </a:cubicBezTo>
                  <a:lnTo>
                    <a:pt x="1" y="13510"/>
                  </a:lnTo>
                  <a:cubicBezTo>
                    <a:pt x="1" y="13761"/>
                    <a:pt x="205" y="13963"/>
                    <a:pt x="454" y="13963"/>
                  </a:cubicBezTo>
                  <a:lnTo>
                    <a:pt x="8885" y="13963"/>
                  </a:lnTo>
                  <a:cubicBezTo>
                    <a:pt x="9135" y="13963"/>
                    <a:pt x="9338" y="13761"/>
                    <a:pt x="9338" y="13510"/>
                  </a:cubicBezTo>
                  <a:lnTo>
                    <a:pt x="9338" y="454"/>
                  </a:lnTo>
                  <a:cubicBezTo>
                    <a:pt x="9338" y="205"/>
                    <a:pt x="9135" y="1"/>
                    <a:pt x="88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1288" name="Google Shape;1288;p48"/>
            <p:cNvSpPr/>
            <p:nvPr/>
          </p:nvSpPr>
          <p:spPr>
            <a:xfrm>
              <a:off x="2865425" y="1881800"/>
              <a:ext cx="185200" cy="168725"/>
            </a:xfrm>
            <a:custGeom>
              <a:avLst/>
              <a:gdLst/>
              <a:ahLst/>
              <a:cxnLst/>
              <a:rect l="l" t="t" r="r" b="b"/>
              <a:pathLst>
                <a:path w="7408" h="6749" extrusionOk="0">
                  <a:moveTo>
                    <a:pt x="3705" y="520"/>
                  </a:moveTo>
                  <a:cubicBezTo>
                    <a:pt x="4436" y="520"/>
                    <a:pt x="5168" y="798"/>
                    <a:pt x="5725" y="1355"/>
                  </a:cubicBezTo>
                  <a:cubicBezTo>
                    <a:pt x="6837" y="2469"/>
                    <a:pt x="6837" y="4282"/>
                    <a:pt x="5724" y="5395"/>
                  </a:cubicBezTo>
                  <a:cubicBezTo>
                    <a:pt x="5167" y="5953"/>
                    <a:pt x="4435" y="6231"/>
                    <a:pt x="3704" y="6231"/>
                  </a:cubicBezTo>
                  <a:cubicBezTo>
                    <a:pt x="2972" y="6231"/>
                    <a:pt x="2241" y="5953"/>
                    <a:pt x="1684" y="5395"/>
                  </a:cubicBezTo>
                  <a:cubicBezTo>
                    <a:pt x="570" y="4281"/>
                    <a:pt x="570" y="2469"/>
                    <a:pt x="1684" y="1355"/>
                  </a:cubicBezTo>
                  <a:cubicBezTo>
                    <a:pt x="2242" y="798"/>
                    <a:pt x="2973" y="520"/>
                    <a:pt x="3705" y="520"/>
                  </a:cubicBezTo>
                  <a:close/>
                  <a:moveTo>
                    <a:pt x="3704" y="1"/>
                  </a:moveTo>
                  <a:cubicBezTo>
                    <a:pt x="2839" y="1"/>
                    <a:pt x="1975" y="330"/>
                    <a:pt x="1317" y="988"/>
                  </a:cubicBezTo>
                  <a:cubicBezTo>
                    <a:pt x="0" y="2305"/>
                    <a:pt x="0" y="4447"/>
                    <a:pt x="1317" y="5762"/>
                  </a:cubicBezTo>
                  <a:cubicBezTo>
                    <a:pt x="1975" y="6420"/>
                    <a:pt x="2840" y="6749"/>
                    <a:pt x="3705" y="6749"/>
                  </a:cubicBezTo>
                  <a:cubicBezTo>
                    <a:pt x="4570" y="6749"/>
                    <a:pt x="5433" y="6420"/>
                    <a:pt x="6092" y="5762"/>
                  </a:cubicBezTo>
                  <a:cubicBezTo>
                    <a:pt x="7407" y="4446"/>
                    <a:pt x="7407" y="2304"/>
                    <a:pt x="6090" y="988"/>
                  </a:cubicBezTo>
                  <a:cubicBezTo>
                    <a:pt x="5432" y="330"/>
                    <a:pt x="4568" y="1"/>
                    <a:pt x="37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1289" name="Google Shape;1289;p48"/>
            <p:cNvSpPr/>
            <p:nvPr/>
          </p:nvSpPr>
          <p:spPr>
            <a:xfrm>
              <a:off x="2937975" y="2096525"/>
              <a:ext cx="40050" cy="40025"/>
            </a:xfrm>
            <a:custGeom>
              <a:avLst/>
              <a:gdLst/>
              <a:ahLst/>
              <a:cxnLst/>
              <a:rect l="l" t="t" r="r" b="b"/>
              <a:pathLst>
                <a:path w="1602" h="1601" extrusionOk="0">
                  <a:moveTo>
                    <a:pt x="802" y="521"/>
                  </a:moveTo>
                  <a:cubicBezTo>
                    <a:pt x="957" y="521"/>
                    <a:pt x="1083" y="646"/>
                    <a:pt x="1083" y="802"/>
                  </a:cubicBezTo>
                  <a:cubicBezTo>
                    <a:pt x="1083" y="958"/>
                    <a:pt x="957" y="1084"/>
                    <a:pt x="802" y="1084"/>
                  </a:cubicBezTo>
                  <a:cubicBezTo>
                    <a:pt x="645" y="1084"/>
                    <a:pt x="520" y="958"/>
                    <a:pt x="520" y="802"/>
                  </a:cubicBezTo>
                  <a:cubicBezTo>
                    <a:pt x="520" y="646"/>
                    <a:pt x="645" y="521"/>
                    <a:pt x="802" y="521"/>
                  </a:cubicBezTo>
                  <a:close/>
                  <a:moveTo>
                    <a:pt x="802" y="1"/>
                  </a:moveTo>
                  <a:cubicBezTo>
                    <a:pt x="360" y="1"/>
                    <a:pt x="1" y="359"/>
                    <a:pt x="1" y="801"/>
                  </a:cubicBezTo>
                  <a:cubicBezTo>
                    <a:pt x="1" y="1243"/>
                    <a:pt x="360" y="1601"/>
                    <a:pt x="802" y="1601"/>
                  </a:cubicBezTo>
                  <a:cubicBezTo>
                    <a:pt x="1242" y="1601"/>
                    <a:pt x="1602" y="1243"/>
                    <a:pt x="1602" y="801"/>
                  </a:cubicBezTo>
                  <a:cubicBezTo>
                    <a:pt x="1602" y="359"/>
                    <a:pt x="1242" y="1"/>
                    <a:pt x="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sp>
        <p:nvSpPr>
          <p:cNvPr id="1290" name="Google Shape;1290;p48"/>
          <p:cNvSpPr/>
          <p:nvPr/>
        </p:nvSpPr>
        <p:spPr>
          <a:xfrm>
            <a:off x="5639075" y="3116900"/>
            <a:ext cx="1813800" cy="9147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1" name="Google Shape;1291;p48"/>
          <p:cNvGrpSpPr/>
          <p:nvPr/>
        </p:nvGrpSpPr>
        <p:grpSpPr>
          <a:xfrm>
            <a:off x="6138338" y="3210560"/>
            <a:ext cx="811116" cy="816117"/>
            <a:chOff x="1449513" y="2854360"/>
            <a:chExt cx="811116" cy="816117"/>
          </a:xfrm>
        </p:grpSpPr>
        <p:sp>
          <p:nvSpPr>
            <p:cNvPr id="1292" name="Google Shape;1292;p48"/>
            <p:cNvSpPr/>
            <p:nvPr/>
          </p:nvSpPr>
          <p:spPr>
            <a:xfrm flipH="1">
              <a:off x="1836550" y="3174495"/>
              <a:ext cx="38050" cy="434991"/>
            </a:xfrm>
            <a:custGeom>
              <a:avLst/>
              <a:gdLst/>
              <a:ahLst/>
              <a:cxnLst/>
              <a:rect l="l" t="t" r="r" b="b"/>
              <a:pathLst>
                <a:path w="207" h="9612" extrusionOk="0">
                  <a:moveTo>
                    <a:pt x="0" y="0"/>
                  </a:moveTo>
                  <a:lnTo>
                    <a:pt x="0" y="9612"/>
                  </a:lnTo>
                  <a:lnTo>
                    <a:pt x="207" y="9612"/>
                  </a:lnTo>
                  <a:lnTo>
                    <a:pt x="2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8"/>
            <p:cNvSpPr/>
            <p:nvPr/>
          </p:nvSpPr>
          <p:spPr>
            <a:xfrm>
              <a:off x="1546025" y="3397798"/>
              <a:ext cx="714604" cy="272603"/>
            </a:xfrm>
            <a:custGeom>
              <a:avLst/>
              <a:gdLst/>
              <a:ahLst/>
              <a:cxnLst/>
              <a:rect l="l" t="t" r="r" b="b"/>
              <a:pathLst>
                <a:path w="8418" h="4013" extrusionOk="0">
                  <a:moveTo>
                    <a:pt x="4006" y="1"/>
                  </a:moveTo>
                  <a:cubicBezTo>
                    <a:pt x="3190" y="1"/>
                    <a:pt x="2519" y="627"/>
                    <a:pt x="2416" y="1439"/>
                  </a:cubicBezTo>
                  <a:cubicBezTo>
                    <a:pt x="2402" y="1439"/>
                    <a:pt x="2390" y="1436"/>
                    <a:pt x="2376" y="1436"/>
                  </a:cubicBezTo>
                  <a:cubicBezTo>
                    <a:pt x="1374" y="1436"/>
                    <a:pt x="561" y="2274"/>
                    <a:pt x="561" y="3305"/>
                  </a:cubicBezTo>
                  <a:cubicBezTo>
                    <a:pt x="561" y="3371"/>
                    <a:pt x="565" y="3437"/>
                    <a:pt x="571" y="3500"/>
                  </a:cubicBezTo>
                  <a:cubicBezTo>
                    <a:pt x="306" y="3556"/>
                    <a:pt x="89" y="3754"/>
                    <a:pt x="1" y="4012"/>
                  </a:cubicBezTo>
                  <a:lnTo>
                    <a:pt x="8347" y="4012"/>
                  </a:lnTo>
                  <a:cubicBezTo>
                    <a:pt x="8393" y="3863"/>
                    <a:pt x="8417" y="3702"/>
                    <a:pt x="8417" y="3539"/>
                  </a:cubicBezTo>
                  <a:cubicBezTo>
                    <a:pt x="8418" y="2743"/>
                    <a:pt x="7854" y="2085"/>
                    <a:pt x="7113" y="1961"/>
                  </a:cubicBezTo>
                  <a:cubicBezTo>
                    <a:pt x="7113" y="1953"/>
                    <a:pt x="7115" y="1945"/>
                    <a:pt x="7115" y="1938"/>
                  </a:cubicBezTo>
                  <a:cubicBezTo>
                    <a:pt x="7115" y="1423"/>
                    <a:pt x="6710" y="1006"/>
                    <a:pt x="6210" y="1006"/>
                  </a:cubicBezTo>
                  <a:cubicBezTo>
                    <a:pt x="5958" y="1006"/>
                    <a:pt x="5732" y="1110"/>
                    <a:pt x="5568" y="1281"/>
                  </a:cubicBezTo>
                  <a:cubicBezTo>
                    <a:pt x="5403" y="548"/>
                    <a:pt x="4766" y="1"/>
                    <a:pt x="4006" y="1"/>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8"/>
            <p:cNvSpPr/>
            <p:nvPr/>
          </p:nvSpPr>
          <p:spPr>
            <a:xfrm>
              <a:off x="1449513" y="3397887"/>
              <a:ext cx="571904" cy="272590"/>
            </a:xfrm>
            <a:custGeom>
              <a:avLst/>
              <a:gdLst/>
              <a:ahLst/>
              <a:cxnLst/>
              <a:rect l="l" t="t" r="r" b="b"/>
              <a:pathLst>
                <a:path w="6737" h="3211" extrusionOk="0">
                  <a:moveTo>
                    <a:pt x="3205" y="0"/>
                  </a:moveTo>
                  <a:cubicBezTo>
                    <a:pt x="2552" y="0"/>
                    <a:pt x="2014" y="502"/>
                    <a:pt x="1932" y="1151"/>
                  </a:cubicBezTo>
                  <a:cubicBezTo>
                    <a:pt x="1922" y="1151"/>
                    <a:pt x="1911" y="1149"/>
                    <a:pt x="1901" y="1149"/>
                  </a:cubicBezTo>
                  <a:cubicBezTo>
                    <a:pt x="1097" y="1149"/>
                    <a:pt x="448" y="1819"/>
                    <a:pt x="448" y="2644"/>
                  </a:cubicBezTo>
                  <a:cubicBezTo>
                    <a:pt x="448" y="2697"/>
                    <a:pt x="452" y="2749"/>
                    <a:pt x="457" y="2801"/>
                  </a:cubicBezTo>
                  <a:cubicBezTo>
                    <a:pt x="242" y="2846"/>
                    <a:pt x="70" y="3003"/>
                    <a:pt x="1" y="3210"/>
                  </a:cubicBezTo>
                  <a:lnTo>
                    <a:pt x="6681" y="3210"/>
                  </a:lnTo>
                  <a:cubicBezTo>
                    <a:pt x="6717" y="3091"/>
                    <a:pt x="6737" y="2964"/>
                    <a:pt x="6737" y="2831"/>
                  </a:cubicBezTo>
                  <a:cubicBezTo>
                    <a:pt x="6737" y="2193"/>
                    <a:pt x="6286" y="1668"/>
                    <a:pt x="5694" y="1567"/>
                  </a:cubicBezTo>
                  <a:cubicBezTo>
                    <a:pt x="5694" y="1561"/>
                    <a:pt x="5695" y="1556"/>
                    <a:pt x="5695" y="1549"/>
                  </a:cubicBezTo>
                  <a:cubicBezTo>
                    <a:pt x="5695" y="1137"/>
                    <a:pt x="5371" y="804"/>
                    <a:pt x="4970" y="804"/>
                  </a:cubicBezTo>
                  <a:cubicBezTo>
                    <a:pt x="4770" y="804"/>
                    <a:pt x="4588" y="888"/>
                    <a:pt x="4456" y="1025"/>
                  </a:cubicBezTo>
                  <a:cubicBezTo>
                    <a:pt x="4325" y="439"/>
                    <a:pt x="3816" y="0"/>
                    <a:pt x="3205" y="0"/>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8"/>
            <p:cNvSpPr/>
            <p:nvPr/>
          </p:nvSpPr>
          <p:spPr>
            <a:xfrm>
              <a:off x="1671673" y="2854360"/>
              <a:ext cx="410019" cy="410031"/>
            </a:xfrm>
            <a:custGeom>
              <a:avLst/>
              <a:gdLst/>
              <a:ahLst/>
              <a:cxnLst/>
              <a:rect l="l" t="t" r="r" b="b"/>
              <a:pathLst>
                <a:path w="4830" h="4830" extrusionOk="0">
                  <a:moveTo>
                    <a:pt x="39" y="0"/>
                  </a:moveTo>
                  <a:cubicBezTo>
                    <a:pt x="17" y="0"/>
                    <a:pt x="0" y="18"/>
                    <a:pt x="0" y="39"/>
                  </a:cubicBezTo>
                  <a:lnTo>
                    <a:pt x="0" y="4791"/>
                  </a:lnTo>
                  <a:cubicBezTo>
                    <a:pt x="0" y="4813"/>
                    <a:pt x="17" y="4830"/>
                    <a:pt x="39" y="4830"/>
                  </a:cubicBezTo>
                  <a:lnTo>
                    <a:pt x="4792" y="4830"/>
                  </a:lnTo>
                  <a:cubicBezTo>
                    <a:pt x="4813" y="4830"/>
                    <a:pt x="4830" y="4813"/>
                    <a:pt x="4830" y="4791"/>
                  </a:cubicBezTo>
                  <a:lnTo>
                    <a:pt x="4830" y="39"/>
                  </a:lnTo>
                  <a:cubicBezTo>
                    <a:pt x="4830" y="18"/>
                    <a:pt x="4813" y="0"/>
                    <a:pt x="4792" y="0"/>
                  </a:cubicBezTo>
                  <a:close/>
                </a:path>
              </a:pathLst>
            </a:custGeom>
            <a:solidFill>
              <a:srgbClr val="87A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8"/>
            <p:cNvSpPr/>
            <p:nvPr/>
          </p:nvSpPr>
          <p:spPr>
            <a:xfrm>
              <a:off x="1815731" y="2938658"/>
              <a:ext cx="144228" cy="235831"/>
            </a:xfrm>
            <a:custGeom>
              <a:avLst/>
              <a:gdLst/>
              <a:ahLst/>
              <a:cxnLst/>
              <a:rect l="l" t="t" r="r" b="b"/>
              <a:pathLst>
                <a:path w="1699" h="2778" extrusionOk="0">
                  <a:moveTo>
                    <a:pt x="691" y="284"/>
                  </a:moveTo>
                  <a:cubicBezTo>
                    <a:pt x="1084" y="284"/>
                    <a:pt x="1342" y="460"/>
                    <a:pt x="1342" y="824"/>
                  </a:cubicBezTo>
                  <a:cubicBezTo>
                    <a:pt x="1342" y="1203"/>
                    <a:pt x="1080" y="1412"/>
                    <a:pt x="652" y="1412"/>
                  </a:cubicBezTo>
                  <a:cubicBezTo>
                    <a:pt x="534" y="1412"/>
                    <a:pt x="435" y="1404"/>
                    <a:pt x="357" y="1384"/>
                  </a:cubicBezTo>
                  <a:lnTo>
                    <a:pt x="356" y="1384"/>
                  </a:lnTo>
                  <a:lnTo>
                    <a:pt x="356" y="312"/>
                  </a:lnTo>
                  <a:cubicBezTo>
                    <a:pt x="417" y="295"/>
                    <a:pt x="536" y="284"/>
                    <a:pt x="691" y="284"/>
                  </a:cubicBezTo>
                  <a:close/>
                  <a:moveTo>
                    <a:pt x="684" y="1"/>
                  </a:moveTo>
                  <a:cubicBezTo>
                    <a:pt x="398" y="1"/>
                    <a:pt x="173" y="25"/>
                    <a:pt x="1" y="54"/>
                  </a:cubicBezTo>
                  <a:lnTo>
                    <a:pt x="1" y="2777"/>
                  </a:lnTo>
                  <a:lnTo>
                    <a:pt x="357" y="2777"/>
                  </a:lnTo>
                  <a:lnTo>
                    <a:pt x="357" y="1673"/>
                  </a:lnTo>
                  <a:cubicBezTo>
                    <a:pt x="439" y="1694"/>
                    <a:pt x="538" y="1698"/>
                    <a:pt x="644" y="1698"/>
                  </a:cubicBezTo>
                  <a:cubicBezTo>
                    <a:pt x="991" y="1698"/>
                    <a:pt x="1298" y="1596"/>
                    <a:pt x="1486" y="1395"/>
                  </a:cubicBezTo>
                  <a:cubicBezTo>
                    <a:pt x="1624" y="1253"/>
                    <a:pt x="1699" y="1057"/>
                    <a:pt x="1699" y="807"/>
                  </a:cubicBezTo>
                  <a:cubicBezTo>
                    <a:pt x="1699" y="561"/>
                    <a:pt x="1609" y="361"/>
                    <a:pt x="1457" y="231"/>
                  </a:cubicBezTo>
                  <a:cubicBezTo>
                    <a:pt x="1293" y="82"/>
                    <a:pt x="1035" y="1"/>
                    <a:pt x="684" y="1"/>
                  </a:cubicBezTo>
                  <a:close/>
                </a:path>
              </a:pathLst>
            </a:custGeom>
            <a:solidFill>
              <a:srgbClr val="EF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7" name="Google Shape;1297;p48"/>
          <p:cNvSpPr/>
          <p:nvPr/>
        </p:nvSpPr>
        <p:spPr>
          <a:xfrm>
            <a:off x="6138350" y="4022700"/>
            <a:ext cx="649175" cy="1073725"/>
          </a:xfrm>
          <a:custGeom>
            <a:avLst/>
            <a:gdLst/>
            <a:ahLst/>
            <a:cxnLst/>
            <a:rect l="l" t="t" r="r" b="b"/>
            <a:pathLst>
              <a:path w="25967" h="42949" extrusionOk="0">
                <a:moveTo>
                  <a:pt x="0" y="42949"/>
                </a:moveTo>
                <a:cubicBezTo>
                  <a:pt x="4291" y="41262"/>
                  <a:pt x="23642" y="36670"/>
                  <a:pt x="25748" y="32829"/>
                </a:cubicBezTo>
                <a:cubicBezTo>
                  <a:pt x="27854" y="28989"/>
                  <a:pt x="14118" y="25378"/>
                  <a:pt x="12636" y="19906"/>
                </a:cubicBezTo>
                <a:cubicBezTo>
                  <a:pt x="11154" y="14435"/>
                  <a:pt x="16151" y="3318"/>
                  <a:pt x="16854" y="0"/>
                </a:cubicBezTo>
              </a:path>
            </a:pathLst>
          </a:custGeom>
          <a:noFill/>
          <a:ln w="19050" cap="flat" cmpd="sng">
            <a:solidFill>
              <a:schemeClr val="dk2"/>
            </a:solidFill>
            <a:prstDash val="dash"/>
            <a:round/>
            <a:headEnd type="none" w="med" len="med"/>
            <a:tailEnd type="none" w="med" len="med"/>
          </a:ln>
        </p:spPr>
      </p:sp>
      <p:sp>
        <p:nvSpPr>
          <p:cNvPr id="1298" name="Google Shape;1298;p48">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8">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8">
            <a:hlinkClick r:id="rId4"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1" name="Google Shape;1301;p48"/>
          <p:cNvGrpSpPr/>
          <p:nvPr/>
        </p:nvGrpSpPr>
        <p:grpSpPr>
          <a:xfrm>
            <a:off x="480570" y="460939"/>
            <a:ext cx="271609" cy="249173"/>
            <a:chOff x="6319908" y="3696721"/>
            <a:chExt cx="373963" cy="343119"/>
          </a:xfrm>
        </p:grpSpPr>
        <p:sp>
          <p:nvSpPr>
            <p:cNvPr id="1302" name="Google Shape;1302;p48"/>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8"/>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8"/>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5" name="Google Shape;1305;p48"/>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8"/>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8">
            <a:hlinkClick r:id="rId5"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8" name="Google Shape;1308;p48"/>
          <p:cNvGrpSpPr/>
          <p:nvPr/>
        </p:nvGrpSpPr>
        <p:grpSpPr>
          <a:xfrm>
            <a:off x="521795" y="932476"/>
            <a:ext cx="189159" cy="120273"/>
            <a:chOff x="404850" y="546850"/>
            <a:chExt cx="181500" cy="115425"/>
          </a:xfrm>
        </p:grpSpPr>
        <p:cxnSp>
          <p:nvCxnSpPr>
            <p:cNvPr id="1309" name="Google Shape;1309;p48"/>
            <p:cNvCxnSpPr/>
            <p:nvPr/>
          </p:nvCxnSpPr>
          <p:spPr>
            <a:xfrm>
              <a:off x="404850" y="5468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1310" name="Google Shape;1310;p48"/>
            <p:cNvCxnSpPr/>
            <p:nvPr/>
          </p:nvCxnSpPr>
          <p:spPr>
            <a:xfrm>
              <a:off x="404850" y="6065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1311" name="Google Shape;1311;p48"/>
            <p:cNvCxnSpPr/>
            <p:nvPr/>
          </p:nvCxnSpPr>
          <p:spPr>
            <a:xfrm>
              <a:off x="404850" y="662275"/>
              <a:ext cx="181500" cy="0"/>
            </a:xfrm>
            <a:prstGeom prst="straightConnector1">
              <a:avLst/>
            </a:prstGeom>
            <a:noFill/>
            <a:ln w="9525" cap="flat" cmpd="sng">
              <a:solidFill>
                <a:schemeClr val="lt1"/>
              </a:solidFill>
              <a:prstDash val="solid"/>
              <a:round/>
              <a:headEnd type="none" w="med" len="med"/>
              <a:tailEnd type="none" w="med" len="med"/>
            </a:ln>
          </p:spPr>
        </p:cxn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69" name="Google Shape;2469;p63"/>
          <p:cNvSpPr txBox="1">
            <a:spLocks noGrp="1"/>
          </p:cNvSpPr>
          <p:nvPr>
            <p:ph type="title"/>
          </p:nvPr>
        </p:nvSpPr>
        <p:spPr>
          <a:xfrm>
            <a:off x="1136650" y="540000"/>
            <a:ext cx="7287300"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Icon pack</a:t>
            </a:r>
            <a:endParaRPr/>
          </a:p>
        </p:txBody>
      </p:sp>
      <p:grpSp>
        <p:nvGrpSpPr>
          <p:cNvPr id="2470" name="Google Shape;2470;p63"/>
          <p:cNvGrpSpPr/>
          <p:nvPr/>
        </p:nvGrpSpPr>
        <p:grpSpPr>
          <a:xfrm>
            <a:off x="7335862" y="1719627"/>
            <a:ext cx="532498" cy="479716"/>
            <a:chOff x="6510450" y="1714700"/>
            <a:chExt cx="455750" cy="410575"/>
          </a:xfrm>
        </p:grpSpPr>
        <p:sp>
          <p:nvSpPr>
            <p:cNvPr id="2471" name="Google Shape;2471;p63"/>
            <p:cNvSpPr/>
            <p:nvPr/>
          </p:nvSpPr>
          <p:spPr>
            <a:xfrm>
              <a:off x="6510450" y="1714700"/>
              <a:ext cx="455750" cy="410575"/>
            </a:xfrm>
            <a:custGeom>
              <a:avLst/>
              <a:gdLst/>
              <a:ahLst/>
              <a:cxnLst/>
              <a:rect l="l" t="t" r="r" b="b"/>
              <a:pathLst>
                <a:path w="18230" h="16423" extrusionOk="0">
                  <a:moveTo>
                    <a:pt x="12628" y="1971"/>
                  </a:moveTo>
                  <a:cubicBezTo>
                    <a:pt x="14040" y="1971"/>
                    <a:pt x="15190" y="3120"/>
                    <a:pt x="15190" y="4533"/>
                  </a:cubicBezTo>
                  <a:lnTo>
                    <a:pt x="15190" y="5189"/>
                  </a:lnTo>
                  <a:lnTo>
                    <a:pt x="12972" y="5189"/>
                  </a:lnTo>
                  <a:cubicBezTo>
                    <a:pt x="12828" y="5189"/>
                    <a:pt x="12711" y="5304"/>
                    <a:pt x="12711" y="5448"/>
                  </a:cubicBezTo>
                  <a:cubicBezTo>
                    <a:pt x="12711" y="5593"/>
                    <a:pt x="12827" y="5709"/>
                    <a:pt x="12972" y="5709"/>
                  </a:cubicBezTo>
                  <a:lnTo>
                    <a:pt x="15190" y="5709"/>
                  </a:lnTo>
                  <a:lnTo>
                    <a:pt x="15190" y="9277"/>
                  </a:lnTo>
                  <a:lnTo>
                    <a:pt x="3040" y="9277"/>
                  </a:lnTo>
                  <a:lnTo>
                    <a:pt x="3040" y="5709"/>
                  </a:lnTo>
                  <a:lnTo>
                    <a:pt x="11285" y="5709"/>
                  </a:lnTo>
                  <a:cubicBezTo>
                    <a:pt x="11428" y="5709"/>
                    <a:pt x="11546" y="5593"/>
                    <a:pt x="11546" y="5448"/>
                  </a:cubicBezTo>
                  <a:cubicBezTo>
                    <a:pt x="11546" y="5305"/>
                    <a:pt x="11429" y="5189"/>
                    <a:pt x="11285" y="5189"/>
                  </a:cubicBezTo>
                  <a:lnTo>
                    <a:pt x="3041" y="5189"/>
                  </a:lnTo>
                  <a:lnTo>
                    <a:pt x="3041" y="4533"/>
                  </a:lnTo>
                  <a:cubicBezTo>
                    <a:pt x="3041" y="3120"/>
                    <a:pt x="4190" y="1971"/>
                    <a:pt x="5604" y="1971"/>
                  </a:cubicBezTo>
                  <a:close/>
                  <a:moveTo>
                    <a:pt x="15191" y="9796"/>
                  </a:moveTo>
                  <a:lnTo>
                    <a:pt x="15191" y="13943"/>
                  </a:lnTo>
                  <a:lnTo>
                    <a:pt x="3041" y="13943"/>
                  </a:lnTo>
                  <a:lnTo>
                    <a:pt x="3041" y="9796"/>
                  </a:lnTo>
                  <a:close/>
                  <a:moveTo>
                    <a:pt x="17672" y="14462"/>
                  </a:moveTo>
                  <a:cubicBezTo>
                    <a:pt x="17693" y="14462"/>
                    <a:pt x="17712" y="14479"/>
                    <a:pt x="17712" y="14502"/>
                  </a:cubicBezTo>
                  <a:lnTo>
                    <a:pt x="17712" y="15864"/>
                  </a:lnTo>
                  <a:cubicBezTo>
                    <a:pt x="17712" y="15885"/>
                    <a:pt x="17693" y="15904"/>
                    <a:pt x="17672" y="15904"/>
                  </a:cubicBezTo>
                  <a:lnTo>
                    <a:pt x="561" y="15904"/>
                  </a:lnTo>
                  <a:cubicBezTo>
                    <a:pt x="539" y="15904"/>
                    <a:pt x="521" y="15885"/>
                    <a:pt x="521" y="15864"/>
                  </a:cubicBezTo>
                  <a:lnTo>
                    <a:pt x="521" y="14502"/>
                  </a:lnTo>
                  <a:cubicBezTo>
                    <a:pt x="521" y="14479"/>
                    <a:pt x="539" y="14462"/>
                    <a:pt x="561" y="14462"/>
                  </a:cubicBezTo>
                  <a:close/>
                  <a:moveTo>
                    <a:pt x="5605" y="1"/>
                  </a:moveTo>
                  <a:cubicBezTo>
                    <a:pt x="3104" y="1"/>
                    <a:pt x="1070" y="2035"/>
                    <a:pt x="1070" y="4534"/>
                  </a:cubicBezTo>
                  <a:lnTo>
                    <a:pt x="1070" y="11199"/>
                  </a:lnTo>
                  <a:cubicBezTo>
                    <a:pt x="1070" y="11342"/>
                    <a:pt x="1187" y="11459"/>
                    <a:pt x="1331" y="11459"/>
                  </a:cubicBezTo>
                  <a:cubicBezTo>
                    <a:pt x="1475" y="11459"/>
                    <a:pt x="1590" y="11343"/>
                    <a:pt x="1590" y="11199"/>
                  </a:cubicBezTo>
                  <a:lnTo>
                    <a:pt x="1590" y="4535"/>
                  </a:lnTo>
                  <a:cubicBezTo>
                    <a:pt x="1590" y="2321"/>
                    <a:pt x="3392" y="520"/>
                    <a:pt x="5606" y="520"/>
                  </a:cubicBezTo>
                  <a:lnTo>
                    <a:pt x="12631" y="520"/>
                  </a:lnTo>
                  <a:cubicBezTo>
                    <a:pt x="14844" y="520"/>
                    <a:pt x="16646" y="2321"/>
                    <a:pt x="16646" y="4535"/>
                  </a:cubicBezTo>
                  <a:lnTo>
                    <a:pt x="16646" y="13943"/>
                  </a:lnTo>
                  <a:lnTo>
                    <a:pt x="15711" y="13943"/>
                  </a:lnTo>
                  <a:lnTo>
                    <a:pt x="15711" y="4534"/>
                  </a:lnTo>
                  <a:cubicBezTo>
                    <a:pt x="15711" y="2835"/>
                    <a:pt x="14330" y="1453"/>
                    <a:pt x="12629" y="1453"/>
                  </a:cubicBezTo>
                  <a:lnTo>
                    <a:pt x="5605" y="1453"/>
                  </a:lnTo>
                  <a:cubicBezTo>
                    <a:pt x="3906" y="1453"/>
                    <a:pt x="2522" y="2834"/>
                    <a:pt x="2522" y="4534"/>
                  </a:cubicBezTo>
                  <a:lnTo>
                    <a:pt x="2522" y="13943"/>
                  </a:lnTo>
                  <a:lnTo>
                    <a:pt x="1588" y="13943"/>
                  </a:lnTo>
                  <a:lnTo>
                    <a:pt x="1588" y="12886"/>
                  </a:lnTo>
                  <a:cubicBezTo>
                    <a:pt x="1588" y="12743"/>
                    <a:pt x="1472" y="12626"/>
                    <a:pt x="1328" y="12626"/>
                  </a:cubicBezTo>
                  <a:cubicBezTo>
                    <a:pt x="1184" y="12626"/>
                    <a:pt x="1068" y="12742"/>
                    <a:pt x="1068" y="12886"/>
                  </a:cubicBezTo>
                  <a:lnTo>
                    <a:pt x="1068" y="13943"/>
                  </a:lnTo>
                  <a:lnTo>
                    <a:pt x="560" y="13943"/>
                  </a:lnTo>
                  <a:cubicBezTo>
                    <a:pt x="252" y="13943"/>
                    <a:pt x="1" y="14194"/>
                    <a:pt x="1" y="14502"/>
                  </a:cubicBezTo>
                  <a:lnTo>
                    <a:pt x="1" y="15864"/>
                  </a:lnTo>
                  <a:cubicBezTo>
                    <a:pt x="1" y="16172"/>
                    <a:pt x="252" y="16423"/>
                    <a:pt x="560" y="16423"/>
                  </a:cubicBezTo>
                  <a:lnTo>
                    <a:pt x="17671" y="16423"/>
                  </a:lnTo>
                  <a:cubicBezTo>
                    <a:pt x="17978" y="16423"/>
                    <a:pt x="18229" y="16172"/>
                    <a:pt x="18229" y="15864"/>
                  </a:cubicBezTo>
                  <a:lnTo>
                    <a:pt x="18229" y="14502"/>
                  </a:lnTo>
                  <a:cubicBezTo>
                    <a:pt x="18230" y="14193"/>
                    <a:pt x="17980" y="13943"/>
                    <a:pt x="17672" y="13943"/>
                  </a:cubicBezTo>
                  <a:lnTo>
                    <a:pt x="17163" y="13943"/>
                  </a:lnTo>
                  <a:lnTo>
                    <a:pt x="17163" y="4534"/>
                  </a:lnTo>
                  <a:cubicBezTo>
                    <a:pt x="17163" y="2034"/>
                    <a:pt x="15129" y="1"/>
                    <a:pt x="12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472" name="Google Shape;2472;p63"/>
            <p:cNvSpPr/>
            <p:nvPr/>
          </p:nvSpPr>
          <p:spPr>
            <a:xfrm>
              <a:off x="6597450" y="1883100"/>
              <a:ext cx="27400" cy="41200"/>
            </a:xfrm>
            <a:custGeom>
              <a:avLst/>
              <a:gdLst/>
              <a:ahLst/>
              <a:cxnLst/>
              <a:rect l="l" t="t" r="r" b="b"/>
              <a:pathLst>
                <a:path w="1096" h="1648" extrusionOk="0">
                  <a:moveTo>
                    <a:pt x="148" y="0"/>
                  </a:moveTo>
                  <a:cubicBezTo>
                    <a:pt x="73" y="0"/>
                    <a:pt x="1" y="30"/>
                    <a:pt x="1" y="93"/>
                  </a:cubicBezTo>
                  <a:lnTo>
                    <a:pt x="1" y="1555"/>
                  </a:lnTo>
                  <a:cubicBezTo>
                    <a:pt x="1" y="1616"/>
                    <a:pt x="73" y="1648"/>
                    <a:pt x="148" y="1648"/>
                  </a:cubicBezTo>
                  <a:cubicBezTo>
                    <a:pt x="220" y="1648"/>
                    <a:pt x="294" y="1616"/>
                    <a:pt x="294" y="1555"/>
                  </a:cubicBezTo>
                  <a:lnTo>
                    <a:pt x="294" y="649"/>
                  </a:lnTo>
                  <a:lnTo>
                    <a:pt x="778" y="1555"/>
                  </a:lnTo>
                  <a:cubicBezTo>
                    <a:pt x="817" y="1625"/>
                    <a:pt x="878" y="1648"/>
                    <a:pt x="947" y="1648"/>
                  </a:cubicBezTo>
                  <a:cubicBezTo>
                    <a:pt x="1019" y="1648"/>
                    <a:pt x="1094" y="1616"/>
                    <a:pt x="1094" y="1555"/>
                  </a:cubicBezTo>
                  <a:lnTo>
                    <a:pt x="1094" y="91"/>
                  </a:lnTo>
                  <a:cubicBezTo>
                    <a:pt x="1095" y="28"/>
                    <a:pt x="1020" y="0"/>
                    <a:pt x="948" y="0"/>
                  </a:cubicBezTo>
                  <a:cubicBezTo>
                    <a:pt x="874" y="0"/>
                    <a:pt x="802" y="28"/>
                    <a:pt x="802" y="91"/>
                  </a:cubicBezTo>
                  <a:lnTo>
                    <a:pt x="802" y="997"/>
                  </a:lnTo>
                  <a:lnTo>
                    <a:pt x="366" y="157"/>
                  </a:lnTo>
                  <a:cubicBezTo>
                    <a:pt x="297" y="24"/>
                    <a:pt x="253" y="0"/>
                    <a:pt x="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473" name="Google Shape;2473;p63"/>
            <p:cNvSpPr/>
            <p:nvPr/>
          </p:nvSpPr>
          <p:spPr>
            <a:xfrm>
              <a:off x="6632200" y="1883100"/>
              <a:ext cx="26500" cy="41575"/>
            </a:xfrm>
            <a:custGeom>
              <a:avLst/>
              <a:gdLst/>
              <a:ahLst/>
              <a:cxnLst/>
              <a:rect l="l" t="t" r="r" b="b"/>
              <a:pathLst>
                <a:path w="1060" h="1663" extrusionOk="0">
                  <a:moveTo>
                    <a:pt x="529" y="257"/>
                  </a:moveTo>
                  <a:cubicBezTo>
                    <a:pt x="675" y="257"/>
                    <a:pt x="766" y="338"/>
                    <a:pt x="766" y="515"/>
                  </a:cubicBezTo>
                  <a:lnTo>
                    <a:pt x="766" y="1145"/>
                  </a:lnTo>
                  <a:cubicBezTo>
                    <a:pt x="766" y="1322"/>
                    <a:pt x="675" y="1404"/>
                    <a:pt x="529" y="1404"/>
                  </a:cubicBezTo>
                  <a:cubicBezTo>
                    <a:pt x="380" y="1404"/>
                    <a:pt x="294" y="1322"/>
                    <a:pt x="294" y="1145"/>
                  </a:cubicBezTo>
                  <a:lnTo>
                    <a:pt x="294" y="515"/>
                  </a:lnTo>
                  <a:cubicBezTo>
                    <a:pt x="294" y="338"/>
                    <a:pt x="381" y="257"/>
                    <a:pt x="529" y="257"/>
                  </a:cubicBezTo>
                  <a:close/>
                  <a:moveTo>
                    <a:pt x="529" y="0"/>
                  </a:moveTo>
                  <a:cubicBezTo>
                    <a:pt x="231" y="0"/>
                    <a:pt x="1" y="141"/>
                    <a:pt x="1" y="517"/>
                  </a:cubicBezTo>
                  <a:lnTo>
                    <a:pt x="1" y="1146"/>
                  </a:lnTo>
                  <a:cubicBezTo>
                    <a:pt x="1" y="1522"/>
                    <a:pt x="231" y="1662"/>
                    <a:pt x="529" y="1662"/>
                  </a:cubicBezTo>
                  <a:cubicBezTo>
                    <a:pt x="826" y="1662"/>
                    <a:pt x="1058" y="1522"/>
                    <a:pt x="1058" y="1146"/>
                  </a:cubicBezTo>
                  <a:lnTo>
                    <a:pt x="1058" y="517"/>
                  </a:lnTo>
                  <a:cubicBezTo>
                    <a:pt x="1059" y="139"/>
                    <a:pt x="82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474" name="Google Shape;2474;p63"/>
            <p:cNvSpPr/>
            <p:nvPr/>
          </p:nvSpPr>
          <p:spPr>
            <a:xfrm>
              <a:off x="6678400" y="1883100"/>
              <a:ext cx="26925" cy="41200"/>
            </a:xfrm>
            <a:custGeom>
              <a:avLst/>
              <a:gdLst/>
              <a:ahLst/>
              <a:cxnLst/>
              <a:rect l="l" t="t" r="r" b="b"/>
              <a:pathLst>
                <a:path w="1077" h="1648" extrusionOk="0">
                  <a:moveTo>
                    <a:pt x="547" y="257"/>
                  </a:moveTo>
                  <a:cubicBezTo>
                    <a:pt x="694" y="257"/>
                    <a:pt x="783" y="340"/>
                    <a:pt x="783" y="515"/>
                  </a:cubicBezTo>
                  <a:lnTo>
                    <a:pt x="783" y="544"/>
                  </a:lnTo>
                  <a:cubicBezTo>
                    <a:pt x="783" y="720"/>
                    <a:pt x="694" y="802"/>
                    <a:pt x="547" y="802"/>
                  </a:cubicBezTo>
                  <a:lnTo>
                    <a:pt x="294" y="802"/>
                  </a:lnTo>
                  <a:lnTo>
                    <a:pt x="294" y="257"/>
                  </a:lnTo>
                  <a:close/>
                  <a:moveTo>
                    <a:pt x="112" y="0"/>
                  </a:moveTo>
                  <a:cubicBezTo>
                    <a:pt x="44" y="0"/>
                    <a:pt x="1" y="44"/>
                    <a:pt x="1" y="91"/>
                  </a:cubicBezTo>
                  <a:lnTo>
                    <a:pt x="1" y="1555"/>
                  </a:lnTo>
                  <a:cubicBezTo>
                    <a:pt x="1" y="1616"/>
                    <a:pt x="73" y="1648"/>
                    <a:pt x="148" y="1648"/>
                  </a:cubicBezTo>
                  <a:cubicBezTo>
                    <a:pt x="220" y="1648"/>
                    <a:pt x="294" y="1616"/>
                    <a:pt x="294" y="1555"/>
                  </a:cubicBezTo>
                  <a:lnTo>
                    <a:pt x="294" y="1033"/>
                  </a:lnTo>
                  <a:lnTo>
                    <a:pt x="547" y="1033"/>
                  </a:lnTo>
                  <a:cubicBezTo>
                    <a:pt x="844" y="1033"/>
                    <a:pt x="1076" y="891"/>
                    <a:pt x="1076" y="520"/>
                  </a:cubicBezTo>
                  <a:lnTo>
                    <a:pt x="1076" y="507"/>
                  </a:lnTo>
                  <a:cubicBezTo>
                    <a:pt x="1077" y="137"/>
                    <a:pt x="852" y="0"/>
                    <a:pt x="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475" name="Google Shape;2475;p63"/>
            <p:cNvSpPr/>
            <p:nvPr/>
          </p:nvSpPr>
          <p:spPr>
            <a:xfrm>
              <a:off x="6705875" y="1882800"/>
              <a:ext cx="31450" cy="41550"/>
            </a:xfrm>
            <a:custGeom>
              <a:avLst/>
              <a:gdLst/>
              <a:ahLst/>
              <a:cxnLst/>
              <a:rect l="l" t="t" r="r" b="b"/>
              <a:pathLst>
                <a:path w="1258" h="1662" extrusionOk="0">
                  <a:moveTo>
                    <a:pt x="626" y="380"/>
                  </a:moveTo>
                  <a:lnTo>
                    <a:pt x="822" y="1072"/>
                  </a:lnTo>
                  <a:lnTo>
                    <a:pt x="431" y="1072"/>
                  </a:lnTo>
                  <a:lnTo>
                    <a:pt x="626" y="380"/>
                  </a:lnTo>
                  <a:close/>
                  <a:moveTo>
                    <a:pt x="626" y="0"/>
                  </a:moveTo>
                  <a:cubicBezTo>
                    <a:pt x="543" y="0"/>
                    <a:pt x="460" y="32"/>
                    <a:pt x="440" y="99"/>
                  </a:cubicBezTo>
                  <a:lnTo>
                    <a:pt x="6" y="1516"/>
                  </a:lnTo>
                  <a:cubicBezTo>
                    <a:pt x="2" y="1525"/>
                    <a:pt x="0" y="1534"/>
                    <a:pt x="0" y="1539"/>
                  </a:cubicBezTo>
                  <a:cubicBezTo>
                    <a:pt x="0" y="1611"/>
                    <a:pt x="105" y="1662"/>
                    <a:pt x="186" y="1662"/>
                  </a:cubicBezTo>
                  <a:cubicBezTo>
                    <a:pt x="234" y="1662"/>
                    <a:pt x="273" y="1645"/>
                    <a:pt x="285" y="1602"/>
                  </a:cubicBezTo>
                  <a:lnTo>
                    <a:pt x="371" y="1303"/>
                  </a:lnTo>
                  <a:lnTo>
                    <a:pt x="887" y="1303"/>
                  </a:lnTo>
                  <a:lnTo>
                    <a:pt x="973" y="1602"/>
                  </a:lnTo>
                  <a:cubicBezTo>
                    <a:pt x="985" y="1644"/>
                    <a:pt x="1023" y="1662"/>
                    <a:pt x="1072" y="1662"/>
                  </a:cubicBezTo>
                  <a:cubicBezTo>
                    <a:pt x="1150" y="1662"/>
                    <a:pt x="1258" y="1610"/>
                    <a:pt x="1258" y="1539"/>
                  </a:cubicBezTo>
                  <a:cubicBezTo>
                    <a:pt x="1254" y="1531"/>
                    <a:pt x="1253" y="1525"/>
                    <a:pt x="1251" y="1516"/>
                  </a:cubicBezTo>
                  <a:lnTo>
                    <a:pt x="816" y="99"/>
                  </a:lnTo>
                  <a:cubicBezTo>
                    <a:pt x="795" y="31"/>
                    <a:pt x="712"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476" name="Google Shape;2476;p63"/>
            <p:cNvSpPr/>
            <p:nvPr/>
          </p:nvSpPr>
          <p:spPr>
            <a:xfrm>
              <a:off x="6742225" y="1883100"/>
              <a:ext cx="27200" cy="41475"/>
            </a:xfrm>
            <a:custGeom>
              <a:avLst/>
              <a:gdLst/>
              <a:ahLst/>
              <a:cxnLst/>
              <a:rect l="l" t="t" r="r" b="b"/>
              <a:pathLst>
                <a:path w="1088" h="1659" extrusionOk="0">
                  <a:moveTo>
                    <a:pt x="542" y="257"/>
                  </a:moveTo>
                  <a:cubicBezTo>
                    <a:pt x="689" y="257"/>
                    <a:pt x="783" y="320"/>
                    <a:pt x="783" y="498"/>
                  </a:cubicBezTo>
                  <a:cubicBezTo>
                    <a:pt x="784" y="677"/>
                    <a:pt x="689" y="737"/>
                    <a:pt x="542" y="737"/>
                  </a:cubicBezTo>
                  <a:lnTo>
                    <a:pt x="294" y="737"/>
                  </a:lnTo>
                  <a:lnTo>
                    <a:pt x="294" y="257"/>
                  </a:lnTo>
                  <a:close/>
                  <a:moveTo>
                    <a:pt x="96" y="0"/>
                  </a:moveTo>
                  <a:cubicBezTo>
                    <a:pt x="39" y="0"/>
                    <a:pt x="0" y="44"/>
                    <a:pt x="0" y="91"/>
                  </a:cubicBezTo>
                  <a:lnTo>
                    <a:pt x="0" y="1555"/>
                  </a:lnTo>
                  <a:cubicBezTo>
                    <a:pt x="0" y="1616"/>
                    <a:pt x="75" y="1648"/>
                    <a:pt x="147" y="1648"/>
                  </a:cubicBezTo>
                  <a:cubicBezTo>
                    <a:pt x="222" y="1648"/>
                    <a:pt x="294" y="1616"/>
                    <a:pt x="294" y="1555"/>
                  </a:cubicBezTo>
                  <a:lnTo>
                    <a:pt x="294" y="967"/>
                  </a:lnTo>
                  <a:lnTo>
                    <a:pt x="483" y="967"/>
                  </a:lnTo>
                  <a:lnTo>
                    <a:pt x="803" y="1589"/>
                  </a:lnTo>
                  <a:cubicBezTo>
                    <a:pt x="827" y="1634"/>
                    <a:pt x="864" y="1658"/>
                    <a:pt x="905" y="1658"/>
                  </a:cubicBezTo>
                  <a:cubicBezTo>
                    <a:pt x="992" y="1658"/>
                    <a:pt x="1087" y="1580"/>
                    <a:pt x="1087" y="1506"/>
                  </a:cubicBezTo>
                  <a:cubicBezTo>
                    <a:pt x="1087" y="1496"/>
                    <a:pt x="1085" y="1481"/>
                    <a:pt x="1076" y="1470"/>
                  </a:cubicBezTo>
                  <a:lnTo>
                    <a:pt x="782" y="922"/>
                  </a:lnTo>
                  <a:cubicBezTo>
                    <a:pt x="951" y="870"/>
                    <a:pt x="1076" y="730"/>
                    <a:pt x="1076" y="472"/>
                  </a:cubicBezTo>
                  <a:cubicBezTo>
                    <a:pt x="1076" y="114"/>
                    <a:pt x="837" y="0"/>
                    <a:pt x="5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477" name="Google Shape;2477;p63"/>
            <p:cNvSpPr/>
            <p:nvPr/>
          </p:nvSpPr>
          <p:spPr>
            <a:xfrm>
              <a:off x="6775500" y="1883100"/>
              <a:ext cx="27950" cy="41525"/>
            </a:xfrm>
            <a:custGeom>
              <a:avLst/>
              <a:gdLst/>
              <a:ahLst/>
              <a:cxnLst/>
              <a:rect l="l" t="t" r="r" b="b"/>
              <a:pathLst>
                <a:path w="1118" h="1661" extrusionOk="0">
                  <a:moveTo>
                    <a:pt x="147" y="0"/>
                  </a:moveTo>
                  <a:cubicBezTo>
                    <a:pt x="73" y="0"/>
                    <a:pt x="0" y="28"/>
                    <a:pt x="0" y="91"/>
                  </a:cubicBezTo>
                  <a:lnTo>
                    <a:pt x="0" y="1555"/>
                  </a:lnTo>
                  <a:cubicBezTo>
                    <a:pt x="0" y="1616"/>
                    <a:pt x="73" y="1648"/>
                    <a:pt x="147" y="1648"/>
                  </a:cubicBezTo>
                  <a:cubicBezTo>
                    <a:pt x="219" y="1648"/>
                    <a:pt x="294" y="1616"/>
                    <a:pt x="294" y="1555"/>
                  </a:cubicBezTo>
                  <a:lnTo>
                    <a:pt x="294" y="1114"/>
                  </a:lnTo>
                  <a:lnTo>
                    <a:pt x="415" y="961"/>
                  </a:lnTo>
                  <a:lnTo>
                    <a:pt x="839" y="1604"/>
                  </a:lnTo>
                  <a:cubicBezTo>
                    <a:pt x="863" y="1645"/>
                    <a:pt x="902" y="1660"/>
                    <a:pt x="941" y="1660"/>
                  </a:cubicBezTo>
                  <a:cubicBezTo>
                    <a:pt x="1027" y="1660"/>
                    <a:pt x="1118" y="1585"/>
                    <a:pt x="1118" y="1513"/>
                  </a:cubicBezTo>
                  <a:cubicBezTo>
                    <a:pt x="1116" y="1495"/>
                    <a:pt x="1110" y="1477"/>
                    <a:pt x="1100" y="1460"/>
                  </a:cubicBezTo>
                  <a:lnTo>
                    <a:pt x="609" y="713"/>
                  </a:lnTo>
                  <a:lnTo>
                    <a:pt x="1012" y="208"/>
                  </a:lnTo>
                  <a:cubicBezTo>
                    <a:pt x="1027" y="188"/>
                    <a:pt x="1029" y="167"/>
                    <a:pt x="1029" y="152"/>
                  </a:cubicBezTo>
                  <a:cubicBezTo>
                    <a:pt x="1029" y="77"/>
                    <a:pt x="934" y="0"/>
                    <a:pt x="861" y="0"/>
                  </a:cubicBezTo>
                  <a:cubicBezTo>
                    <a:pt x="828" y="0"/>
                    <a:pt x="803" y="13"/>
                    <a:pt x="780" y="44"/>
                  </a:cubicBezTo>
                  <a:lnTo>
                    <a:pt x="294" y="706"/>
                  </a:lnTo>
                  <a:lnTo>
                    <a:pt x="294" y="91"/>
                  </a:lnTo>
                  <a:cubicBezTo>
                    <a:pt x="294" y="28"/>
                    <a:pt x="219"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478" name="Google Shape;2478;p63"/>
            <p:cNvSpPr/>
            <p:nvPr/>
          </p:nvSpPr>
          <p:spPr>
            <a:xfrm>
              <a:off x="6807725" y="1883100"/>
              <a:ext cx="7350" cy="41200"/>
            </a:xfrm>
            <a:custGeom>
              <a:avLst/>
              <a:gdLst/>
              <a:ahLst/>
              <a:cxnLst/>
              <a:rect l="l" t="t" r="r" b="b"/>
              <a:pathLst>
                <a:path w="294" h="1648" extrusionOk="0">
                  <a:moveTo>
                    <a:pt x="148" y="0"/>
                  </a:moveTo>
                  <a:cubicBezTo>
                    <a:pt x="73" y="0"/>
                    <a:pt x="1" y="28"/>
                    <a:pt x="1" y="91"/>
                  </a:cubicBezTo>
                  <a:lnTo>
                    <a:pt x="1" y="1555"/>
                  </a:lnTo>
                  <a:cubicBezTo>
                    <a:pt x="1" y="1616"/>
                    <a:pt x="73" y="1648"/>
                    <a:pt x="148" y="1648"/>
                  </a:cubicBezTo>
                  <a:cubicBezTo>
                    <a:pt x="220" y="1648"/>
                    <a:pt x="294" y="1616"/>
                    <a:pt x="294" y="1555"/>
                  </a:cubicBezTo>
                  <a:lnTo>
                    <a:pt x="294" y="91"/>
                  </a:lnTo>
                  <a:cubicBezTo>
                    <a:pt x="293" y="28"/>
                    <a:pt x="220" y="0"/>
                    <a:pt x="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479" name="Google Shape;2479;p63"/>
            <p:cNvSpPr/>
            <p:nvPr/>
          </p:nvSpPr>
          <p:spPr>
            <a:xfrm>
              <a:off x="6822925" y="1883100"/>
              <a:ext cx="27375" cy="41200"/>
            </a:xfrm>
            <a:custGeom>
              <a:avLst/>
              <a:gdLst/>
              <a:ahLst/>
              <a:cxnLst/>
              <a:rect l="l" t="t" r="r" b="b"/>
              <a:pathLst>
                <a:path w="1095" h="1648" extrusionOk="0">
                  <a:moveTo>
                    <a:pt x="147" y="0"/>
                  </a:moveTo>
                  <a:cubicBezTo>
                    <a:pt x="72" y="0"/>
                    <a:pt x="0" y="30"/>
                    <a:pt x="0" y="93"/>
                  </a:cubicBezTo>
                  <a:lnTo>
                    <a:pt x="0" y="1555"/>
                  </a:lnTo>
                  <a:cubicBezTo>
                    <a:pt x="0" y="1616"/>
                    <a:pt x="72" y="1648"/>
                    <a:pt x="147" y="1648"/>
                  </a:cubicBezTo>
                  <a:cubicBezTo>
                    <a:pt x="219" y="1648"/>
                    <a:pt x="293" y="1616"/>
                    <a:pt x="293" y="1555"/>
                  </a:cubicBezTo>
                  <a:lnTo>
                    <a:pt x="293" y="649"/>
                  </a:lnTo>
                  <a:lnTo>
                    <a:pt x="777" y="1555"/>
                  </a:lnTo>
                  <a:cubicBezTo>
                    <a:pt x="816" y="1625"/>
                    <a:pt x="876" y="1648"/>
                    <a:pt x="946" y="1648"/>
                  </a:cubicBezTo>
                  <a:cubicBezTo>
                    <a:pt x="1018" y="1648"/>
                    <a:pt x="1092" y="1616"/>
                    <a:pt x="1092" y="1555"/>
                  </a:cubicBezTo>
                  <a:lnTo>
                    <a:pt x="1092" y="91"/>
                  </a:lnTo>
                  <a:cubicBezTo>
                    <a:pt x="1094" y="28"/>
                    <a:pt x="1019" y="0"/>
                    <a:pt x="947" y="0"/>
                  </a:cubicBezTo>
                  <a:cubicBezTo>
                    <a:pt x="873" y="0"/>
                    <a:pt x="801" y="28"/>
                    <a:pt x="801" y="91"/>
                  </a:cubicBezTo>
                  <a:lnTo>
                    <a:pt x="801" y="997"/>
                  </a:lnTo>
                  <a:lnTo>
                    <a:pt x="366" y="157"/>
                  </a:lnTo>
                  <a:cubicBezTo>
                    <a:pt x="297" y="24"/>
                    <a:pt x="252"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480" name="Google Shape;2480;p63"/>
            <p:cNvSpPr/>
            <p:nvPr/>
          </p:nvSpPr>
          <p:spPr>
            <a:xfrm>
              <a:off x="6857700" y="1883050"/>
              <a:ext cx="26450" cy="41575"/>
            </a:xfrm>
            <a:custGeom>
              <a:avLst/>
              <a:gdLst/>
              <a:ahLst/>
              <a:cxnLst/>
              <a:rect l="l" t="t" r="r" b="b"/>
              <a:pathLst>
                <a:path w="1058" h="1663" extrusionOk="0">
                  <a:moveTo>
                    <a:pt x="519" y="0"/>
                  </a:moveTo>
                  <a:cubicBezTo>
                    <a:pt x="234" y="0"/>
                    <a:pt x="0" y="140"/>
                    <a:pt x="0" y="516"/>
                  </a:cubicBezTo>
                  <a:lnTo>
                    <a:pt x="0" y="1145"/>
                  </a:lnTo>
                  <a:cubicBezTo>
                    <a:pt x="0" y="1521"/>
                    <a:pt x="231" y="1662"/>
                    <a:pt x="528" y="1662"/>
                  </a:cubicBezTo>
                  <a:cubicBezTo>
                    <a:pt x="826" y="1662"/>
                    <a:pt x="1057" y="1521"/>
                    <a:pt x="1057" y="1145"/>
                  </a:cubicBezTo>
                  <a:lnTo>
                    <a:pt x="1057" y="878"/>
                  </a:lnTo>
                  <a:cubicBezTo>
                    <a:pt x="1057" y="829"/>
                    <a:pt x="1023" y="784"/>
                    <a:pt x="965" y="784"/>
                  </a:cubicBezTo>
                  <a:lnTo>
                    <a:pt x="581" y="784"/>
                  </a:lnTo>
                  <a:cubicBezTo>
                    <a:pt x="522" y="784"/>
                    <a:pt x="491" y="844"/>
                    <a:pt x="491" y="898"/>
                  </a:cubicBezTo>
                  <a:cubicBezTo>
                    <a:pt x="491" y="958"/>
                    <a:pt x="523" y="1014"/>
                    <a:pt x="581" y="1014"/>
                  </a:cubicBezTo>
                  <a:lnTo>
                    <a:pt x="764" y="1014"/>
                  </a:lnTo>
                  <a:lnTo>
                    <a:pt x="764" y="1145"/>
                  </a:lnTo>
                  <a:cubicBezTo>
                    <a:pt x="764" y="1322"/>
                    <a:pt x="673" y="1405"/>
                    <a:pt x="527" y="1405"/>
                  </a:cubicBezTo>
                  <a:cubicBezTo>
                    <a:pt x="378" y="1405"/>
                    <a:pt x="292" y="1320"/>
                    <a:pt x="292" y="1145"/>
                  </a:cubicBezTo>
                  <a:lnTo>
                    <a:pt x="292" y="516"/>
                  </a:lnTo>
                  <a:cubicBezTo>
                    <a:pt x="292" y="340"/>
                    <a:pt x="379" y="258"/>
                    <a:pt x="529" y="258"/>
                  </a:cubicBezTo>
                  <a:cubicBezTo>
                    <a:pt x="721" y="258"/>
                    <a:pt x="757" y="375"/>
                    <a:pt x="764" y="480"/>
                  </a:cubicBezTo>
                  <a:cubicBezTo>
                    <a:pt x="766" y="550"/>
                    <a:pt x="832" y="573"/>
                    <a:pt x="910" y="573"/>
                  </a:cubicBezTo>
                  <a:cubicBezTo>
                    <a:pt x="1007" y="573"/>
                    <a:pt x="1057" y="546"/>
                    <a:pt x="1057" y="433"/>
                  </a:cubicBezTo>
                  <a:cubicBezTo>
                    <a:pt x="1057" y="162"/>
                    <a:pt x="829"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481" name="Google Shape;2481;p63"/>
          <p:cNvGrpSpPr/>
          <p:nvPr/>
        </p:nvGrpSpPr>
        <p:grpSpPr>
          <a:xfrm>
            <a:off x="7444231" y="2453495"/>
            <a:ext cx="315760" cy="532498"/>
            <a:chOff x="6655425" y="2343525"/>
            <a:chExt cx="270250" cy="455750"/>
          </a:xfrm>
        </p:grpSpPr>
        <p:sp>
          <p:nvSpPr>
            <p:cNvPr id="2482" name="Google Shape;2482;p63"/>
            <p:cNvSpPr/>
            <p:nvPr/>
          </p:nvSpPr>
          <p:spPr>
            <a:xfrm>
              <a:off x="6706150" y="2461575"/>
              <a:ext cx="168800" cy="36550"/>
            </a:xfrm>
            <a:custGeom>
              <a:avLst/>
              <a:gdLst/>
              <a:ahLst/>
              <a:cxnLst/>
              <a:rect l="l" t="t" r="r" b="b"/>
              <a:pathLst>
                <a:path w="6752" h="1462" extrusionOk="0">
                  <a:moveTo>
                    <a:pt x="6239" y="515"/>
                  </a:moveTo>
                  <a:lnTo>
                    <a:pt x="6239" y="948"/>
                  </a:lnTo>
                  <a:lnTo>
                    <a:pt x="512" y="948"/>
                  </a:lnTo>
                  <a:lnTo>
                    <a:pt x="512" y="515"/>
                  </a:lnTo>
                  <a:close/>
                  <a:moveTo>
                    <a:pt x="346" y="1"/>
                  </a:moveTo>
                  <a:cubicBezTo>
                    <a:pt x="155" y="1"/>
                    <a:pt x="1" y="155"/>
                    <a:pt x="1" y="346"/>
                  </a:cubicBezTo>
                  <a:lnTo>
                    <a:pt x="1" y="1117"/>
                  </a:lnTo>
                  <a:cubicBezTo>
                    <a:pt x="1" y="1307"/>
                    <a:pt x="155" y="1462"/>
                    <a:pt x="346" y="1462"/>
                  </a:cubicBezTo>
                  <a:lnTo>
                    <a:pt x="6407" y="1462"/>
                  </a:lnTo>
                  <a:cubicBezTo>
                    <a:pt x="6597" y="1462"/>
                    <a:pt x="6752" y="1307"/>
                    <a:pt x="6752" y="1117"/>
                  </a:cubicBezTo>
                  <a:lnTo>
                    <a:pt x="6752" y="346"/>
                  </a:lnTo>
                  <a:cubicBezTo>
                    <a:pt x="6751" y="155"/>
                    <a:pt x="6596" y="1"/>
                    <a:pt x="6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483" name="Google Shape;2483;p63"/>
            <p:cNvSpPr/>
            <p:nvPr/>
          </p:nvSpPr>
          <p:spPr>
            <a:xfrm>
              <a:off x="6655475" y="2343525"/>
              <a:ext cx="270200" cy="121925"/>
            </a:xfrm>
            <a:custGeom>
              <a:avLst/>
              <a:gdLst/>
              <a:ahLst/>
              <a:cxnLst/>
              <a:rect l="l" t="t" r="r" b="b"/>
              <a:pathLst>
                <a:path w="10808" h="4877" extrusionOk="0">
                  <a:moveTo>
                    <a:pt x="5402" y="1"/>
                  </a:moveTo>
                  <a:cubicBezTo>
                    <a:pt x="4102" y="1"/>
                    <a:pt x="2843" y="465"/>
                    <a:pt x="1858" y="1310"/>
                  </a:cubicBezTo>
                  <a:cubicBezTo>
                    <a:pt x="882" y="2145"/>
                    <a:pt x="231" y="3298"/>
                    <a:pt x="24" y="4558"/>
                  </a:cubicBezTo>
                  <a:cubicBezTo>
                    <a:pt x="0" y="4698"/>
                    <a:pt x="96" y="4830"/>
                    <a:pt x="234" y="4852"/>
                  </a:cubicBezTo>
                  <a:cubicBezTo>
                    <a:pt x="249" y="4855"/>
                    <a:pt x="263" y="4856"/>
                    <a:pt x="277" y="4856"/>
                  </a:cubicBezTo>
                  <a:cubicBezTo>
                    <a:pt x="401" y="4856"/>
                    <a:pt x="508" y="4766"/>
                    <a:pt x="530" y="4641"/>
                  </a:cubicBezTo>
                  <a:cubicBezTo>
                    <a:pt x="717" y="3502"/>
                    <a:pt x="1308" y="2457"/>
                    <a:pt x="2190" y="1700"/>
                  </a:cubicBezTo>
                  <a:cubicBezTo>
                    <a:pt x="3084" y="935"/>
                    <a:pt x="4224" y="515"/>
                    <a:pt x="5402" y="515"/>
                  </a:cubicBezTo>
                  <a:cubicBezTo>
                    <a:pt x="6583" y="515"/>
                    <a:pt x="7725" y="938"/>
                    <a:pt x="8619" y="1706"/>
                  </a:cubicBezTo>
                  <a:cubicBezTo>
                    <a:pt x="9504" y="2467"/>
                    <a:pt x="10093" y="3516"/>
                    <a:pt x="10278" y="4661"/>
                  </a:cubicBezTo>
                  <a:cubicBezTo>
                    <a:pt x="10298" y="4787"/>
                    <a:pt x="10405" y="4876"/>
                    <a:pt x="10528" y="4876"/>
                  </a:cubicBezTo>
                  <a:cubicBezTo>
                    <a:pt x="10529" y="4876"/>
                    <a:pt x="10529" y="4876"/>
                    <a:pt x="10530" y="4876"/>
                  </a:cubicBezTo>
                  <a:cubicBezTo>
                    <a:pt x="10545" y="4876"/>
                    <a:pt x="10558" y="4875"/>
                    <a:pt x="10572" y="4872"/>
                  </a:cubicBezTo>
                  <a:cubicBezTo>
                    <a:pt x="10712" y="4850"/>
                    <a:pt x="10807" y="4719"/>
                    <a:pt x="10784" y="4579"/>
                  </a:cubicBezTo>
                  <a:cubicBezTo>
                    <a:pt x="10581" y="3315"/>
                    <a:pt x="9931" y="2155"/>
                    <a:pt x="8954" y="1316"/>
                  </a:cubicBezTo>
                  <a:cubicBezTo>
                    <a:pt x="7966" y="468"/>
                    <a:pt x="6705" y="1"/>
                    <a:pt x="5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484" name="Google Shape;2484;p63"/>
            <p:cNvSpPr/>
            <p:nvPr/>
          </p:nvSpPr>
          <p:spPr>
            <a:xfrm>
              <a:off x="6655425" y="2494250"/>
              <a:ext cx="270250" cy="305025"/>
            </a:xfrm>
            <a:custGeom>
              <a:avLst/>
              <a:gdLst/>
              <a:ahLst/>
              <a:cxnLst/>
              <a:rect l="l" t="t" r="r" b="b"/>
              <a:pathLst>
                <a:path w="10810" h="12201" extrusionOk="0">
                  <a:moveTo>
                    <a:pt x="5712" y="4866"/>
                  </a:moveTo>
                  <a:lnTo>
                    <a:pt x="5712" y="10465"/>
                  </a:lnTo>
                  <a:lnTo>
                    <a:pt x="5095" y="10465"/>
                  </a:lnTo>
                  <a:lnTo>
                    <a:pt x="5095" y="4866"/>
                  </a:lnTo>
                  <a:lnTo>
                    <a:pt x="5097" y="4866"/>
                  </a:lnTo>
                  <a:cubicBezTo>
                    <a:pt x="5103" y="4866"/>
                    <a:pt x="5110" y="4866"/>
                    <a:pt x="5118" y="4867"/>
                  </a:cubicBezTo>
                  <a:cubicBezTo>
                    <a:pt x="5154" y="4869"/>
                    <a:pt x="5190" y="4871"/>
                    <a:pt x="5226" y="4872"/>
                  </a:cubicBezTo>
                  <a:cubicBezTo>
                    <a:pt x="5238" y="4872"/>
                    <a:pt x="5249" y="4874"/>
                    <a:pt x="5263" y="4874"/>
                  </a:cubicBezTo>
                  <a:cubicBezTo>
                    <a:pt x="5310" y="4875"/>
                    <a:pt x="5357" y="4877"/>
                    <a:pt x="5404" y="4877"/>
                  </a:cubicBezTo>
                  <a:cubicBezTo>
                    <a:pt x="5450" y="4877"/>
                    <a:pt x="5500" y="4875"/>
                    <a:pt x="5546" y="4874"/>
                  </a:cubicBezTo>
                  <a:cubicBezTo>
                    <a:pt x="5558" y="4874"/>
                    <a:pt x="5571" y="4872"/>
                    <a:pt x="5583" y="4872"/>
                  </a:cubicBezTo>
                  <a:cubicBezTo>
                    <a:pt x="5619" y="4871"/>
                    <a:pt x="5655" y="4870"/>
                    <a:pt x="5691" y="4867"/>
                  </a:cubicBezTo>
                  <a:cubicBezTo>
                    <a:pt x="5697" y="4867"/>
                    <a:pt x="5705" y="4867"/>
                    <a:pt x="5712" y="4866"/>
                  </a:cubicBezTo>
                  <a:close/>
                  <a:moveTo>
                    <a:pt x="6987" y="10977"/>
                  </a:moveTo>
                  <a:cubicBezTo>
                    <a:pt x="7398" y="10977"/>
                    <a:pt x="7738" y="11289"/>
                    <a:pt x="7784" y="11687"/>
                  </a:cubicBezTo>
                  <a:lnTo>
                    <a:pt x="3027" y="11687"/>
                  </a:lnTo>
                  <a:cubicBezTo>
                    <a:pt x="3072" y="11289"/>
                    <a:pt x="3411" y="10977"/>
                    <a:pt x="3823" y="10977"/>
                  </a:cubicBezTo>
                  <a:close/>
                  <a:moveTo>
                    <a:pt x="277" y="1"/>
                  </a:moveTo>
                  <a:cubicBezTo>
                    <a:pt x="263" y="1"/>
                    <a:pt x="248" y="2"/>
                    <a:pt x="234" y="4"/>
                  </a:cubicBezTo>
                  <a:cubicBezTo>
                    <a:pt x="94" y="27"/>
                    <a:pt x="0" y="159"/>
                    <a:pt x="22" y="298"/>
                  </a:cubicBezTo>
                  <a:cubicBezTo>
                    <a:pt x="225" y="1561"/>
                    <a:pt x="876" y="2721"/>
                    <a:pt x="1852" y="3560"/>
                  </a:cubicBezTo>
                  <a:cubicBezTo>
                    <a:pt x="2629" y="4228"/>
                    <a:pt x="3578" y="4660"/>
                    <a:pt x="4583" y="4814"/>
                  </a:cubicBezTo>
                  <a:lnTo>
                    <a:pt x="4583" y="10465"/>
                  </a:lnTo>
                  <a:lnTo>
                    <a:pt x="3822" y="10465"/>
                  </a:lnTo>
                  <a:cubicBezTo>
                    <a:pt x="3097" y="10465"/>
                    <a:pt x="2509" y="11054"/>
                    <a:pt x="2509" y="11779"/>
                  </a:cubicBezTo>
                  <a:lnTo>
                    <a:pt x="2509" y="11944"/>
                  </a:lnTo>
                  <a:cubicBezTo>
                    <a:pt x="2509" y="12085"/>
                    <a:pt x="2623" y="12200"/>
                    <a:pt x="2765" y="12200"/>
                  </a:cubicBezTo>
                  <a:lnTo>
                    <a:pt x="8045" y="12200"/>
                  </a:lnTo>
                  <a:cubicBezTo>
                    <a:pt x="8187" y="12200"/>
                    <a:pt x="8301" y="12085"/>
                    <a:pt x="8301" y="11944"/>
                  </a:cubicBezTo>
                  <a:lnTo>
                    <a:pt x="8301" y="11779"/>
                  </a:lnTo>
                  <a:cubicBezTo>
                    <a:pt x="8301" y="11054"/>
                    <a:pt x="7712" y="10465"/>
                    <a:pt x="6987" y="10465"/>
                  </a:cubicBezTo>
                  <a:lnTo>
                    <a:pt x="6226" y="10465"/>
                  </a:lnTo>
                  <a:lnTo>
                    <a:pt x="6226" y="4814"/>
                  </a:lnTo>
                  <a:cubicBezTo>
                    <a:pt x="7231" y="4660"/>
                    <a:pt x="8179" y="4229"/>
                    <a:pt x="8958" y="3560"/>
                  </a:cubicBezTo>
                  <a:cubicBezTo>
                    <a:pt x="9934" y="2721"/>
                    <a:pt x="10584" y="1562"/>
                    <a:pt x="10788" y="298"/>
                  </a:cubicBezTo>
                  <a:cubicBezTo>
                    <a:pt x="10809" y="159"/>
                    <a:pt x="10714" y="27"/>
                    <a:pt x="10575" y="4"/>
                  </a:cubicBezTo>
                  <a:cubicBezTo>
                    <a:pt x="10561" y="2"/>
                    <a:pt x="10547" y="1"/>
                    <a:pt x="10533" y="1"/>
                  </a:cubicBezTo>
                  <a:cubicBezTo>
                    <a:pt x="10410" y="1"/>
                    <a:pt x="10301" y="91"/>
                    <a:pt x="10282" y="217"/>
                  </a:cubicBezTo>
                  <a:cubicBezTo>
                    <a:pt x="10098" y="1361"/>
                    <a:pt x="9509" y="2411"/>
                    <a:pt x="8623" y="3171"/>
                  </a:cubicBezTo>
                  <a:cubicBezTo>
                    <a:pt x="7854" y="3831"/>
                    <a:pt x="6904" y="4237"/>
                    <a:pt x="5902" y="4337"/>
                  </a:cubicBezTo>
                  <a:lnTo>
                    <a:pt x="5825" y="4345"/>
                  </a:lnTo>
                  <a:cubicBezTo>
                    <a:pt x="5810" y="4346"/>
                    <a:pt x="5798" y="4347"/>
                    <a:pt x="5784" y="4347"/>
                  </a:cubicBezTo>
                  <a:cubicBezTo>
                    <a:pt x="5753" y="4350"/>
                    <a:pt x="5723" y="4351"/>
                    <a:pt x="5692" y="4353"/>
                  </a:cubicBezTo>
                  <a:cubicBezTo>
                    <a:pt x="5682" y="4353"/>
                    <a:pt x="5671" y="4356"/>
                    <a:pt x="5660" y="4356"/>
                  </a:cubicBezTo>
                  <a:cubicBezTo>
                    <a:pt x="5624" y="4357"/>
                    <a:pt x="5587" y="4359"/>
                    <a:pt x="5551" y="4359"/>
                  </a:cubicBezTo>
                  <a:lnTo>
                    <a:pt x="5536" y="4359"/>
                  </a:lnTo>
                  <a:cubicBezTo>
                    <a:pt x="5492" y="4360"/>
                    <a:pt x="5448" y="4361"/>
                    <a:pt x="5405" y="4361"/>
                  </a:cubicBezTo>
                  <a:cubicBezTo>
                    <a:pt x="5361" y="4361"/>
                    <a:pt x="5318" y="4360"/>
                    <a:pt x="5274" y="4359"/>
                  </a:cubicBezTo>
                  <a:lnTo>
                    <a:pt x="5259" y="4359"/>
                  </a:lnTo>
                  <a:cubicBezTo>
                    <a:pt x="5223" y="4358"/>
                    <a:pt x="5185" y="4357"/>
                    <a:pt x="5149" y="4356"/>
                  </a:cubicBezTo>
                  <a:cubicBezTo>
                    <a:pt x="5139" y="4356"/>
                    <a:pt x="5129" y="4353"/>
                    <a:pt x="5118" y="4353"/>
                  </a:cubicBezTo>
                  <a:cubicBezTo>
                    <a:pt x="5087" y="4352"/>
                    <a:pt x="5056" y="4350"/>
                    <a:pt x="5026" y="4347"/>
                  </a:cubicBezTo>
                  <a:cubicBezTo>
                    <a:pt x="5011" y="4346"/>
                    <a:pt x="4998" y="4345"/>
                    <a:pt x="4985" y="4345"/>
                  </a:cubicBezTo>
                  <a:lnTo>
                    <a:pt x="4907" y="4337"/>
                  </a:lnTo>
                  <a:cubicBezTo>
                    <a:pt x="3906" y="4236"/>
                    <a:pt x="2953" y="3831"/>
                    <a:pt x="2186" y="3171"/>
                  </a:cubicBezTo>
                  <a:cubicBezTo>
                    <a:pt x="1302" y="2411"/>
                    <a:pt x="713" y="1361"/>
                    <a:pt x="528" y="217"/>
                  </a:cubicBezTo>
                  <a:cubicBezTo>
                    <a:pt x="507" y="91"/>
                    <a:pt x="399"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485" name="Google Shape;2485;p63"/>
            <p:cNvSpPr/>
            <p:nvPr/>
          </p:nvSpPr>
          <p:spPr>
            <a:xfrm>
              <a:off x="6677425" y="2366700"/>
              <a:ext cx="226275" cy="226275"/>
            </a:xfrm>
            <a:custGeom>
              <a:avLst/>
              <a:gdLst/>
              <a:ahLst/>
              <a:cxnLst/>
              <a:rect l="l" t="t" r="r" b="b"/>
              <a:pathLst>
                <a:path w="9051" h="9051" extrusionOk="0">
                  <a:moveTo>
                    <a:pt x="4526" y="512"/>
                  </a:moveTo>
                  <a:cubicBezTo>
                    <a:pt x="6737" y="512"/>
                    <a:pt x="8538" y="2313"/>
                    <a:pt x="8538" y="4526"/>
                  </a:cubicBezTo>
                  <a:cubicBezTo>
                    <a:pt x="8538" y="6739"/>
                    <a:pt x="6737" y="8538"/>
                    <a:pt x="4526" y="8538"/>
                  </a:cubicBezTo>
                  <a:cubicBezTo>
                    <a:pt x="2313" y="8538"/>
                    <a:pt x="512" y="6738"/>
                    <a:pt x="512" y="4526"/>
                  </a:cubicBezTo>
                  <a:cubicBezTo>
                    <a:pt x="512" y="2313"/>
                    <a:pt x="2313" y="512"/>
                    <a:pt x="4526" y="512"/>
                  </a:cubicBezTo>
                  <a:close/>
                  <a:moveTo>
                    <a:pt x="4526" y="1"/>
                  </a:moveTo>
                  <a:cubicBezTo>
                    <a:pt x="2030" y="1"/>
                    <a:pt x="1" y="2030"/>
                    <a:pt x="1" y="4526"/>
                  </a:cubicBezTo>
                  <a:cubicBezTo>
                    <a:pt x="1" y="7021"/>
                    <a:pt x="2030" y="9051"/>
                    <a:pt x="4526" y="9051"/>
                  </a:cubicBezTo>
                  <a:cubicBezTo>
                    <a:pt x="7021" y="9051"/>
                    <a:pt x="9051" y="7021"/>
                    <a:pt x="9051" y="4526"/>
                  </a:cubicBezTo>
                  <a:cubicBezTo>
                    <a:pt x="9051" y="2030"/>
                    <a:pt x="7021" y="1"/>
                    <a:pt x="4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486" name="Google Shape;2486;p63"/>
          <p:cNvGrpSpPr/>
          <p:nvPr/>
        </p:nvGrpSpPr>
        <p:grpSpPr>
          <a:xfrm>
            <a:off x="7335862" y="3240150"/>
            <a:ext cx="532498" cy="479687"/>
            <a:chOff x="6597975" y="3016475"/>
            <a:chExt cx="455750" cy="410550"/>
          </a:xfrm>
        </p:grpSpPr>
        <p:sp>
          <p:nvSpPr>
            <p:cNvPr id="2487" name="Google Shape;2487;p63"/>
            <p:cNvSpPr/>
            <p:nvPr/>
          </p:nvSpPr>
          <p:spPr>
            <a:xfrm>
              <a:off x="6597975" y="3016475"/>
              <a:ext cx="455750" cy="410525"/>
            </a:xfrm>
            <a:custGeom>
              <a:avLst/>
              <a:gdLst/>
              <a:ahLst/>
              <a:cxnLst/>
              <a:rect l="l" t="t" r="r" b="b"/>
              <a:pathLst>
                <a:path w="18230" h="16421" extrusionOk="0">
                  <a:moveTo>
                    <a:pt x="1415" y="6264"/>
                  </a:moveTo>
                  <a:lnTo>
                    <a:pt x="1415" y="15901"/>
                  </a:lnTo>
                  <a:lnTo>
                    <a:pt x="1019" y="15901"/>
                  </a:lnTo>
                  <a:lnTo>
                    <a:pt x="1019" y="6462"/>
                  </a:lnTo>
                  <a:cubicBezTo>
                    <a:pt x="1033" y="6454"/>
                    <a:pt x="1045" y="6449"/>
                    <a:pt x="1060" y="6442"/>
                  </a:cubicBezTo>
                  <a:lnTo>
                    <a:pt x="1415" y="6264"/>
                  </a:lnTo>
                  <a:close/>
                  <a:moveTo>
                    <a:pt x="16817" y="6264"/>
                  </a:moveTo>
                  <a:lnTo>
                    <a:pt x="17172" y="6442"/>
                  </a:lnTo>
                  <a:cubicBezTo>
                    <a:pt x="17177" y="6444"/>
                    <a:pt x="17182" y="6447"/>
                    <a:pt x="17187" y="6448"/>
                  </a:cubicBezTo>
                  <a:cubicBezTo>
                    <a:pt x="17195" y="6452"/>
                    <a:pt x="17204" y="6457"/>
                    <a:pt x="17212" y="6460"/>
                  </a:cubicBezTo>
                  <a:lnTo>
                    <a:pt x="17213" y="6460"/>
                  </a:lnTo>
                  <a:lnTo>
                    <a:pt x="17213" y="15901"/>
                  </a:lnTo>
                  <a:lnTo>
                    <a:pt x="16817" y="15901"/>
                  </a:lnTo>
                  <a:lnTo>
                    <a:pt x="16817" y="6264"/>
                  </a:lnTo>
                  <a:close/>
                  <a:moveTo>
                    <a:pt x="9115" y="1"/>
                  </a:moveTo>
                  <a:cubicBezTo>
                    <a:pt x="9017" y="1"/>
                    <a:pt x="8919" y="23"/>
                    <a:pt x="8829" y="68"/>
                  </a:cubicBezTo>
                  <a:lnTo>
                    <a:pt x="406" y="4270"/>
                  </a:lnTo>
                  <a:cubicBezTo>
                    <a:pt x="157" y="4394"/>
                    <a:pt x="0" y="4645"/>
                    <a:pt x="0" y="4923"/>
                  </a:cubicBezTo>
                  <a:lnTo>
                    <a:pt x="0" y="5787"/>
                  </a:lnTo>
                  <a:cubicBezTo>
                    <a:pt x="0" y="6042"/>
                    <a:pt x="131" y="6274"/>
                    <a:pt x="347" y="6408"/>
                  </a:cubicBezTo>
                  <a:cubicBezTo>
                    <a:pt x="395" y="6438"/>
                    <a:pt x="446" y="6462"/>
                    <a:pt x="498" y="6479"/>
                  </a:cubicBezTo>
                  <a:lnTo>
                    <a:pt x="498" y="15977"/>
                  </a:lnTo>
                  <a:cubicBezTo>
                    <a:pt x="498" y="16222"/>
                    <a:pt x="695" y="16420"/>
                    <a:pt x="940" y="16420"/>
                  </a:cubicBezTo>
                  <a:lnTo>
                    <a:pt x="1491" y="16420"/>
                  </a:lnTo>
                  <a:cubicBezTo>
                    <a:pt x="1735" y="16420"/>
                    <a:pt x="1934" y="16222"/>
                    <a:pt x="1934" y="15977"/>
                  </a:cubicBezTo>
                  <a:lnTo>
                    <a:pt x="1934" y="6005"/>
                  </a:lnTo>
                  <a:lnTo>
                    <a:pt x="9061" y="2449"/>
                  </a:lnTo>
                  <a:cubicBezTo>
                    <a:pt x="9078" y="2441"/>
                    <a:pt x="9096" y="2437"/>
                    <a:pt x="9115" y="2437"/>
                  </a:cubicBezTo>
                  <a:cubicBezTo>
                    <a:pt x="9133" y="2437"/>
                    <a:pt x="9151" y="2441"/>
                    <a:pt x="9168" y="2449"/>
                  </a:cubicBezTo>
                  <a:lnTo>
                    <a:pt x="16296" y="6005"/>
                  </a:lnTo>
                  <a:lnTo>
                    <a:pt x="16296" y="15977"/>
                  </a:lnTo>
                  <a:cubicBezTo>
                    <a:pt x="16296" y="16222"/>
                    <a:pt x="16493" y="16420"/>
                    <a:pt x="16739" y="16420"/>
                  </a:cubicBezTo>
                  <a:lnTo>
                    <a:pt x="17288" y="16420"/>
                  </a:lnTo>
                  <a:cubicBezTo>
                    <a:pt x="17533" y="16420"/>
                    <a:pt x="17731" y="16222"/>
                    <a:pt x="17731" y="15977"/>
                  </a:cubicBezTo>
                  <a:lnTo>
                    <a:pt x="17731" y="6479"/>
                  </a:lnTo>
                  <a:cubicBezTo>
                    <a:pt x="17783" y="6462"/>
                    <a:pt x="17834" y="6438"/>
                    <a:pt x="17882" y="6408"/>
                  </a:cubicBezTo>
                  <a:cubicBezTo>
                    <a:pt x="18100" y="6274"/>
                    <a:pt x="18228" y="6042"/>
                    <a:pt x="18228" y="5787"/>
                  </a:cubicBezTo>
                  <a:lnTo>
                    <a:pt x="18228" y="4923"/>
                  </a:lnTo>
                  <a:cubicBezTo>
                    <a:pt x="18229" y="4645"/>
                    <a:pt x="18074" y="4394"/>
                    <a:pt x="17825" y="4270"/>
                  </a:cubicBezTo>
                  <a:lnTo>
                    <a:pt x="16121" y="3419"/>
                  </a:lnTo>
                  <a:cubicBezTo>
                    <a:pt x="16083" y="3400"/>
                    <a:pt x="16043" y="3391"/>
                    <a:pt x="16004" y="3391"/>
                  </a:cubicBezTo>
                  <a:cubicBezTo>
                    <a:pt x="15909" y="3391"/>
                    <a:pt x="15817" y="3444"/>
                    <a:pt x="15772" y="3536"/>
                  </a:cubicBezTo>
                  <a:cubicBezTo>
                    <a:pt x="15707" y="3664"/>
                    <a:pt x="15760" y="3821"/>
                    <a:pt x="15889" y="3885"/>
                  </a:cubicBezTo>
                  <a:lnTo>
                    <a:pt x="17593" y="4735"/>
                  </a:lnTo>
                  <a:cubicBezTo>
                    <a:pt x="17665" y="4771"/>
                    <a:pt x="17709" y="4843"/>
                    <a:pt x="17709" y="4924"/>
                  </a:cubicBezTo>
                  <a:lnTo>
                    <a:pt x="17709" y="5788"/>
                  </a:lnTo>
                  <a:cubicBezTo>
                    <a:pt x="17709" y="5895"/>
                    <a:pt x="17640" y="5949"/>
                    <a:pt x="17610" y="5969"/>
                  </a:cubicBezTo>
                  <a:cubicBezTo>
                    <a:pt x="17590" y="5980"/>
                    <a:pt x="17550" y="6001"/>
                    <a:pt x="17500" y="6001"/>
                  </a:cubicBezTo>
                  <a:cubicBezTo>
                    <a:pt x="17497" y="6001"/>
                    <a:pt x="17494" y="6001"/>
                    <a:pt x="17490" y="6000"/>
                  </a:cubicBezTo>
                  <a:lnTo>
                    <a:pt x="17487" y="6000"/>
                  </a:lnTo>
                  <a:cubicBezTo>
                    <a:pt x="17473" y="5999"/>
                    <a:pt x="17460" y="5998"/>
                    <a:pt x="17446" y="5994"/>
                  </a:cubicBezTo>
                  <a:lnTo>
                    <a:pt x="17444" y="5994"/>
                  </a:lnTo>
                  <a:cubicBezTo>
                    <a:pt x="17437" y="5993"/>
                    <a:pt x="17431" y="5990"/>
                    <a:pt x="17426" y="5989"/>
                  </a:cubicBezTo>
                  <a:cubicBezTo>
                    <a:pt x="17425" y="5989"/>
                    <a:pt x="17424" y="5988"/>
                    <a:pt x="17423" y="5988"/>
                  </a:cubicBezTo>
                  <a:cubicBezTo>
                    <a:pt x="17416" y="5985"/>
                    <a:pt x="17411" y="5983"/>
                    <a:pt x="17405" y="5980"/>
                  </a:cubicBezTo>
                  <a:lnTo>
                    <a:pt x="17404" y="5980"/>
                  </a:lnTo>
                  <a:lnTo>
                    <a:pt x="9401" y="1989"/>
                  </a:lnTo>
                  <a:cubicBezTo>
                    <a:pt x="9312" y="1945"/>
                    <a:pt x="9213" y="1923"/>
                    <a:pt x="9115" y="1923"/>
                  </a:cubicBezTo>
                  <a:cubicBezTo>
                    <a:pt x="9017" y="1923"/>
                    <a:pt x="8919" y="1945"/>
                    <a:pt x="8829" y="1989"/>
                  </a:cubicBezTo>
                  <a:lnTo>
                    <a:pt x="827" y="5980"/>
                  </a:lnTo>
                  <a:lnTo>
                    <a:pt x="826" y="5980"/>
                  </a:lnTo>
                  <a:cubicBezTo>
                    <a:pt x="819" y="5983"/>
                    <a:pt x="814" y="5985"/>
                    <a:pt x="808" y="5988"/>
                  </a:cubicBezTo>
                  <a:cubicBezTo>
                    <a:pt x="807" y="5988"/>
                    <a:pt x="805" y="5989"/>
                    <a:pt x="805" y="5989"/>
                  </a:cubicBezTo>
                  <a:cubicBezTo>
                    <a:pt x="800" y="5991"/>
                    <a:pt x="793" y="5993"/>
                    <a:pt x="787" y="5994"/>
                  </a:cubicBezTo>
                  <a:lnTo>
                    <a:pt x="786" y="5994"/>
                  </a:lnTo>
                  <a:cubicBezTo>
                    <a:pt x="772" y="5998"/>
                    <a:pt x="759" y="6000"/>
                    <a:pt x="745" y="6000"/>
                  </a:cubicBezTo>
                  <a:lnTo>
                    <a:pt x="742" y="6000"/>
                  </a:lnTo>
                  <a:cubicBezTo>
                    <a:pt x="738" y="6001"/>
                    <a:pt x="735" y="6001"/>
                    <a:pt x="732" y="6001"/>
                  </a:cubicBezTo>
                  <a:cubicBezTo>
                    <a:pt x="682" y="6001"/>
                    <a:pt x="641" y="5980"/>
                    <a:pt x="622" y="5969"/>
                  </a:cubicBezTo>
                  <a:cubicBezTo>
                    <a:pt x="592" y="5950"/>
                    <a:pt x="522" y="5895"/>
                    <a:pt x="522" y="5788"/>
                  </a:cubicBezTo>
                  <a:lnTo>
                    <a:pt x="522" y="4924"/>
                  </a:lnTo>
                  <a:cubicBezTo>
                    <a:pt x="522" y="4843"/>
                    <a:pt x="567" y="4771"/>
                    <a:pt x="639" y="4735"/>
                  </a:cubicBezTo>
                  <a:lnTo>
                    <a:pt x="9063" y="533"/>
                  </a:lnTo>
                  <a:cubicBezTo>
                    <a:pt x="9079" y="525"/>
                    <a:pt x="9098" y="521"/>
                    <a:pt x="9116" y="521"/>
                  </a:cubicBezTo>
                  <a:cubicBezTo>
                    <a:pt x="9134" y="521"/>
                    <a:pt x="9152" y="525"/>
                    <a:pt x="9169" y="533"/>
                  </a:cubicBezTo>
                  <a:lnTo>
                    <a:pt x="14362" y="3124"/>
                  </a:lnTo>
                  <a:cubicBezTo>
                    <a:pt x="14400" y="3143"/>
                    <a:pt x="14439" y="3152"/>
                    <a:pt x="14479" y="3152"/>
                  </a:cubicBezTo>
                  <a:cubicBezTo>
                    <a:pt x="14574" y="3152"/>
                    <a:pt x="14665" y="3099"/>
                    <a:pt x="14711" y="3007"/>
                  </a:cubicBezTo>
                  <a:cubicBezTo>
                    <a:pt x="14775" y="2879"/>
                    <a:pt x="14723" y="2722"/>
                    <a:pt x="14594" y="2658"/>
                  </a:cubicBezTo>
                  <a:lnTo>
                    <a:pt x="9401" y="68"/>
                  </a:lnTo>
                  <a:cubicBezTo>
                    <a:pt x="9312" y="23"/>
                    <a:pt x="9213" y="1"/>
                    <a:pt x="9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488" name="Google Shape;2488;p63"/>
            <p:cNvSpPr/>
            <p:nvPr/>
          </p:nvSpPr>
          <p:spPr>
            <a:xfrm>
              <a:off x="6653900" y="3186525"/>
              <a:ext cx="344150" cy="240500"/>
            </a:xfrm>
            <a:custGeom>
              <a:avLst/>
              <a:gdLst/>
              <a:ahLst/>
              <a:cxnLst/>
              <a:rect l="l" t="t" r="r" b="b"/>
              <a:pathLst>
                <a:path w="13766" h="9620" extrusionOk="0">
                  <a:moveTo>
                    <a:pt x="10410" y="521"/>
                  </a:moveTo>
                  <a:cubicBezTo>
                    <a:pt x="10678" y="521"/>
                    <a:pt x="10911" y="692"/>
                    <a:pt x="10992" y="948"/>
                  </a:cubicBezTo>
                  <a:lnTo>
                    <a:pt x="11778" y="3426"/>
                  </a:lnTo>
                  <a:cubicBezTo>
                    <a:pt x="11759" y="3423"/>
                    <a:pt x="11740" y="3419"/>
                    <a:pt x="11722" y="3416"/>
                  </a:cubicBezTo>
                  <a:cubicBezTo>
                    <a:pt x="11714" y="3415"/>
                    <a:pt x="11709" y="3414"/>
                    <a:pt x="11703" y="3413"/>
                  </a:cubicBezTo>
                  <a:cubicBezTo>
                    <a:pt x="11686" y="3410"/>
                    <a:pt x="11668" y="3407"/>
                    <a:pt x="11651" y="3404"/>
                  </a:cubicBezTo>
                  <a:lnTo>
                    <a:pt x="11620" y="3400"/>
                  </a:lnTo>
                  <a:cubicBezTo>
                    <a:pt x="11604" y="3399"/>
                    <a:pt x="11590" y="3396"/>
                    <a:pt x="11574" y="3395"/>
                  </a:cubicBezTo>
                  <a:cubicBezTo>
                    <a:pt x="11560" y="3394"/>
                    <a:pt x="11545" y="3393"/>
                    <a:pt x="11531" y="3391"/>
                  </a:cubicBezTo>
                  <a:cubicBezTo>
                    <a:pt x="11519" y="3390"/>
                    <a:pt x="11507" y="3390"/>
                    <a:pt x="11496" y="3389"/>
                  </a:cubicBezTo>
                  <a:cubicBezTo>
                    <a:pt x="11469" y="3388"/>
                    <a:pt x="11442" y="3387"/>
                    <a:pt x="11414" y="3387"/>
                  </a:cubicBezTo>
                  <a:lnTo>
                    <a:pt x="2343" y="3387"/>
                  </a:lnTo>
                  <a:cubicBezTo>
                    <a:pt x="2316" y="3387"/>
                    <a:pt x="2288" y="3388"/>
                    <a:pt x="2261" y="3389"/>
                  </a:cubicBezTo>
                  <a:cubicBezTo>
                    <a:pt x="2249" y="3389"/>
                    <a:pt x="2237" y="3390"/>
                    <a:pt x="2226" y="3391"/>
                  </a:cubicBezTo>
                  <a:cubicBezTo>
                    <a:pt x="2210" y="3393"/>
                    <a:pt x="2196" y="3394"/>
                    <a:pt x="2180" y="3395"/>
                  </a:cubicBezTo>
                  <a:cubicBezTo>
                    <a:pt x="2165" y="3397"/>
                    <a:pt x="2152" y="3398"/>
                    <a:pt x="2136" y="3400"/>
                  </a:cubicBezTo>
                  <a:lnTo>
                    <a:pt x="2105" y="3404"/>
                  </a:lnTo>
                  <a:cubicBezTo>
                    <a:pt x="2087" y="3406"/>
                    <a:pt x="2070" y="3410"/>
                    <a:pt x="2052" y="3413"/>
                  </a:cubicBezTo>
                  <a:cubicBezTo>
                    <a:pt x="2045" y="3414"/>
                    <a:pt x="2039" y="3415"/>
                    <a:pt x="2034" y="3416"/>
                  </a:cubicBezTo>
                  <a:cubicBezTo>
                    <a:pt x="2015" y="3420"/>
                    <a:pt x="1997" y="3423"/>
                    <a:pt x="1978" y="3426"/>
                  </a:cubicBezTo>
                  <a:lnTo>
                    <a:pt x="2765" y="948"/>
                  </a:lnTo>
                  <a:cubicBezTo>
                    <a:pt x="2845" y="692"/>
                    <a:pt x="3080" y="521"/>
                    <a:pt x="3347" y="521"/>
                  </a:cubicBezTo>
                  <a:close/>
                  <a:moveTo>
                    <a:pt x="1308" y="3253"/>
                  </a:moveTo>
                  <a:cubicBezTo>
                    <a:pt x="1332" y="3253"/>
                    <a:pt x="1353" y="3274"/>
                    <a:pt x="1353" y="3297"/>
                  </a:cubicBezTo>
                  <a:lnTo>
                    <a:pt x="1353" y="3672"/>
                  </a:lnTo>
                  <a:cubicBezTo>
                    <a:pt x="1353" y="3677"/>
                    <a:pt x="1352" y="3681"/>
                    <a:pt x="1350" y="3686"/>
                  </a:cubicBezTo>
                  <a:lnTo>
                    <a:pt x="1349" y="3692"/>
                  </a:lnTo>
                  <a:cubicBezTo>
                    <a:pt x="1341" y="3707"/>
                    <a:pt x="1327" y="3717"/>
                    <a:pt x="1309" y="3717"/>
                  </a:cubicBezTo>
                  <a:lnTo>
                    <a:pt x="564" y="3717"/>
                  </a:lnTo>
                  <a:cubicBezTo>
                    <a:pt x="540" y="3717"/>
                    <a:pt x="520" y="3697"/>
                    <a:pt x="520" y="3672"/>
                  </a:cubicBezTo>
                  <a:lnTo>
                    <a:pt x="520" y="3297"/>
                  </a:lnTo>
                  <a:cubicBezTo>
                    <a:pt x="520" y="3274"/>
                    <a:pt x="540" y="3253"/>
                    <a:pt x="564" y="3253"/>
                  </a:cubicBezTo>
                  <a:close/>
                  <a:moveTo>
                    <a:pt x="13200" y="3253"/>
                  </a:moveTo>
                  <a:cubicBezTo>
                    <a:pt x="13225" y="3253"/>
                    <a:pt x="13245" y="3274"/>
                    <a:pt x="13245" y="3297"/>
                  </a:cubicBezTo>
                  <a:lnTo>
                    <a:pt x="13245" y="3672"/>
                  </a:lnTo>
                  <a:cubicBezTo>
                    <a:pt x="13245" y="3697"/>
                    <a:pt x="13225" y="3717"/>
                    <a:pt x="13200" y="3717"/>
                  </a:cubicBezTo>
                  <a:lnTo>
                    <a:pt x="12456" y="3717"/>
                  </a:lnTo>
                  <a:cubicBezTo>
                    <a:pt x="12432" y="3717"/>
                    <a:pt x="12411" y="3697"/>
                    <a:pt x="12411" y="3672"/>
                  </a:cubicBezTo>
                  <a:lnTo>
                    <a:pt x="12411" y="3297"/>
                  </a:lnTo>
                  <a:cubicBezTo>
                    <a:pt x="12411" y="3274"/>
                    <a:pt x="12432" y="3253"/>
                    <a:pt x="12456" y="3253"/>
                  </a:cubicBezTo>
                  <a:close/>
                  <a:moveTo>
                    <a:pt x="11414" y="3905"/>
                  </a:moveTo>
                  <a:cubicBezTo>
                    <a:pt x="11436" y="3905"/>
                    <a:pt x="11460" y="3907"/>
                    <a:pt x="11483" y="3908"/>
                  </a:cubicBezTo>
                  <a:cubicBezTo>
                    <a:pt x="11493" y="3908"/>
                    <a:pt x="11502" y="3909"/>
                    <a:pt x="11513" y="3910"/>
                  </a:cubicBezTo>
                  <a:cubicBezTo>
                    <a:pt x="11525" y="3912"/>
                    <a:pt x="11537" y="3913"/>
                    <a:pt x="11550" y="3914"/>
                  </a:cubicBezTo>
                  <a:cubicBezTo>
                    <a:pt x="11563" y="3915"/>
                    <a:pt x="11575" y="3917"/>
                    <a:pt x="11589" y="3919"/>
                  </a:cubicBezTo>
                  <a:lnTo>
                    <a:pt x="11611" y="3923"/>
                  </a:lnTo>
                  <a:cubicBezTo>
                    <a:pt x="11627" y="3925"/>
                    <a:pt x="11643" y="3928"/>
                    <a:pt x="11659" y="3933"/>
                  </a:cubicBezTo>
                  <a:cubicBezTo>
                    <a:pt x="11777" y="3956"/>
                    <a:pt x="11888" y="3997"/>
                    <a:pt x="11991" y="4053"/>
                  </a:cubicBezTo>
                  <a:cubicBezTo>
                    <a:pt x="11580" y="4619"/>
                    <a:pt x="10915" y="4962"/>
                    <a:pt x="10207" y="4962"/>
                  </a:cubicBezTo>
                  <a:lnTo>
                    <a:pt x="3548" y="4962"/>
                  </a:lnTo>
                  <a:cubicBezTo>
                    <a:pt x="2839" y="4962"/>
                    <a:pt x="2175" y="4619"/>
                    <a:pt x="1763" y="4053"/>
                  </a:cubicBezTo>
                  <a:cubicBezTo>
                    <a:pt x="1868" y="3997"/>
                    <a:pt x="1980" y="3955"/>
                    <a:pt x="2097" y="3933"/>
                  </a:cubicBezTo>
                  <a:cubicBezTo>
                    <a:pt x="2112" y="3928"/>
                    <a:pt x="2129" y="3925"/>
                    <a:pt x="2144" y="3923"/>
                  </a:cubicBezTo>
                  <a:lnTo>
                    <a:pt x="2168" y="3919"/>
                  </a:lnTo>
                  <a:cubicBezTo>
                    <a:pt x="2180" y="3918"/>
                    <a:pt x="2194" y="3915"/>
                    <a:pt x="2206" y="3914"/>
                  </a:cubicBezTo>
                  <a:cubicBezTo>
                    <a:pt x="2219" y="3913"/>
                    <a:pt x="2231" y="3912"/>
                    <a:pt x="2244" y="3910"/>
                  </a:cubicBezTo>
                  <a:cubicBezTo>
                    <a:pt x="2253" y="3909"/>
                    <a:pt x="2263" y="3909"/>
                    <a:pt x="2273" y="3908"/>
                  </a:cubicBezTo>
                  <a:cubicBezTo>
                    <a:pt x="2297" y="3907"/>
                    <a:pt x="2319" y="3905"/>
                    <a:pt x="2343" y="3905"/>
                  </a:cubicBezTo>
                  <a:close/>
                  <a:moveTo>
                    <a:pt x="12387" y="4392"/>
                  </a:moveTo>
                  <a:cubicBezTo>
                    <a:pt x="12541" y="4596"/>
                    <a:pt x="12634" y="4851"/>
                    <a:pt x="12634" y="5127"/>
                  </a:cubicBezTo>
                  <a:lnTo>
                    <a:pt x="12634" y="7116"/>
                  </a:lnTo>
                  <a:cubicBezTo>
                    <a:pt x="12634" y="7337"/>
                    <a:pt x="12461" y="7518"/>
                    <a:pt x="12244" y="7533"/>
                  </a:cubicBezTo>
                  <a:lnTo>
                    <a:pt x="12237" y="7533"/>
                  </a:lnTo>
                  <a:lnTo>
                    <a:pt x="12222" y="7534"/>
                  </a:lnTo>
                  <a:lnTo>
                    <a:pt x="1541" y="7534"/>
                  </a:lnTo>
                  <a:lnTo>
                    <a:pt x="1518" y="7533"/>
                  </a:lnTo>
                  <a:lnTo>
                    <a:pt x="1511" y="7533"/>
                  </a:lnTo>
                  <a:cubicBezTo>
                    <a:pt x="1294" y="7518"/>
                    <a:pt x="1122" y="7337"/>
                    <a:pt x="1122" y="7116"/>
                  </a:cubicBezTo>
                  <a:lnTo>
                    <a:pt x="1122" y="5127"/>
                  </a:lnTo>
                  <a:cubicBezTo>
                    <a:pt x="1122" y="4851"/>
                    <a:pt x="1213" y="4597"/>
                    <a:pt x="1369" y="4392"/>
                  </a:cubicBezTo>
                  <a:cubicBezTo>
                    <a:pt x="1880" y="5069"/>
                    <a:pt x="2687" y="5480"/>
                    <a:pt x="3548" y="5480"/>
                  </a:cubicBezTo>
                  <a:lnTo>
                    <a:pt x="10208" y="5480"/>
                  </a:lnTo>
                  <a:cubicBezTo>
                    <a:pt x="11069" y="5480"/>
                    <a:pt x="11876" y="5070"/>
                    <a:pt x="12387" y="4392"/>
                  </a:cubicBezTo>
                  <a:close/>
                  <a:moveTo>
                    <a:pt x="3094" y="8053"/>
                  </a:moveTo>
                  <a:lnTo>
                    <a:pt x="3094" y="8828"/>
                  </a:lnTo>
                  <a:cubicBezTo>
                    <a:pt x="3095" y="8978"/>
                    <a:pt x="2972" y="9099"/>
                    <a:pt x="2823" y="9099"/>
                  </a:cubicBezTo>
                  <a:lnTo>
                    <a:pt x="2036" y="9099"/>
                  </a:lnTo>
                  <a:cubicBezTo>
                    <a:pt x="1887" y="9099"/>
                    <a:pt x="1764" y="8979"/>
                    <a:pt x="1764" y="8828"/>
                  </a:cubicBezTo>
                  <a:lnTo>
                    <a:pt x="1764" y="8053"/>
                  </a:lnTo>
                  <a:close/>
                  <a:moveTo>
                    <a:pt x="11991" y="8053"/>
                  </a:moveTo>
                  <a:lnTo>
                    <a:pt x="11991" y="8828"/>
                  </a:lnTo>
                  <a:cubicBezTo>
                    <a:pt x="11991" y="8978"/>
                    <a:pt x="11871" y="9099"/>
                    <a:pt x="11722" y="9099"/>
                  </a:cubicBezTo>
                  <a:lnTo>
                    <a:pt x="10935" y="9099"/>
                  </a:lnTo>
                  <a:cubicBezTo>
                    <a:pt x="10786" y="9099"/>
                    <a:pt x="10663" y="8979"/>
                    <a:pt x="10663" y="8828"/>
                  </a:cubicBezTo>
                  <a:lnTo>
                    <a:pt x="10663" y="8053"/>
                  </a:lnTo>
                  <a:close/>
                  <a:moveTo>
                    <a:pt x="3348" y="0"/>
                  </a:moveTo>
                  <a:cubicBezTo>
                    <a:pt x="2854" y="0"/>
                    <a:pt x="2420" y="317"/>
                    <a:pt x="2271" y="789"/>
                  </a:cubicBezTo>
                  <a:lnTo>
                    <a:pt x="1623" y="2828"/>
                  </a:lnTo>
                  <a:cubicBezTo>
                    <a:pt x="1534" y="2767"/>
                    <a:pt x="1426" y="2733"/>
                    <a:pt x="1309" y="2733"/>
                  </a:cubicBezTo>
                  <a:lnTo>
                    <a:pt x="566" y="2733"/>
                  </a:lnTo>
                  <a:cubicBezTo>
                    <a:pt x="254" y="2733"/>
                    <a:pt x="1" y="2986"/>
                    <a:pt x="1" y="3297"/>
                  </a:cubicBezTo>
                  <a:lnTo>
                    <a:pt x="1" y="3672"/>
                  </a:lnTo>
                  <a:cubicBezTo>
                    <a:pt x="1" y="3983"/>
                    <a:pt x="254" y="4237"/>
                    <a:pt x="566" y="4237"/>
                  </a:cubicBezTo>
                  <a:lnTo>
                    <a:pt x="850" y="4237"/>
                  </a:lnTo>
                  <a:cubicBezTo>
                    <a:pt x="695" y="4497"/>
                    <a:pt x="604" y="4802"/>
                    <a:pt x="604" y="5128"/>
                  </a:cubicBezTo>
                  <a:lnTo>
                    <a:pt x="604" y="7117"/>
                  </a:lnTo>
                  <a:cubicBezTo>
                    <a:pt x="604" y="7532"/>
                    <a:pt x="873" y="7883"/>
                    <a:pt x="1246" y="8007"/>
                  </a:cubicBezTo>
                  <a:lnTo>
                    <a:pt x="1246" y="8829"/>
                  </a:lnTo>
                  <a:cubicBezTo>
                    <a:pt x="1246" y="9265"/>
                    <a:pt x="1602" y="9619"/>
                    <a:pt x="2036" y="9619"/>
                  </a:cubicBezTo>
                  <a:lnTo>
                    <a:pt x="2823" y="9619"/>
                  </a:lnTo>
                  <a:cubicBezTo>
                    <a:pt x="3259" y="9619"/>
                    <a:pt x="3614" y="9264"/>
                    <a:pt x="3614" y="8829"/>
                  </a:cubicBezTo>
                  <a:lnTo>
                    <a:pt x="3614" y="8053"/>
                  </a:lnTo>
                  <a:lnTo>
                    <a:pt x="10143" y="8053"/>
                  </a:lnTo>
                  <a:lnTo>
                    <a:pt x="10143" y="8828"/>
                  </a:lnTo>
                  <a:cubicBezTo>
                    <a:pt x="10143" y="9264"/>
                    <a:pt x="10498" y="9618"/>
                    <a:pt x="10934" y="9618"/>
                  </a:cubicBezTo>
                  <a:lnTo>
                    <a:pt x="11720" y="9618"/>
                  </a:lnTo>
                  <a:cubicBezTo>
                    <a:pt x="12156" y="9618"/>
                    <a:pt x="12510" y="9263"/>
                    <a:pt x="12510" y="8828"/>
                  </a:cubicBezTo>
                  <a:lnTo>
                    <a:pt x="12510" y="8006"/>
                  </a:lnTo>
                  <a:cubicBezTo>
                    <a:pt x="12883" y="7882"/>
                    <a:pt x="13153" y="7529"/>
                    <a:pt x="13153" y="7116"/>
                  </a:cubicBezTo>
                  <a:lnTo>
                    <a:pt x="13153" y="5127"/>
                  </a:lnTo>
                  <a:cubicBezTo>
                    <a:pt x="13153" y="4801"/>
                    <a:pt x="13062" y="4497"/>
                    <a:pt x="12907" y="4236"/>
                  </a:cubicBezTo>
                  <a:lnTo>
                    <a:pt x="13199" y="4236"/>
                  </a:lnTo>
                  <a:cubicBezTo>
                    <a:pt x="13510" y="4236"/>
                    <a:pt x="13763" y="3982"/>
                    <a:pt x="13763" y="3671"/>
                  </a:cubicBezTo>
                  <a:lnTo>
                    <a:pt x="13763" y="3296"/>
                  </a:lnTo>
                  <a:cubicBezTo>
                    <a:pt x="13765" y="2986"/>
                    <a:pt x="13511" y="2734"/>
                    <a:pt x="13200" y="2734"/>
                  </a:cubicBezTo>
                  <a:lnTo>
                    <a:pt x="12456" y="2734"/>
                  </a:lnTo>
                  <a:cubicBezTo>
                    <a:pt x="12337" y="2734"/>
                    <a:pt x="12227" y="2771"/>
                    <a:pt x="12137" y="2833"/>
                  </a:cubicBezTo>
                  <a:lnTo>
                    <a:pt x="11488" y="789"/>
                  </a:lnTo>
                  <a:cubicBezTo>
                    <a:pt x="11339" y="318"/>
                    <a:pt x="10905" y="0"/>
                    <a:pt x="10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489" name="Google Shape;2489;p63"/>
            <p:cNvSpPr/>
            <p:nvPr/>
          </p:nvSpPr>
          <p:spPr>
            <a:xfrm>
              <a:off x="6689050" y="3321450"/>
              <a:ext cx="55275" cy="44625"/>
            </a:xfrm>
            <a:custGeom>
              <a:avLst/>
              <a:gdLst/>
              <a:ahLst/>
              <a:cxnLst/>
              <a:rect l="l" t="t" r="r" b="b"/>
              <a:pathLst>
                <a:path w="2211" h="1785" extrusionOk="0">
                  <a:moveTo>
                    <a:pt x="555" y="550"/>
                  </a:moveTo>
                  <a:lnTo>
                    <a:pt x="1499" y="798"/>
                  </a:lnTo>
                  <a:lnTo>
                    <a:pt x="1624" y="1226"/>
                  </a:lnTo>
                  <a:lnTo>
                    <a:pt x="613" y="978"/>
                  </a:lnTo>
                  <a:lnTo>
                    <a:pt x="555" y="550"/>
                  </a:lnTo>
                  <a:close/>
                  <a:moveTo>
                    <a:pt x="440" y="0"/>
                  </a:moveTo>
                  <a:cubicBezTo>
                    <a:pt x="338" y="0"/>
                    <a:pt x="237" y="37"/>
                    <a:pt x="159" y="107"/>
                  </a:cubicBezTo>
                  <a:cubicBezTo>
                    <a:pt x="52" y="200"/>
                    <a:pt x="0" y="340"/>
                    <a:pt x="20" y="483"/>
                  </a:cubicBezTo>
                  <a:lnTo>
                    <a:pt x="105" y="1113"/>
                  </a:lnTo>
                  <a:cubicBezTo>
                    <a:pt x="129" y="1287"/>
                    <a:pt x="254" y="1426"/>
                    <a:pt x="424" y="1468"/>
                  </a:cubicBezTo>
                  <a:lnTo>
                    <a:pt x="1658" y="1772"/>
                  </a:lnTo>
                  <a:cubicBezTo>
                    <a:pt x="1691" y="1780"/>
                    <a:pt x="1725" y="1785"/>
                    <a:pt x="1760" y="1785"/>
                  </a:cubicBezTo>
                  <a:cubicBezTo>
                    <a:pt x="1874" y="1785"/>
                    <a:pt x="1986" y="1739"/>
                    <a:pt x="2066" y="1655"/>
                  </a:cubicBezTo>
                  <a:cubicBezTo>
                    <a:pt x="2173" y="1544"/>
                    <a:pt x="2211" y="1385"/>
                    <a:pt x="2168" y="1240"/>
                  </a:cubicBezTo>
                  <a:lnTo>
                    <a:pt x="1983" y="602"/>
                  </a:lnTo>
                  <a:cubicBezTo>
                    <a:pt x="1942" y="459"/>
                    <a:pt x="1827" y="348"/>
                    <a:pt x="1682" y="310"/>
                  </a:cubicBezTo>
                  <a:lnTo>
                    <a:pt x="548" y="14"/>
                  </a:lnTo>
                  <a:cubicBezTo>
                    <a:pt x="512" y="5"/>
                    <a:pt x="476" y="0"/>
                    <a:pt x="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490" name="Google Shape;2490;p63"/>
            <p:cNvSpPr/>
            <p:nvPr/>
          </p:nvSpPr>
          <p:spPr>
            <a:xfrm>
              <a:off x="6907350" y="3321450"/>
              <a:ext cx="55300" cy="44600"/>
            </a:xfrm>
            <a:custGeom>
              <a:avLst/>
              <a:gdLst/>
              <a:ahLst/>
              <a:cxnLst/>
              <a:rect l="l" t="t" r="r" b="b"/>
              <a:pathLst>
                <a:path w="2212" h="1784" extrusionOk="0">
                  <a:moveTo>
                    <a:pt x="1658" y="552"/>
                  </a:moveTo>
                  <a:lnTo>
                    <a:pt x="1600" y="978"/>
                  </a:lnTo>
                  <a:lnTo>
                    <a:pt x="588" y="1228"/>
                  </a:lnTo>
                  <a:lnTo>
                    <a:pt x="714" y="799"/>
                  </a:lnTo>
                  <a:lnTo>
                    <a:pt x="1658" y="552"/>
                  </a:lnTo>
                  <a:close/>
                  <a:moveTo>
                    <a:pt x="1771" y="0"/>
                  </a:moveTo>
                  <a:cubicBezTo>
                    <a:pt x="1735" y="0"/>
                    <a:pt x="1699" y="5"/>
                    <a:pt x="1663" y="14"/>
                  </a:cubicBezTo>
                  <a:lnTo>
                    <a:pt x="529" y="310"/>
                  </a:lnTo>
                  <a:cubicBezTo>
                    <a:pt x="385" y="348"/>
                    <a:pt x="271" y="459"/>
                    <a:pt x="228" y="602"/>
                  </a:cubicBezTo>
                  <a:lnTo>
                    <a:pt x="42" y="1240"/>
                  </a:lnTo>
                  <a:cubicBezTo>
                    <a:pt x="0" y="1385"/>
                    <a:pt x="39" y="1544"/>
                    <a:pt x="144" y="1653"/>
                  </a:cubicBezTo>
                  <a:cubicBezTo>
                    <a:pt x="226" y="1739"/>
                    <a:pt x="338" y="1784"/>
                    <a:pt x="452" y="1784"/>
                  </a:cubicBezTo>
                  <a:cubicBezTo>
                    <a:pt x="485" y="1784"/>
                    <a:pt x="520" y="1780"/>
                    <a:pt x="554" y="1771"/>
                  </a:cubicBezTo>
                  <a:lnTo>
                    <a:pt x="1786" y="1467"/>
                  </a:lnTo>
                  <a:cubicBezTo>
                    <a:pt x="1956" y="1425"/>
                    <a:pt x="2083" y="1286"/>
                    <a:pt x="2106" y="1112"/>
                  </a:cubicBezTo>
                  <a:lnTo>
                    <a:pt x="2192" y="481"/>
                  </a:lnTo>
                  <a:cubicBezTo>
                    <a:pt x="2212" y="340"/>
                    <a:pt x="2160" y="200"/>
                    <a:pt x="2053" y="107"/>
                  </a:cubicBezTo>
                  <a:cubicBezTo>
                    <a:pt x="1974" y="37"/>
                    <a:pt x="1874" y="0"/>
                    <a:pt x="1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491" name="Google Shape;2491;p63"/>
            <p:cNvSpPr/>
            <p:nvPr/>
          </p:nvSpPr>
          <p:spPr>
            <a:xfrm>
              <a:off x="6811300" y="3331875"/>
              <a:ext cx="94400" cy="13025"/>
            </a:xfrm>
            <a:custGeom>
              <a:avLst/>
              <a:gdLst/>
              <a:ahLst/>
              <a:cxnLst/>
              <a:rect l="l" t="t" r="r" b="b"/>
              <a:pathLst>
                <a:path w="3776" h="521" extrusionOk="0">
                  <a:moveTo>
                    <a:pt x="260" y="1"/>
                  </a:moveTo>
                  <a:cubicBezTo>
                    <a:pt x="116" y="1"/>
                    <a:pt x="1" y="117"/>
                    <a:pt x="1" y="261"/>
                  </a:cubicBezTo>
                  <a:cubicBezTo>
                    <a:pt x="1" y="404"/>
                    <a:pt x="116" y="521"/>
                    <a:pt x="260" y="521"/>
                  </a:cubicBezTo>
                  <a:lnTo>
                    <a:pt x="3516" y="521"/>
                  </a:lnTo>
                  <a:cubicBezTo>
                    <a:pt x="3660" y="521"/>
                    <a:pt x="3775" y="405"/>
                    <a:pt x="3775" y="261"/>
                  </a:cubicBezTo>
                  <a:cubicBezTo>
                    <a:pt x="3775" y="117"/>
                    <a:pt x="3660" y="1"/>
                    <a:pt x="3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492" name="Google Shape;2492;p63"/>
            <p:cNvSpPr/>
            <p:nvPr/>
          </p:nvSpPr>
          <p:spPr>
            <a:xfrm>
              <a:off x="6745300" y="3331875"/>
              <a:ext cx="36200" cy="13025"/>
            </a:xfrm>
            <a:custGeom>
              <a:avLst/>
              <a:gdLst/>
              <a:ahLst/>
              <a:cxnLst/>
              <a:rect l="l" t="t" r="r" b="b"/>
              <a:pathLst>
                <a:path w="1448" h="521" extrusionOk="0">
                  <a:moveTo>
                    <a:pt x="261" y="1"/>
                  </a:moveTo>
                  <a:cubicBezTo>
                    <a:pt x="116" y="1"/>
                    <a:pt x="1" y="117"/>
                    <a:pt x="1" y="261"/>
                  </a:cubicBezTo>
                  <a:cubicBezTo>
                    <a:pt x="1" y="404"/>
                    <a:pt x="116" y="521"/>
                    <a:pt x="261" y="521"/>
                  </a:cubicBezTo>
                  <a:lnTo>
                    <a:pt x="1188" y="521"/>
                  </a:lnTo>
                  <a:cubicBezTo>
                    <a:pt x="1332" y="521"/>
                    <a:pt x="1447" y="405"/>
                    <a:pt x="1447" y="261"/>
                  </a:cubicBezTo>
                  <a:cubicBezTo>
                    <a:pt x="1447" y="117"/>
                    <a:pt x="1332" y="1"/>
                    <a:pt x="1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493" name="Google Shape;2493;p63"/>
            <p:cNvSpPr/>
            <p:nvPr/>
          </p:nvSpPr>
          <p:spPr>
            <a:xfrm>
              <a:off x="6749975" y="3351500"/>
              <a:ext cx="151750" cy="13025"/>
            </a:xfrm>
            <a:custGeom>
              <a:avLst/>
              <a:gdLst/>
              <a:ahLst/>
              <a:cxnLst/>
              <a:rect l="l" t="t" r="r" b="b"/>
              <a:pathLst>
                <a:path w="6070" h="521" extrusionOk="0">
                  <a:moveTo>
                    <a:pt x="261" y="0"/>
                  </a:moveTo>
                  <a:cubicBezTo>
                    <a:pt x="116" y="0"/>
                    <a:pt x="0" y="116"/>
                    <a:pt x="0" y="260"/>
                  </a:cubicBezTo>
                  <a:cubicBezTo>
                    <a:pt x="0" y="404"/>
                    <a:pt x="116" y="520"/>
                    <a:pt x="261" y="520"/>
                  </a:cubicBezTo>
                  <a:lnTo>
                    <a:pt x="5810" y="520"/>
                  </a:lnTo>
                  <a:cubicBezTo>
                    <a:pt x="5954" y="520"/>
                    <a:pt x="6070" y="404"/>
                    <a:pt x="6070" y="260"/>
                  </a:cubicBezTo>
                  <a:cubicBezTo>
                    <a:pt x="6070" y="116"/>
                    <a:pt x="5954" y="0"/>
                    <a:pt x="5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494" name="Google Shape;2494;p63"/>
          <p:cNvGrpSpPr/>
          <p:nvPr/>
        </p:nvGrpSpPr>
        <p:grpSpPr>
          <a:xfrm>
            <a:off x="6649443" y="1693250"/>
            <a:ext cx="531271" cy="532469"/>
            <a:chOff x="6008650" y="1693000"/>
            <a:chExt cx="454700" cy="455725"/>
          </a:xfrm>
        </p:grpSpPr>
        <p:sp>
          <p:nvSpPr>
            <p:cNvPr id="2495" name="Google Shape;2495;p63"/>
            <p:cNvSpPr/>
            <p:nvPr/>
          </p:nvSpPr>
          <p:spPr>
            <a:xfrm>
              <a:off x="6166750" y="1811100"/>
              <a:ext cx="73975" cy="81000"/>
            </a:xfrm>
            <a:custGeom>
              <a:avLst/>
              <a:gdLst/>
              <a:ahLst/>
              <a:cxnLst/>
              <a:rect l="l" t="t" r="r" b="b"/>
              <a:pathLst>
                <a:path w="2959" h="3240" extrusionOk="0">
                  <a:moveTo>
                    <a:pt x="1519" y="531"/>
                  </a:moveTo>
                  <a:cubicBezTo>
                    <a:pt x="2132" y="531"/>
                    <a:pt x="2428" y="866"/>
                    <a:pt x="2428" y="1552"/>
                  </a:cubicBezTo>
                  <a:lnTo>
                    <a:pt x="2428" y="1686"/>
                  </a:lnTo>
                  <a:cubicBezTo>
                    <a:pt x="2428" y="2374"/>
                    <a:pt x="2132" y="2708"/>
                    <a:pt x="1519" y="2708"/>
                  </a:cubicBezTo>
                  <a:lnTo>
                    <a:pt x="531" y="2708"/>
                  </a:lnTo>
                  <a:lnTo>
                    <a:pt x="531" y="531"/>
                  </a:lnTo>
                  <a:close/>
                  <a:moveTo>
                    <a:pt x="265" y="1"/>
                  </a:moveTo>
                  <a:cubicBezTo>
                    <a:pt x="119" y="1"/>
                    <a:pt x="0" y="119"/>
                    <a:pt x="0" y="265"/>
                  </a:cubicBezTo>
                  <a:lnTo>
                    <a:pt x="0" y="2975"/>
                  </a:lnTo>
                  <a:cubicBezTo>
                    <a:pt x="0" y="3121"/>
                    <a:pt x="119" y="3240"/>
                    <a:pt x="265" y="3240"/>
                  </a:cubicBezTo>
                  <a:lnTo>
                    <a:pt x="1519" y="3240"/>
                  </a:lnTo>
                  <a:cubicBezTo>
                    <a:pt x="2433" y="3240"/>
                    <a:pt x="2959" y="2673"/>
                    <a:pt x="2959" y="1688"/>
                  </a:cubicBezTo>
                  <a:lnTo>
                    <a:pt x="2959" y="1553"/>
                  </a:lnTo>
                  <a:cubicBezTo>
                    <a:pt x="2959" y="566"/>
                    <a:pt x="2433" y="1"/>
                    <a:pt x="1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496" name="Google Shape;2496;p63"/>
            <p:cNvSpPr/>
            <p:nvPr/>
          </p:nvSpPr>
          <p:spPr>
            <a:xfrm>
              <a:off x="6130375" y="1779200"/>
              <a:ext cx="146750" cy="217825"/>
            </a:xfrm>
            <a:custGeom>
              <a:avLst/>
              <a:gdLst/>
              <a:ahLst/>
              <a:cxnLst/>
              <a:rect l="l" t="t" r="r" b="b"/>
              <a:pathLst>
                <a:path w="5870" h="8713" extrusionOk="0">
                  <a:moveTo>
                    <a:pt x="3064" y="530"/>
                  </a:moveTo>
                  <a:cubicBezTo>
                    <a:pt x="3762" y="530"/>
                    <a:pt x="4310" y="700"/>
                    <a:pt x="4694" y="1036"/>
                  </a:cubicBezTo>
                  <a:cubicBezTo>
                    <a:pt x="5122" y="1412"/>
                    <a:pt x="5339" y="1999"/>
                    <a:pt x="5339" y="2784"/>
                  </a:cubicBezTo>
                  <a:lnTo>
                    <a:pt x="5339" y="2851"/>
                  </a:lnTo>
                  <a:cubicBezTo>
                    <a:pt x="5339" y="4731"/>
                    <a:pt x="4053" y="5126"/>
                    <a:pt x="2974" y="5126"/>
                  </a:cubicBezTo>
                  <a:lnTo>
                    <a:pt x="1720" y="5126"/>
                  </a:lnTo>
                  <a:cubicBezTo>
                    <a:pt x="1574" y="5126"/>
                    <a:pt x="1455" y="5245"/>
                    <a:pt x="1455" y="5391"/>
                  </a:cubicBezTo>
                  <a:lnTo>
                    <a:pt x="1455" y="7989"/>
                  </a:lnTo>
                  <a:cubicBezTo>
                    <a:pt x="1455" y="8090"/>
                    <a:pt x="1235" y="8182"/>
                    <a:pt x="993" y="8182"/>
                  </a:cubicBezTo>
                  <a:cubicBezTo>
                    <a:pt x="747" y="8182"/>
                    <a:pt x="531" y="8093"/>
                    <a:pt x="531" y="7989"/>
                  </a:cubicBezTo>
                  <a:lnTo>
                    <a:pt x="531" y="712"/>
                  </a:lnTo>
                  <a:cubicBezTo>
                    <a:pt x="531" y="624"/>
                    <a:pt x="630" y="530"/>
                    <a:pt x="814" y="530"/>
                  </a:cubicBezTo>
                  <a:close/>
                  <a:moveTo>
                    <a:pt x="814" y="1"/>
                  </a:moveTo>
                  <a:cubicBezTo>
                    <a:pt x="359" y="1"/>
                    <a:pt x="1" y="314"/>
                    <a:pt x="1" y="714"/>
                  </a:cubicBezTo>
                  <a:lnTo>
                    <a:pt x="1" y="7989"/>
                  </a:lnTo>
                  <a:cubicBezTo>
                    <a:pt x="1" y="8414"/>
                    <a:pt x="408" y="8712"/>
                    <a:pt x="993" y="8712"/>
                  </a:cubicBezTo>
                  <a:cubicBezTo>
                    <a:pt x="1569" y="8712"/>
                    <a:pt x="1986" y="8408"/>
                    <a:pt x="1986" y="7989"/>
                  </a:cubicBezTo>
                  <a:lnTo>
                    <a:pt x="1986" y="5658"/>
                  </a:lnTo>
                  <a:lnTo>
                    <a:pt x="2974" y="5658"/>
                  </a:lnTo>
                  <a:cubicBezTo>
                    <a:pt x="4814" y="5658"/>
                    <a:pt x="5869" y="4634"/>
                    <a:pt x="5869" y="2852"/>
                  </a:cubicBezTo>
                  <a:lnTo>
                    <a:pt x="5869" y="2785"/>
                  </a:lnTo>
                  <a:cubicBezTo>
                    <a:pt x="5869" y="1839"/>
                    <a:pt x="5590" y="1117"/>
                    <a:pt x="5042" y="637"/>
                  </a:cubicBezTo>
                  <a:cubicBezTo>
                    <a:pt x="4560" y="215"/>
                    <a:pt x="3894" y="1"/>
                    <a:pt x="30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497" name="Google Shape;2497;p63"/>
            <p:cNvSpPr/>
            <p:nvPr/>
          </p:nvSpPr>
          <p:spPr>
            <a:xfrm>
              <a:off x="6315075" y="1971600"/>
              <a:ext cx="61125" cy="106750"/>
            </a:xfrm>
            <a:custGeom>
              <a:avLst/>
              <a:gdLst/>
              <a:ahLst/>
              <a:cxnLst/>
              <a:rect l="l" t="t" r="r" b="b"/>
              <a:pathLst>
                <a:path w="2445" h="4270" extrusionOk="0">
                  <a:moveTo>
                    <a:pt x="1146" y="859"/>
                  </a:moveTo>
                  <a:lnTo>
                    <a:pt x="1146" y="1644"/>
                  </a:lnTo>
                  <a:cubicBezTo>
                    <a:pt x="906" y="1551"/>
                    <a:pt x="729" y="1452"/>
                    <a:pt x="729" y="1222"/>
                  </a:cubicBezTo>
                  <a:cubicBezTo>
                    <a:pt x="729" y="1025"/>
                    <a:pt x="884" y="900"/>
                    <a:pt x="1146" y="859"/>
                  </a:cubicBezTo>
                  <a:close/>
                  <a:moveTo>
                    <a:pt x="1417" y="2463"/>
                  </a:moveTo>
                  <a:cubicBezTo>
                    <a:pt x="1641" y="2563"/>
                    <a:pt x="1808" y="2687"/>
                    <a:pt x="1808" y="2942"/>
                  </a:cubicBezTo>
                  <a:cubicBezTo>
                    <a:pt x="1807" y="3187"/>
                    <a:pt x="1646" y="3323"/>
                    <a:pt x="1417" y="3369"/>
                  </a:cubicBezTo>
                  <a:lnTo>
                    <a:pt x="1417" y="2463"/>
                  </a:lnTo>
                  <a:close/>
                  <a:moveTo>
                    <a:pt x="1282" y="0"/>
                  </a:moveTo>
                  <a:cubicBezTo>
                    <a:pt x="1183" y="0"/>
                    <a:pt x="1105" y="63"/>
                    <a:pt x="1105" y="130"/>
                  </a:cubicBezTo>
                  <a:lnTo>
                    <a:pt x="1105" y="275"/>
                  </a:lnTo>
                  <a:cubicBezTo>
                    <a:pt x="583" y="343"/>
                    <a:pt x="94" y="629"/>
                    <a:pt x="94" y="1291"/>
                  </a:cubicBezTo>
                  <a:cubicBezTo>
                    <a:pt x="94" y="1957"/>
                    <a:pt x="631" y="2160"/>
                    <a:pt x="1105" y="2338"/>
                  </a:cubicBezTo>
                  <a:lnTo>
                    <a:pt x="1105" y="3376"/>
                  </a:lnTo>
                  <a:cubicBezTo>
                    <a:pt x="647" y="3325"/>
                    <a:pt x="489" y="2984"/>
                    <a:pt x="292" y="2984"/>
                  </a:cubicBezTo>
                  <a:cubicBezTo>
                    <a:pt x="132" y="2984"/>
                    <a:pt x="0" y="3203"/>
                    <a:pt x="0" y="3348"/>
                  </a:cubicBezTo>
                  <a:cubicBezTo>
                    <a:pt x="0" y="3641"/>
                    <a:pt x="474" y="3980"/>
                    <a:pt x="1105" y="3995"/>
                  </a:cubicBezTo>
                  <a:lnTo>
                    <a:pt x="1105" y="4140"/>
                  </a:lnTo>
                  <a:cubicBezTo>
                    <a:pt x="1105" y="4208"/>
                    <a:pt x="1183" y="4270"/>
                    <a:pt x="1282" y="4270"/>
                  </a:cubicBezTo>
                  <a:cubicBezTo>
                    <a:pt x="1370" y="4270"/>
                    <a:pt x="1459" y="4207"/>
                    <a:pt x="1459" y="4140"/>
                  </a:cubicBezTo>
                  <a:lnTo>
                    <a:pt x="1459" y="3980"/>
                  </a:lnTo>
                  <a:cubicBezTo>
                    <a:pt x="2043" y="3885"/>
                    <a:pt x="2444" y="3516"/>
                    <a:pt x="2444" y="2875"/>
                  </a:cubicBezTo>
                  <a:cubicBezTo>
                    <a:pt x="2443" y="2167"/>
                    <a:pt x="1921" y="1932"/>
                    <a:pt x="1458" y="1760"/>
                  </a:cubicBezTo>
                  <a:lnTo>
                    <a:pt x="1458" y="843"/>
                  </a:lnTo>
                  <a:cubicBezTo>
                    <a:pt x="1807" y="869"/>
                    <a:pt x="1926" y="1036"/>
                    <a:pt x="2074" y="1036"/>
                  </a:cubicBezTo>
                  <a:cubicBezTo>
                    <a:pt x="2266" y="1036"/>
                    <a:pt x="2351" y="797"/>
                    <a:pt x="2351" y="677"/>
                  </a:cubicBezTo>
                  <a:cubicBezTo>
                    <a:pt x="2351" y="375"/>
                    <a:pt x="1798" y="275"/>
                    <a:pt x="1460" y="265"/>
                  </a:cubicBezTo>
                  <a:lnTo>
                    <a:pt x="1460" y="130"/>
                  </a:lnTo>
                  <a:cubicBezTo>
                    <a:pt x="1460" y="62"/>
                    <a:pt x="1370" y="0"/>
                    <a:pt x="1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498" name="Google Shape;2498;p63"/>
            <p:cNvSpPr/>
            <p:nvPr/>
          </p:nvSpPr>
          <p:spPr>
            <a:xfrm>
              <a:off x="6008650" y="1693000"/>
              <a:ext cx="390200" cy="390175"/>
            </a:xfrm>
            <a:custGeom>
              <a:avLst/>
              <a:gdLst/>
              <a:ahLst/>
              <a:cxnLst/>
              <a:rect l="l" t="t" r="r" b="b"/>
              <a:pathLst>
                <a:path w="15608" h="15607" extrusionOk="0">
                  <a:moveTo>
                    <a:pt x="1269" y="1"/>
                  </a:moveTo>
                  <a:cubicBezTo>
                    <a:pt x="570" y="1"/>
                    <a:pt x="1" y="570"/>
                    <a:pt x="1" y="1269"/>
                  </a:cubicBezTo>
                  <a:lnTo>
                    <a:pt x="1" y="14338"/>
                  </a:lnTo>
                  <a:cubicBezTo>
                    <a:pt x="1" y="15037"/>
                    <a:pt x="570" y="15607"/>
                    <a:pt x="1269" y="15607"/>
                  </a:cubicBezTo>
                  <a:lnTo>
                    <a:pt x="8267" y="15607"/>
                  </a:lnTo>
                  <a:cubicBezTo>
                    <a:pt x="8415" y="15607"/>
                    <a:pt x="8533" y="15488"/>
                    <a:pt x="8533" y="15341"/>
                  </a:cubicBezTo>
                  <a:cubicBezTo>
                    <a:pt x="8533" y="15195"/>
                    <a:pt x="8415" y="15076"/>
                    <a:pt x="8267" y="15076"/>
                  </a:cubicBezTo>
                  <a:lnTo>
                    <a:pt x="1269" y="15076"/>
                  </a:lnTo>
                  <a:cubicBezTo>
                    <a:pt x="862" y="15076"/>
                    <a:pt x="531" y="14745"/>
                    <a:pt x="531" y="14338"/>
                  </a:cubicBezTo>
                  <a:lnTo>
                    <a:pt x="531" y="1269"/>
                  </a:lnTo>
                  <a:cubicBezTo>
                    <a:pt x="531" y="863"/>
                    <a:pt x="862" y="531"/>
                    <a:pt x="1269" y="531"/>
                  </a:cubicBezTo>
                  <a:lnTo>
                    <a:pt x="14338" y="531"/>
                  </a:lnTo>
                  <a:cubicBezTo>
                    <a:pt x="14745" y="531"/>
                    <a:pt x="15076" y="863"/>
                    <a:pt x="15076" y="1269"/>
                  </a:cubicBezTo>
                  <a:lnTo>
                    <a:pt x="15076" y="8369"/>
                  </a:lnTo>
                  <a:cubicBezTo>
                    <a:pt x="15076" y="8516"/>
                    <a:pt x="15194" y="8634"/>
                    <a:pt x="15341" y="8634"/>
                  </a:cubicBezTo>
                  <a:cubicBezTo>
                    <a:pt x="15488" y="8634"/>
                    <a:pt x="15606" y="8516"/>
                    <a:pt x="15606" y="8369"/>
                  </a:cubicBezTo>
                  <a:lnTo>
                    <a:pt x="15606" y="1269"/>
                  </a:lnTo>
                  <a:cubicBezTo>
                    <a:pt x="15607" y="570"/>
                    <a:pt x="15038" y="1"/>
                    <a:pt x="14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499" name="Google Shape;2499;p63"/>
            <p:cNvSpPr/>
            <p:nvPr/>
          </p:nvSpPr>
          <p:spPr>
            <a:xfrm>
              <a:off x="6045500" y="1729875"/>
              <a:ext cx="316500" cy="316500"/>
            </a:xfrm>
            <a:custGeom>
              <a:avLst/>
              <a:gdLst/>
              <a:ahLst/>
              <a:cxnLst/>
              <a:rect l="l" t="t" r="r" b="b"/>
              <a:pathLst>
                <a:path w="12660" h="12660" extrusionOk="0">
                  <a:moveTo>
                    <a:pt x="544" y="0"/>
                  </a:moveTo>
                  <a:cubicBezTo>
                    <a:pt x="244" y="0"/>
                    <a:pt x="0" y="243"/>
                    <a:pt x="0" y="543"/>
                  </a:cubicBezTo>
                  <a:lnTo>
                    <a:pt x="0" y="12116"/>
                  </a:lnTo>
                  <a:cubicBezTo>
                    <a:pt x="0" y="12415"/>
                    <a:pt x="244" y="12659"/>
                    <a:pt x="544" y="12659"/>
                  </a:cubicBezTo>
                  <a:lnTo>
                    <a:pt x="6341" y="12659"/>
                  </a:lnTo>
                  <a:cubicBezTo>
                    <a:pt x="6489" y="12659"/>
                    <a:pt x="6607" y="12541"/>
                    <a:pt x="6607" y="12394"/>
                  </a:cubicBezTo>
                  <a:cubicBezTo>
                    <a:pt x="6607" y="12247"/>
                    <a:pt x="6489" y="12129"/>
                    <a:pt x="6341" y="12129"/>
                  </a:cubicBezTo>
                  <a:lnTo>
                    <a:pt x="544" y="12129"/>
                  </a:lnTo>
                  <a:cubicBezTo>
                    <a:pt x="537" y="12129"/>
                    <a:pt x="531" y="12124"/>
                    <a:pt x="531" y="12116"/>
                  </a:cubicBezTo>
                  <a:lnTo>
                    <a:pt x="531" y="543"/>
                  </a:lnTo>
                  <a:cubicBezTo>
                    <a:pt x="531" y="536"/>
                    <a:pt x="536" y="530"/>
                    <a:pt x="544" y="530"/>
                  </a:cubicBezTo>
                  <a:lnTo>
                    <a:pt x="12116" y="530"/>
                  </a:lnTo>
                  <a:cubicBezTo>
                    <a:pt x="12125" y="530"/>
                    <a:pt x="12130" y="536"/>
                    <a:pt x="12130" y="543"/>
                  </a:cubicBezTo>
                  <a:lnTo>
                    <a:pt x="12130" y="6270"/>
                  </a:lnTo>
                  <a:cubicBezTo>
                    <a:pt x="12130" y="6417"/>
                    <a:pt x="12248" y="6535"/>
                    <a:pt x="12394" y="6535"/>
                  </a:cubicBezTo>
                  <a:cubicBezTo>
                    <a:pt x="12542" y="6535"/>
                    <a:pt x="12660" y="6417"/>
                    <a:pt x="12660" y="6270"/>
                  </a:cubicBezTo>
                  <a:lnTo>
                    <a:pt x="12660" y="543"/>
                  </a:lnTo>
                  <a:cubicBezTo>
                    <a:pt x="12660" y="243"/>
                    <a:pt x="12415" y="0"/>
                    <a:pt x="12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00" name="Google Shape;2500;p63"/>
            <p:cNvSpPr/>
            <p:nvPr/>
          </p:nvSpPr>
          <p:spPr>
            <a:xfrm>
              <a:off x="6225950" y="1911325"/>
              <a:ext cx="237400" cy="237400"/>
            </a:xfrm>
            <a:custGeom>
              <a:avLst/>
              <a:gdLst/>
              <a:ahLst/>
              <a:cxnLst/>
              <a:rect l="l" t="t" r="r" b="b"/>
              <a:pathLst>
                <a:path w="9496" h="9496" extrusionOk="0">
                  <a:moveTo>
                    <a:pt x="4748" y="530"/>
                  </a:moveTo>
                  <a:cubicBezTo>
                    <a:pt x="7074" y="530"/>
                    <a:pt x="8965" y="2423"/>
                    <a:pt x="8965" y="4748"/>
                  </a:cubicBezTo>
                  <a:cubicBezTo>
                    <a:pt x="8965" y="7074"/>
                    <a:pt x="7074" y="8966"/>
                    <a:pt x="4748" y="8966"/>
                  </a:cubicBezTo>
                  <a:cubicBezTo>
                    <a:pt x="2422" y="8966"/>
                    <a:pt x="530" y="7074"/>
                    <a:pt x="530" y="4748"/>
                  </a:cubicBezTo>
                  <a:cubicBezTo>
                    <a:pt x="530" y="2423"/>
                    <a:pt x="2422" y="530"/>
                    <a:pt x="4748" y="530"/>
                  </a:cubicBezTo>
                  <a:close/>
                  <a:moveTo>
                    <a:pt x="4748" y="1"/>
                  </a:moveTo>
                  <a:cubicBezTo>
                    <a:pt x="2130" y="1"/>
                    <a:pt x="1" y="2130"/>
                    <a:pt x="1" y="4748"/>
                  </a:cubicBezTo>
                  <a:cubicBezTo>
                    <a:pt x="1" y="7366"/>
                    <a:pt x="2130" y="9496"/>
                    <a:pt x="4748" y="9496"/>
                  </a:cubicBezTo>
                  <a:cubicBezTo>
                    <a:pt x="7365" y="9496"/>
                    <a:pt x="9496" y="7366"/>
                    <a:pt x="9496" y="4748"/>
                  </a:cubicBezTo>
                  <a:cubicBezTo>
                    <a:pt x="9496" y="2130"/>
                    <a:pt x="7365" y="1"/>
                    <a:pt x="4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01" name="Google Shape;2501;p63"/>
            <p:cNvSpPr/>
            <p:nvPr/>
          </p:nvSpPr>
          <p:spPr>
            <a:xfrm>
              <a:off x="6248625" y="1933925"/>
              <a:ext cx="192100" cy="192125"/>
            </a:xfrm>
            <a:custGeom>
              <a:avLst/>
              <a:gdLst/>
              <a:ahLst/>
              <a:cxnLst/>
              <a:rect l="l" t="t" r="r" b="b"/>
              <a:pathLst>
                <a:path w="7684" h="7685" extrusionOk="0">
                  <a:moveTo>
                    <a:pt x="3841" y="530"/>
                  </a:moveTo>
                  <a:cubicBezTo>
                    <a:pt x="3869" y="530"/>
                    <a:pt x="3898" y="530"/>
                    <a:pt x="3925" y="531"/>
                  </a:cubicBezTo>
                  <a:lnTo>
                    <a:pt x="3939" y="531"/>
                  </a:lnTo>
                  <a:cubicBezTo>
                    <a:pt x="3963" y="532"/>
                    <a:pt x="3987" y="532"/>
                    <a:pt x="4011" y="534"/>
                  </a:cubicBezTo>
                  <a:lnTo>
                    <a:pt x="4013" y="534"/>
                  </a:lnTo>
                  <a:cubicBezTo>
                    <a:pt x="5223" y="597"/>
                    <a:pt x="6263" y="1312"/>
                    <a:pt x="6788" y="2332"/>
                  </a:cubicBezTo>
                  <a:cubicBezTo>
                    <a:pt x="6803" y="2362"/>
                    <a:pt x="6818" y="2391"/>
                    <a:pt x="6832" y="2423"/>
                  </a:cubicBezTo>
                  <a:cubicBezTo>
                    <a:pt x="6838" y="2436"/>
                    <a:pt x="6846" y="2450"/>
                    <a:pt x="6853" y="2466"/>
                  </a:cubicBezTo>
                  <a:cubicBezTo>
                    <a:pt x="6870" y="2506"/>
                    <a:pt x="6889" y="2547"/>
                    <a:pt x="6905" y="2588"/>
                  </a:cubicBezTo>
                  <a:cubicBezTo>
                    <a:pt x="6906" y="2592"/>
                    <a:pt x="6909" y="2598"/>
                    <a:pt x="6910" y="2601"/>
                  </a:cubicBezTo>
                  <a:cubicBezTo>
                    <a:pt x="7230" y="3397"/>
                    <a:pt x="7230" y="4291"/>
                    <a:pt x="6911" y="5085"/>
                  </a:cubicBezTo>
                  <a:cubicBezTo>
                    <a:pt x="6910" y="5089"/>
                    <a:pt x="6908" y="5094"/>
                    <a:pt x="6906" y="5097"/>
                  </a:cubicBezTo>
                  <a:cubicBezTo>
                    <a:pt x="6890" y="5139"/>
                    <a:pt x="6872" y="5179"/>
                    <a:pt x="6854" y="5219"/>
                  </a:cubicBezTo>
                  <a:cubicBezTo>
                    <a:pt x="6847" y="5234"/>
                    <a:pt x="6839" y="5249"/>
                    <a:pt x="6833" y="5262"/>
                  </a:cubicBezTo>
                  <a:cubicBezTo>
                    <a:pt x="6819" y="5292"/>
                    <a:pt x="6804" y="5322"/>
                    <a:pt x="6790" y="5352"/>
                  </a:cubicBezTo>
                  <a:cubicBezTo>
                    <a:pt x="6265" y="6372"/>
                    <a:pt x="5225" y="7088"/>
                    <a:pt x="4015" y="7149"/>
                  </a:cubicBezTo>
                  <a:lnTo>
                    <a:pt x="4012" y="7149"/>
                  </a:lnTo>
                  <a:cubicBezTo>
                    <a:pt x="3987" y="7150"/>
                    <a:pt x="3964" y="7152"/>
                    <a:pt x="3940" y="7152"/>
                  </a:cubicBezTo>
                  <a:lnTo>
                    <a:pt x="3926" y="7152"/>
                  </a:lnTo>
                  <a:cubicBezTo>
                    <a:pt x="3899" y="7154"/>
                    <a:pt x="3870" y="7154"/>
                    <a:pt x="3842" y="7154"/>
                  </a:cubicBezTo>
                  <a:cubicBezTo>
                    <a:pt x="3813" y="7154"/>
                    <a:pt x="3785" y="7154"/>
                    <a:pt x="3757" y="7152"/>
                  </a:cubicBezTo>
                  <a:lnTo>
                    <a:pt x="3744" y="7152"/>
                  </a:lnTo>
                  <a:cubicBezTo>
                    <a:pt x="3720" y="7150"/>
                    <a:pt x="3695" y="7150"/>
                    <a:pt x="3672" y="7149"/>
                  </a:cubicBezTo>
                  <a:lnTo>
                    <a:pt x="3669" y="7149"/>
                  </a:lnTo>
                  <a:cubicBezTo>
                    <a:pt x="2459" y="7087"/>
                    <a:pt x="1419" y="6372"/>
                    <a:pt x="894" y="5350"/>
                  </a:cubicBezTo>
                  <a:cubicBezTo>
                    <a:pt x="879" y="5321"/>
                    <a:pt x="865" y="5292"/>
                    <a:pt x="851" y="5262"/>
                  </a:cubicBezTo>
                  <a:cubicBezTo>
                    <a:pt x="843" y="5247"/>
                    <a:pt x="837" y="5232"/>
                    <a:pt x="830" y="5218"/>
                  </a:cubicBezTo>
                  <a:cubicBezTo>
                    <a:pt x="812" y="5178"/>
                    <a:pt x="794" y="5138"/>
                    <a:pt x="778" y="5097"/>
                  </a:cubicBezTo>
                  <a:cubicBezTo>
                    <a:pt x="775" y="5092"/>
                    <a:pt x="774" y="5089"/>
                    <a:pt x="771" y="5083"/>
                  </a:cubicBezTo>
                  <a:cubicBezTo>
                    <a:pt x="452" y="4289"/>
                    <a:pt x="452" y="3397"/>
                    <a:pt x="771" y="2603"/>
                  </a:cubicBezTo>
                  <a:cubicBezTo>
                    <a:pt x="773" y="2597"/>
                    <a:pt x="775" y="2593"/>
                    <a:pt x="776" y="2588"/>
                  </a:cubicBezTo>
                  <a:cubicBezTo>
                    <a:pt x="793" y="2547"/>
                    <a:pt x="811" y="2507"/>
                    <a:pt x="829" y="2467"/>
                  </a:cubicBezTo>
                  <a:cubicBezTo>
                    <a:pt x="836" y="2451"/>
                    <a:pt x="843" y="2438"/>
                    <a:pt x="850" y="2423"/>
                  </a:cubicBezTo>
                  <a:cubicBezTo>
                    <a:pt x="863" y="2393"/>
                    <a:pt x="878" y="2363"/>
                    <a:pt x="893" y="2333"/>
                  </a:cubicBezTo>
                  <a:cubicBezTo>
                    <a:pt x="1418" y="1312"/>
                    <a:pt x="2458" y="597"/>
                    <a:pt x="3668" y="534"/>
                  </a:cubicBezTo>
                  <a:lnTo>
                    <a:pt x="3671" y="534"/>
                  </a:lnTo>
                  <a:cubicBezTo>
                    <a:pt x="3695" y="533"/>
                    <a:pt x="3720" y="531"/>
                    <a:pt x="3743" y="531"/>
                  </a:cubicBezTo>
                  <a:lnTo>
                    <a:pt x="3756" y="531"/>
                  </a:lnTo>
                  <a:cubicBezTo>
                    <a:pt x="3784" y="530"/>
                    <a:pt x="3812" y="530"/>
                    <a:pt x="3841" y="530"/>
                  </a:cubicBezTo>
                  <a:close/>
                  <a:moveTo>
                    <a:pt x="3842" y="1"/>
                  </a:moveTo>
                  <a:cubicBezTo>
                    <a:pt x="3810" y="1"/>
                    <a:pt x="3776" y="1"/>
                    <a:pt x="3744" y="3"/>
                  </a:cubicBezTo>
                  <a:lnTo>
                    <a:pt x="3730" y="3"/>
                  </a:lnTo>
                  <a:cubicBezTo>
                    <a:pt x="3702" y="4"/>
                    <a:pt x="3673" y="4"/>
                    <a:pt x="3645" y="6"/>
                  </a:cubicBezTo>
                  <a:lnTo>
                    <a:pt x="3641" y="6"/>
                  </a:lnTo>
                  <a:cubicBezTo>
                    <a:pt x="2690" y="55"/>
                    <a:pt x="1803" y="448"/>
                    <a:pt x="1125" y="1126"/>
                  </a:cubicBezTo>
                  <a:cubicBezTo>
                    <a:pt x="768" y="1484"/>
                    <a:pt x="495" y="1897"/>
                    <a:pt x="307" y="2337"/>
                  </a:cubicBezTo>
                  <a:cubicBezTo>
                    <a:pt x="302" y="2348"/>
                    <a:pt x="297" y="2361"/>
                    <a:pt x="294" y="2372"/>
                  </a:cubicBezTo>
                  <a:lnTo>
                    <a:pt x="279" y="2410"/>
                  </a:lnTo>
                  <a:cubicBezTo>
                    <a:pt x="99" y="2853"/>
                    <a:pt x="1" y="3337"/>
                    <a:pt x="1" y="3844"/>
                  </a:cubicBezTo>
                  <a:cubicBezTo>
                    <a:pt x="1" y="4350"/>
                    <a:pt x="99" y="4834"/>
                    <a:pt x="279" y="5277"/>
                  </a:cubicBezTo>
                  <a:lnTo>
                    <a:pt x="294" y="5316"/>
                  </a:lnTo>
                  <a:cubicBezTo>
                    <a:pt x="299" y="5327"/>
                    <a:pt x="302" y="5337"/>
                    <a:pt x="307" y="5349"/>
                  </a:cubicBezTo>
                  <a:cubicBezTo>
                    <a:pt x="495" y="5789"/>
                    <a:pt x="768" y="6202"/>
                    <a:pt x="1126" y="6559"/>
                  </a:cubicBezTo>
                  <a:cubicBezTo>
                    <a:pt x="1804" y="7238"/>
                    <a:pt x="2691" y="7632"/>
                    <a:pt x="3642" y="7680"/>
                  </a:cubicBezTo>
                  <a:lnTo>
                    <a:pt x="3646" y="7680"/>
                  </a:lnTo>
                  <a:lnTo>
                    <a:pt x="3731" y="7684"/>
                  </a:lnTo>
                  <a:lnTo>
                    <a:pt x="3745" y="7684"/>
                  </a:lnTo>
                  <a:cubicBezTo>
                    <a:pt x="3777" y="7685"/>
                    <a:pt x="3811" y="7685"/>
                    <a:pt x="3843" y="7685"/>
                  </a:cubicBezTo>
                  <a:cubicBezTo>
                    <a:pt x="3875" y="7685"/>
                    <a:pt x="3909" y="7685"/>
                    <a:pt x="3941" y="7684"/>
                  </a:cubicBezTo>
                  <a:lnTo>
                    <a:pt x="3955" y="7684"/>
                  </a:lnTo>
                  <a:cubicBezTo>
                    <a:pt x="3984" y="7682"/>
                    <a:pt x="4012" y="7682"/>
                    <a:pt x="4041" y="7680"/>
                  </a:cubicBezTo>
                  <a:lnTo>
                    <a:pt x="4044" y="7680"/>
                  </a:lnTo>
                  <a:cubicBezTo>
                    <a:pt x="4995" y="7630"/>
                    <a:pt x="5882" y="7238"/>
                    <a:pt x="6560" y="6559"/>
                  </a:cubicBezTo>
                  <a:cubicBezTo>
                    <a:pt x="7239" y="5882"/>
                    <a:pt x="7632" y="4993"/>
                    <a:pt x="7679" y="4042"/>
                  </a:cubicBezTo>
                  <a:lnTo>
                    <a:pt x="7679" y="4040"/>
                  </a:lnTo>
                  <a:cubicBezTo>
                    <a:pt x="7681" y="4011"/>
                    <a:pt x="7682" y="3983"/>
                    <a:pt x="7684" y="3954"/>
                  </a:cubicBezTo>
                  <a:lnTo>
                    <a:pt x="7684" y="3941"/>
                  </a:lnTo>
                  <a:cubicBezTo>
                    <a:pt x="7682" y="3910"/>
                    <a:pt x="7682" y="3876"/>
                    <a:pt x="7682" y="3843"/>
                  </a:cubicBezTo>
                  <a:cubicBezTo>
                    <a:pt x="7682" y="3810"/>
                    <a:pt x="7682" y="3779"/>
                    <a:pt x="7681" y="3746"/>
                  </a:cubicBezTo>
                  <a:lnTo>
                    <a:pt x="7681" y="3730"/>
                  </a:lnTo>
                  <a:cubicBezTo>
                    <a:pt x="7679" y="3701"/>
                    <a:pt x="7679" y="3674"/>
                    <a:pt x="7678" y="3646"/>
                  </a:cubicBezTo>
                  <a:lnTo>
                    <a:pt x="7678" y="3643"/>
                  </a:lnTo>
                  <a:cubicBezTo>
                    <a:pt x="7630" y="2691"/>
                    <a:pt x="7238" y="1805"/>
                    <a:pt x="6559" y="1126"/>
                  </a:cubicBezTo>
                  <a:cubicBezTo>
                    <a:pt x="5881" y="448"/>
                    <a:pt x="4994" y="54"/>
                    <a:pt x="4043" y="6"/>
                  </a:cubicBezTo>
                  <a:lnTo>
                    <a:pt x="4039" y="6"/>
                  </a:lnTo>
                  <a:lnTo>
                    <a:pt x="3954" y="3"/>
                  </a:lnTo>
                  <a:lnTo>
                    <a:pt x="3940" y="3"/>
                  </a:lnTo>
                  <a:cubicBezTo>
                    <a:pt x="3908" y="1"/>
                    <a:pt x="3874" y="1"/>
                    <a:pt x="3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502" name="Google Shape;2502;p63"/>
          <p:cNvGrpSpPr/>
          <p:nvPr/>
        </p:nvGrpSpPr>
        <p:grpSpPr>
          <a:xfrm>
            <a:off x="6649165" y="2453510"/>
            <a:ext cx="531826" cy="532469"/>
            <a:chOff x="6021150" y="2343575"/>
            <a:chExt cx="455175" cy="455725"/>
          </a:xfrm>
        </p:grpSpPr>
        <p:sp>
          <p:nvSpPr>
            <p:cNvPr id="2503" name="Google Shape;2503;p63"/>
            <p:cNvSpPr/>
            <p:nvPr/>
          </p:nvSpPr>
          <p:spPr>
            <a:xfrm>
              <a:off x="6021150" y="2343575"/>
              <a:ext cx="454650" cy="215750"/>
            </a:xfrm>
            <a:custGeom>
              <a:avLst/>
              <a:gdLst/>
              <a:ahLst/>
              <a:cxnLst/>
              <a:rect l="l" t="t" r="r" b="b"/>
              <a:pathLst>
                <a:path w="18186" h="8630" extrusionOk="0">
                  <a:moveTo>
                    <a:pt x="9091" y="0"/>
                  </a:moveTo>
                  <a:cubicBezTo>
                    <a:pt x="6798" y="0"/>
                    <a:pt x="4606" y="855"/>
                    <a:pt x="2921" y="2407"/>
                  </a:cubicBezTo>
                  <a:cubicBezTo>
                    <a:pt x="1245" y="3950"/>
                    <a:pt x="211" y="6044"/>
                    <a:pt x="13" y="8304"/>
                  </a:cubicBezTo>
                  <a:cubicBezTo>
                    <a:pt x="0" y="8447"/>
                    <a:pt x="106" y="8572"/>
                    <a:pt x="249" y="8585"/>
                  </a:cubicBezTo>
                  <a:cubicBezTo>
                    <a:pt x="257" y="8586"/>
                    <a:pt x="264" y="8586"/>
                    <a:pt x="272" y="8586"/>
                  </a:cubicBezTo>
                  <a:cubicBezTo>
                    <a:pt x="405" y="8586"/>
                    <a:pt x="519" y="8485"/>
                    <a:pt x="529" y="8349"/>
                  </a:cubicBezTo>
                  <a:cubicBezTo>
                    <a:pt x="717" y="6218"/>
                    <a:pt x="1692" y="4242"/>
                    <a:pt x="3272" y="2788"/>
                  </a:cubicBezTo>
                  <a:cubicBezTo>
                    <a:pt x="4861" y="1324"/>
                    <a:pt x="6928" y="519"/>
                    <a:pt x="9091" y="519"/>
                  </a:cubicBezTo>
                  <a:cubicBezTo>
                    <a:pt x="11262" y="519"/>
                    <a:pt x="13333" y="1329"/>
                    <a:pt x="14925" y="2802"/>
                  </a:cubicBezTo>
                  <a:cubicBezTo>
                    <a:pt x="16509" y="4266"/>
                    <a:pt x="17479" y="6251"/>
                    <a:pt x="17657" y="8391"/>
                  </a:cubicBezTo>
                  <a:cubicBezTo>
                    <a:pt x="17668" y="8526"/>
                    <a:pt x="17781" y="8629"/>
                    <a:pt x="17915" y="8629"/>
                  </a:cubicBezTo>
                  <a:cubicBezTo>
                    <a:pt x="17923" y="8629"/>
                    <a:pt x="17929" y="8629"/>
                    <a:pt x="17938" y="8628"/>
                  </a:cubicBezTo>
                  <a:cubicBezTo>
                    <a:pt x="18079" y="8616"/>
                    <a:pt x="18186" y="8490"/>
                    <a:pt x="18172" y="8348"/>
                  </a:cubicBezTo>
                  <a:cubicBezTo>
                    <a:pt x="17984" y="6078"/>
                    <a:pt x="16955" y="3973"/>
                    <a:pt x="15277" y="2421"/>
                  </a:cubicBezTo>
                  <a:cubicBezTo>
                    <a:pt x="13589" y="860"/>
                    <a:pt x="11392" y="0"/>
                    <a:pt x="90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04" name="Google Shape;2504;p63"/>
            <p:cNvSpPr/>
            <p:nvPr/>
          </p:nvSpPr>
          <p:spPr>
            <a:xfrm>
              <a:off x="6238725" y="2537500"/>
              <a:ext cx="17275" cy="17250"/>
            </a:xfrm>
            <a:custGeom>
              <a:avLst/>
              <a:gdLst/>
              <a:ahLst/>
              <a:cxnLst/>
              <a:rect l="l" t="t" r="r" b="b"/>
              <a:pathLst>
                <a:path w="691" h="690" extrusionOk="0">
                  <a:moveTo>
                    <a:pt x="345" y="0"/>
                  </a:moveTo>
                  <a:cubicBezTo>
                    <a:pt x="155" y="0"/>
                    <a:pt x="0" y="154"/>
                    <a:pt x="0" y="345"/>
                  </a:cubicBezTo>
                  <a:cubicBezTo>
                    <a:pt x="0" y="535"/>
                    <a:pt x="155" y="690"/>
                    <a:pt x="345" y="690"/>
                  </a:cubicBezTo>
                  <a:cubicBezTo>
                    <a:pt x="536" y="690"/>
                    <a:pt x="690" y="535"/>
                    <a:pt x="690" y="345"/>
                  </a:cubicBezTo>
                  <a:cubicBezTo>
                    <a:pt x="690" y="154"/>
                    <a:pt x="536" y="0"/>
                    <a:pt x="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05" name="Google Shape;2505;p63"/>
            <p:cNvSpPr/>
            <p:nvPr/>
          </p:nvSpPr>
          <p:spPr>
            <a:xfrm>
              <a:off x="6238725" y="2590425"/>
              <a:ext cx="17275" cy="17275"/>
            </a:xfrm>
            <a:custGeom>
              <a:avLst/>
              <a:gdLst/>
              <a:ahLst/>
              <a:cxnLst/>
              <a:rect l="l" t="t" r="r" b="b"/>
              <a:pathLst>
                <a:path w="691" h="691" extrusionOk="0">
                  <a:moveTo>
                    <a:pt x="345" y="1"/>
                  </a:moveTo>
                  <a:cubicBezTo>
                    <a:pt x="155" y="1"/>
                    <a:pt x="0" y="155"/>
                    <a:pt x="0" y="346"/>
                  </a:cubicBezTo>
                  <a:cubicBezTo>
                    <a:pt x="0" y="536"/>
                    <a:pt x="155" y="691"/>
                    <a:pt x="345" y="691"/>
                  </a:cubicBezTo>
                  <a:cubicBezTo>
                    <a:pt x="536" y="691"/>
                    <a:pt x="690" y="536"/>
                    <a:pt x="690" y="346"/>
                  </a:cubicBezTo>
                  <a:cubicBezTo>
                    <a:pt x="690" y="155"/>
                    <a:pt x="536" y="1"/>
                    <a:pt x="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06" name="Google Shape;2506;p63"/>
            <p:cNvSpPr/>
            <p:nvPr/>
          </p:nvSpPr>
          <p:spPr>
            <a:xfrm>
              <a:off x="6265200" y="2563975"/>
              <a:ext cx="17275" cy="17275"/>
            </a:xfrm>
            <a:custGeom>
              <a:avLst/>
              <a:gdLst/>
              <a:ahLst/>
              <a:cxnLst/>
              <a:rect l="l" t="t" r="r" b="b"/>
              <a:pathLst>
                <a:path w="691" h="691" extrusionOk="0">
                  <a:moveTo>
                    <a:pt x="346" y="1"/>
                  </a:moveTo>
                  <a:cubicBezTo>
                    <a:pt x="155" y="1"/>
                    <a:pt x="1" y="155"/>
                    <a:pt x="1" y="345"/>
                  </a:cubicBezTo>
                  <a:cubicBezTo>
                    <a:pt x="1" y="536"/>
                    <a:pt x="155" y="690"/>
                    <a:pt x="346" y="690"/>
                  </a:cubicBezTo>
                  <a:cubicBezTo>
                    <a:pt x="536" y="690"/>
                    <a:pt x="691" y="536"/>
                    <a:pt x="691" y="345"/>
                  </a:cubicBezTo>
                  <a:cubicBezTo>
                    <a:pt x="691" y="155"/>
                    <a:pt x="536"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07" name="Google Shape;2507;p63"/>
            <p:cNvSpPr/>
            <p:nvPr/>
          </p:nvSpPr>
          <p:spPr>
            <a:xfrm>
              <a:off x="6212225" y="2563975"/>
              <a:ext cx="17275" cy="17275"/>
            </a:xfrm>
            <a:custGeom>
              <a:avLst/>
              <a:gdLst/>
              <a:ahLst/>
              <a:cxnLst/>
              <a:rect l="l" t="t" r="r" b="b"/>
              <a:pathLst>
                <a:path w="691" h="691" extrusionOk="0">
                  <a:moveTo>
                    <a:pt x="346" y="1"/>
                  </a:moveTo>
                  <a:cubicBezTo>
                    <a:pt x="155" y="1"/>
                    <a:pt x="1" y="155"/>
                    <a:pt x="1" y="345"/>
                  </a:cubicBezTo>
                  <a:cubicBezTo>
                    <a:pt x="1" y="536"/>
                    <a:pt x="155" y="690"/>
                    <a:pt x="346" y="690"/>
                  </a:cubicBezTo>
                  <a:cubicBezTo>
                    <a:pt x="536" y="690"/>
                    <a:pt x="691" y="536"/>
                    <a:pt x="691" y="345"/>
                  </a:cubicBezTo>
                  <a:cubicBezTo>
                    <a:pt x="691" y="155"/>
                    <a:pt x="536"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08" name="Google Shape;2508;p63"/>
            <p:cNvSpPr/>
            <p:nvPr/>
          </p:nvSpPr>
          <p:spPr>
            <a:xfrm>
              <a:off x="6371925" y="2708900"/>
              <a:ext cx="42375" cy="61475"/>
            </a:xfrm>
            <a:custGeom>
              <a:avLst/>
              <a:gdLst/>
              <a:ahLst/>
              <a:cxnLst/>
              <a:rect l="l" t="t" r="r" b="b"/>
              <a:pathLst>
                <a:path w="1695" h="2459" extrusionOk="0">
                  <a:moveTo>
                    <a:pt x="847" y="517"/>
                  </a:moveTo>
                  <a:cubicBezTo>
                    <a:pt x="1027" y="517"/>
                    <a:pt x="1175" y="663"/>
                    <a:pt x="1175" y="845"/>
                  </a:cubicBezTo>
                  <a:cubicBezTo>
                    <a:pt x="1175" y="1027"/>
                    <a:pt x="1029" y="1174"/>
                    <a:pt x="847" y="1174"/>
                  </a:cubicBezTo>
                  <a:cubicBezTo>
                    <a:pt x="667" y="1174"/>
                    <a:pt x="519" y="1027"/>
                    <a:pt x="519" y="845"/>
                  </a:cubicBezTo>
                  <a:cubicBezTo>
                    <a:pt x="519" y="665"/>
                    <a:pt x="666" y="517"/>
                    <a:pt x="847" y="517"/>
                  </a:cubicBezTo>
                  <a:close/>
                  <a:moveTo>
                    <a:pt x="847" y="0"/>
                  </a:moveTo>
                  <a:cubicBezTo>
                    <a:pt x="380" y="0"/>
                    <a:pt x="0" y="379"/>
                    <a:pt x="0" y="847"/>
                  </a:cubicBezTo>
                  <a:cubicBezTo>
                    <a:pt x="0" y="1222"/>
                    <a:pt x="248" y="1543"/>
                    <a:pt x="587" y="1653"/>
                  </a:cubicBezTo>
                  <a:lnTo>
                    <a:pt x="587" y="2199"/>
                  </a:lnTo>
                  <a:cubicBezTo>
                    <a:pt x="587" y="2343"/>
                    <a:pt x="703" y="2459"/>
                    <a:pt x="847" y="2459"/>
                  </a:cubicBezTo>
                  <a:cubicBezTo>
                    <a:pt x="991" y="2459"/>
                    <a:pt x="1107" y="2344"/>
                    <a:pt x="1107" y="2199"/>
                  </a:cubicBezTo>
                  <a:lnTo>
                    <a:pt x="1107" y="1653"/>
                  </a:lnTo>
                  <a:cubicBezTo>
                    <a:pt x="1447" y="1543"/>
                    <a:pt x="1694" y="1222"/>
                    <a:pt x="1694" y="847"/>
                  </a:cubicBezTo>
                  <a:cubicBezTo>
                    <a:pt x="1694" y="379"/>
                    <a:pt x="1314" y="0"/>
                    <a:pt x="8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09" name="Google Shape;2509;p63"/>
            <p:cNvSpPr/>
            <p:nvPr/>
          </p:nvSpPr>
          <p:spPr>
            <a:xfrm>
              <a:off x="6256375" y="2445000"/>
              <a:ext cx="74250" cy="83000"/>
            </a:xfrm>
            <a:custGeom>
              <a:avLst/>
              <a:gdLst/>
              <a:ahLst/>
              <a:cxnLst/>
              <a:rect l="l" t="t" r="r" b="b"/>
              <a:pathLst>
                <a:path w="2970" h="3320" extrusionOk="0">
                  <a:moveTo>
                    <a:pt x="539" y="561"/>
                  </a:moveTo>
                  <a:cubicBezTo>
                    <a:pt x="1177" y="681"/>
                    <a:pt x="1782" y="937"/>
                    <a:pt x="2312" y="1309"/>
                  </a:cubicBezTo>
                  <a:lnTo>
                    <a:pt x="860" y="2741"/>
                  </a:lnTo>
                  <a:cubicBezTo>
                    <a:pt x="814" y="2786"/>
                    <a:pt x="765" y="2799"/>
                    <a:pt x="724" y="2799"/>
                  </a:cubicBezTo>
                  <a:cubicBezTo>
                    <a:pt x="688" y="2799"/>
                    <a:pt x="658" y="2789"/>
                    <a:pt x="644" y="2783"/>
                  </a:cubicBezTo>
                  <a:cubicBezTo>
                    <a:pt x="616" y="2770"/>
                    <a:pt x="522" y="2722"/>
                    <a:pt x="524" y="2598"/>
                  </a:cubicBezTo>
                  <a:lnTo>
                    <a:pt x="539" y="561"/>
                  </a:lnTo>
                  <a:close/>
                  <a:moveTo>
                    <a:pt x="280" y="1"/>
                  </a:moveTo>
                  <a:cubicBezTo>
                    <a:pt x="217" y="1"/>
                    <a:pt x="157" y="23"/>
                    <a:pt x="109" y="65"/>
                  </a:cubicBezTo>
                  <a:cubicBezTo>
                    <a:pt x="53" y="113"/>
                    <a:pt x="21" y="184"/>
                    <a:pt x="20" y="257"/>
                  </a:cubicBezTo>
                  <a:lnTo>
                    <a:pt x="4" y="2595"/>
                  </a:lnTo>
                  <a:cubicBezTo>
                    <a:pt x="1" y="2892"/>
                    <a:pt x="169" y="3146"/>
                    <a:pt x="441" y="3261"/>
                  </a:cubicBezTo>
                  <a:cubicBezTo>
                    <a:pt x="534" y="3301"/>
                    <a:pt x="630" y="3319"/>
                    <a:pt x="724" y="3319"/>
                  </a:cubicBezTo>
                  <a:cubicBezTo>
                    <a:pt x="907" y="3319"/>
                    <a:pt x="1085" y="3247"/>
                    <a:pt x="1224" y="3110"/>
                  </a:cubicBezTo>
                  <a:lnTo>
                    <a:pt x="2889" y="1470"/>
                  </a:lnTo>
                  <a:cubicBezTo>
                    <a:pt x="2941" y="1418"/>
                    <a:pt x="2970" y="1346"/>
                    <a:pt x="2966" y="1271"/>
                  </a:cubicBezTo>
                  <a:cubicBezTo>
                    <a:pt x="2962" y="1198"/>
                    <a:pt x="2928" y="1130"/>
                    <a:pt x="2869" y="1084"/>
                  </a:cubicBezTo>
                  <a:cubicBezTo>
                    <a:pt x="2135" y="493"/>
                    <a:pt x="1250" y="118"/>
                    <a:pt x="313" y="3"/>
                  </a:cubicBezTo>
                  <a:cubicBezTo>
                    <a:pt x="302" y="1"/>
                    <a:pt x="291" y="1"/>
                    <a:pt x="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10" name="Google Shape;2510;p63"/>
            <p:cNvSpPr/>
            <p:nvPr/>
          </p:nvSpPr>
          <p:spPr>
            <a:xfrm>
              <a:off x="6290775" y="2490675"/>
              <a:ext cx="84450" cy="74050"/>
            </a:xfrm>
            <a:custGeom>
              <a:avLst/>
              <a:gdLst/>
              <a:ahLst/>
              <a:cxnLst/>
              <a:rect l="l" t="t" r="r" b="b"/>
              <a:pathLst>
                <a:path w="3378" h="2962" extrusionOk="0">
                  <a:moveTo>
                    <a:pt x="2090" y="657"/>
                  </a:moveTo>
                  <a:cubicBezTo>
                    <a:pt x="2456" y="1194"/>
                    <a:pt x="2702" y="1801"/>
                    <a:pt x="2814" y="2440"/>
                  </a:cubicBezTo>
                  <a:lnTo>
                    <a:pt x="775" y="2425"/>
                  </a:lnTo>
                  <a:cubicBezTo>
                    <a:pt x="653" y="2424"/>
                    <a:pt x="605" y="2330"/>
                    <a:pt x="594" y="2301"/>
                  </a:cubicBezTo>
                  <a:cubicBezTo>
                    <a:pt x="582" y="2274"/>
                    <a:pt x="551" y="2173"/>
                    <a:pt x="638" y="2086"/>
                  </a:cubicBezTo>
                  <a:lnTo>
                    <a:pt x="2090" y="657"/>
                  </a:lnTo>
                  <a:close/>
                  <a:moveTo>
                    <a:pt x="2121" y="1"/>
                  </a:moveTo>
                  <a:cubicBezTo>
                    <a:pt x="2053" y="1"/>
                    <a:pt x="1987" y="28"/>
                    <a:pt x="1939" y="76"/>
                  </a:cubicBezTo>
                  <a:lnTo>
                    <a:pt x="273" y="1718"/>
                  </a:lnTo>
                  <a:cubicBezTo>
                    <a:pt x="62" y="1925"/>
                    <a:pt x="0" y="2223"/>
                    <a:pt x="112" y="2497"/>
                  </a:cubicBezTo>
                  <a:cubicBezTo>
                    <a:pt x="224" y="2771"/>
                    <a:pt x="477" y="2943"/>
                    <a:pt x="771" y="2945"/>
                  </a:cubicBezTo>
                  <a:lnTo>
                    <a:pt x="3109" y="2961"/>
                  </a:lnTo>
                  <a:lnTo>
                    <a:pt x="3112" y="2961"/>
                  </a:lnTo>
                  <a:cubicBezTo>
                    <a:pt x="3185" y="2961"/>
                    <a:pt x="3254" y="2930"/>
                    <a:pt x="3304" y="2877"/>
                  </a:cubicBezTo>
                  <a:cubicBezTo>
                    <a:pt x="3355" y="2820"/>
                    <a:pt x="3377" y="2747"/>
                    <a:pt x="3370" y="2673"/>
                  </a:cubicBezTo>
                  <a:cubicBezTo>
                    <a:pt x="3267" y="1734"/>
                    <a:pt x="2907" y="844"/>
                    <a:pt x="2326" y="101"/>
                  </a:cubicBezTo>
                  <a:cubicBezTo>
                    <a:pt x="2281" y="42"/>
                    <a:pt x="2213" y="6"/>
                    <a:pt x="2139" y="1"/>
                  </a:cubicBezTo>
                  <a:cubicBezTo>
                    <a:pt x="2133" y="1"/>
                    <a:pt x="2127" y="1"/>
                    <a:pt x="2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11" name="Google Shape;2511;p63"/>
            <p:cNvSpPr/>
            <p:nvPr/>
          </p:nvSpPr>
          <p:spPr>
            <a:xfrm>
              <a:off x="6166225" y="2614825"/>
              <a:ext cx="74225" cy="83000"/>
            </a:xfrm>
            <a:custGeom>
              <a:avLst/>
              <a:gdLst/>
              <a:ahLst/>
              <a:cxnLst/>
              <a:rect l="l" t="t" r="r" b="b"/>
              <a:pathLst>
                <a:path w="2969" h="3320" extrusionOk="0">
                  <a:moveTo>
                    <a:pt x="2246" y="521"/>
                  </a:moveTo>
                  <a:cubicBezTo>
                    <a:pt x="2283" y="521"/>
                    <a:pt x="2313" y="532"/>
                    <a:pt x="2327" y="537"/>
                  </a:cubicBezTo>
                  <a:cubicBezTo>
                    <a:pt x="2356" y="549"/>
                    <a:pt x="2449" y="598"/>
                    <a:pt x="2448" y="722"/>
                  </a:cubicBezTo>
                  <a:lnTo>
                    <a:pt x="2433" y="2757"/>
                  </a:lnTo>
                  <a:cubicBezTo>
                    <a:pt x="1794" y="2637"/>
                    <a:pt x="1190" y="2381"/>
                    <a:pt x="660" y="2009"/>
                  </a:cubicBezTo>
                  <a:lnTo>
                    <a:pt x="2112" y="579"/>
                  </a:lnTo>
                  <a:cubicBezTo>
                    <a:pt x="2156" y="534"/>
                    <a:pt x="2205" y="521"/>
                    <a:pt x="2246" y="521"/>
                  </a:cubicBezTo>
                  <a:close/>
                  <a:moveTo>
                    <a:pt x="2246" y="1"/>
                  </a:moveTo>
                  <a:cubicBezTo>
                    <a:pt x="2064" y="1"/>
                    <a:pt x="1886" y="72"/>
                    <a:pt x="1747" y="208"/>
                  </a:cubicBezTo>
                  <a:lnTo>
                    <a:pt x="81" y="1849"/>
                  </a:lnTo>
                  <a:cubicBezTo>
                    <a:pt x="29" y="1901"/>
                    <a:pt x="1" y="1973"/>
                    <a:pt x="4" y="2047"/>
                  </a:cubicBezTo>
                  <a:cubicBezTo>
                    <a:pt x="8" y="2121"/>
                    <a:pt x="43" y="2190"/>
                    <a:pt x="101" y="2236"/>
                  </a:cubicBezTo>
                  <a:cubicBezTo>
                    <a:pt x="836" y="2827"/>
                    <a:pt x="1720" y="3202"/>
                    <a:pt x="2658" y="3317"/>
                  </a:cubicBezTo>
                  <a:cubicBezTo>
                    <a:pt x="2669" y="3318"/>
                    <a:pt x="2680" y="3319"/>
                    <a:pt x="2690" y="3319"/>
                  </a:cubicBezTo>
                  <a:cubicBezTo>
                    <a:pt x="2753" y="3319"/>
                    <a:pt x="2814" y="3297"/>
                    <a:pt x="2861" y="3256"/>
                  </a:cubicBezTo>
                  <a:cubicBezTo>
                    <a:pt x="2917" y="3206"/>
                    <a:pt x="2949" y="3136"/>
                    <a:pt x="2951" y="3062"/>
                  </a:cubicBezTo>
                  <a:lnTo>
                    <a:pt x="2967" y="724"/>
                  </a:lnTo>
                  <a:cubicBezTo>
                    <a:pt x="2968" y="429"/>
                    <a:pt x="2801" y="173"/>
                    <a:pt x="2530" y="59"/>
                  </a:cubicBezTo>
                  <a:cubicBezTo>
                    <a:pt x="2437" y="20"/>
                    <a:pt x="2341" y="1"/>
                    <a:pt x="2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12" name="Google Shape;2512;p63"/>
            <p:cNvSpPr/>
            <p:nvPr/>
          </p:nvSpPr>
          <p:spPr>
            <a:xfrm>
              <a:off x="6121625" y="2578075"/>
              <a:ext cx="84425" cy="74000"/>
            </a:xfrm>
            <a:custGeom>
              <a:avLst/>
              <a:gdLst/>
              <a:ahLst/>
              <a:cxnLst/>
              <a:rect l="l" t="t" r="r" b="b"/>
              <a:pathLst>
                <a:path w="3377" h="2960" extrusionOk="0">
                  <a:moveTo>
                    <a:pt x="566" y="523"/>
                  </a:moveTo>
                  <a:lnTo>
                    <a:pt x="2603" y="538"/>
                  </a:lnTo>
                  <a:cubicBezTo>
                    <a:pt x="2725" y="539"/>
                    <a:pt x="2773" y="633"/>
                    <a:pt x="2785" y="662"/>
                  </a:cubicBezTo>
                  <a:cubicBezTo>
                    <a:pt x="2796" y="690"/>
                    <a:pt x="2828" y="790"/>
                    <a:pt x="2740" y="876"/>
                  </a:cubicBezTo>
                  <a:lnTo>
                    <a:pt x="1289" y="2306"/>
                  </a:lnTo>
                  <a:cubicBezTo>
                    <a:pt x="923" y="1770"/>
                    <a:pt x="678" y="1162"/>
                    <a:pt x="566" y="523"/>
                  </a:cubicBezTo>
                  <a:close/>
                  <a:moveTo>
                    <a:pt x="267" y="1"/>
                  </a:moveTo>
                  <a:cubicBezTo>
                    <a:pt x="193" y="1"/>
                    <a:pt x="124" y="32"/>
                    <a:pt x="74" y="86"/>
                  </a:cubicBezTo>
                  <a:cubicBezTo>
                    <a:pt x="23" y="142"/>
                    <a:pt x="1" y="215"/>
                    <a:pt x="8" y="288"/>
                  </a:cubicBezTo>
                  <a:cubicBezTo>
                    <a:pt x="111" y="1227"/>
                    <a:pt x="471" y="2117"/>
                    <a:pt x="1052" y="2861"/>
                  </a:cubicBezTo>
                  <a:cubicBezTo>
                    <a:pt x="1097" y="2919"/>
                    <a:pt x="1165" y="2955"/>
                    <a:pt x="1240" y="2960"/>
                  </a:cubicBezTo>
                  <a:lnTo>
                    <a:pt x="1257" y="2960"/>
                  </a:lnTo>
                  <a:cubicBezTo>
                    <a:pt x="1325" y="2960"/>
                    <a:pt x="1391" y="2933"/>
                    <a:pt x="1438" y="2885"/>
                  </a:cubicBezTo>
                  <a:lnTo>
                    <a:pt x="3104" y="1244"/>
                  </a:lnTo>
                  <a:cubicBezTo>
                    <a:pt x="3315" y="1039"/>
                    <a:pt x="3377" y="740"/>
                    <a:pt x="3265" y="466"/>
                  </a:cubicBezTo>
                  <a:cubicBezTo>
                    <a:pt x="3155" y="191"/>
                    <a:pt x="2902" y="20"/>
                    <a:pt x="2607" y="18"/>
                  </a:cubicBezTo>
                  <a:lnTo>
                    <a:pt x="2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13" name="Google Shape;2513;p63"/>
            <p:cNvSpPr/>
            <p:nvPr/>
          </p:nvSpPr>
          <p:spPr>
            <a:xfrm>
              <a:off x="6121825" y="2489275"/>
              <a:ext cx="84625" cy="74100"/>
            </a:xfrm>
            <a:custGeom>
              <a:avLst/>
              <a:gdLst/>
              <a:ahLst/>
              <a:cxnLst/>
              <a:rect l="l" t="t" r="r" b="b"/>
              <a:pathLst>
                <a:path w="3385" h="2964" extrusionOk="0">
                  <a:moveTo>
                    <a:pt x="1319" y="656"/>
                  </a:moveTo>
                  <a:lnTo>
                    <a:pt x="2748" y="2108"/>
                  </a:lnTo>
                  <a:cubicBezTo>
                    <a:pt x="2835" y="2196"/>
                    <a:pt x="2803" y="2296"/>
                    <a:pt x="2791" y="2324"/>
                  </a:cubicBezTo>
                  <a:cubicBezTo>
                    <a:pt x="2779" y="2352"/>
                    <a:pt x="2730" y="2445"/>
                    <a:pt x="2608" y="2445"/>
                  </a:cubicBezTo>
                  <a:lnTo>
                    <a:pt x="2607" y="2445"/>
                  </a:lnTo>
                  <a:lnTo>
                    <a:pt x="569" y="2429"/>
                  </a:lnTo>
                  <a:cubicBezTo>
                    <a:pt x="691" y="1791"/>
                    <a:pt x="945" y="1187"/>
                    <a:pt x="1319" y="656"/>
                  </a:cubicBezTo>
                  <a:close/>
                  <a:moveTo>
                    <a:pt x="1294" y="0"/>
                  </a:moveTo>
                  <a:cubicBezTo>
                    <a:pt x="1289" y="0"/>
                    <a:pt x="1284" y="0"/>
                    <a:pt x="1280" y="1"/>
                  </a:cubicBezTo>
                  <a:cubicBezTo>
                    <a:pt x="1206" y="5"/>
                    <a:pt x="1136" y="40"/>
                    <a:pt x="1090" y="97"/>
                  </a:cubicBezTo>
                  <a:cubicBezTo>
                    <a:pt x="500" y="833"/>
                    <a:pt x="125" y="1717"/>
                    <a:pt x="9" y="2655"/>
                  </a:cubicBezTo>
                  <a:cubicBezTo>
                    <a:pt x="1" y="2728"/>
                    <a:pt x="23" y="2801"/>
                    <a:pt x="71" y="2858"/>
                  </a:cubicBezTo>
                  <a:cubicBezTo>
                    <a:pt x="120" y="2913"/>
                    <a:pt x="190" y="2945"/>
                    <a:pt x="264" y="2947"/>
                  </a:cubicBezTo>
                  <a:lnTo>
                    <a:pt x="2602" y="2964"/>
                  </a:lnTo>
                  <a:lnTo>
                    <a:pt x="2607" y="2964"/>
                  </a:lnTo>
                  <a:cubicBezTo>
                    <a:pt x="2900" y="2964"/>
                    <a:pt x="3152" y="2796"/>
                    <a:pt x="3267" y="2526"/>
                  </a:cubicBezTo>
                  <a:cubicBezTo>
                    <a:pt x="3384" y="2253"/>
                    <a:pt x="3326" y="1955"/>
                    <a:pt x="3118" y="1744"/>
                  </a:cubicBezTo>
                  <a:lnTo>
                    <a:pt x="1478" y="78"/>
                  </a:lnTo>
                  <a:cubicBezTo>
                    <a:pt x="1430" y="29"/>
                    <a:pt x="1364" y="0"/>
                    <a:pt x="1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14" name="Google Shape;2514;p63"/>
            <p:cNvSpPr/>
            <p:nvPr/>
          </p:nvSpPr>
          <p:spPr>
            <a:xfrm>
              <a:off x="6167600" y="2444775"/>
              <a:ext cx="74150" cy="82850"/>
            </a:xfrm>
            <a:custGeom>
              <a:avLst/>
              <a:gdLst/>
              <a:ahLst/>
              <a:cxnLst/>
              <a:rect l="l" t="t" r="r" b="b"/>
              <a:pathLst>
                <a:path w="2966" h="3314" extrusionOk="0">
                  <a:moveTo>
                    <a:pt x="2445" y="557"/>
                  </a:moveTo>
                  <a:lnTo>
                    <a:pt x="2429" y="2596"/>
                  </a:lnTo>
                  <a:cubicBezTo>
                    <a:pt x="2428" y="2718"/>
                    <a:pt x="2335" y="2766"/>
                    <a:pt x="2306" y="2777"/>
                  </a:cubicBezTo>
                  <a:cubicBezTo>
                    <a:pt x="2292" y="2782"/>
                    <a:pt x="2264" y="2792"/>
                    <a:pt x="2228" y="2792"/>
                  </a:cubicBezTo>
                  <a:cubicBezTo>
                    <a:pt x="2187" y="2792"/>
                    <a:pt x="2137" y="2779"/>
                    <a:pt x="2091" y="2732"/>
                  </a:cubicBezTo>
                  <a:lnTo>
                    <a:pt x="660" y="1280"/>
                  </a:lnTo>
                  <a:cubicBezTo>
                    <a:pt x="1196" y="915"/>
                    <a:pt x="1805" y="669"/>
                    <a:pt x="2445" y="557"/>
                  </a:cubicBezTo>
                  <a:close/>
                  <a:moveTo>
                    <a:pt x="2706" y="1"/>
                  </a:moveTo>
                  <a:cubicBezTo>
                    <a:pt x="2697" y="1"/>
                    <a:pt x="2687" y="1"/>
                    <a:pt x="2677" y="2"/>
                  </a:cubicBezTo>
                  <a:cubicBezTo>
                    <a:pt x="1738" y="105"/>
                    <a:pt x="849" y="466"/>
                    <a:pt x="105" y="1046"/>
                  </a:cubicBezTo>
                  <a:cubicBezTo>
                    <a:pt x="47" y="1091"/>
                    <a:pt x="11" y="1160"/>
                    <a:pt x="6" y="1234"/>
                  </a:cubicBezTo>
                  <a:cubicBezTo>
                    <a:pt x="0" y="1308"/>
                    <a:pt x="28" y="1381"/>
                    <a:pt x="81" y="1434"/>
                  </a:cubicBezTo>
                  <a:lnTo>
                    <a:pt x="1721" y="3098"/>
                  </a:lnTo>
                  <a:cubicBezTo>
                    <a:pt x="1860" y="3241"/>
                    <a:pt x="2040" y="3314"/>
                    <a:pt x="2227" y="3314"/>
                  </a:cubicBezTo>
                  <a:cubicBezTo>
                    <a:pt x="2318" y="3314"/>
                    <a:pt x="2411" y="3295"/>
                    <a:pt x="2501" y="3260"/>
                  </a:cubicBezTo>
                  <a:cubicBezTo>
                    <a:pt x="2775" y="3149"/>
                    <a:pt x="2946" y="2896"/>
                    <a:pt x="2949" y="2601"/>
                  </a:cubicBezTo>
                  <a:lnTo>
                    <a:pt x="2966" y="262"/>
                  </a:lnTo>
                  <a:cubicBezTo>
                    <a:pt x="2966" y="188"/>
                    <a:pt x="2934" y="117"/>
                    <a:pt x="2880" y="68"/>
                  </a:cubicBezTo>
                  <a:cubicBezTo>
                    <a:pt x="2832" y="24"/>
                    <a:pt x="2770" y="1"/>
                    <a:pt x="2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15" name="Google Shape;2515;p63"/>
            <p:cNvSpPr/>
            <p:nvPr/>
          </p:nvSpPr>
          <p:spPr>
            <a:xfrm>
              <a:off x="6021475" y="2392800"/>
              <a:ext cx="454850" cy="406500"/>
            </a:xfrm>
            <a:custGeom>
              <a:avLst/>
              <a:gdLst/>
              <a:ahLst/>
              <a:cxnLst/>
              <a:rect l="l" t="t" r="r" b="b"/>
              <a:pathLst>
                <a:path w="18194" h="16260" extrusionOk="0">
                  <a:moveTo>
                    <a:pt x="11537" y="7983"/>
                  </a:moveTo>
                  <a:lnTo>
                    <a:pt x="13428" y="7998"/>
                  </a:lnTo>
                  <a:cubicBezTo>
                    <a:pt x="12949" y="8313"/>
                    <a:pt x="12578" y="8779"/>
                    <a:pt x="12385" y="9327"/>
                  </a:cubicBezTo>
                  <a:lnTo>
                    <a:pt x="11394" y="8321"/>
                  </a:lnTo>
                  <a:cubicBezTo>
                    <a:pt x="11307" y="8233"/>
                    <a:pt x="11340" y="8132"/>
                    <a:pt x="11353" y="8105"/>
                  </a:cubicBezTo>
                  <a:cubicBezTo>
                    <a:pt x="11364" y="8076"/>
                    <a:pt x="11414" y="7983"/>
                    <a:pt x="11536" y="7983"/>
                  </a:cubicBezTo>
                  <a:close/>
                  <a:moveTo>
                    <a:pt x="14865" y="8914"/>
                  </a:moveTo>
                  <a:cubicBezTo>
                    <a:pt x="15573" y="8914"/>
                    <a:pt x="16150" y="9490"/>
                    <a:pt x="16150" y="10199"/>
                  </a:cubicBezTo>
                  <a:lnTo>
                    <a:pt x="16150" y="11390"/>
                  </a:lnTo>
                  <a:lnTo>
                    <a:pt x="13581" y="11390"/>
                  </a:lnTo>
                  <a:lnTo>
                    <a:pt x="13581" y="10199"/>
                  </a:lnTo>
                  <a:cubicBezTo>
                    <a:pt x="13581" y="9490"/>
                    <a:pt x="14157" y="8914"/>
                    <a:pt x="14865" y="8914"/>
                  </a:cubicBezTo>
                  <a:close/>
                  <a:moveTo>
                    <a:pt x="14865" y="8088"/>
                  </a:moveTo>
                  <a:cubicBezTo>
                    <a:pt x="16028" y="8088"/>
                    <a:pt x="16975" y="9035"/>
                    <a:pt x="16975" y="10199"/>
                  </a:cubicBezTo>
                  <a:lnTo>
                    <a:pt x="16975" y="11390"/>
                  </a:lnTo>
                  <a:lnTo>
                    <a:pt x="16669" y="11390"/>
                  </a:lnTo>
                  <a:lnTo>
                    <a:pt x="16669" y="10199"/>
                  </a:lnTo>
                  <a:cubicBezTo>
                    <a:pt x="16669" y="9203"/>
                    <a:pt x="15858" y="8395"/>
                    <a:pt x="14865" y="8395"/>
                  </a:cubicBezTo>
                  <a:cubicBezTo>
                    <a:pt x="13870" y="8395"/>
                    <a:pt x="13062" y="9205"/>
                    <a:pt x="13062" y="10199"/>
                  </a:cubicBezTo>
                  <a:lnTo>
                    <a:pt x="13062" y="11390"/>
                  </a:lnTo>
                  <a:lnTo>
                    <a:pt x="12754" y="11390"/>
                  </a:lnTo>
                  <a:lnTo>
                    <a:pt x="12754" y="10199"/>
                  </a:lnTo>
                  <a:cubicBezTo>
                    <a:pt x="12754" y="9035"/>
                    <a:pt x="13701" y="8088"/>
                    <a:pt x="14865" y="8088"/>
                  </a:cubicBezTo>
                  <a:close/>
                  <a:moveTo>
                    <a:pt x="10085" y="9416"/>
                  </a:moveTo>
                  <a:cubicBezTo>
                    <a:pt x="10127" y="9416"/>
                    <a:pt x="10177" y="9429"/>
                    <a:pt x="10223" y="9475"/>
                  </a:cubicBezTo>
                  <a:lnTo>
                    <a:pt x="11651" y="10927"/>
                  </a:lnTo>
                  <a:cubicBezTo>
                    <a:pt x="11116" y="11292"/>
                    <a:pt x="10507" y="11538"/>
                    <a:pt x="9868" y="11651"/>
                  </a:cubicBezTo>
                  <a:lnTo>
                    <a:pt x="9884" y="9613"/>
                  </a:lnTo>
                  <a:cubicBezTo>
                    <a:pt x="9885" y="9490"/>
                    <a:pt x="9978" y="9443"/>
                    <a:pt x="10007" y="9432"/>
                  </a:cubicBezTo>
                  <a:cubicBezTo>
                    <a:pt x="10019" y="9427"/>
                    <a:pt x="10049" y="9416"/>
                    <a:pt x="10085" y="9416"/>
                  </a:cubicBezTo>
                  <a:close/>
                  <a:moveTo>
                    <a:pt x="9122" y="1350"/>
                  </a:moveTo>
                  <a:cubicBezTo>
                    <a:pt x="10668" y="1362"/>
                    <a:pt x="12119" y="1974"/>
                    <a:pt x="13205" y="3077"/>
                  </a:cubicBezTo>
                  <a:cubicBezTo>
                    <a:pt x="14291" y="4181"/>
                    <a:pt x="14883" y="5639"/>
                    <a:pt x="14872" y="7187"/>
                  </a:cubicBezTo>
                  <a:cubicBezTo>
                    <a:pt x="14870" y="7316"/>
                    <a:pt x="14865" y="7443"/>
                    <a:pt x="14857" y="7569"/>
                  </a:cubicBezTo>
                  <a:cubicBezTo>
                    <a:pt x="14602" y="7570"/>
                    <a:pt x="14358" y="7607"/>
                    <a:pt x="14127" y="7676"/>
                  </a:cubicBezTo>
                  <a:cubicBezTo>
                    <a:pt x="14116" y="7637"/>
                    <a:pt x="14098" y="7602"/>
                    <a:pt x="14071" y="7571"/>
                  </a:cubicBezTo>
                  <a:cubicBezTo>
                    <a:pt x="14023" y="7517"/>
                    <a:pt x="13951" y="7484"/>
                    <a:pt x="13878" y="7483"/>
                  </a:cubicBezTo>
                  <a:lnTo>
                    <a:pt x="11539" y="7466"/>
                  </a:lnTo>
                  <a:lnTo>
                    <a:pt x="11534" y="7466"/>
                  </a:lnTo>
                  <a:cubicBezTo>
                    <a:pt x="11241" y="7466"/>
                    <a:pt x="10988" y="7633"/>
                    <a:pt x="10874" y="7904"/>
                  </a:cubicBezTo>
                  <a:cubicBezTo>
                    <a:pt x="10760" y="8176"/>
                    <a:pt x="10816" y="8475"/>
                    <a:pt x="11023" y="8686"/>
                  </a:cubicBezTo>
                  <a:lnTo>
                    <a:pt x="12249" y="9929"/>
                  </a:lnTo>
                  <a:cubicBezTo>
                    <a:pt x="12249" y="9924"/>
                    <a:pt x="12250" y="9919"/>
                    <a:pt x="12252" y="9913"/>
                  </a:cubicBezTo>
                  <a:lnTo>
                    <a:pt x="12252" y="9913"/>
                  </a:lnTo>
                  <a:cubicBezTo>
                    <a:pt x="12241" y="10006"/>
                    <a:pt x="12236" y="10102"/>
                    <a:pt x="12236" y="10199"/>
                  </a:cubicBezTo>
                  <a:lnTo>
                    <a:pt x="12236" y="10782"/>
                  </a:lnTo>
                  <a:lnTo>
                    <a:pt x="12232" y="10777"/>
                  </a:lnTo>
                  <a:lnTo>
                    <a:pt x="10591" y="9112"/>
                  </a:lnTo>
                  <a:cubicBezTo>
                    <a:pt x="10452" y="8970"/>
                    <a:pt x="10273" y="8897"/>
                    <a:pt x="10087" y="8897"/>
                  </a:cubicBezTo>
                  <a:cubicBezTo>
                    <a:pt x="9995" y="8897"/>
                    <a:pt x="9902" y="8915"/>
                    <a:pt x="9811" y="8951"/>
                  </a:cubicBezTo>
                  <a:cubicBezTo>
                    <a:pt x="9537" y="9062"/>
                    <a:pt x="9366" y="9315"/>
                    <a:pt x="9364" y="9610"/>
                  </a:cubicBezTo>
                  <a:lnTo>
                    <a:pt x="9346" y="11948"/>
                  </a:lnTo>
                  <a:cubicBezTo>
                    <a:pt x="9346" y="12023"/>
                    <a:pt x="9377" y="12092"/>
                    <a:pt x="9432" y="12143"/>
                  </a:cubicBezTo>
                  <a:cubicBezTo>
                    <a:pt x="9479" y="12187"/>
                    <a:pt x="9541" y="12210"/>
                    <a:pt x="9606" y="12210"/>
                  </a:cubicBezTo>
                  <a:cubicBezTo>
                    <a:pt x="9614" y="12210"/>
                    <a:pt x="9624" y="12210"/>
                    <a:pt x="9633" y="12209"/>
                  </a:cubicBezTo>
                  <a:cubicBezTo>
                    <a:pt x="10573" y="12106"/>
                    <a:pt x="11462" y="11745"/>
                    <a:pt x="12206" y="11165"/>
                  </a:cubicBezTo>
                  <a:cubicBezTo>
                    <a:pt x="12217" y="11157"/>
                    <a:pt x="12226" y="11148"/>
                    <a:pt x="12234" y="11138"/>
                  </a:cubicBezTo>
                  <a:lnTo>
                    <a:pt x="12234" y="11391"/>
                  </a:lnTo>
                  <a:lnTo>
                    <a:pt x="12056" y="11390"/>
                  </a:lnTo>
                  <a:cubicBezTo>
                    <a:pt x="11770" y="11390"/>
                    <a:pt x="11538" y="11622"/>
                    <a:pt x="11538" y="11908"/>
                  </a:cubicBezTo>
                  <a:lnTo>
                    <a:pt x="11538" y="12389"/>
                  </a:lnTo>
                  <a:cubicBezTo>
                    <a:pt x="10761" y="12753"/>
                    <a:pt x="9919" y="12935"/>
                    <a:pt x="9078" y="12935"/>
                  </a:cubicBezTo>
                  <a:cubicBezTo>
                    <a:pt x="7580" y="12935"/>
                    <a:pt x="6084" y="12359"/>
                    <a:pt x="4952" y="11210"/>
                  </a:cubicBezTo>
                  <a:cubicBezTo>
                    <a:pt x="2709" y="8935"/>
                    <a:pt x="2736" y="5259"/>
                    <a:pt x="5011" y="3017"/>
                  </a:cubicBezTo>
                  <a:cubicBezTo>
                    <a:pt x="6103" y="1941"/>
                    <a:pt x="7546" y="1350"/>
                    <a:pt x="9077" y="1350"/>
                  </a:cubicBezTo>
                  <a:close/>
                  <a:moveTo>
                    <a:pt x="9078" y="522"/>
                  </a:moveTo>
                  <a:cubicBezTo>
                    <a:pt x="12731" y="522"/>
                    <a:pt x="15702" y="3493"/>
                    <a:pt x="15702" y="7144"/>
                  </a:cubicBezTo>
                  <a:cubicBezTo>
                    <a:pt x="15702" y="7331"/>
                    <a:pt x="15694" y="7517"/>
                    <a:pt x="15678" y="7699"/>
                  </a:cubicBezTo>
                  <a:cubicBezTo>
                    <a:pt x="15579" y="7667"/>
                    <a:pt x="15476" y="7640"/>
                    <a:pt x="15372" y="7620"/>
                  </a:cubicBezTo>
                  <a:cubicBezTo>
                    <a:pt x="15383" y="7478"/>
                    <a:pt x="15389" y="7335"/>
                    <a:pt x="15390" y="7190"/>
                  </a:cubicBezTo>
                  <a:cubicBezTo>
                    <a:pt x="15403" y="5505"/>
                    <a:pt x="14759" y="3915"/>
                    <a:pt x="13575" y="2714"/>
                  </a:cubicBezTo>
                  <a:cubicBezTo>
                    <a:pt x="12391" y="1512"/>
                    <a:pt x="10811" y="845"/>
                    <a:pt x="9125" y="832"/>
                  </a:cubicBezTo>
                  <a:cubicBezTo>
                    <a:pt x="9110" y="831"/>
                    <a:pt x="9096" y="831"/>
                    <a:pt x="9081" y="831"/>
                  </a:cubicBezTo>
                  <a:cubicBezTo>
                    <a:pt x="7412" y="831"/>
                    <a:pt x="5839" y="1474"/>
                    <a:pt x="4648" y="2648"/>
                  </a:cubicBezTo>
                  <a:cubicBezTo>
                    <a:pt x="2169" y="5090"/>
                    <a:pt x="2139" y="9095"/>
                    <a:pt x="4582" y="11574"/>
                  </a:cubicBezTo>
                  <a:cubicBezTo>
                    <a:pt x="5815" y="12826"/>
                    <a:pt x="7446" y="13453"/>
                    <a:pt x="9078" y="13453"/>
                  </a:cubicBezTo>
                  <a:cubicBezTo>
                    <a:pt x="9916" y="13453"/>
                    <a:pt x="10755" y="13288"/>
                    <a:pt x="11538" y="12956"/>
                  </a:cubicBezTo>
                  <a:lnTo>
                    <a:pt x="11538" y="13294"/>
                  </a:lnTo>
                  <a:cubicBezTo>
                    <a:pt x="10777" y="13599"/>
                    <a:pt x="9947" y="13767"/>
                    <a:pt x="9078" y="13767"/>
                  </a:cubicBezTo>
                  <a:cubicBezTo>
                    <a:pt x="5426" y="13767"/>
                    <a:pt x="2456" y="10796"/>
                    <a:pt x="2456" y="7144"/>
                  </a:cubicBezTo>
                  <a:cubicBezTo>
                    <a:pt x="2456" y="3493"/>
                    <a:pt x="5427" y="522"/>
                    <a:pt x="9078" y="522"/>
                  </a:cubicBezTo>
                  <a:close/>
                  <a:moveTo>
                    <a:pt x="17673" y="11909"/>
                  </a:moveTo>
                  <a:lnTo>
                    <a:pt x="17675" y="15740"/>
                  </a:lnTo>
                  <a:lnTo>
                    <a:pt x="12057" y="15741"/>
                  </a:lnTo>
                  <a:lnTo>
                    <a:pt x="12056" y="11910"/>
                  </a:lnTo>
                  <a:lnTo>
                    <a:pt x="17673" y="11909"/>
                  </a:lnTo>
                  <a:close/>
                  <a:moveTo>
                    <a:pt x="9077" y="1"/>
                  </a:moveTo>
                  <a:cubicBezTo>
                    <a:pt x="5139" y="1"/>
                    <a:pt x="1935" y="3205"/>
                    <a:pt x="1935" y="7143"/>
                  </a:cubicBezTo>
                  <a:cubicBezTo>
                    <a:pt x="1935" y="11081"/>
                    <a:pt x="5139" y="14285"/>
                    <a:pt x="9077" y="14285"/>
                  </a:cubicBezTo>
                  <a:cubicBezTo>
                    <a:pt x="9941" y="14285"/>
                    <a:pt x="10770" y="14131"/>
                    <a:pt x="11537" y="13850"/>
                  </a:cubicBezTo>
                  <a:lnTo>
                    <a:pt x="11537" y="15380"/>
                  </a:lnTo>
                  <a:cubicBezTo>
                    <a:pt x="10745" y="15616"/>
                    <a:pt x="9918" y="15739"/>
                    <a:pt x="9077" y="15739"/>
                  </a:cubicBezTo>
                  <a:cubicBezTo>
                    <a:pt x="6941" y="15739"/>
                    <a:pt x="4893" y="14949"/>
                    <a:pt x="3312" y="13517"/>
                  </a:cubicBezTo>
                  <a:cubicBezTo>
                    <a:pt x="1740" y="12095"/>
                    <a:pt x="753" y="10157"/>
                    <a:pt x="532" y="8059"/>
                  </a:cubicBezTo>
                  <a:cubicBezTo>
                    <a:pt x="517" y="7926"/>
                    <a:pt x="405" y="7827"/>
                    <a:pt x="275" y="7827"/>
                  </a:cubicBezTo>
                  <a:cubicBezTo>
                    <a:pt x="265" y="7827"/>
                    <a:pt x="256" y="7828"/>
                    <a:pt x="246" y="7829"/>
                  </a:cubicBezTo>
                  <a:cubicBezTo>
                    <a:pt x="103" y="7844"/>
                    <a:pt x="0" y="7972"/>
                    <a:pt x="16" y="8115"/>
                  </a:cubicBezTo>
                  <a:cubicBezTo>
                    <a:pt x="252" y="10340"/>
                    <a:pt x="1298" y="12395"/>
                    <a:pt x="2965" y="13903"/>
                  </a:cubicBezTo>
                  <a:cubicBezTo>
                    <a:pt x="4643" y="15422"/>
                    <a:pt x="6813" y="16259"/>
                    <a:pt x="9078" y="16259"/>
                  </a:cubicBezTo>
                  <a:cubicBezTo>
                    <a:pt x="9930" y="16259"/>
                    <a:pt x="10766" y="16141"/>
                    <a:pt x="11569" y="15914"/>
                  </a:cubicBezTo>
                  <a:cubicBezTo>
                    <a:pt x="11640" y="16115"/>
                    <a:pt x="11832" y="16259"/>
                    <a:pt x="12057" y="16259"/>
                  </a:cubicBezTo>
                  <a:lnTo>
                    <a:pt x="17676" y="16259"/>
                  </a:lnTo>
                  <a:cubicBezTo>
                    <a:pt x="17962" y="16259"/>
                    <a:pt x="18193" y="16027"/>
                    <a:pt x="18193" y="15741"/>
                  </a:cubicBezTo>
                  <a:lnTo>
                    <a:pt x="18193" y="11909"/>
                  </a:lnTo>
                  <a:cubicBezTo>
                    <a:pt x="18192" y="11623"/>
                    <a:pt x="17961" y="11390"/>
                    <a:pt x="17675" y="11390"/>
                  </a:cubicBezTo>
                  <a:lnTo>
                    <a:pt x="17494" y="11390"/>
                  </a:lnTo>
                  <a:lnTo>
                    <a:pt x="17494" y="10644"/>
                  </a:lnTo>
                  <a:cubicBezTo>
                    <a:pt x="17828" y="9842"/>
                    <a:pt x="18048" y="8990"/>
                    <a:pt x="18141" y="8112"/>
                  </a:cubicBezTo>
                  <a:cubicBezTo>
                    <a:pt x="18156" y="7970"/>
                    <a:pt x="18051" y="7842"/>
                    <a:pt x="17910" y="7827"/>
                  </a:cubicBezTo>
                  <a:cubicBezTo>
                    <a:pt x="17901" y="7826"/>
                    <a:pt x="17891" y="7825"/>
                    <a:pt x="17882" y="7825"/>
                  </a:cubicBezTo>
                  <a:cubicBezTo>
                    <a:pt x="17751" y="7825"/>
                    <a:pt x="17638" y="7925"/>
                    <a:pt x="17624" y="8057"/>
                  </a:cubicBezTo>
                  <a:cubicBezTo>
                    <a:pt x="17576" y="8515"/>
                    <a:pt x="17490" y="8965"/>
                    <a:pt x="17372" y="9404"/>
                  </a:cubicBezTo>
                  <a:cubicBezTo>
                    <a:pt x="17173" y="8774"/>
                    <a:pt x="16741" y="8246"/>
                    <a:pt x="16177" y="7920"/>
                  </a:cubicBezTo>
                  <a:cubicBezTo>
                    <a:pt x="16206" y="7664"/>
                    <a:pt x="16221" y="7406"/>
                    <a:pt x="16221" y="7143"/>
                  </a:cubicBezTo>
                  <a:cubicBezTo>
                    <a:pt x="16221" y="3205"/>
                    <a:pt x="13016" y="1"/>
                    <a:pt x="9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516" name="Google Shape;2516;p63"/>
          <p:cNvGrpSpPr/>
          <p:nvPr/>
        </p:nvGrpSpPr>
        <p:grpSpPr>
          <a:xfrm>
            <a:off x="6724279" y="3213758"/>
            <a:ext cx="381599" cy="532469"/>
            <a:chOff x="6173375" y="2993900"/>
            <a:chExt cx="326600" cy="455725"/>
          </a:xfrm>
        </p:grpSpPr>
        <p:sp>
          <p:nvSpPr>
            <p:cNvPr id="2517" name="Google Shape;2517;p63"/>
            <p:cNvSpPr/>
            <p:nvPr/>
          </p:nvSpPr>
          <p:spPr>
            <a:xfrm>
              <a:off x="6209875" y="3031425"/>
              <a:ext cx="252075" cy="253600"/>
            </a:xfrm>
            <a:custGeom>
              <a:avLst/>
              <a:gdLst/>
              <a:ahLst/>
              <a:cxnLst/>
              <a:rect l="l" t="t" r="r" b="b"/>
              <a:pathLst>
                <a:path w="10083" h="10144" extrusionOk="0">
                  <a:moveTo>
                    <a:pt x="5072" y="0"/>
                  </a:moveTo>
                  <a:cubicBezTo>
                    <a:pt x="2275" y="0"/>
                    <a:pt x="0" y="2276"/>
                    <a:pt x="0" y="5072"/>
                  </a:cubicBezTo>
                  <a:cubicBezTo>
                    <a:pt x="0" y="7868"/>
                    <a:pt x="2275" y="10144"/>
                    <a:pt x="5072" y="10144"/>
                  </a:cubicBezTo>
                  <a:cubicBezTo>
                    <a:pt x="7512" y="10144"/>
                    <a:pt x="9608" y="8405"/>
                    <a:pt x="10057" y="6010"/>
                  </a:cubicBezTo>
                  <a:cubicBezTo>
                    <a:pt x="10083" y="5867"/>
                    <a:pt x="9989" y="5731"/>
                    <a:pt x="9848" y="5704"/>
                  </a:cubicBezTo>
                  <a:cubicBezTo>
                    <a:pt x="9831" y="5701"/>
                    <a:pt x="9815" y="5699"/>
                    <a:pt x="9798" y="5699"/>
                  </a:cubicBezTo>
                  <a:cubicBezTo>
                    <a:pt x="9675" y="5699"/>
                    <a:pt x="9565" y="5788"/>
                    <a:pt x="9542" y="5913"/>
                  </a:cubicBezTo>
                  <a:cubicBezTo>
                    <a:pt x="9141" y="8062"/>
                    <a:pt x="7261" y="9620"/>
                    <a:pt x="5072" y="9620"/>
                  </a:cubicBezTo>
                  <a:cubicBezTo>
                    <a:pt x="2564" y="9620"/>
                    <a:pt x="523" y="7580"/>
                    <a:pt x="523" y="5072"/>
                  </a:cubicBezTo>
                  <a:cubicBezTo>
                    <a:pt x="523" y="2564"/>
                    <a:pt x="2564" y="523"/>
                    <a:pt x="5072" y="523"/>
                  </a:cubicBezTo>
                  <a:cubicBezTo>
                    <a:pt x="7255" y="523"/>
                    <a:pt x="9134" y="2077"/>
                    <a:pt x="9540" y="4218"/>
                  </a:cubicBezTo>
                  <a:cubicBezTo>
                    <a:pt x="9564" y="4344"/>
                    <a:pt x="9675" y="4432"/>
                    <a:pt x="9798" y="4432"/>
                  </a:cubicBezTo>
                  <a:cubicBezTo>
                    <a:pt x="9814" y="4432"/>
                    <a:pt x="9830" y="4430"/>
                    <a:pt x="9846" y="4427"/>
                  </a:cubicBezTo>
                  <a:cubicBezTo>
                    <a:pt x="9988" y="4400"/>
                    <a:pt x="10082" y="4264"/>
                    <a:pt x="10055" y="4121"/>
                  </a:cubicBezTo>
                  <a:cubicBezTo>
                    <a:pt x="9602" y="1733"/>
                    <a:pt x="7506" y="0"/>
                    <a:pt x="5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18" name="Google Shape;2518;p63"/>
            <p:cNvSpPr/>
            <p:nvPr/>
          </p:nvSpPr>
          <p:spPr>
            <a:xfrm>
              <a:off x="6173375" y="2993900"/>
              <a:ext cx="326600" cy="455725"/>
            </a:xfrm>
            <a:custGeom>
              <a:avLst/>
              <a:gdLst/>
              <a:ahLst/>
              <a:cxnLst/>
              <a:rect l="l" t="t" r="r" b="b"/>
              <a:pathLst>
                <a:path w="13064" h="18229" extrusionOk="0">
                  <a:moveTo>
                    <a:pt x="6532" y="1"/>
                  </a:moveTo>
                  <a:cubicBezTo>
                    <a:pt x="2929" y="1"/>
                    <a:pt x="0" y="2932"/>
                    <a:pt x="0" y="6533"/>
                  </a:cubicBezTo>
                  <a:cubicBezTo>
                    <a:pt x="0" y="8402"/>
                    <a:pt x="767" y="10608"/>
                    <a:pt x="2281" y="13089"/>
                  </a:cubicBezTo>
                  <a:cubicBezTo>
                    <a:pt x="2330" y="13170"/>
                    <a:pt x="2416" y="13215"/>
                    <a:pt x="2505" y="13215"/>
                  </a:cubicBezTo>
                  <a:cubicBezTo>
                    <a:pt x="2551" y="13215"/>
                    <a:pt x="2598" y="13202"/>
                    <a:pt x="2641" y="13177"/>
                  </a:cubicBezTo>
                  <a:cubicBezTo>
                    <a:pt x="2765" y="13101"/>
                    <a:pt x="2804" y="12940"/>
                    <a:pt x="2729" y="12816"/>
                  </a:cubicBezTo>
                  <a:cubicBezTo>
                    <a:pt x="1266" y="10418"/>
                    <a:pt x="525" y="8304"/>
                    <a:pt x="525" y="6533"/>
                  </a:cubicBezTo>
                  <a:cubicBezTo>
                    <a:pt x="525" y="3221"/>
                    <a:pt x="3221" y="525"/>
                    <a:pt x="6533" y="525"/>
                  </a:cubicBezTo>
                  <a:cubicBezTo>
                    <a:pt x="9845" y="525"/>
                    <a:pt x="12541" y="3220"/>
                    <a:pt x="12541" y="6533"/>
                  </a:cubicBezTo>
                  <a:cubicBezTo>
                    <a:pt x="12541" y="8394"/>
                    <a:pt x="11726" y="10625"/>
                    <a:pt x="10118" y="13169"/>
                  </a:cubicBezTo>
                  <a:cubicBezTo>
                    <a:pt x="8794" y="15263"/>
                    <a:pt x="7280" y="16989"/>
                    <a:pt x="6691" y="17635"/>
                  </a:cubicBezTo>
                  <a:cubicBezTo>
                    <a:pt x="6650" y="17679"/>
                    <a:pt x="6594" y="17705"/>
                    <a:pt x="6532" y="17705"/>
                  </a:cubicBezTo>
                  <a:cubicBezTo>
                    <a:pt x="6470" y="17705"/>
                    <a:pt x="6414" y="17681"/>
                    <a:pt x="6372" y="17635"/>
                  </a:cubicBezTo>
                  <a:cubicBezTo>
                    <a:pt x="5829" y="17041"/>
                    <a:pt x="4757" y="15814"/>
                    <a:pt x="3675" y="14264"/>
                  </a:cubicBezTo>
                  <a:cubicBezTo>
                    <a:pt x="3624" y="14191"/>
                    <a:pt x="3542" y="14152"/>
                    <a:pt x="3460" y="14152"/>
                  </a:cubicBezTo>
                  <a:cubicBezTo>
                    <a:pt x="3408" y="14152"/>
                    <a:pt x="3356" y="14167"/>
                    <a:pt x="3310" y="14199"/>
                  </a:cubicBezTo>
                  <a:cubicBezTo>
                    <a:pt x="3192" y="14282"/>
                    <a:pt x="3162" y="14445"/>
                    <a:pt x="3246" y="14564"/>
                  </a:cubicBezTo>
                  <a:cubicBezTo>
                    <a:pt x="4346" y="16138"/>
                    <a:pt x="5435" y="17385"/>
                    <a:pt x="5986" y="17987"/>
                  </a:cubicBezTo>
                  <a:cubicBezTo>
                    <a:pt x="6126" y="18141"/>
                    <a:pt x="6324" y="18228"/>
                    <a:pt x="6532" y="18228"/>
                  </a:cubicBezTo>
                  <a:cubicBezTo>
                    <a:pt x="6739" y="18228"/>
                    <a:pt x="6936" y="18141"/>
                    <a:pt x="7078" y="17987"/>
                  </a:cubicBezTo>
                  <a:cubicBezTo>
                    <a:pt x="8481" y="16451"/>
                    <a:pt x="13063" y="11082"/>
                    <a:pt x="13063" y="6533"/>
                  </a:cubicBezTo>
                  <a:cubicBezTo>
                    <a:pt x="13064" y="2932"/>
                    <a:pt x="10132" y="1"/>
                    <a:pt x="6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19" name="Google Shape;2519;p63"/>
            <p:cNvSpPr/>
            <p:nvPr/>
          </p:nvSpPr>
          <p:spPr>
            <a:xfrm>
              <a:off x="6284825" y="3068175"/>
              <a:ext cx="122750" cy="181050"/>
            </a:xfrm>
            <a:custGeom>
              <a:avLst/>
              <a:gdLst/>
              <a:ahLst/>
              <a:cxnLst/>
              <a:rect l="l" t="t" r="r" b="b"/>
              <a:pathLst>
                <a:path w="4910" h="7242" extrusionOk="0">
                  <a:moveTo>
                    <a:pt x="2558" y="524"/>
                  </a:moveTo>
                  <a:cubicBezTo>
                    <a:pt x="3119" y="524"/>
                    <a:pt x="3559" y="661"/>
                    <a:pt x="3866" y="929"/>
                  </a:cubicBezTo>
                  <a:cubicBezTo>
                    <a:pt x="4209" y="1229"/>
                    <a:pt x="4382" y="1699"/>
                    <a:pt x="4382" y="2330"/>
                  </a:cubicBezTo>
                  <a:lnTo>
                    <a:pt x="4382" y="2386"/>
                  </a:lnTo>
                  <a:lnTo>
                    <a:pt x="4384" y="2386"/>
                  </a:lnTo>
                  <a:cubicBezTo>
                    <a:pt x="4384" y="3894"/>
                    <a:pt x="3352" y="4209"/>
                    <a:pt x="2486" y="4209"/>
                  </a:cubicBezTo>
                  <a:lnTo>
                    <a:pt x="1456" y="4209"/>
                  </a:lnTo>
                  <a:cubicBezTo>
                    <a:pt x="1312" y="4209"/>
                    <a:pt x="1195" y="4327"/>
                    <a:pt x="1195" y="4471"/>
                  </a:cubicBezTo>
                  <a:lnTo>
                    <a:pt x="1195" y="6603"/>
                  </a:lnTo>
                  <a:cubicBezTo>
                    <a:pt x="1195" y="6638"/>
                    <a:pt x="1065" y="6718"/>
                    <a:pt x="859" y="6718"/>
                  </a:cubicBezTo>
                  <a:cubicBezTo>
                    <a:pt x="654" y="6718"/>
                    <a:pt x="523" y="6641"/>
                    <a:pt x="523" y="6603"/>
                  </a:cubicBezTo>
                  <a:lnTo>
                    <a:pt x="523" y="630"/>
                  </a:lnTo>
                  <a:cubicBezTo>
                    <a:pt x="523" y="579"/>
                    <a:pt x="593" y="524"/>
                    <a:pt x="711" y="524"/>
                  </a:cubicBezTo>
                  <a:close/>
                  <a:moveTo>
                    <a:pt x="712" y="0"/>
                  </a:moveTo>
                  <a:cubicBezTo>
                    <a:pt x="313" y="0"/>
                    <a:pt x="0" y="277"/>
                    <a:pt x="0" y="630"/>
                  </a:cubicBezTo>
                  <a:lnTo>
                    <a:pt x="0" y="6603"/>
                  </a:lnTo>
                  <a:cubicBezTo>
                    <a:pt x="0" y="6979"/>
                    <a:pt x="354" y="7242"/>
                    <a:pt x="860" y="7242"/>
                  </a:cubicBezTo>
                  <a:cubicBezTo>
                    <a:pt x="1358" y="7242"/>
                    <a:pt x="1720" y="6973"/>
                    <a:pt x="1720" y="6603"/>
                  </a:cubicBezTo>
                  <a:lnTo>
                    <a:pt x="1720" y="4733"/>
                  </a:lnTo>
                  <a:lnTo>
                    <a:pt x="2487" y="4733"/>
                  </a:lnTo>
                  <a:cubicBezTo>
                    <a:pt x="4026" y="4733"/>
                    <a:pt x="4909" y="3877"/>
                    <a:pt x="4909" y="2386"/>
                  </a:cubicBezTo>
                  <a:lnTo>
                    <a:pt x="4909" y="2330"/>
                  </a:lnTo>
                  <a:cubicBezTo>
                    <a:pt x="4907" y="849"/>
                    <a:pt x="4052"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20" name="Google Shape;2520;p63"/>
            <p:cNvSpPr/>
            <p:nvPr/>
          </p:nvSpPr>
          <p:spPr>
            <a:xfrm>
              <a:off x="6314675" y="3094375"/>
              <a:ext cx="62975" cy="68675"/>
            </a:xfrm>
            <a:custGeom>
              <a:avLst/>
              <a:gdLst/>
              <a:ahLst/>
              <a:cxnLst/>
              <a:rect l="l" t="t" r="r" b="b"/>
              <a:pathLst>
                <a:path w="2519" h="2747" extrusionOk="0">
                  <a:moveTo>
                    <a:pt x="1293" y="525"/>
                  </a:moveTo>
                  <a:cubicBezTo>
                    <a:pt x="1773" y="525"/>
                    <a:pt x="1996" y="777"/>
                    <a:pt x="1996" y="1319"/>
                  </a:cubicBezTo>
                  <a:lnTo>
                    <a:pt x="1996" y="1429"/>
                  </a:lnTo>
                  <a:cubicBezTo>
                    <a:pt x="1996" y="1971"/>
                    <a:pt x="1771" y="2224"/>
                    <a:pt x="1293" y="2224"/>
                  </a:cubicBezTo>
                  <a:lnTo>
                    <a:pt x="526" y="2224"/>
                  </a:lnTo>
                  <a:lnTo>
                    <a:pt x="526" y="525"/>
                  </a:lnTo>
                  <a:close/>
                  <a:moveTo>
                    <a:pt x="262" y="1"/>
                  </a:moveTo>
                  <a:cubicBezTo>
                    <a:pt x="118" y="1"/>
                    <a:pt x="1" y="118"/>
                    <a:pt x="1" y="262"/>
                  </a:cubicBezTo>
                  <a:lnTo>
                    <a:pt x="1" y="2486"/>
                  </a:lnTo>
                  <a:cubicBezTo>
                    <a:pt x="1" y="2630"/>
                    <a:pt x="118" y="2746"/>
                    <a:pt x="262" y="2746"/>
                  </a:cubicBezTo>
                  <a:lnTo>
                    <a:pt x="1292" y="2746"/>
                  </a:lnTo>
                  <a:cubicBezTo>
                    <a:pt x="2060" y="2746"/>
                    <a:pt x="2518" y="2254"/>
                    <a:pt x="2518" y="1428"/>
                  </a:cubicBezTo>
                  <a:lnTo>
                    <a:pt x="2518" y="1317"/>
                  </a:lnTo>
                  <a:cubicBezTo>
                    <a:pt x="2519" y="494"/>
                    <a:pt x="2060" y="1"/>
                    <a:pt x="1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sp>
        <p:nvSpPr>
          <p:cNvPr id="2521" name="Google Shape;2521;p63"/>
          <p:cNvSpPr/>
          <p:nvPr/>
        </p:nvSpPr>
        <p:spPr>
          <a:xfrm>
            <a:off x="6060028" y="1693279"/>
            <a:ext cx="442619" cy="532411"/>
          </a:xfrm>
          <a:custGeom>
            <a:avLst/>
            <a:gdLst/>
            <a:ahLst/>
            <a:cxnLst/>
            <a:rect l="l" t="t" r="r" b="b"/>
            <a:pathLst>
              <a:path w="15153" h="18227" extrusionOk="0">
                <a:moveTo>
                  <a:pt x="7574" y="520"/>
                </a:moveTo>
                <a:cubicBezTo>
                  <a:pt x="7611" y="520"/>
                  <a:pt x="7739" y="531"/>
                  <a:pt x="7781" y="675"/>
                </a:cubicBezTo>
                <a:lnTo>
                  <a:pt x="8429" y="2867"/>
                </a:lnTo>
                <a:lnTo>
                  <a:pt x="6718" y="2867"/>
                </a:lnTo>
                <a:lnTo>
                  <a:pt x="7364" y="675"/>
                </a:lnTo>
                <a:cubicBezTo>
                  <a:pt x="7407" y="530"/>
                  <a:pt x="7535" y="520"/>
                  <a:pt x="7574" y="520"/>
                </a:cubicBezTo>
                <a:close/>
                <a:moveTo>
                  <a:pt x="9928" y="7953"/>
                </a:moveTo>
                <a:lnTo>
                  <a:pt x="10363" y="9425"/>
                </a:lnTo>
                <a:lnTo>
                  <a:pt x="4783" y="9425"/>
                </a:lnTo>
                <a:lnTo>
                  <a:pt x="5217" y="7953"/>
                </a:lnTo>
                <a:close/>
                <a:moveTo>
                  <a:pt x="10515" y="9944"/>
                </a:moveTo>
                <a:lnTo>
                  <a:pt x="11003" y="11598"/>
                </a:lnTo>
                <a:lnTo>
                  <a:pt x="4142" y="11598"/>
                </a:lnTo>
                <a:lnTo>
                  <a:pt x="4630" y="9944"/>
                </a:lnTo>
                <a:close/>
                <a:moveTo>
                  <a:pt x="13416" y="16757"/>
                </a:moveTo>
                <a:cubicBezTo>
                  <a:pt x="13997" y="16757"/>
                  <a:pt x="14483" y="17166"/>
                  <a:pt x="14602" y="17710"/>
                </a:cubicBezTo>
                <a:lnTo>
                  <a:pt x="545" y="17710"/>
                </a:lnTo>
                <a:cubicBezTo>
                  <a:pt x="665" y="17164"/>
                  <a:pt x="1151" y="16757"/>
                  <a:pt x="1731" y="16757"/>
                </a:cubicBezTo>
                <a:close/>
                <a:moveTo>
                  <a:pt x="7575" y="1"/>
                </a:moveTo>
                <a:cubicBezTo>
                  <a:pt x="7240" y="1"/>
                  <a:pt x="6962" y="208"/>
                  <a:pt x="6868" y="529"/>
                </a:cubicBezTo>
                <a:lnTo>
                  <a:pt x="3031" y="13535"/>
                </a:lnTo>
                <a:cubicBezTo>
                  <a:pt x="2990" y="13673"/>
                  <a:pt x="3070" y="13817"/>
                  <a:pt x="3207" y="13857"/>
                </a:cubicBezTo>
                <a:cubicBezTo>
                  <a:pt x="3231" y="13864"/>
                  <a:pt x="3255" y="13868"/>
                  <a:pt x="3280" y="13868"/>
                </a:cubicBezTo>
                <a:cubicBezTo>
                  <a:pt x="3392" y="13868"/>
                  <a:pt x="3495" y="13794"/>
                  <a:pt x="3528" y="13681"/>
                </a:cubicBezTo>
                <a:lnTo>
                  <a:pt x="3991" y="12116"/>
                </a:lnTo>
                <a:lnTo>
                  <a:pt x="11159" y="12116"/>
                </a:lnTo>
                <a:lnTo>
                  <a:pt x="12373" y="16235"/>
                </a:lnTo>
                <a:lnTo>
                  <a:pt x="2776" y="16235"/>
                </a:lnTo>
                <a:lnTo>
                  <a:pt x="3050" y="15299"/>
                </a:lnTo>
                <a:cubicBezTo>
                  <a:pt x="3092" y="15161"/>
                  <a:pt x="3012" y="15017"/>
                  <a:pt x="2875" y="14976"/>
                </a:cubicBezTo>
                <a:cubicBezTo>
                  <a:pt x="2851" y="14969"/>
                  <a:pt x="2826" y="14966"/>
                  <a:pt x="2802" y="14966"/>
                </a:cubicBezTo>
                <a:cubicBezTo>
                  <a:pt x="2689" y="14966"/>
                  <a:pt x="2586" y="15040"/>
                  <a:pt x="2554" y="15151"/>
                </a:cubicBezTo>
                <a:lnTo>
                  <a:pt x="2235" y="16235"/>
                </a:lnTo>
                <a:lnTo>
                  <a:pt x="1733" y="16235"/>
                </a:lnTo>
                <a:cubicBezTo>
                  <a:pt x="778" y="16235"/>
                  <a:pt x="1" y="17012"/>
                  <a:pt x="1" y="17966"/>
                </a:cubicBezTo>
                <a:cubicBezTo>
                  <a:pt x="1" y="18109"/>
                  <a:pt x="116" y="18227"/>
                  <a:pt x="260" y="18227"/>
                </a:cubicBezTo>
                <a:lnTo>
                  <a:pt x="14893" y="18227"/>
                </a:lnTo>
                <a:cubicBezTo>
                  <a:pt x="15035" y="18227"/>
                  <a:pt x="15152" y="18111"/>
                  <a:pt x="15152" y="17966"/>
                </a:cubicBezTo>
                <a:cubicBezTo>
                  <a:pt x="15148" y="17014"/>
                  <a:pt x="14371" y="16237"/>
                  <a:pt x="13416" y="16237"/>
                </a:cubicBezTo>
                <a:lnTo>
                  <a:pt x="12914" y="16237"/>
                </a:lnTo>
                <a:lnTo>
                  <a:pt x="9755" y="5525"/>
                </a:lnTo>
                <a:cubicBezTo>
                  <a:pt x="9721" y="5412"/>
                  <a:pt x="9618" y="5339"/>
                  <a:pt x="9507" y="5339"/>
                </a:cubicBezTo>
                <a:cubicBezTo>
                  <a:pt x="9482" y="5339"/>
                  <a:pt x="9458" y="5342"/>
                  <a:pt x="9433" y="5350"/>
                </a:cubicBezTo>
                <a:cubicBezTo>
                  <a:pt x="9295" y="5391"/>
                  <a:pt x="9217" y="5535"/>
                  <a:pt x="9258" y="5672"/>
                </a:cubicBezTo>
                <a:lnTo>
                  <a:pt x="9778" y="7435"/>
                </a:lnTo>
                <a:lnTo>
                  <a:pt x="5372" y="7435"/>
                </a:lnTo>
                <a:lnTo>
                  <a:pt x="6567" y="3387"/>
                </a:lnTo>
                <a:lnTo>
                  <a:pt x="8585" y="3387"/>
                </a:lnTo>
                <a:lnTo>
                  <a:pt x="8775" y="4035"/>
                </a:lnTo>
                <a:cubicBezTo>
                  <a:pt x="8809" y="4148"/>
                  <a:pt x="8912" y="4221"/>
                  <a:pt x="9023" y="4221"/>
                </a:cubicBezTo>
                <a:cubicBezTo>
                  <a:pt x="9048" y="4221"/>
                  <a:pt x="9073" y="4217"/>
                  <a:pt x="9097" y="4210"/>
                </a:cubicBezTo>
                <a:cubicBezTo>
                  <a:pt x="9234" y="4169"/>
                  <a:pt x="9314" y="4025"/>
                  <a:pt x="9272" y="3888"/>
                </a:cubicBezTo>
                <a:lnTo>
                  <a:pt x="9026" y="3053"/>
                </a:lnTo>
                <a:cubicBezTo>
                  <a:pt x="9026" y="3052"/>
                  <a:pt x="9026" y="3052"/>
                  <a:pt x="9025" y="3049"/>
                </a:cubicBezTo>
                <a:lnTo>
                  <a:pt x="8281" y="530"/>
                </a:lnTo>
                <a:cubicBezTo>
                  <a:pt x="8186" y="210"/>
                  <a:pt x="7909" y="1"/>
                  <a:pt x="75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nvGrpSpPr>
          <p:cNvPr id="2522" name="Google Shape;2522;p63"/>
          <p:cNvGrpSpPr/>
          <p:nvPr/>
        </p:nvGrpSpPr>
        <p:grpSpPr>
          <a:xfrm>
            <a:off x="6015125" y="2495076"/>
            <a:ext cx="532440" cy="449337"/>
            <a:chOff x="5474775" y="2379125"/>
            <a:chExt cx="455700" cy="384575"/>
          </a:xfrm>
        </p:grpSpPr>
        <p:sp>
          <p:nvSpPr>
            <p:cNvPr id="2523" name="Google Shape;2523;p63"/>
            <p:cNvSpPr/>
            <p:nvPr/>
          </p:nvSpPr>
          <p:spPr>
            <a:xfrm>
              <a:off x="5828000" y="2416150"/>
              <a:ext cx="52825" cy="80950"/>
            </a:xfrm>
            <a:custGeom>
              <a:avLst/>
              <a:gdLst/>
              <a:ahLst/>
              <a:cxnLst/>
              <a:rect l="l" t="t" r="r" b="b"/>
              <a:pathLst>
                <a:path w="2113" h="3238" extrusionOk="0">
                  <a:moveTo>
                    <a:pt x="1073" y="506"/>
                  </a:moveTo>
                  <a:cubicBezTo>
                    <a:pt x="1361" y="506"/>
                    <a:pt x="1537" y="670"/>
                    <a:pt x="1537" y="1016"/>
                  </a:cubicBezTo>
                  <a:lnTo>
                    <a:pt x="1537" y="1067"/>
                  </a:lnTo>
                  <a:cubicBezTo>
                    <a:pt x="1537" y="1412"/>
                    <a:pt x="1360" y="1577"/>
                    <a:pt x="1073" y="1577"/>
                  </a:cubicBezTo>
                  <a:lnTo>
                    <a:pt x="578" y="1577"/>
                  </a:lnTo>
                  <a:lnTo>
                    <a:pt x="578" y="506"/>
                  </a:lnTo>
                  <a:close/>
                  <a:moveTo>
                    <a:pt x="218" y="0"/>
                  </a:moveTo>
                  <a:cubicBezTo>
                    <a:pt x="85" y="0"/>
                    <a:pt x="1" y="84"/>
                    <a:pt x="1" y="179"/>
                  </a:cubicBezTo>
                  <a:lnTo>
                    <a:pt x="1" y="3056"/>
                  </a:lnTo>
                  <a:cubicBezTo>
                    <a:pt x="1" y="3176"/>
                    <a:pt x="142" y="3238"/>
                    <a:pt x="289" y="3238"/>
                  </a:cubicBezTo>
                  <a:cubicBezTo>
                    <a:pt x="430" y="3238"/>
                    <a:pt x="578" y="3176"/>
                    <a:pt x="578" y="3056"/>
                  </a:cubicBezTo>
                  <a:lnTo>
                    <a:pt x="578" y="2029"/>
                  </a:lnTo>
                  <a:lnTo>
                    <a:pt x="1073" y="2029"/>
                  </a:lnTo>
                  <a:cubicBezTo>
                    <a:pt x="1657" y="2029"/>
                    <a:pt x="2113" y="1750"/>
                    <a:pt x="2113" y="1024"/>
                  </a:cubicBezTo>
                  <a:lnTo>
                    <a:pt x="2113" y="997"/>
                  </a:lnTo>
                  <a:cubicBezTo>
                    <a:pt x="2113" y="269"/>
                    <a:pt x="1670"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24" name="Google Shape;2524;p63"/>
            <p:cNvSpPr/>
            <p:nvPr/>
          </p:nvSpPr>
          <p:spPr>
            <a:xfrm>
              <a:off x="5575775" y="2411675"/>
              <a:ext cx="162375" cy="43700"/>
            </a:xfrm>
            <a:custGeom>
              <a:avLst/>
              <a:gdLst/>
              <a:ahLst/>
              <a:cxnLst/>
              <a:rect l="l" t="t" r="r" b="b"/>
              <a:pathLst>
                <a:path w="6495" h="1748" extrusionOk="0">
                  <a:moveTo>
                    <a:pt x="3248" y="0"/>
                  </a:moveTo>
                  <a:cubicBezTo>
                    <a:pt x="2060" y="0"/>
                    <a:pt x="943" y="464"/>
                    <a:pt x="103" y="1305"/>
                  </a:cubicBezTo>
                  <a:cubicBezTo>
                    <a:pt x="1" y="1406"/>
                    <a:pt x="1" y="1570"/>
                    <a:pt x="103" y="1671"/>
                  </a:cubicBezTo>
                  <a:cubicBezTo>
                    <a:pt x="153" y="1722"/>
                    <a:pt x="220" y="1748"/>
                    <a:pt x="286" y="1748"/>
                  </a:cubicBezTo>
                  <a:cubicBezTo>
                    <a:pt x="353" y="1748"/>
                    <a:pt x="419" y="1722"/>
                    <a:pt x="469" y="1671"/>
                  </a:cubicBezTo>
                  <a:cubicBezTo>
                    <a:pt x="1212" y="929"/>
                    <a:pt x="2198" y="520"/>
                    <a:pt x="3248" y="520"/>
                  </a:cubicBezTo>
                  <a:cubicBezTo>
                    <a:pt x="4298" y="520"/>
                    <a:pt x="5284" y="930"/>
                    <a:pt x="6026" y="1671"/>
                  </a:cubicBezTo>
                  <a:cubicBezTo>
                    <a:pt x="6077" y="1722"/>
                    <a:pt x="6144" y="1748"/>
                    <a:pt x="6210" y="1748"/>
                  </a:cubicBezTo>
                  <a:cubicBezTo>
                    <a:pt x="6277" y="1748"/>
                    <a:pt x="6343" y="1722"/>
                    <a:pt x="6395" y="1671"/>
                  </a:cubicBezTo>
                  <a:cubicBezTo>
                    <a:pt x="6495" y="1569"/>
                    <a:pt x="6495" y="1405"/>
                    <a:pt x="6394" y="1305"/>
                  </a:cubicBezTo>
                  <a:cubicBezTo>
                    <a:pt x="5553" y="464"/>
                    <a:pt x="4435" y="0"/>
                    <a:pt x="32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25" name="Google Shape;2525;p63"/>
            <p:cNvSpPr/>
            <p:nvPr/>
          </p:nvSpPr>
          <p:spPr>
            <a:xfrm>
              <a:off x="5602550" y="2449575"/>
              <a:ext cx="108825" cy="32575"/>
            </a:xfrm>
            <a:custGeom>
              <a:avLst/>
              <a:gdLst/>
              <a:ahLst/>
              <a:cxnLst/>
              <a:rect l="l" t="t" r="r" b="b"/>
              <a:pathLst>
                <a:path w="4353" h="1303" extrusionOk="0">
                  <a:moveTo>
                    <a:pt x="2177" y="1"/>
                  </a:moveTo>
                  <a:cubicBezTo>
                    <a:pt x="1426" y="1"/>
                    <a:pt x="675" y="287"/>
                    <a:pt x="103" y="860"/>
                  </a:cubicBezTo>
                  <a:cubicBezTo>
                    <a:pt x="1" y="961"/>
                    <a:pt x="1" y="1125"/>
                    <a:pt x="103" y="1226"/>
                  </a:cubicBezTo>
                  <a:cubicBezTo>
                    <a:pt x="153" y="1277"/>
                    <a:pt x="219" y="1303"/>
                    <a:pt x="286" y="1303"/>
                  </a:cubicBezTo>
                  <a:cubicBezTo>
                    <a:pt x="352" y="1303"/>
                    <a:pt x="419" y="1277"/>
                    <a:pt x="469" y="1226"/>
                  </a:cubicBezTo>
                  <a:cubicBezTo>
                    <a:pt x="940" y="755"/>
                    <a:pt x="1558" y="520"/>
                    <a:pt x="2177" y="520"/>
                  </a:cubicBezTo>
                  <a:cubicBezTo>
                    <a:pt x="2795" y="520"/>
                    <a:pt x="3413" y="755"/>
                    <a:pt x="3883" y="1226"/>
                  </a:cubicBezTo>
                  <a:cubicBezTo>
                    <a:pt x="3934" y="1277"/>
                    <a:pt x="4001" y="1302"/>
                    <a:pt x="4068" y="1302"/>
                  </a:cubicBezTo>
                  <a:cubicBezTo>
                    <a:pt x="4135" y="1302"/>
                    <a:pt x="4200" y="1277"/>
                    <a:pt x="4252" y="1226"/>
                  </a:cubicBezTo>
                  <a:cubicBezTo>
                    <a:pt x="4353" y="1125"/>
                    <a:pt x="4353" y="961"/>
                    <a:pt x="4252" y="860"/>
                  </a:cubicBezTo>
                  <a:cubicBezTo>
                    <a:pt x="3679" y="287"/>
                    <a:pt x="2928" y="1"/>
                    <a:pt x="2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26" name="Google Shape;2526;p63"/>
            <p:cNvSpPr/>
            <p:nvPr/>
          </p:nvSpPr>
          <p:spPr>
            <a:xfrm>
              <a:off x="5628925" y="2486850"/>
              <a:ext cx="56125" cy="21650"/>
            </a:xfrm>
            <a:custGeom>
              <a:avLst/>
              <a:gdLst/>
              <a:ahLst/>
              <a:cxnLst/>
              <a:rect l="l" t="t" r="r" b="b"/>
              <a:pathLst>
                <a:path w="2245" h="866" extrusionOk="0">
                  <a:moveTo>
                    <a:pt x="1122" y="0"/>
                  </a:moveTo>
                  <a:cubicBezTo>
                    <a:pt x="753" y="0"/>
                    <a:pt x="383" y="141"/>
                    <a:pt x="101" y="422"/>
                  </a:cubicBezTo>
                  <a:cubicBezTo>
                    <a:pt x="0" y="524"/>
                    <a:pt x="0" y="689"/>
                    <a:pt x="101" y="789"/>
                  </a:cubicBezTo>
                  <a:cubicBezTo>
                    <a:pt x="152" y="840"/>
                    <a:pt x="219" y="865"/>
                    <a:pt x="285" y="865"/>
                  </a:cubicBezTo>
                  <a:cubicBezTo>
                    <a:pt x="352" y="865"/>
                    <a:pt x="418" y="840"/>
                    <a:pt x="468" y="789"/>
                  </a:cubicBezTo>
                  <a:cubicBezTo>
                    <a:pt x="649" y="609"/>
                    <a:pt x="885" y="519"/>
                    <a:pt x="1121" y="519"/>
                  </a:cubicBezTo>
                  <a:cubicBezTo>
                    <a:pt x="1358" y="519"/>
                    <a:pt x="1594" y="609"/>
                    <a:pt x="1774" y="789"/>
                  </a:cubicBezTo>
                  <a:cubicBezTo>
                    <a:pt x="1824" y="839"/>
                    <a:pt x="1891" y="865"/>
                    <a:pt x="1958" y="865"/>
                  </a:cubicBezTo>
                  <a:cubicBezTo>
                    <a:pt x="2025" y="865"/>
                    <a:pt x="2091" y="839"/>
                    <a:pt x="2143" y="789"/>
                  </a:cubicBezTo>
                  <a:cubicBezTo>
                    <a:pt x="2245" y="689"/>
                    <a:pt x="2245" y="524"/>
                    <a:pt x="2143" y="422"/>
                  </a:cubicBezTo>
                  <a:cubicBezTo>
                    <a:pt x="1861" y="141"/>
                    <a:pt x="1492"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27" name="Google Shape;2527;p63"/>
            <p:cNvSpPr/>
            <p:nvPr/>
          </p:nvSpPr>
          <p:spPr>
            <a:xfrm>
              <a:off x="5529950" y="2576350"/>
              <a:ext cx="274100" cy="73700"/>
            </a:xfrm>
            <a:custGeom>
              <a:avLst/>
              <a:gdLst/>
              <a:ahLst/>
              <a:cxnLst/>
              <a:rect l="l" t="t" r="r" b="b"/>
              <a:pathLst>
                <a:path w="10964" h="2948" extrusionOk="0">
                  <a:moveTo>
                    <a:pt x="6767" y="520"/>
                  </a:moveTo>
                  <a:cubicBezTo>
                    <a:pt x="7292" y="520"/>
                    <a:pt x="7799" y="675"/>
                    <a:pt x="8234" y="969"/>
                  </a:cubicBezTo>
                  <a:lnTo>
                    <a:pt x="9952" y="2129"/>
                  </a:lnTo>
                  <a:cubicBezTo>
                    <a:pt x="10072" y="2210"/>
                    <a:pt x="10195" y="2286"/>
                    <a:pt x="10322" y="2355"/>
                  </a:cubicBezTo>
                  <a:cubicBezTo>
                    <a:pt x="10354" y="2374"/>
                    <a:pt x="10382" y="2399"/>
                    <a:pt x="10402" y="2428"/>
                  </a:cubicBezTo>
                  <a:lnTo>
                    <a:pt x="4839" y="2428"/>
                  </a:lnTo>
                  <a:lnTo>
                    <a:pt x="4839" y="2426"/>
                  </a:lnTo>
                  <a:lnTo>
                    <a:pt x="4839" y="520"/>
                  </a:lnTo>
                  <a:close/>
                  <a:moveTo>
                    <a:pt x="3614" y="1"/>
                  </a:moveTo>
                  <a:cubicBezTo>
                    <a:pt x="2777" y="1"/>
                    <a:pt x="1989" y="326"/>
                    <a:pt x="1396" y="917"/>
                  </a:cubicBezTo>
                  <a:cubicBezTo>
                    <a:pt x="1092" y="1221"/>
                    <a:pt x="744" y="1474"/>
                    <a:pt x="364" y="1673"/>
                  </a:cubicBezTo>
                  <a:cubicBezTo>
                    <a:pt x="139" y="1789"/>
                    <a:pt x="0" y="2019"/>
                    <a:pt x="0" y="2272"/>
                  </a:cubicBezTo>
                  <a:cubicBezTo>
                    <a:pt x="0" y="2645"/>
                    <a:pt x="304" y="2947"/>
                    <a:pt x="676" y="2947"/>
                  </a:cubicBezTo>
                  <a:lnTo>
                    <a:pt x="1751" y="2947"/>
                  </a:lnTo>
                  <a:cubicBezTo>
                    <a:pt x="1893" y="2947"/>
                    <a:pt x="2010" y="2832"/>
                    <a:pt x="2010" y="2688"/>
                  </a:cubicBezTo>
                  <a:cubicBezTo>
                    <a:pt x="2010" y="2545"/>
                    <a:pt x="1895" y="2428"/>
                    <a:pt x="1751" y="2428"/>
                  </a:cubicBezTo>
                  <a:lnTo>
                    <a:pt x="676" y="2428"/>
                  </a:lnTo>
                  <a:cubicBezTo>
                    <a:pt x="589" y="2428"/>
                    <a:pt x="518" y="2358"/>
                    <a:pt x="518" y="2271"/>
                  </a:cubicBezTo>
                  <a:cubicBezTo>
                    <a:pt x="518" y="2213"/>
                    <a:pt x="551" y="2159"/>
                    <a:pt x="603" y="2132"/>
                  </a:cubicBezTo>
                  <a:cubicBezTo>
                    <a:pt x="1030" y="1911"/>
                    <a:pt x="1419" y="1624"/>
                    <a:pt x="1762" y="1284"/>
                  </a:cubicBezTo>
                  <a:cubicBezTo>
                    <a:pt x="2257" y="790"/>
                    <a:pt x="2914" y="520"/>
                    <a:pt x="3612" y="520"/>
                  </a:cubicBezTo>
                  <a:lnTo>
                    <a:pt x="4317" y="520"/>
                  </a:lnTo>
                  <a:lnTo>
                    <a:pt x="4317" y="2426"/>
                  </a:lnTo>
                  <a:lnTo>
                    <a:pt x="3456" y="2426"/>
                  </a:lnTo>
                  <a:cubicBezTo>
                    <a:pt x="3312" y="2426"/>
                    <a:pt x="3195" y="2542"/>
                    <a:pt x="3195" y="2686"/>
                  </a:cubicBezTo>
                  <a:cubicBezTo>
                    <a:pt x="3195" y="2829"/>
                    <a:pt x="3311" y="2946"/>
                    <a:pt x="3456" y="2946"/>
                  </a:cubicBezTo>
                  <a:lnTo>
                    <a:pt x="10575" y="2946"/>
                  </a:lnTo>
                  <a:cubicBezTo>
                    <a:pt x="10788" y="2946"/>
                    <a:pt x="10962" y="2772"/>
                    <a:pt x="10962" y="2559"/>
                  </a:cubicBezTo>
                  <a:cubicBezTo>
                    <a:pt x="10963" y="2285"/>
                    <a:pt x="10813" y="2033"/>
                    <a:pt x="10571" y="1900"/>
                  </a:cubicBezTo>
                  <a:cubicBezTo>
                    <a:pt x="10459" y="1839"/>
                    <a:pt x="10349" y="1771"/>
                    <a:pt x="10242" y="1700"/>
                  </a:cubicBezTo>
                  <a:lnTo>
                    <a:pt x="8523" y="538"/>
                  </a:lnTo>
                  <a:cubicBezTo>
                    <a:pt x="8002" y="186"/>
                    <a:pt x="7395" y="1"/>
                    <a:pt x="6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28" name="Google Shape;2528;p63"/>
            <p:cNvSpPr/>
            <p:nvPr/>
          </p:nvSpPr>
          <p:spPr>
            <a:xfrm>
              <a:off x="5640450" y="2659850"/>
              <a:ext cx="33075" cy="13025"/>
            </a:xfrm>
            <a:custGeom>
              <a:avLst/>
              <a:gdLst/>
              <a:ahLst/>
              <a:cxnLst/>
              <a:rect l="l" t="t" r="r" b="b"/>
              <a:pathLst>
                <a:path w="1323" h="521" extrusionOk="0">
                  <a:moveTo>
                    <a:pt x="261" y="1"/>
                  </a:moveTo>
                  <a:cubicBezTo>
                    <a:pt x="118" y="1"/>
                    <a:pt x="0" y="116"/>
                    <a:pt x="0" y="260"/>
                  </a:cubicBezTo>
                  <a:cubicBezTo>
                    <a:pt x="0" y="403"/>
                    <a:pt x="117" y="521"/>
                    <a:pt x="261" y="521"/>
                  </a:cubicBezTo>
                  <a:lnTo>
                    <a:pt x="1063" y="521"/>
                  </a:lnTo>
                  <a:cubicBezTo>
                    <a:pt x="1205" y="521"/>
                    <a:pt x="1322" y="404"/>
                    <a:pt x="1322" y="260"/>
                  </a:cubicBezTo>
                  <a:cubicBezTo>
                    <a:pt x="1321" y="116"/>
                    <a:pt x="1205"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29" name="Google Shape;2529;p63"/>
            <p:cNvSpPr/>
            <p:nvPr/>
          </p:nvSpPr>
          <p:spPr>
            <a:xfrm>
              <a:off x="5474775" y="2379125"/>
              <a:ext cx="455700" cy="384575"/>
            </a:xfrm>
            <a:custGeom>
              <a:avLst/>
              <a:gdLst/>
              <a:ahLst/>
              <a:cxnLst/>
              <a:rect l="l" t="t" r="r" b="b"/>
              <a:pathLst>
                <a:path w="18228" h="15383" extrusionOk="0">
                  <a:moveTo>
                    <a:pt x="15321" y="6353"/>
                  </a:moveTo>
                  <a:lnTo>
                    <a:pt x="15321" y="9647"/>
                  </a:lnTo>
                  <a:lnTo>
                    <a:pt x="15005" y="9584"/>
                  </a:lnTo>
                  <a:lnTo>
                    <a:pt x="15005" y="6353"/>
                  </a:lnTo>
                  <a:close/>
                  <a:moveTo>
                    <a:pt x="8972" y="7509"/>
                  </a:moveTo>
                  <a:cubicBezTo>
                    <a:pt x="9656" y="7509"/>
                    <a:pt x="10317" y="7711"/>
                    <a:pt x="10885" y="8095"/>
                  </a:cubicBezTo>
                  <a:lnTo>
                    <a:pt x="12603" y="9255"/>
                  </a:lnTo>
                  <a:cubicBezTo>
                    <a:pt x="12948" y="9488"/>
                    <a:pt x="13472" y="9811"/>
                    <a:pt x="14039" y="9923"/>
                  </a:cubicBezTo>
                  <a:lnTo>
                    <a:pt x="16408" y="10394"/>
                  </a:lnTo>
                  <a:cubicBezTo>
                    <a:pt x="16853" y="10482"/>
                    <a:pt x="17241" y="10755"/>
                    <a:pt x="17476" y="11144"/>
                  </a:cubicBezTo>
                  <a:lnTo>
                    <a:pt x="17559" y="11280"/>
                  </a:lnTo>
                  <a:cubicBezTo>
                    <a:pt x="17656" y="11443"/>
                    <a:pt x="17708" y="11629"/>
                    <a:pt x="17708" y="11819"/>
                  </a:cubicBezTo>
                  <a:lnTo>
                    <a:pt x="17708" y="13163"/>
                  </a:lnTo>
                  <a:lnTo>
                    <a:pt x="17709" y="13163"/>
                  </a:lnTo>
                  <a:cubicBezTo>
                    <a:pt x="17709" y="13408"/>
                    <a:pt x="17509" y="13608"/>
                    <a:pt x="17265" y="13608"/>
                  </a:cubicBezTo>
                  <a:lnTo>
                    <a:pt x="16838" y="13608"/>
                  </a:lnTo>
                  <a:cubicBezTo>
                    <a:pt x="16828" y="13230"/>
                    <a:pt x="16695" y="12872"/>
                    <a:pt x="16455" y="12576"/>
                  </a:cubicBezTo>
                  <a:cubicBezTo>
                    <a:pt x="16454" y="12574"/>
                    <a:pt x="16453" y="12573"/>
                    <a:pt x="16450" y="12570"/>
                  </a:cubicBezTo>
                  <a:cubicBezTo>
                    <a:pt x="16434" y="12553"/>
                    <a:pt x="16421" y="12534"/>
                    <a:pt x="16403" y="12518"/>
                  </a:cubicBezTo>
                  <a:cubicBezTo>
                    <a:pt x="16400" y="12514"/>
                    <a:pt x="16396" y="12509"/>
                    <a:pt x="16392" y="12503"/>
                  </a:cubicBezTo>
                  <a:cubicBezTo>
                    <a:pt x="16376" y="12486"/>
                    <a:pt x="16359" y="12467"/>
                    <a:pt x="16341" y="12450"/>
                  </a:cubicBezTo>
                  <a:cubicBezTo>
                    <a:pt x="16338" y="12447"/>
                    <a:pt x="16335" y="12443"/>
                    <a:pt x="16331" y="12441"/>
                  </a:cubicBezTo>
                  <a:cubicBezTo>
                    <a:pt x="16108" y="12216"/>
                    <a:pt x="15833" y="12062"/>
                    <a:pt x="15535" y="11988"/>
                  </a:cubicBezTo>
                  <a:cubicBezTo>
                    <a:pt x="15398" y="11954"/>
                    <a:pt x="15258" y="11936"/>
                    <a:pt x="15114" y="11936"/>
                  </a:cubicBezTo>
                  <a:cubicBezTo>
                    <a:pt x="15000" y="11936"/>
                    <a:pt x="14886" y="11947"/>
                    <a:pt x="14776" y="11969"/>
                  </a:cubicBezTo>
                  <a:cubicBezTo>
                    <a:pt x="14445" y="12035"/>
                    <a:pt x="14140" y="12198"/>
                    <a:pt x="13896" y="12441"/>
                  </a:cubicBezTo>
                  <a:cubicBezTo>
                    <a:pt x="13894" y="12443"/>
                    <a:pt x="13891" y="12447"/>
                    <a:pt x="13888" y="12450"/>
                  </a:cubicBezTo>
                  <a:cubicBezTo>
                    <a:pt x="13869" y="12467"/>
                    <a:pt x="13853" y="12486"/>
                    <a:pt x="13837" y="12503"/>
                  </a:cubicBezTo>
                  <a:cubicBezTo>
                    <a:pt x="13832" y="12508"/>
                    <a:pt x="13828" y="12513"/>
                    <a:pt x="13824" y="12517"/>
                  </a:cubicBezTo>
                  <a:lnTo>
                    <a:pt x="13778" y="12570"/>
                  </a:lnTo>
                  <a:cubicBezTo>
                    <a:pt x="13777" y="12571"/>
                    <a:pt x="13776" y="12574"/>
                    <a:pt x="13775" y="12575"/>
                  </a:cubicBezTo>
                  <a:cubicBezTo>
                    <a:pt x="13535" y="12870"/>
                    <a:pt x="13402" y="13229"/>
                    <a:pt x="13392" y="13606"/>
                  </a:cubicBezTo>
                  <a:lnTo>
                    <a:pt x="4898" y="13606"/>
                  </a:lnTo>
                  <a:cubicBezTo>
                    <a:pt x="4887" y="13229"/>
                    <a:pt x="4753" y="12869"/>
                    <a:pt x="4515" y="12574"/>
                  </a:cubicBezTo>
                  <a:lnTo>
                    <a:pt x="4510" y="12570"/>
                  </a:lnTo>
                  <a:cubicBezTo>
                    <a:pt x="4495" y="12551"/>
                    <a:pt x="4478" y="12533"/>
                    <a:pt x="4462" y="12514"/>
                  </a:cubicBezTo>
                  <a:cubicBezTo>
                    <a:pt x="4459" y="12510"/>
                    <a:pt x="4455" y="12508"/>
                    <a:pt x="4453" y="12503"/>
                  </a:cubicBezTo>
                  <a:cubicBezTo>
                    <a:pt x="4433" y="12482"/>
                    <a:pt x="4413" y="12461"/>
                    <a:pt x="4392" y="12441"/>
                  </a:cubicBezTo>
                  <a:cubicBezTo>
                    <a:pt x="4309" y="12357"/>
                    <a:pt x="4217" y="12283"/>
                    <a:pt x="4122" y="12220"/>
                  </a:cubicBezTo>
                  <a:cubicBezTo>
                    <a:pt x="3835" y="12031"/>
                    <a:pt x="3504" y="11937"/>
                    <a:pt x="3173" y="11937"/>
                  </a:cubicBezTo>
                  <a:cubicBezTo>
                    <a:pt x="2732" y="11937"/>
                    <a:pt x="2291" y="12105"/>
                    <a:pt x="1956" y="12441"/>
                  </a:cubicBezTo>
                  <a:cubicBezTo>
                    <a:pt x="1936" y="12460"/>
                    <a:pt x="1919" y="12479"/>
                    <a:pt x="1900" y="12499"/>
                  </a:cubicBezTo>
                  <a:cubicBezTo>
                    <a:pt x="1895" y="12506"/>
                    <a:pt x="1890" y="12512"/>
                    <a:pt x="1885" y="12518"/>
                  </a:cubicBezTo>
                  <a:cubicBezTo>
                    <a:pt x="1873" y="12532"/>
                    <a:pt x="1859" y="12548"/>
                    <a:pt x="1848" y="12561"/>
                  </a:cubicBezTo>
                  <a:cubicBezTo>
                    <a:pt x="1843" y="12568"/>
                    <a:pt x="1838" y="12574"/>
                    <a:pt x="1831" y="12581"/>
                  </a:cubicBezTo>
                  <a:cubicBezTo>
                    <a:pt x="1818" y="12596"/>
                    <a:pt x="1806" y="12613"/>
                    <a:pt x="1793" y="12628"/>
                  </a:cubicBezTo>
                  <a:lnTo>
                    <a:pt x="1782" y="12643"/>
                  </a:lnTo>
                  <a:cubicBezTo>
                    <a:pt x="1750" y="12689"/>
                    <a:pt x="1719" y="12734"/>
                    <a:pt x="1692" y="12781"/>
                  </a:cubicBezTo>
                  <a:cubicBezTo>
                    <a:pt x="1690" y="12782"/>
                    <a:pt x="1690" y="12784"/>
                    <a:pt x="1689" y="12786"/>
                  </a:cubicBezTo>
                  <a:cubicBezTo>
                    <a:pt x="1675" y="12808"/>
                    <a:pt x="1663" y="12832"/>
                    <a:pt x="1651" y="12857"/>
                  </a:cubicBezTo>
                  <a:cubicBezTo>
                    <a:pt x="1651" y="12858"/>
                    <a:pt x="1649" y="12858"/>
                    <a:pt x="1649" y="12859"/>
                  </a:cubicBezTo>
                  <a:cubicBezTo>
                    <a:pt x="1560" y="13031"/>
                    <a:pt x="1498" y="13218"/>
                    <a:pt x="1471" y="13410"/>
                  </a:cubicBezTo>
                  <a:lnTo>
                    <a:pt x="661" y="13052"/>
                  </a:lnTo>
                  <a:cubicBezTo>
                    <a:pt x="575" y="13013"/>
                    <a:pt x="519" y="12927"/>
                    <a:pt x="519" y="12832"/>
                  </a:cubicBezTo>
                  <a:lnTo>
                    <a:pt x="519" y="10317"/>
                  </a:lnTo>
                  <a:cubicBezTo>
                    <a:pt x="519" y="9995"/>
                    <a:pt x="747" y="9713"/>
                    <a:pt x="1061" y="9647"/>
                  </a:cubicBezTo>
                  <a:lnTo>
                    <a:pt x="1435" y="9569"/>
                  </a:lnTo>
                  <a:cubicBezTo>
                    <a:pt x="2182" y="9413"/>
                    <a:pt x="2864" y="9044"/>
                    <a:pt x="3407" y="8504"/>
                  </a:cubicBezTo>
                  <a:cubicBezTo>
                    <a:pt x="4051" y="7863"/>
                    <a:pt x="4908" y="7509"/>
                    <a:pt x="5819" y="7509"/>
                  </a:cubicBezTo>
                  <a:close/>
                  <a:moveTo>
                    <a:pt x="3180" y="12456"/>
                  </a:moveTo>
                  <a:cubicBezTo>
                    <a:pt x="3449" y="12456"/>
                    <a:pt x="3718" y="12545"/>
                    <a:pt x="3939" y="12724"/>
                  </a:cubicBezTo>
                  <a:lnTo>
                    <a:pt x="3940" y="12725"/>
                  </a:lnTo>
                  <a:cubicBezTo>
                    <a:pt x="3953" y="12735"/>
                    <a:pt x="3968" y="12746"/>
                    <a:pt x="3980" y="12759"/>
                  </a:cubicBezTo>
                  <a:cubicBezTo>
                    <a:pt x="3983" y="12761"/>
                    <a:pt x="3985" y="12762"/>
                    <a:pt x="3988" y="12765"/>
                  </a:cubicBezTo>
                  <a:cubicBezTo>
                    <a:pt x="4004" y="12779"/>
                    <a:pt x="4017" y="12793"/>
                    <a:pt x="4033" y="12807"/>
                  </a:cubicBezTo>
                  <a:cubicBezTo>
                    <a:pt x="4048" y="12823"/>
                    <a:pt x="4064" y="12839"/>
                    <a:pt x="4078" y="12854"/>
                  </a:cubicBezTo>
                  <a:cubicBezTo>
                    <a:pt x="4084" y="12863"/>
                    <a:pt x="4091" y="12869"/>
                    <a:pt x="4098" y="12877"/>
                  </a:cubicBezTo>
                  <a:lnTo>
                    <a:pt x="4120" y="12904"/>
                  </a:lnTo>
                  <a:cubicBezTo>
                    <a:pt x="4128" y="12914"/>
                    <a:pt x="4138" y="12925"/>
                    <a:pt x="4145" y="12935"/>
                  </a:cubicBezTo>
                  <a:cubicBezTo>
                    <a:pt x="4149" y="12941"/>
                    <a:pt x="4154" y="12946"/>
                    <a:pt x="4158" y="12952"/>
                  </a:cubicBezTo>
                  <a:cubicBezTo>
                    <a:pt x="4167" y="12966"/>
                    <a:pt x="4177" y="12978"/>
                    <a:pt x="4186" y="12992"/>
                  </a:cubicBezTo>
                  <a:cubicBezTo>
                    <a:pt x="4187" y="12996"/>
                    <a:pt x="4189" y="12998"/>
                    <a:pt x="4191" y="12999"/>
                  </a:cubicBezTo>
                  <a:cubicBezTo>
                    <a:pt x="4489" y="13467"/>
                    <a:pt x="4437" y="14100"/>
                    <a:pt x="4028" y="14510"/>
                  </a:cubicBezTo>
                  <a:cubicBezTo>
                    <a:pt x="3800" y="14738"/>
                    <a:pt x="3499" y="14862"/>
                    <a:pt x="3177" y="14862"/>
                  </a:cubicBezTo>
                  <a:cubicBezTo>
                    <a:pt x="2856" y="14862"/>
                    <a:pt x="2553" y="14738"/>
                    <a:pt x="2327" y="14510"/>
                  </a:cubicBezTo>
                  <a:cubicBezTo>
                    <a:pt x="1962" y="14146"/>
                    <a:pt x="1881" y="13603"/>
                    <a:pt x="2084" y="13160"/>
                  </a:cubicBezTo>
                  <a:cubicBezTo>
                    <a:pt x="2085" y="13156"/>
                    <a:pt x="2086" y="13152"/>
                    <a:pt x="2089" y="13150"/>
                  </a:cubicBezTo>
                  <a:lnTo>
                    <a:pt x="2107" y="13111"/>
                  </a:lnTo>
                  <a:cubicBezTo>
                    <a:pt x="2110" y="13105"/>
                    <a:pt x="2115" y="13100"/>
                    <a:pt x="2117" y="13093"/>
                  </a:cubicBezTo>
                  <a:cubicBezTo>
                    <a:pt x="2123" y="13081"/>
                    <a:pt x="2130" y="13071"/>
                    <a:pt x="2136" y="13059"/>
                  </a:cubicBezTo>
                  <a:cubicBezTo>
                    <a:pt x="2140" y="13052"/>
                    <a:pt x="2145" y="13044"/>
                    <a:pt x="2151" y="13037"/>
                  </a:cubicBezTo>
                  <a:cubicBezTo>
                    <a:pt x="2157" y="13026"/>
                    <a:pt x="2162" y="13017"/>
                    <a:pt x="2168" y="13007"/>
                  </a:cubicBezTo>
                  <a:cubicBezTo>
                    <a:pt x="2173" y="12998"/>
                    <a:pt x="2179" y="12990"/>
                    <a:pt x="2187" y="12981"/>
                  </a:cubicBezTo>
                  <a:cubicBezTo>
                    <a:pt x="2193" y="12972"/>
                    <a:pt x="2198" y="12965"/>
                    <a:pt x="2204" y="12955"/>
                  </a:cubicBezTo>
                  <a:cubicBezTo>
                    <a:pt x="2210" y="12946"/>
                    <a:pt x="2219" y="12936"/>
                    <a:pt x="2226" y="12927"/>
                  </a:cubicBezTo>
                  <a:cubicBezTo>
                    <a:pt x="2231" y="12919"/>
                    <a:pt x="2238" y="12913"/>
                    <a:pt x="2243" y="12905"/>
                  </a:cubicBezTo>
                  <a:cubicBezTo>
                    <a:pt x="2251" y="12895"/>
                    <a:pt x="2261" y="12884"/>
                    <a:pt x="2269" y="12874"/>
                  </a:cubicBezTo>
                  <a:cubicBezTo>
                    <a:pt x="2274" y="12868"/>
                    <a:pt x="2279" y="12863"/>
                    <a:pt x="2284" y="12857"/>
                  </a:cubicBezTo>
                  <a:cubicBezTo>
                    <a:pt x="2297" y="12842"/>
                    <a:pt x="2311" y="12827"/>
                    <a:pt x="2326" y="12812"/>
                  </a:cubicBezTo>
                  <a:lnTo>
                    <a:pt x="2329" y="12808"/>
                  </a:lnTo>
                  <a:lnTo>
                    <a:pt x="2337" y="12801"/>
                  </a:lnTo>
                  <a:cubicBezTo>
                    <a:pt x="2348" y="12790"/>
                    <a:pt x="2362" y="12777"/>
                    <a:pt x="2373" y="12766"/>
                  </a:cubicBezTo>
                  <a:cubicBezTo>
                    <a:pt x="2375" y="12764"/>
                    <a:pt x="2379" y="12761"/>
                    <a:pt x="2383" y="12757"/>
                  </a:cubicBezTo>
                  <a:cubicBezTo>
                    <a:pt x="2395" y="12746"/>
                    <a:pt x="2408" y="12735"/>
                    <a:pt x="2420" y="12725"/>
                  </a:cubicBezTo>
                  <a:cubicBezTo>
                    <a:pt x="2421" y="12724"/>
                    <a:pt x="2423" y="12724"/>
                    <a:pt x="2424" y="12723"/>
                  </a:cubicBezTo>
                  <a:cubicBezTo>
                    <a:pt x="2644" y="12544"/>
                    <a:pt x="2912" y="12456"/>
                    <a:pt x="3180" y="12456"/>
                  </a:cubicBezTo>
                  <a:close/>
                  <a:moveTo>
                    <a:pt x="15115" y="12457"/>
                  </a:moveTo>
                  <a:cubicBezTo>
                    <a:pt x="15438" y="12457"/>
                    <a:pt x="15739" y="12582"/>
                    <a:pt x="15966" y="12810"/>
                  </a:cubicBezTo>
                  <a:cubicBezTo>
                    <a:pt x="15981" y="12825"/>
                    <a:pt x="15997" y="12842"/>
                    <a:pt x="16011" y="12858"/>
                  </a:cubicBezTo>
                  <a:cubicBezTo>
                    <a:pt x="16017" y="12865"/>
                    <a:pt x="16024" y="12872"/>
                    <a:pt x="16031" y="12879"/>
                  </a:cubicBezTo>
                  <a:lnTo>
                    <a:pt x="16053" y="12906"/>
                  </a:lnTo>
                  <a:cubicBezTo>
                    <a:pt x="16061" y="12916"/>
                    <a:pt x="16070" y="12927"/>
                    <a:pt x="16078" y="12937"/>
                  </a:cubicBezTo>
                  <a:cubicBezTo>
                    <a:pt x="16082" y="12943"/>
                    <a:pt x="16087" y="12948"/>
                    <a:pt x="16090" y="12955"/>
                  </a:cubicBezTo>
                  <a:cubicBezTo>
                    <a:pt x="16100" y="12968"/>
                    <a:pt x="16110" y="12981"/>
                    <a:pt x="16119" y="12995"/>
                  </a:cubicBezTo>
                  <a:cubicBezTo>
                    <a:pt x="16120" y="12998"/>
                    <a:pt x="16122" y="13000"/>
                    <a:pt x="16124" y="13002"/>
                  </a:cubicBezTo>
                  <a:cubicBezTo>
                    <a:pt x="16428" y="13467"/>
                    <a:pt x="16376" y="14100"/>
                    <a:pt x="15966" y="14510"/>
                  </a:cubicBezTo>
                  <a:cubicBezTo>
                    <a:pt x="15738" y="14738"/>
                    <a:pt x="15438" y="14862"/>
                    <a:pt x="15115" y="14862"/>
                  </a:cubicBezTo>
                  <a:cubicBezTo>
                    <a:pt x="14794" y="14862"/>
                    <a:pt x="14491" y="14738"/>
                    <a:pt x="14265" y="14510"/>
                  </a:cubicBezTo>
                  <a:cubicBezTo>
                    <a:pt x="13855" y="14100"/>
                    <a:pt x="13803" y="13466"/>
                    <a:pt x="14108" y="13001"/>
                  </a:cubicBezTo>
                  <a:cubicBezTo>
                    <a:pt x="14110" y="12998"/>
                    <a:pt x="14111" y="12997"/>
                    <a:pt x="14112" y="12993"/>
                  </a:cubicBezTo>
                  <a:cubicBezTo>
                    <a:pt x="14122" y="12981"/>
                    <a:pt x="14131" y="12967"/>
                    <a:pt x="14141" y="12953"/>
                  </a:cubicBezTo>
                  <a:cubicBezTo>
                    <a:pt x="14144" y="12947"/>
                    <a:pt x="14151" y="12942"/>
                    <a:pt x="14154" y="12937"/>
                  </a:cubicBezTo>
                  <a:cubicBezTo>
                    <a:pt x="14162" y="12927"/>
                    <a:pt x="14169" y="12916"/>
                    <a:pt x="14178" y="12906"/>
                  </a:cubicBezTo>
                  <a:cubicBezTo>
                    <a:pt x="14186" y="12898"/>
                    <a:pt x="14194" y="12888"/>
                    <a:pt x="14200" y="12879"/>
                  </a:cubicBezTo>
                  <a:cubicBezTo>
                    <a:pt x="14206" y="12871"/>
                    <a:pt x="14213" y="12864"/>
                    <a:pt x="14220" y="12858"/>
                  </a:cubicBezTo>
                  <a:cubicBezTo>
                    <a:pt x="14234" y="12840"/>
                    <a:pt x="14249" y="12825"/>
                    <a:pt x="14265" y="12810"/>
                  </a:cubicBezTo>
                  <a:cubicBezTo>
                    <a:pt x="14492" y="12582"/>
                    <a:pt x="14794" y="12457"/>
                    <a:pt x="15115" y="12457"/>
                  </a:cubicBezTo>
                  <a:close/>
                  <a:moveTo>
                    <a:pt x="12519" y="1"/>
                  </a:moveTo>
                  <a:cubicBezTo>
                    <a:pt x="12160" y="1"/>
                    <a:pt x="11871" y="292"/>
                    <a:pt x="11871" y="649"/>
                  </a:cubicBezTo>
                  <a:lnTo>
                    <a:pt x="11871" y="2568"/>
                  </a:lnTo>
                  <a:cubicBezTo>
                    <a:pt x="11871" y="2711"/>
                    <a:pt x="11986" y="2827"/>
                    <a:pt x="12130" y="2827"/>
                  </a:cubicBezTo>
                  <a:cubicBezTo>
                    <a:pt x="12274" y="2827"/>
                    <a:pt x="12391" y="2712"/>
                    <a:pt x="12391" y="2568"/>
                  </a:cubicBezTo>
                  <a:lnTo>
                    <a:pt x="12391" y="649"/>
                  </a:lnTo>
                  <a:cubicBezTo>
                    <a:pt x="12391" y="579"/>
                    <a:pt x="12449" y="520"/>
                    <a:pt x="12520" y="520"/>
                  </a:cubicBezTo>
                  <a:lnTo>
                    <a:pt x="17576" y="520"/>
                  </a:lnTo>
                  <a:cubicBezTo>
                    <a:pt x="17647" y="520"/>
                    <a:pt x="17705" y="579"/>
                    <a:pt x="17705" y="649"/>
                  </a:cubicBezTo>
                  <a:lnTo>
                    <a:pt x="17705" y="5706"/>
                  </a:lnTo>
                  <a:cubicBezTo>
                    <a:pt x="17705" y="5776"/>
                    <a:pt x="17647" y="5835"/>
                    <a:pt x="17576" y="5835"/>
                  </a:cubicBezTo>
                  <a:lnTo>
                    <a:pt x="12520" y="5835"/>
                  </a:lnTo>
                  <a:cubicBezTo>
                    <a:pt x="12449" y="5835"/>
                    <a:pt x="12391" y="5776"/>
                    <a:pt x="12391" y="5706"/>
                  </a:cubicBezTo>
                  <a:lnTo>
                    <a:pt x="12391" y="4255"/>
                  </a:lnTo>
                  <a:cubicBezTo>
                    <a:pt x="12391" y="4112"/>
                    <a:pt x="12275" y="3995"/>
                    <a:pt x="12130" y="3995"/>
                  </a:cubicBezTo>
                  <a:cubicBezTo>
                    <a:pt x="11988" y="3995"/>
                    <a:pt x="11871" y="4111"/>
                    <a:pt x="11871" y="4255"/>
                  </a:cubicBezTo>
                  <a:lnTo>
                    <a:pt x="11871" y="5706"/>
                  </a:lnTo>
                  <a:cubicBezTo>
                    <a:pt x="11871" y="6063"/>
                    <a:pt x="12161" y="6353"/>
                    <a:pt x="12519" y="6353"/>
                  </a:cubicBezTo>
                  <a:lnTo>
                    <a:pt x="14486" y="6353"/>
                  </a:lnTo>
                  <a:lnTo>
                    <a:pt x="14486" y="9482"/>
                  </a:lnTo>
                  <a:lnTo>
                    <a:pt x="14141" y="9414"/>
                  </a:lnTo>
                  <a:cubicBezTo>
                    <a:pt x="13665" y="9319"/>
                    <a:pt x="13201" y="9032"/>
                    <a:pt x="12894" y="8824"/>
                  </a:cubicBezTo>
                  <a:lnTo>
                    <a:pt x="11176" y="7663"/>
                  </a:lnTo>
                  <a:cubicBezTo>
                    <a:pt x="10522" y="7222"/>
                    <a:pt x="9760" y="6989"/>
                    <a:pt x="8972" y="6989"/>
                  </a:cubicBezTo>
                  <a:lnTo>
                    <a:pt x="5821" y="6989"/>
                  </a:lnTo>
                  <a:cubicBezTo>
                    <a:pt x="4772" y="6989"/>
                    <a:pt x="3785" y="7397"/>
                    <a:pt x="3042" y="8137"/>
                  </a:cubicBezTo>
                  <a:cubicBezTo>
                    <a:pt x="2573" y="8605"/>
                    <a:pt x="1981" y="8924"/>
                    <a:pt x="1330" y="9060"/>
                  </a:cubicBezTo>
                  <a:lnTo>
                    <a:pt x="957" y="9139"/>
                  </a:lnTo>
                  <a:cubicBezTo>
                    <a:pt x="402" y="9255"/>
                    <a:pt x="1" y="9750"/>
                    <a:pt x="1" y="10317"/>
                  </a:cubicBezTo>
                  <a:lnTo>
                    <a:pt x="1" y="12832"/>
                  </a:lnTo>
                  <a:cubicBezTo>
                    <a:pt x="1" y="13131"/>
                    <a:pt x="179" y="13404"/>
                    <a:pt x="453" y="13527"/>
                  </a:cubicBezTo>
                  <a:lnTo>
                    <a:pt x="1488" y="13986"/>
                  </a:lnTo>
                  <a:cubicBezTo>
                    <a:pt x="1550" y="14312"/>
                    <a:pt x="1708" y="14625"/>
                    <a:pt x="1960" y="14878"/>
                  </a:cubicBezTo>
                  <a:cubicBezTo>
                    <a:pt x="2296" y="15214"/>
                    <a:pt x="2737" y="15381"/>
                    <a:pt x="3177" y="15381"/>
                  </a:cubicBezTo>
                  <a:cubicBezTo>
                    <a:pt x="3619" y="15381"/>
                    <a:pt x="4060" y="15214"/>
                    <a:pt x="4395" y="14878"/>
                  </a:cubicBezTo>
                  <a:cubicBezTo>
                    <a:pt x="4611" y="14661"/>
                    <a:pt x="4756" y="14402"/>
                    <a:pt x="4834" y="14127"/>
                  </a:cubicBezTo>
                  <a:lnTo>
                    <a:pt x="13458" y="14127"/>
                  </a:lnTo>
                  <a:cubicBezTo>
                    <a:pt x="13535" y="14403"/>
                    <a:pt x="13680" y="14661"/>
                    <a:pt x="13896" y="14878"/>
                  </a:cubicBezTo>
                  <a:cubicBezTo>
                    <a:pt x="14223" y="15204"/>
                    <a:pt x="14655" y="15382"/>
                    <a:pt x="15114" y="15382"/>
                  </a:cubicBezTo>
                  <a:cubicBezTo>
                    <a:pt x="15574" y="15382"/>
                    <a:pt x="16007" y="15204"/>
                    <a:pt x="16333" y="14878"/>
                  </a:cubicBezTo>
                  <a:cubicBezTo>
                    <a:pt x="16550" y="14661"/>
                    <a:pt x="16695" y="14402"/>
                    <a:pt x="16772" y="14127"/>
                  </a:cubicBezTo>
                  <a:lnTo>
                    <a:pt x="17265" y="14127"/>
                  </a:lnTo>
                  <a:cubicBezTo>
                    <a:pt x="17796" y="14127"/>
                    <a:pt x="18228" y="13695"/>
                    <a:pt x="18228" y="13164"/>
                  </a:cubicBezTo>
                  <a:lnTo>
                    <a:pt x="18228" y="11818"/>
                  </a:lnTo>
                  <a:cubicBezTo>
                    <a:pt x="18228" y="11534"/>
                    <a:pt x="18151" y="11256"/>
                    <a:pt x="18003" y="11012"/>
                  </a:cubicBezTo>
                  <a:lnTo>
                    <a:pt x="17921" y="10876"/>
                  </a:lnTo>
                  <a:cubicBezTo>
                    <a:pt x="17612" y="10362"/>
                    <a:pt x="17097" y="10001"/>
                    <a:pt x="16510" y="9884"/>
                  </a:cubicBezTo>
                  <a:lnTo>
                    <a:pt x="15840" y="9750"/>
                  </a:lnTo>
                  <a:lnTo>
                    <a:pt x="15840" y="6353"/>
                  </a:lnTo>
                  <a:lnTo>
                    <a:pt x="17575" y="6353"/>
                  </a:lnTo>
                  <a:cubicBezTo>
                    <a:pt x="17932" y="6353"/>
                    <a:pt x="18222" y="6062"/>
                    <a:pt x="18222" y="5706"/>
                  </a:cubicBezTo>
                  <a:lnTo>
                    <a:pt x="18222" y="649"/>
                  </a:lnTo>
                  <a:cubicBezTo>
                    <a:pt x="18222" y="291"/>
                    <a:pt x="17931" y="1"/>
                    <a:pt x="175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30" name="Google Shape;2530;p63"/>
            <p:cNvSpPr/>
            <p:nvPr/>
          </p:nvSpPr>
          <p:spPr>
            <a:xfrm>
              <a:off x="5534500" y="2700900"/>
              <a:ext cx="41325" cy="39400"/>
            </a:xfrm>
            <a:custGeom>
              <a:avLst/>
              <a:gdLst/>
              <a:ahLst/>
              <a:cxnLst/>
              <a:rect l="l" t="t" r="r" b="b"/>
              <a:pathLst>
                <a:path w="1653" h="1576" extrusionOk="0">
                  <a:moveTo>
                    <a:pt x="787" y="519"/>
                  </a:moveTo>
                  <a:cubicBezTo>
                    <a:pt x="859" y="519"/>
                    <a:pt x="926" y="548"/>
                    <a:pt x="978" y="597"/>
                  </a:cubicBezTo>
                  <a:cubicBezTo>
                    <a:pt x="1083" y="703"/>
                    <a:pt x="1083" y="874"/>
                    <a:pt x="978" y="979"/>
                  </a:cubicBezTo>
                  <a:cubicBezTo>
                    <a:pt x="927" y="1029"/>
                    <a:pt x="859" y="1057"/>
                    <a:pt x="787" y="1057"/>
                  </a:cubicBezTo>
                  <a:cubicBezTo>
                    <a:pt x="715" y="1057"/>
                    <a:pt x="648" y="1029"/>
                    <a:pt x="597" y="979"/>
                  </a:cubicBezTo>
                  <a:cubicBezTo>
                    <a:pt x="546" y="929"/>
                    <a:pt x="518" y="861"/>
                    <a:pt x="518" y="789"/>
                  </a:cubicBezTo>
                  <a:cubicBezTo>
                    <a:pt x="518" y="716"/>
                    <a:pt x="546" y="649"/>
                    <a:pt x="597" y="597"/>
                  </a:cubicBezTo>
                  <a:cubicBezTo>
                    <a:pt x="647" y="548"/>
                    <a:pt x="715" y="519"/>
                    <a:pt x="787" y="519"/>
                  </a:cubicBezTo>
                  <a:close/>
                  <a:moveTo>
                    <a:pt x="788" y="1"/>
                  </a:moveTo>
                  <a:cubicBezTo>
                    <a:pt x="577" y="1"/>
                    <a:pt x="380" y="82"/>
                    <a:pt x="231" y="231"/>
                  </a:cubicBezTo>
                  <a:cubicBezTo>
                    <a:pt x="82" y="380"/>
                    <a:pt x="0" y="579"/>
                    <a:pt x="0" y="789"/>
                  </a:cubicBezTo>
                  <a:cubicBezTo>
                    <a:pt x="0" y="998"/>
                    <a:pt x="83" y="1196"/>
                    <a:pt x="231" y="1346"/>
                  </a:cubicBezTo>
                  <a:cubicBezTo>
                    <a:pt x="380" y="1495"/>
                    <a:pt x="578" y="1575"/>
                    <a:pt x="788" y="1575"/>
                  </a:cubicBezTo>
                  <a:cubicBezTo>
                    <a:pt x="999" y="1575"/>
                    <a:pt x="1196" y="1494"/>
                    <a:pt x="1345" y="1346"/>
                  </a:cubicBezTo>
                  <a:cubicBezTo>
                    <a:pt x="1653" y="1039"/>
                    <a:pt x="1653" y="538"/>
                    <a:pt x="1345" y="231"/>
                  </a:cubicBezTo>
                  <a:cubicBezTo>
                    <a:pt x="1196" y="81"/>
                    <a:pt x="998" y="1"/>
                    <a:pt x="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31" name="Google Shape;2531;p63"/>
            <p:cNvSpPr/>
            <p:nvPr/>
          </p:nvSpPr>
          <p:spPr>
            <a:xfrm>
              <a:off x="5831025" y="2700900"/>
              <a:ext cx="41325" cy="39400"/>
            </a:xfrm>
            <a:custGeom>
              <a:avLst/>
              <a:gdLst/>
              <a:ahLst/>
              <a:cxnLst/>
              <a:rect l="l" t="t" r="r" b="b"/>
              <a:pathLst>
                <a:path w="1653" h="1576" extrusionOk="0">
                  <a:moveTo>
                    <a:pt x="865" y="519"/>
                  </a:moveTo>
                  <a:cubicBezTo>
                    <a:pt x="937" y="519"/>
                    <a:pt x="1004" y="548"/>
                    <a:pt x="1056" y="597"/>
                  </a:cubicBezTo>
                  <a:cubicBezTo>
                    <a:pt x="1106" y="648"/>
                    <a:pt x="1134" y="716"/>
                    <a:pt x="1134" y="789"/>
                  </a:cubicBezTo>
                  <a:cubicBezTo>
                    <a:pt x="1134" y="861"/>
                    <a:pt x="1106" y="929"/>
                    <a:pt x="1056" y="979"/>
                  </a:cubicBezTo>
                  <a:cubicBezTo>
                    <a:pt x="1005" y="1029"/>
                    <a:pt x="937" y="1057"/>
                    <a:pt x="865" y="1057"/>
                  </a:cubicBezTo>
                  <a:cubicBezTo>
                    <a:pt x="793" y="1057"/>
                    <a:pt x="726" y="1029"/>
                    <a:pt x="675" y="979"/>
                  </a:cubicBezTo>
                  <a:cubicBezTo>
                    <a:pt x="571" y="874"/>
                    <a:pt x="571" y="703"/>
                    <a:pt x="675" y="597"/>
                  </a:cubicBezTo>
                  <a:cubicBezTo>
                    <a:pt x="725" y="548"/>
                    <a:pt x="793" y="519"/>
                    <a:pt x="865" y="519"/>
                  </a:cubicBezTo>
                  <a:close/>
                  <a:moveTo>
                    <a:pt x="865" y="1"/>
                  </a:moveTo>
                  <a:cubicBezTo>
                    <a:pt x="654" y="1"/>
                    <a:pt x="458" y="82"/>
                    <a:pt x="308" y="231"/>
                  </a:cubicBezTo>
                  <a:cubicBezTo>
                    <a:pt x="0" y="538"/>
                    <a:pt x="0" y="1038"/>
                    <a:pt x="308" y="1346"/>
                  </a:cubicBezTo>
                  <a:cubicBezTo>
                    <a:pt x="458" y="1495"/>
                    <a:pt x="655" y="1575"/>
                    <a:pt x="865" y="1575"/>
                  </a:cubicBezTo>
                  <a:cubicBezTo>
                    <a:pt x="1076" y="1575"/>
                    <a:pt x="1273" y="1494"/>
                    <a:pt x="1422" y="1346"/>
                  </a:cubicBezTo>
                  <a:cubicBezTo>
                    <a:pt x="1572" y="1196"/>
                    <a:pt x="1653" y="998"/>
                    <a:pt x="1653" y="789"/>
                  </a:cubicBezTo>
                  <a:cubicBezTo>
                    <a:pt x="1653" y="579"/>
                    <a:pt x="1572" y="380"/>
                    <a:pt x="1422" y="231"/>
                  </a:cubicBezTo>
                  <a:cubicBezTo>
                    <a:pt x="1273" y="81"/>
                    <a:pt x="1075" y="1"/>
                    <a:pt x="8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532" name="Google Shape;2532;p63"/>
          <p:cNvGrpSpPr/>
          <p:nvPr/>
        </p:nvGrpSpPr>
        <p:grpSpPr>
          <a:xfrm>
            <a:off x="6015038" y="3213788"/>
            <a:ext cx="532615" cy="532411"/>
            <a:chOff x="5578400" y="2994000"/>
            <a:chExt cx="455850" cy="455675"/>
          </a:xfrm>
        </p:grpSpPr>
        <p:sp>
          <p:nvSpPr>
            <p:cNvPr id="2533" name="Google Shape;2533;p63"/>
            <p:cNvSpPr/>
            <p:nvPr/>
          </p:nvSpPr>
          <p:spPr>
            <a:xfrm>
              <a:off x="5727825" y="3268475"/>
              <a:ext cx="157025" cy="13025"/>
            </a:xfrm>
            <a:custGeom>
              <a:avLst/>
              <a:gdLst/>
              <a:ahLst/>
              <a:cxnLst/>
              <a:rect l="l" t="t" r="r" b="b"/>
              <a:pathLst>
                <a:path w="6281" h="521" extrusionOk="0">
                  <a:moveTo>
                    <a:pt x="261" y="1"/>
                  </a:moveTo>
                  <a:cubicBezTo>
                    <a:pt x="118" y="1"/>
                    <a:pt x="1" y="116"/>
                    <a:pt x="1" y="260"/>
                  </a:cubicBezTo>
                  <a:cubicBezTo>
                    <a:pt x="1" y="403"/>
                    <a:pt x="117" y="521"/>
                    <a:pt x="261" y="521"/>
                  </a:cubicBezTo>
                  <a:lnTo>
                    <a:pt x="6021" y="521"/>
                  </a:lnTo>
                  <a:cubicBezTo>
                    <a:pt x="6163" y="521"/>
                    <a:pt x="6280" y="404"/>
                    <a:pt x="6280" y="260"/>
                  </a:cubicBezTo>
                  <a:cubicBezTo>
                    <a:pt x="6279" y="117"/>
                    <a:pt x="6163" y="1"/>
                    <a:pt x="6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34" name="Google Shape;2534;p63"/>
            <p:cNvSpPr/>
            <p:nvPr/>
          </p:nvSpPr>
          <p:spPr>
            <a:xfrm>
              <a:off x="5628125" y="3097325"/>
              <a:ext cx="356625" cy="249025"/>
            </a:xfrm>
            <a:custGeom>
              <a:avLst/>
              <a:gdLst/>
              <a:ahLst/>
              <a:cxnLst/>
              <a:rect l="l" t="t" r="r" b="b"/>
              <a:pathLst>
                <a:path w="14265" h="9961" extrusionOk="0">
                  <a:moveTo>
                    <a:pt x="10792" y="520"/>
                  </a:moveTo>
                  <a:cubicBezTo>
                    <a:pt x="11074" y="520"/>
                    <a:pt x="11322" y="700"/>
                    <a:pt x="11406" y="969"/>
                  </a:cubicBezTo>
                  <a:lnTo>
                    <a:pt x="12228" y="3558"/>
                  </a:lnTo>
                  <a:cubicBezTo>
                    <a:pt x="12203" y="3553"/>
                    <a:pt x="12177" y="3548"/>
                    <a:pt x="12151" y="3543"/>
                  </a:cubicBezTo>
                  <a:lnTo>
                    <a:pt x="12132" y="3539"/>
                  </a:lnTo>
                  <a:cubicBezTo>
                    <a:pt x="12114" y="3537"/>
                    <a:pt x="12096" y="3532"/>
                    <a:pt x="12076" y="3531"/>
                  </a:cubicBezTo>
                  <a:lnTo>
                    <a:pt x="12045" y="3527"/>
                  </a:lnTo>
                  <a:cubicBezTo>
                    <a:pt x="12030" y="3525"/>
                    <a:pt x="12014" y="3523"/>
                    <a:pt x="11999" y="3522"/>
                  </a:cubicBezTo>
                  <a:lnTo>
                    <a:pt x="11953" y="3518"/>
                  </a:lnTo>
                  <a:cubicBezTo>
                    <a:pt x="11941" y="3517"/>
                    <a:pt x="11930" y="3517"/>
                    <a:pt x="11917" y="3516"/>
                  </a:cubicBezTo>
                  <a:cubicBezTo>
                    <a:pt x="11889" y="3514"/>
                    <a:pt x="11860" y="3513"/>
                    <a:pt x="11832" y="3513"/>
                  </a:cubicBezTo>
                  <a:lnTo>
                    <a:pt x="2418" y="3513"/>
                  </a:lnTo>
                  <a:cubicBezTo>
                    <a:pt x="2390" y="3513"/>
                    <a:pt x="2361" y="3514"/>
                    <a:pt x="2333" y="3516"/>
                  </a:cubicBezTo>
                  <a:cubicBezTo>
                    <a:pt x="2321" y="3516"/>
                    <a:pt x="2309" y="3517"/>
                    <a:pt x="2297" y="3518"/>
                  </a:cubicBezTo>
                  <a:lnTo>
                    <a:pt x="2251" y="3522"/>
                  </a:lnTo>
                  <a:cubicBezTo>
                    <a:pt x="2235" y="3523"/>
                    <a:pt x="2220" y="3524"/>
                    <a:pt x="2204" y="3527"/>
                  </a:cubicBezTo>
                  <a:cubicBezTo>
                    <a:pt x="2194" y="3528"/>
                    <a:pt x="2184" y="3529"/>
                    <a:pt x="2172" y="3531"/>
                  </a:cubicBezTo>
                  <a:cubicBezTo>
                    <a:pt x="2154" y="3533"/>
                    <a:pt x="2135" y="3536"/>
                    <a:pt x="2117" y="3539"/>
                  </a:cubicBezTo>
                  <a:lnTo>
                    <a:pt x="2097" y="3543"/>
                  </a:lnTo>
                  <a:cubicBezTo>
                    <a:pt x="2072" y="3548"/>
                    <a:pt x="2047" y="3552"/>
                    <a:pt x="2021" y="3558"/>
                  </a:cubicBezTo>
                  <a:lnTo>
                    <a:pt x="2849" y="969"/>
                  </a:lnTo>
                  <a:cubicBezTo>
                    <a:pt x="2933" y="700"/>
                    <a:pt x="3181" y="520"/>
                    <a:pt x="3463" y="520"/>
                  </a:cubicBezTo>
                  <a:close/>
                  <a:moveTo>
                    <a:pt x="1347" y="3354"/>
                  </a:moveTo>
                  <a:cubicBezTo>
                    <a:pt x="1378" y="3354"/>
                    <a:pt x="1403" y="3380"/>
                    <a:pt x="1403" y="3411"/>
                  </a:cubicBezTo>
                  <a:lnTo>
                    <a:pt x="1403" y="3800"/>
                  </a:lnTo>
                  <a:cubicBezTo>
                    <a:pt x="1403" y="3804"/>
                    <a:pt x="1403" y="3806"/>
                    <a:pt x="1402" y="3810"/>
                  </a:cubicBezTo>
                  <a:lnTo>
                    <a:pt x="1398" y="3825"/>
                  </a:lnTo>
                  <a:cubicBezTo>
                    <a:pt x="1389" y="3843"/>
                    <a:pt x="1370" y="3857"/>
                    <a:pt x="1347" y="3857"/>
                  </a:cubicBezTo>
                  <a:lnTo>
                    <a:pt x="575" y="3857"/>
                  </a:lnTo>
                  <a:cubicBezTo>
                    <a:pt x="544" y="3857"/>
                    <a:pt x="518" y="3831"/>
                    <a:pt x="518" y="3800"/>
                  </a:cubicBezTo>
                  <a:lnTo>
                    <a:pt x="518" y="3411"/>
                  </a:lnTo>
                  <a:cubicBezTo>
                    <a:pt x="518" y="3380"/>
                    <a:pt x="544" y="3354"/>
                    <a:pt x="575" y="3354"/>
                  </a:cubicBezTo>
                  <a:close/>
                  <a:moveTo>
                    <a:pt x="13688" y="3354"/>
                  </a:moveTo>
                  <a:cubicBezTo>
                    <a:pt x="13718" y="3354"/>
                    <a:pt x="13744" y="3380"/>
                    <a:pt x="13744" y="3411"/>
                  </a:cubicBezTo>
                  <a:lnTo>
                    <a:pt x="13744" y="3800"/>
                  </a:lnTo>
                  <a:cubicBezTo>
                    <a:pt x="13744" y="3831"/>
                    <a:pt x="13718" y="3857"/>
                    <a:pt x="13688" y="3857"/>
                  </a:cubicBezTo>
                  <a:lnTo>
                    <a:pt x="12915" y="3857"/>
                  </a:lnTo>
                  <a:cubicBezTo>
                    <a:pt x="12884" y="3857"/>
                    <a:pt x="12859" y="3831"/>
                    <a:pt x="12859" y="3800"/>
                  </a:cubicBezTo>
                  <a:lnTo>
                    <a:pt x="12859" y="3411"/>
                  </a:lnTo>
                  <a:cubicBezTo>
                    <a:pt x="12859" y="3380"/>
                    <a:pt x="12884" y="3354"/>
                    <a:pt x="12915" y="3354"/>
                  </a:cubicBezTo>
                  <a:close/>
                  <a:moveTo>
                    <a:pt x="11834" y="4033"/>
                  </a:moveTo>
                  <a:cubicBezTo>
                    <a:pt x="11859" y="4033"/>
                    <a:pt x="11884" y="4034"/>
                    <a:pt x="11908" y="4036"/>
                  </a:cubicBezTo>
                  <a:cubicBezTo>
                    <a:pt x="11919" y="4036"/>
                    <a:pt x="11929" y="4037"/>
                    <a:pt x="11937" y="4038"/>
                  </a:cubicBezTo>
                  <a:cubicBezTo>
                    <a:pt x="11951" y="4039"/>
                    <a:pt x="11965" y="4041"/>
                    <a:pt x="11977" y="4042"/>
                  </a:cubicBezTo>
                  <a:cubicBezTo>
                    <a:pt x="11991" y="4043"/>
                    <a:pt x="12004" y="4044"/>
                    <a:pt x="12018" y="4047"/>
                  </a:cubicBezTo>
                  <a:cubicBezTo>
                    <a:pt x="12025" y="4048"/>
                    <a:pt x="12034" y="4049"/>
                    <a:pt x="12042" y="4051"/>
                  </a:cubicBezTo>
                  <a:cubicBezTo>
                    <a:pt x="12187" y="4075"/>
                    <a:pt x="12323" y="4123"/>
                    <a:pt x="12449" y="4192"/>
                  </a:cubicBezTo>
                  <a:cubicBezTo>
                    <a:pt x="12020" y="4788"/>
                    <a:pt x="11325" y="5149"/>
                    <a:pt x="10582" y="5149"/>
                  </a:cubicBezTo>
                  <a:lnTo>
                    <a:pt x="3670" y="5149"/>
                  </a:lnTo>
                  <a:cubicBezTo>
                    <a:pt x="2928" y="5149"/>
                    <a:pt x="2233" y="4788"/>
                    <a:pt x="1804" y="4192"/>
                  </a:cubicBezTo>
                  <a:cubicBezTo>
                    <a:pt x="1932" y="4123"/>
                    <a:pt x="2068" y="4074"/>
                    <a:pt x="2213" y="4051"/>
                  </a:cubicBezTo>
                  <a:cubicBezTo>
                    <a:pt x="2221" y="4049"/>
                    <a:pt x="2229" y="4048"/>
                    <a:pt x="2237" y="4047"/>
                  </a:cubicBezTo>
                  <a:cubicBezTo>
                    <a:pt x="2251" y="4046"/>
                    <a:pt x="2264" y="4043"/>
                    <a:pt x="2278" y="4042"/>
                  </a:cubicBezTo>
                  <a:cubicBezTo>
                    <a:pt x="2290" y="4041"/>
                    <a:pt x="2304" y="4039"/>
                    <a:pt x="2318" y="4038"/>
                  </a:cubicBezTo>
                  <a:cubicBezTo>
                    <a:pt x="2328" y="4037"/>
                    <a:pt x="2338" y="4037"/>
                    <a:pt x="2347" y="4036"/>
                  </a:cubicBezTo>
                  <a:cubicBezTo>
                    <a:pt x="2371" y="4034"/>
                    <a:pt x="2396" y="4033"/>
                    <a:pt x="2421" y="4033"/>
                  </a:cubicBezTo>
                  <a:close/>
                  <a:moveTo>
                    <a:pt x="12846" y="4530"/>
                  </a:moveTo>
                  <a:cubicBezTo>
                    <a:pt x="13012" y="4746"/>
                    <a:pt x="13113" y="5015"/>
                    <a:pt x="13113" y="5309"/>
                  </a:cubicBezTo>
                  <a:lnTo>
                    <a:pt x="13113" y="7373"/>
                  </a:lnTo>
                  <a:lnTo>
                    <a:pt x="13111" y="7373"/>
                  </a:lnTo>
                  <a:cubicBezTo>
                    <a:pt x="13111" y="7617"/>
                    <a:pt x="12912" y="7817"/>
                    <a:pt x="12667" y="7817"/>
                  </a:cubicBezTo>
                  <a:lnTo>
                    <a:pt x="1589" y="7817"/>
                  </a:lnTo>
                  <a:cubicBezTo>
                    <a:pt x="1345" y="7817"/>
                    <a:pt x="1145" y="7617"/>
                    <a:pt x="1145" y="7373"/>
                  </a:cubicBezTo>
                  <a:lnTo>
                    <a:pt x="1145" y="5309"/>
                  </a:lnTo>
                  <a:cubicBezTo>
                    <a:pt x="1145" y="5015"/>
                    <a:pt x="1244" y="4746"/>
                    <a:pt x="1412" y="4530"/>
                  </a:cubicBezTo>
                  <a:cubicBezTo>
                    <a:pt x="1939" y="5237"/>
                    <a:pt x="2778" y="5666"/>
                    <a:pt x="3673" y="5666"/>
                  </a:cubicBezTo>
                  <a:lnTo>
                    <a:pt x="10585" y="5666"/>
                  </a:lnTo>
                  <a:cubicBezTo>
                    <a:pt x="11479" y="5666"/>
                    <a:pt x="12318" y="5237"/>
                    <a:pt x="12846" y="4530"/>
                  </a:cubicBezTo>
                  <a:close/>
                  <a:moveTo>
                    <a:pt x="3211" y="8337"/>
                  </a:moveTo>
                  <a:lnTo>
                    <a:pt x="3211" y="9150"/>
                  </a:lnTo>
                  <a:lnTo>
                    <a:pt x="3210" y="9150"/>
                  </a:lnTo>
                  <a:cubicBezTo>
                    <a:pt x="3210" y="9311"/>
                    <a:pt x="3081" y="9441"/>
                    <a:pt x="2920" y="9441"/>
                  </a:cubicBezTo>
                  <a:lnTo>
                    <a:pt x="2104" y="9441"/>
                  </a:lnTo>
                  <a:cubicBezTo>
                    <a:pt x="1943" y="9441"/>
                    <a:pt x="1813" y="9311"/>
                    <a:pt x="1813" y="9150"/>
                  </a:cubicBezTo>
                  <a:lnTo>
                    <a:pt x="1813" y="8337"/>
                  </a:lnTo>
                  <a:close/>
                  <a:moveTo>
                    <a:pt x="12446" y="8337"/>
                  </a:moveTo>
                  <a:lnTo>
                    <a:pt x="12446" y="9150"/>
                  </a:lnTo>
                  <a:lnTo>
                    <a:pt x="12445" y="9150"/>
                  </a:lnTo>
                  <a:cubicBezTo>
                    <a:pt x="12445" y="9311"/>
                    <a:pt x="12315" y="9441"/>
                    <a:pt x="12153" y="9441"/>
                  </a:cubicBezTo>
                  <a:lnTo>
                    <a:pt x="11338" y="9441"/>
                  </a:lnTo>
                  <a:cubicBezTo>
                    <a:pt x="11177" y="9441"/>
                    <a:pt x="11047" y="9311"/>
                    <a:pt x="11047" y="9150"/>
                  </a:cubicBezTo>
                  <a:lnTo>
                    <a:pt x="11047" y="8337"/>
                  </a:lnTo>
                  <a:close/>
                  <a:moveTo>
                    <a:pt x="3463" y="1"/>
                  </a:moveTo>
                  <a:cubicBezTo>
                    <a:pt x="2953" y="1"/>
                    <a:pt x="2507" y="326"/>
                    <a:pt x="2355" y="811"/>
                  </a:cubicBezTo>
                  <a:lnTo>
                    <a:pt x="1678" y="2941"/>
                  </a:lnTo>
                  <a:cubicBezTo>
                    <a:pt x="1585" y="2876"/>
                    <a:pt x="1471" y="2836"/>
                    <a:pt x="1348" y="2836"/>
                  </a:cubicBezTo>
                  <a:lnTo>
                    <a:pt x="576" y="2836"/>
                  </a:lnTo>
                  <a:cubicBezTo>
                    <a:pt x="257" y="2836"/>
                    <a:pt x="0" y="3095"/>
                    <a:pt x="0" y="3411"/>
                  </a:cubicBezTo>
                  <a:lnTo>
                    <a:pt x="0" y="3800"/>
                  </a:lnTo>
                  <a:cubicBezTo>
                    <a:pt x="0" y="4117"/>
                    <a:pt x="260" y="4375"/>
                    <a:pt x="576" y="4375"/>
                  </a:cubicBezTo>
                  <a:lnTo>
                    <a:pt x="889" y="4375"/>
                  </a:lnTo>
                  <a:cubicBezTo>
                    <a:pt x="723" y="4648"/>
                    <a:pt x="626" y="4967"/>
                    <a:pt x="626" y="5309"/>
                  </a:cubicBezTo>
                  <a:lnTo>
                    <a:pt x="626" y="7373"/>
                  </a:lnTo>
                  <a:cubicBezTo>
                    <a:pt x="626" y="7800"/>
                    <a:pt x="906" y="8163"/>
                    <a:pt x="1292" y="8289"/>
                  </a:cubicBezTo>
                  <a:lnTo>
                    <a:pt x="1292" y="9150"/>
                  </a:lnTo>
                  <a:cubicBezTo>
                    <a:pt x="1292" y="9597"/>
                    <a:pt x="1657" y="9960"/>
                    <a:pt x="2104" y="9960"/>
                  </a:cubicBezTo>
                  <a:lnTo>
                    <a:pt x="2919" y="9960"/>
                  </a:lnTo>
                  <a:cubicBezTo>
                    <a:pt x="3366" y="9960"/>
                    <a:pt x="3730" y="9597"/>
                    <a:pt x="3730" y="9150"/>
                  </a:cubicBezTo>
                  <a:lnTo>
                    <a:pt x="3730" y="8337"/>
                  </a:lnTo>
                  <a:lnTo>
                    <a:pt x="10527" y="8337"/>
                  </a:lnTo>
                  <a:lnTo>
                    <a:pt x="10527" y="9150"/>
                  </a:lnTo>
                  <a:cubicBezTo>
                    <a:pt x="10527" y="9597"/>
                    <a:pt x="10891" y="9960"/>
                    <a:pt x="11338" y="9960"/>
                  </a:cubicBezTo>
                  <a:lnTo>
                    <a:pt x="12153" y="9960"/>
                  </a:lnTo>
                  <a:cubicBezTo>
                    <a:pt x="12600" y="9960"/>
                    <a:pt x="12965" y="9597"/>
                    <a:pt x="12965" y="9150"/>
                  </a:cubicBezTo>
                  <a:lnTo>
                    <a:pt x="12965" y="8289"/>
                  </a:lnTo>
                  <a:cubicBezTo>
                    <a:pt x="13351" y="8164"/>
                    <a:pt x="13631" y="7800"/>
                    <a:pt x="13631" y="7373"/>
                  </a:cubicBezTo>
                  <a:lnTo>
                    <a:pt x="13631" y="5309"/>
                  </a:lnTo>
                  <a:cubicBezTo>
                    <a:pt x="13631" y="4966"/>
                    <a:pt x="13534" y="4646"/>
                    <a:pt x="13368" y="4375"/>
                  </a:cubicBezTo>
                  <a:lnTo>
                    <a:pt x="13689" y="4375"/>
                  </a:lnTo>
                  <a:cubicBezTo>
                    <a:pt x="14007" y="4375"/>
                    <a:pt x="14264" y="4116"/>
                    <a:pt x="14264" y="3800"/>
                  </a:cubicBezTo>
                  <a:lnTo>
                    <a:pt x="14264" y="3411"/>
                  </a:lnTo>
                  <a:cubicBezTo>
                    <a:pt x="14264" y="3094"/>
                    <a:pt x="14006" y="2836"/>
                    <a:pt x="13688" y="2836"/>
                  </a:cubicBezTo>
                  <a:lnTo>
                    <a:pt x="12915" y="2836"/>
                  </a:lnTo>
                  <a:cubicBezTo>
                    <a:pt x="12790" y="2836"/>
                    <a:pt x="12673" y="2878"/>
                    <a:pt x="12579" y="2946"/>
                  </a:cubicBezTo>
                  <a:lnTo>
                    <a:pt x="11901" y="811"/>
                  </a:lnTo>
                  <a:cubicBezTo>
                    <a:pt x="11747" y="326"/>
                    <a:pt x="11302" y="1"/>
                    <a:pt x="10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35" name="Google Shape;2535;p63"/>
            <p:cNvSpPr/>
            <p:nvPr/>
          </p:nvSpPr>
          <p:spPr>
            <a:xfrm>
              <a:off x="5664650" y="3237300"/>
              <a:ext cx="56850" cy="45800"/>
            </a:xfrm>
            <a:custGeom>
              <a:avLst/>
              <a:gdLst/>
              <a:ahLst/>
              <a:cxnLst/>
              <a:rect l="l" t="t" r="r" b="b"/>
              <a:pathLst>
                <a:path w="2274" h="1832" extrusionOk="0">
                  <a:moveTo>
                    <a:pt x="553" y="549"/>
                  </a:moveTo>
                  <a:lnTo>
                    <a:pt x="1553" y="810"/>
                  </a:lnTo>
                  <a:lnTo>
                    <a:pt x="1688" y="1277"/>
                  </a:lnTo>
                  <a:lnTo>
                    <a:pt x="616" y="1013"/>
                  </a:lnTo>
                  <a:lnTo>
                    <a:pt x="553" y="549"/>
                  </a:lnTo>
                  <a:close/>
                  <a:moveTo>
                    <a:pt x="447" y="0"/>
                  </a:moveTo>
                  <a:cubicBezTo>
                    <a:pt x="343" y="0"/>
                    <a:pt x="242" y="38"/>
                    <a:pt x="162" y="108"/>
                  </a:cubicBezTo>
                  <a:cubicBezTo>
                    <a:pt x="54" y="204"/>
                    <a:pt x="0" y="347"/>
                    <a:pt x="20" y="489"/>
                  </a:cubicBezTo>
                  <a:lnTo>
                    <a:pt x="108" y="1143"/>
                  </a:lnTo>
                  <a:cubicBezTo>
                    <a:pt x="133" y="1320"/>
                    <a:pt x="261" y="1461"/>
                    <a:pt x="433" y="1503"/>
                  </a:cubicBezTo>
                  <a:lnTo>
                    <a:pt x="1712" y="1819"/>
                  </a:lnTo>
                  <a:cubicBezTo>
                    <a:pt x="1747" y="1827"/>
                    <a:pt x="1783" y="1832"/>
                    <a:pt x="1817" y="1832"/>
                  </a:cubicBezTo>
                  <a:cubicBezTo>
                    <a:pt x="1934" y="1832"/>
                    <a:pt x="2044" y="1785"/>
                    <a:pt x="2126" y="1699"/>
                  </a:cubicBezTo>
                  <a:cubicBezTo>
                    <a:pt x="2234" y="1588"/>
                    <a:pt x="2273" y="1430"/>
                    <a:pt x="2229" y="1281"/>
                  </a:cubicBezTo>
                  <a:lnTo>
                    <a:pt x="2038" y="620"/>
                  </a:lnTo>
                  <a:cubicBezTo>
                    <a:pt x="1995" y="473"/>
                    <a:pt x="1878" y="360"/>
                    <a:pt x="1733" y="322"/>
                  </a:cubicBezTo>
                  <a:lnTo>
                    <a:pt x="556" y="14"/>
                  </a:lnTo>
                  <a:cubicBezTo>
                    <a:pt x="520" y="5"/>
                    <a:pt x="484" y="0"/>
                    <a:pt x="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36" name="Google Shape;2536;p63"/>
            <p:cNvSpPr/>
            <p:nvPr/>
          </p:nvSpPr>
          <p:spPr>
            <a:xfrm>
              <a:off x="5891200" y="3237275"/>
              <a:ext cx="56825" cy="45850"/>
            </a:xfrm>
            <a:custGeom>
              <a:avLst/>
              <a:gdLst/>
              <a:ahLst/>
              <a:cxnLst/>
              <a:rect l="l" t="t" r="r" b="b"/>
              <a:pathLst>
                <a:path w="2273" h="1834" extrusionOk="0">
                  <a:moveTo>
                    <a:pt x="1720" y="551"/>
                  </a:moveTo>
                  <a:lnTo>
                    <a:pt x="1658" y="1014"/>
                  </a:lnTo>
                  <a:lnTo>
                    <a:pt x="584" y="1280"/>
                  </a:lnTo>
                  <a:lnTo>
                    <a:pt x="584" y="1280"/>
                  </a:lnTo>
                  <a:lnTo>
                    <a:pt x="719" y="812"/>
                  </a:lnTo>
                  <a:lnTo>
                    <a:pt x="1720" y="551"/>
                  </a:lnTo>
                  <a:close/>
                  <a:moveTo>
                    <a:pt x="1826" y="1"/>
                  </a:moveTo>
                  <a:cubicBezTo>
                    <a:pt x="1790" y="1"/>
                    <a:pt x="1753" y="6"/>
                    <a:pt x="1717" y="15"/>
                  </a:cubicBezTo>
                  <a:lnTo>
                    <a:pt x="541" y="323"/>
                  </a:lnTo>
                  <a:cubicBezTo>
                    <a:pt x="394" y="361"/>
                    <a:pt x="279" y="474"/>
                    <a:pt x="235" y="621"/>
                  </a:cubicBezTo>
                  <a:lnTo>
                    <a:pt x="44" y="1283"/>
                  </a:lnTo>
                  <a:cubicBezTo>
                    <a:pt x="1" y="1432"/>
                    <a:pt x="39" y="1590"/>
                    <a:pt x="147" y="1702"/>
                  </a:cubicBezTo>
                  <a:cubicBezTo>
                    <a:pt x="229" y="1787"/>
                    <a:pt x="340" y="1834"/>
                    <a:pt x="456" y="1834"/>
                  </a:cubicBezTo>
                  <a:cubicBezTo>
                    <a:pt x="491" y="1834"/>
                    <a:pt x="527" y="1830"/>
                    <a:pt x="562" y="1821"/>
                  </a:cubicBezTo>
                  <a:lnTo>
                    <a:pt x="1841" y="1506"/>
                  </a:lnTo>
                  <a:cubicBezTo>
                    <a:pt x="2013" y="1463"/>
                    <a:pt x="2140" y="1322"/>
                    <a:pt x="2165" y="1146"/>
                  </a:cubicBezTo>
                  <a:lnTo>
                    <a:pt x="2253" y="492"/>
                  </a:lnTo>
                  <a:cubicBezTo>
                    <a:pt x="2273" y="348"/>
                    <a:pt x="2220" y="205"/>
                    <a:pt x="2112" y="109"/>
                  </a:cubicBezTo>
                  <a:cubicBezTo>
                    <a:pt x="2032" y="39"/>
                    <a:pt x="1930" y="1"/>
                    <a:pt x="1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37" name="Google Shape;2537;p63"/>
            <p:cNvSpPr/>
            <p:nvPr/>
          </p:nvSpPr>
          <p:spPr>
            <a:xfrm>
              <a:off x="5578450" y="2994000"/>
              <a:ext cx="455800" cy="213125"/>
            </a:xfrm>
            <a:custGeom>
              <a:avLst/>
              <a:gdLst/>
              <a:ahLst/>
              <a:cxnLst/>
              <a:rect l="l" t="t" r="r" b="b"/>
              <a:pathLst>
                <a:path w="18232" h="8525" extrusionOk="0">
                  <a:moveTo>
                    <a:pt x="2622" y="0"/>
                  </a:moveTo>
                  <a:cubicBezTo>
                    <a:pt x="1177" y="0"/>
                    <a:pt x="1" y="1176"/>
                    <a:pt x="1" y="2621"/>
                  </a:cubicBezTo>
                  <a:lnTo>
                    <a:pt x="1" y="8264"/>
                  </a:lnTo>
                  <a:cubicBezTo>
                    <a:pt x="1" y="8407"/>
                    <a:pt x="116" y="8524"/>
                    <a:pt x="260" y="8524"/>
                  </a:cubicBezTo>
                  <a:cubicBezTo>
                    <a:pt x="404" y="8524"/>
                    <a:pt x="521" y="8408"/>
                    <a:pt x="521" y="8264"/>
                  </a:cubicBezTo>
                  <a:lnTo>
                    <a:pt x="521" y="2621"/>
                  </a:lnTo>
                  <a:cubicBezTo>
                    <a:pt x="521" y="1462"/>
                    <a:pt x="1464" y="519"/>
                    <a:pt x="2623" y="519"/>
                  </a:cubicBezTo>
                  <a:lnTo>
                    <a:pt x="15608" y="519"/>
                  </a:lnTo>
                  <a:cubicBezTo>
                    <a:pt x="16768" y="519"/>
                    <a:pt x="17711" y="1462"/>
                    <a:pt x="17711" y="2621"/>
                  </a:cubicBezTo>
                  <a:lnTo>
                    <a:pt x="17711" y="8264"/>
                  </a:lnTo>
                  <a:cubicBezTo>
                    <a:pt x="17711" y="8407"/>
                    <a:pt x="17826" y="8524"/>
                    <a:pt x="17971" y="8524"/>
                  </a:cubicBezTo>
                  <a:cubicBezTo>
                    <a:pt x="18114" y="8524"/>
                    <a:pt x="18231" y="8408"/>
                    <a:pt x="18231" y="8264"/>
                  </a:cubicBezTo>
                  <a:lnTo>
                    <a:pt x="18231" y="2621"/>
                  </a:lnTo>
                  <a:cubicBezTo>
                    <a:pt x="18230" y="1176"/>
                    <a:pt x="17053" y="0"/>
                    <a:pt x="156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38" name="Google Shape;2538;p63"/>
            <p:cNvSpPr/>
            <p:nvPr/>
          </p:nvSpPr>
          <p:spPr>
            <a:xfrm>
              <a:off x="5578400" y="3236450"/>
              <a:ext cx="455825" cy="213225"/>
            </a:xfrm>
            <a:custGeom>
              <a:avLst/>
              <a:gdLst/>
              <a:ahLst/>
              <a:cxnLst/>
              <a:rect l="l" t="t" r="r" b="b"/>
              <a:pathLst>
                <a:path w="18233" h="8529" extrusionOk="0">
                  <a:moveTo>
                    <a:pt x="17972" y="1"/>
                  </a:moveTo>
                  <a:cubicBezTo>
                    <a:pt x="17828" y="1"/>
                    <a:pt x="17712" y="116"/>
                    <a:pt x="17712" y="260"/>
                  </a:cubicBezTo>
                  <a:lnTo>
                    <a:pt x="17712" y="5907"/>
                  </a:lnTo>
                  <a:cubicBezTo>
                    <a:pt x="17712" y="7066"/>
                    <a:pt x="16768" y="8009"/>
                    <a:pt x="15609" y="8009"/>
                  </a:cubicBezTo>
                  <a:lnTo>
                    <a:pt x="2624" y="8009"/>
                  </a:lnTo>
                  <a:cubicBezTo>
                    <a:pt x="1465" y="8009"/>
                    <a:pt x="521" y="7066"/>
                    <a:pt x="521" y="5907"/>
                  </a:cubicBezTo>
                  <a:lnTo>
                    <a:pt x="521" y="263"/>
                  </a:lnTo>
                  <a:cubicBezTo>
                    <a:pt x="521" y="120"/>
                    <a:pt x="406" y="3"/>
                    <a:pt x="261" y="3"/>
                  </a:cubicBezTo>
                  <a:cubicBezTo>
                    <a:pt x="118" y="3"/>
                    <a:pt x="1" y="119"/>
                    <a:pt x="1" y="263"/>
                  </a:cubicBezTo>
                  <a:lnTo>
                    <a:pt x="1" y="5907"/>
                  </a:lnTo>
                  <a:cubicBezTo>
                    <a:pt x="1" y="7352"/>
                    <a:pt x="1178" y="8528"/>
                    <a:pt x="2623" y="8528"/>
                  </a:cubicBezTo>
                  <a:lnTo>
                    <a:pt x="15608" y="8528"/>
                  </a:lnTo>
                  <a:cubicBezTo>
                    <a:pt x="17053" y="8528"/>
                    <a:pt x="18229" y="7352"/>
                    <a:pt x="18229" y="5907"/>
                  </a:cubicBezTo>
                  <a:lnTo>
                    <a:pt x="18229" y="260"/>
                  </a:lnTo>
                  <a:cubicBezTo>
                    <a:pt x="18232" y="118"/>
                    <a:pt x="18115" y="1"/>
                    <a:pt x="179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39" name="Google Shape;2539;p63"/>
            <p:cNvSpPr/>
            <p:nvPr/>
          </p:nvSpPr>
          <p:spPr>
            <a:xfrm>
              <a:off x="5610700" y="3026200"/>
              <a:ext cx="391275" cy="391300"/>
            </a:xfrm>
            <a:custGeom>
              <a:avLst/>
              <a:gdLst/>
              <a:ahLst/>
              <a:cxnLst/>
              <a:rect l="l" t="t" r="r" b="b"/>
              <a:pathLst>
                <a:path w="15651" h="15652" extrusionOk="0">
                  <a:moveTo>
                    <a:pt x="14402" y="520"/>
                  </a:moveTo>
                  <a:cubicBezTo>
                    <a:pt x="14805" y="520"/>
                    <a:pt x="15131" y="847"/>
                    <a:pt x="15131" y="1250"/>
                  </a:cubicBezTo>
                  <a:lnTo>
                    <a:pt x="15131" y="14402"/>
                  </a:lnTo>
                  <a:cubicBezTo>
                    <a:pt x="15131" y="14805"/>
                    <a:pt x="14805" y="15131"/>
                    <a:pt x="14402" y="15131"/>
                  </a:cubicBezTo>
                  <a:lnTo>
                    <a:pt x="1250" y="15131"/>
                  </a:lnTo>
                  <a:cubicBezTo>
                    <a:pt x="847" y="15131"/>
                    <a:pt x="520" y="14805"/>
                    <a:pt x="520" y="14402"/>
                  </a:cubicBezTo>
                  <a:lnTo>
                    <a:pt x="520" y="1250"/>
                  </a:lnTo>
                  <a:cubicBezTo>
                    <a:pt x="520" y="847"/>
                    <a:pt x="846" y="520"/>
                    <a:pt x="1250" y="520"/>
                  </a:cubicBezTo>
                  <a:close/>
                  <a:moveTo>
                    <a:pt x="1250" y="0"/>
                  </a:moveTo>
                  <a:cubicBezTo>
                    <a:pt x="561" y="0"/>
                    <a:pt x="0" y="561"/>
                    <a:pt x="0" y="1250"/>
                  </a:cubicBezTo>
                  <a:lnTo>
                    <a:pt x="0" y="14402"/>
                  </a:lnTo>
                  <a:cubicBezTo>
                    <a:pt x="0" y="15090"/>
                    <a:pt x="560" y="15651"/>
                    <a:pt x="1250" y="15651"/>
                  </a:cubicBezTo>
                  <a:lnTo>
                    <a:pt x="14402" y="15651"/>
                  </a:lnTo>
                  <a:cubicBezTo>
                    <a:pt x="15090" y="15651"/>
                    <a:pt x="15651" y="15090"/>
                    <a:pt x="15651" y="14402"/>
                  </a:cubicBezTo>
                  <a:lnTo>
                    <a:pt x="15651" y="1250"/>
                  </a:lnTo>
                  <a:cubicBezTo>
                    <a:pt x="15650" y="560"/>
                    <a:pt x="15090" y="0"/>
                    <a:pt x="14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40" name="Google Shape;2540;p63"/>
            <p:cNvSpPr/>
            <p:nvPr/>
          </p:nvSpPr>
          <p:spPr>
            <a:xfrm>
              <a:off x="5784800" y="3248150"/>
              <a:ext cx="104375" cy="13025"/>
            </a:xfrm>
            <a:custGeom>
              <a:avLst/>
              <a:gdLst/>
              <a:ahLst/>
              <a:cxnLst/>
              <a:rect l="l" t="t" r="r" b="b"/>
              <a:pathLst>
                <a:path w="4175" h="521" extrusionOk="0">
                  <a:moveTo>
                    <a:pt x="260" y="0"/>
                  </a:moveTo>
                  <a:cubicBezTo>
                    <a:pt x="118" y="0"/>
                    <a:pt x="0" y="116"/>
                    <a:pt x="0" y="260"/>
                  </a:cubicBezTo>
                  <a:cubicBezTo>
                    <a:pt x="0" y="404"/>
                    <a:pt x="116" y="520"/>
                    <a:pt x="260" y="520"/>
                  </a:cubicBezTo>
                  <a:lnTo>
                    <a:pt x="3914" y="520"/>
                  </a:lnTo>
                  <a:cubicBezTo>
                    <a:pt x="4057" y="520"/>
                    <a:pt x="4174" y="404"/>
                    <a:pt x="4174" y="260"/>
                  </a:cubicBezTo>
                  <a:cubicBezTo>
                    <a:pt x="4174" y="116"/>
                    <a:pt x="4058" y="0"/>
                    <a:pt x="3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41" name="Google Shape;2541;p63"/>
            <p:cNvSpPr/>
            <p:nvPr/>
          </p:nvSpPr>
          <p:spPr>
            <a:xfrm>
              <a:off x="5723225" y="3248150"/>
              <a:ext cx="32250" cy="13025"/>
            </a:xfrm>
            <a:custGeom>
              <a:avLst/>
              <a:gdLst/>
              <a:ahLst/>
              <a:cxnLst/>
              <a:rect l="l" t="t" r="r" b="b"/>
              <a:pathLst>
                <a:path w="1290" h="521" extrusionOk="0">
                  <a:moveTo>
                    <a:pt x="261" y="0"/>
                  </a:moveTo>
                  <a:cubicBezTo>
                    <a:pt x="118" y="0"/>
                    <a:pt x="0" y="116"/>
                    <a:pt x="0" y="260"/>
                  </a:cubicBezTo>
                  <a:cubicBezTo>
                    <a:pt x="0" y="404"/>
                    <a:pt x="117" y="520"/>
                    <a:pt x="261" y="520"/>
                  </a:cubicBezTo>
                  <a:lnTo>
                    <a:pt x="1029" y="520"/>
                  </a:lnTo>
                  <a:cubicBezTo>
                    <a:pt x="1172" y="520"/>
                    <a:pt x="1290" y="404"/>
                    <a:pt x="1290" y="260"/>
                  </a:cubicBezTo>
                  <a:cubicBezTo>
                    <a:pt x="1290" y="116"/>
                    <a:pt x="1172" y="0"/>
                    <a:pt x="1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542" name="Google Shape;2542;p63"/>
          <p:cNvGrpSpPr/>
          <p:nvPr/>
        </p:nvGrpSpPr>
        <p:grpSpPr>
          <a:xfrm>
            <a:off x="5543693" y="1693294"/>
            <a:ext cx="254156" cy="532381"/>
            <a:chOff x="5246050" y="1695700"/>
            <a:chExt cx="217525" cy="455650"/>
          </a:xfrm>
        </p:grpSpPr>
        <p:sp>
          <p:nvSpPr>
            <p:cNvPr id="2543" name="Google Shape;2543;p63"/>
            <p:cNvSpPr/>
            <p:nvPr/>
          </p:nvSpPr>
          <p:spPr>
            <a:xfrm>
              <a:off x="5338875" y="1811775"/>
              <a:ext cx="28675" cy="36400"/>
            </a:xfrm>
            <a:custGeom>
              <a:avLst/>
              <a:gdLst/>
              <a:ahLst/>
              <a:cxnLst/>
              <a:rect l="l" t="t" r="r" b="b"/>
              <a:pathLst>
                <a:path w="1147" h="1456" extrusionOk="0">
                  <a:moveTo>
                    <a:pt x="197" y="0"/>
                  </a:moveTo>
                  <a:cubicBezTo>
                    <a:pt x="113" y="0"/>
                    <a:pt x="0" y="53"/>
                    <a:pt x="0" y="127"/>
                  </a:cubicBezTo>
                  <a:cubicBezTo>
                    <a:pt x="0" y="133"/>
                    <a:pt x="4" y="140"/>
                    <a:pt x="5" y="149"/>
                  </a:cubicBezTo>
                  <a:lnTo>
                    <a:pt x="374" y="1352"/>
                  </a:lnTo>
                  <a:cubicBezTo>
                    <a:pt x="396" y="1421"/>
                    <a:pt x="484" y="1455"/>
                    <a:pt x="575" y="1455"/>
                  </a:cubicBezTo>
                  <a:cubicBezTo>
                    <a:pt x="665" y="1455"/>
                    <a:pt x="753" y="1421"/>
                    <a:pt x="776" y="1352"/>
                  </a:cubicBezTo>
                  <a:lnTo>
                    <a:pt x="1142" y="149"/>
                  </a:lnTo>
                  <a:cubicBezTo>
                    <a:pt x="1144" y="140"/>
                    <a:pt x="1146" y="133"/>
                    <a:pt x="1146" y="127"/>
                  </a:cubicBezTo>
                  <a:cubicBezTo>
                    <a:pt x="1146" y="53"/>
                    <a:pt x="1034" y="0"/>
                    <a:pt x="949" y="0"/>
                  </a:cubicBezTo>
                  <a:cubicBezTo>
                    <a:pt x="900" y="0"/>
                    <a:pt x="860" y="16"/>
                    <a:pt x="849" y="57"/>
                  </a:cubicBezTo>
                  <a:lnTo>
                    <a:pt x="575" y="1069"/>
                  </a:lnTo>
                  <a:lnTo>
                    <a:pt x="298" y="57"/>
                  </a:lnTo>
                  <a:cubicBezTo>
                    <a:pt x="287" y="16"/>
                    <a:pt x="247" y="0"/>
                    <a:pt x="1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44" name="Google Shape;2544;p63"/>
            <p:cNvSpPr/>
            <p:nvPr/>
          </p:nvSpPr>
          <p:spPr>
            <a:xfrm>
              <a:off x="5338875" y="1870625"/>
              <a:ext cx="28675" cy="36375"/>
            </a:xfrm>
            <a:custGeom>
              <a:avLst/>
              <a:gdLst/>
              <a:ahLst/>
              <a:cxnLst/>
              <a:rect l="l" t="t" r="r" b="b"/>
              <a:pathLst>
                <a:path w="1147" h="1455" extrusionOk="0">
                  <a:moveTo>
                    <a:pt x="572" y="385"/>
                  </a:moveTo>
                  <a:lnTo>
                    <a:pt x="716" y="914"/>
                  </a:lnTo>
                  <a:lnTo>
                    <a:pt x="428" y="914"/>
                  </a:lnTo>
                  <a:lnTo>
                    <a:pt x="572" y="385"/>
                  </a:lnTo>
                  <a:close/>
                  <a:moveTo>
                    <a:pt x="572" y="0"/>
                  </a:moveTo>
                  <a:cubicBezTo>
                    <a:pt x="482" y="0"/>
                    <a:pt x="393" y="34"/>
                    <a:pt x="371" y="103"/>
                  </a:cubicBezTo>
                  <a:lnTo>
                    <a:pt x="5" y="1307"/>
                  </a:lnTo>
                  <a:cubicBezTo>
                    <a:pt x="2" y="1315"/>
                    <a:pt x="0" y="1322"/>
                    <a:pt x="0" y="1328"/>
                  </a:cubicBezTo>
                  <a:cubicBezTo>
                    <a:pt x="0" y="1402"/>
                    <a:pt x="113" y="1455"/>
                    <a:pt x="197" y="1455"/>
                  </a:cubicBezTo>
                  <a:cubicBezTo>
                    <a:pt x="247" y="1455"/>
                    <a:pt x="286" y="1439"/>
                    <a:pt x="298" y="1398"/>
                  </a:cubicBezTo>
                  <a:lnTo>
                    <a:pt x="365" y="1151"/>
                  </a:lnTo>
                  <a:lnTo>
                    <a:pt x="780" y="1151"/>
                  </a:lnTo>
                  <a:lnTo>
                    <a:pt x="848" y="1398"/>
                  </a:lnTo>
                  <a:cubicBezTo>
                    <a:pt x="859" y="1439"/>
                    <a:pt x="899" y="1455"/>
                    <a:pt x="948" y="1455"/>
                  </a:cubicBezTo>
                  <a:cubicBezTo>
                    <a:pt x="1032" y="1455"/>
                    <a:pt x="1144" y="1402"/>
                    <a:pt x="1144" y="1328"/>
                  </a:cubicBezTo>
                  <a:cubicBezTo>
                    <a:pt x="1146" y="1323"/>
                    <a:pt x="1143" y="1315"/>
                    <a:pt x="1142" y="1307"/>
                  </a:cubicBezTo>
                  <a:lnTo>
                    <a:pt x="773" y="103"/>
                  </a:lnTo>
                  <a:cubicBezTo>
                    <a:pt x="751" y="34"/>
                    <a:pt x="663"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45" name="Google Shape;2545;p63"/>
            <p:cNvSpPr/>
            <p:nvPr/>
          </p:nvSpPr>
          <p:spPr>
            <a:xfrm>
              <a:off x="5341325" y="1930125"/>
              <a:ext cx="21200" cy="36075"/>
            </a:xfrm>
            <a:custGeom>
              <a:avLst/>
              <a:gdLst/>
              <a:ahLst/>
              <a:cxnLst/>
              <a:rect l="l" t="t" r="r" b="b"/>
              <a:pathLst>
                <a:path w="848" h="1443" extrusionOk="0">
                  <a:moveTo>
                    <a:pt x="155" y="1"/>
                  </a:moveTo>
                  <a:cubicBezTo>
                    <a:pt x="78" y="1"/>
                    <a:pt x="0" y="27"/>
                    <a:pt x="0" y="93"/>
                  </a:cubicBezTo>
                  <a:lnTo>
                    <a:pt x="0" y="1347"/>
                  </a:lnTo>
                  <a:cubicBezTo>
                    <a:pt x="0" y="1411"/>
                    <a:pt x="67" y="1443"/>
                    <a:pt x="134" y="1443"/>
                  </a:cubicBezTo>
                  <a:lnTo>
                    <a:pt x="757" y="1443"/>
                  </a:lnTo>
                  <a:cubicBezTo>
                    <a:pt x="817" y="1443"/>
                    <a:pt x="846" y="1376"/>
                    <a:pt x="846" y="1309"/>
                  </a:cubicBezTo>
                  <a:cubicBezTo>
                    <a:pt x="848" y="1241"/>
                    <a:pt x="818" y="1174"/>
                    <a:pt x="758" y="1174"/>
                  </a:cubicBezTo>
                  <a:lnTo>
                    <a:pt x="309" y="1174"/>
                  </a:lnTo>
                  <a:lnTo>
                    <a:pt x="309" y="93"/>
                  </a:lnTo>
                  <a:cubicBezTo>
                    <a:pt x="309" y="27"/>
                    <a:pt x="232"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46" name="Google Shape;2546;p63"/>
            <p:cNvSpPr/>
            <p:nvPr/>
          </p:nvSpPr>
          <p:spPr>
            <a:xfrm>
              <a:off x="5341325" y="1989275"/>
              <a:ext cx="23275" cy="36125"/>
            </a:xfrm>
            <a:custGeom>
              <a:avLst/>
              <a:gdLst/>
              <a:ahLst/>
              <a:cxnLst/>
              <a:rect l="l" t="t" r="r" b="b"/>
              <a:pathLst>
                <a:path w="931" h="1445" extrusionOk="0">
                  <a:moveTo>
                    <a:pt x="134" y="1"/>
                  </a:moveTo>
                  <a:cubicBezTo>
                    <a:pt x="67" y="1"/>
                    <a:pt x="0" y="33"/>
                    <a:pt x="0" y="96"/>
                  </a:cubicBezTo>
                  <a:lnTo>
                    <a:pt x="0" y="1348"/>
                  </a:lnTo>
                  <a:cubicBezTo>
                    <a:pt x="0" y="1411"/>
                    <a:pt x="67" y="1444"/>
                    <a:pt x="134" y="1444"/>
                  </a:cubicBezTo>
                  <a:lnTo>
                    <a:pt x="837" y="1444"/>
                  </a:lnTo>
                  <a:cubicBezTo>
                    <a:pt x="902" y="1444"/>
                    <a:pt x="930" y="1374"/>
                    <a:pt x="930" y="1311"/>
                  </a:cubicBezTo>
                  <a:cubicBezTo>
                    <a:pt x="930" y="1238"/>
                    <a:pt x="896" y="1174"/>
                    <a:pt x="837" y="1174"/>
                  </a:cubicBezTo>
                  <a:lnTo>
                    <a:pt x="308" y="1174"/>
                  </a:lnTo>
                  <a:lnTo>
                    <a:pt x="308" y="839"/>
                  </a:lnTo>
                  <a:lnTo>
                    <a:pt x="604" y="839"/>
                  </a:lnTo>
                  <a:cubicBezTo>
                    <a:pt x="670" y="839"/>
                    <a:pt x="696" y="776"/>
                    <a:pt x="696" y="723"/>
                  </a:cubicBezTo>
                  <a:cubicBezTo>
                    <a:pt x="696" y="659"/>
                    <a:pt x="663" y="603"/>
                    <a:pt x="604" y="603"/>
                  </a:cubicBezTo>
                  <a:lnTo>
                    <a:pt x="308" y="603"/>
                  </a:lnTo>
                  <a:lnTo>
                    <a:pt x="308" y="270"/>
                  </a:lnTo>
                  <a:lnTo>
                    <a:pt x="837" y="270"/>
                  </a:lnTo>
                  <a:cubicBezTo>
                    <a:pt x="896" y="270"/>
                    <a:pt x="930" y="206"/>
                    <a:pt x="930" y="133"/>
                  </a:cubicBezTo>
                  <a:cubicBezTo>
                    <a:pt x="930" y="71"/>
                    <a:pt x="902" y="1"/>
                    <a:pt x="8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47" name="Google Shape;2547;p63"/>
            <p:cNvSpPr/>
            <p:nvPr/>
          </p:nvSpPr>
          <p:spPr>
            <a:xfrm>
              <a:off x="5339050" y="2048450"/>
              <a:ext cx="26050" cy="36100"/>
            </a:xfrm>
            <a:custGeom>
              <a:avLst/>
              <a:gdLst/>
              <a:ahLst/>
              <a:cxnLst/>
              <a:rect l="l" t="t" r="r" b="b"/>
              <a:pathLst>
                <a:path w="1042" h="1444" extrusionOk="0">
                  <a:moveTo>
                    <a:pt x="93" y="1"/>
                  </a:moveTo>
                  <a:cubicBezTo>
                    <a:pt x="28" y="1"/>
                    <a:pt x="1" y="72"/>
                    <a:pt x="1" y="137"/>
                  </a:cubicBezTo>
                  <a:cubicBezTo>
                    <a:pt x="1" y="212"/>
                    <a:pt x="35" y="278"/>
                    <a:pt x="93" y="278"/>
                  </a:cubicBezTo>
                  <a:lnTo>
                    <a:pt x="367" y="278"/>
                  </a:lnTo>
                  <a:lnTo>
                    <a:pt x="367" y="1348"/>
                  </a:lnTo>
                  <a:cubicBezTo>
                    <a:pt x="367" y="1411"/>
                    <a:pt x="444" y="1443"/>
                    <a:pt x="522" y="1443"/>
                  </a:cubicBezTo>
                  <a:cubicBezTo>
                    <a:pt x="599" y="1443"/>
                    <a:pt x="676" y="1411"/>
                    <a:pt x="676" y="1348"/>
                  </a:cubicBezTo>
                  <a:lnTo>
                    <a:pt x="676" y="278"/>
                  </a:lnTo>
                  <a:lnTo>
                    <a:pt x="949" y="278"/>
                  </a:lnTo>
                  <a:cubicBezTo>
                    <a:pt x="1008" y="278"/>
                    <a:pt x="1042" y="212"/>
                    <a:pt x="1042" y="137"/>
                  </a:cubicBezTo>
                  <a:cubicBezTo>
                    <a:pt x="1039" y="73"/>
                    <a:pt x="1011"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48" name="Google Shape;2548;p63"/>
            <p:cNvSpPr/>
            <p:nvPr/>
          </p:nvSpPr>
          <p:spPr>
            <a:xfrm>
              <a:off x="5281950" y="1695700"/>
              <a:ext cx="135175" cy="352375"/>
            </a:xfrm>
            <a:custGeom>
              <a:avLst/>
              <a:gdLst/>
              <a:ahLst/>
              <a:cxnLst/>
              <a:rect l="l" t="t" r="r" b="b"/>
              <a:pathLst>
                <a:path w="5407" h="14095" extrusionOk="0">
                  <a:moveTo>
                    <a:pt x="2918" y="1"/>
                  </a:moveTo>
                  <a:cubicBezTo>
                    <a:pt x="2194" y="1"/>
                    <a:pt x="1468" y="184"/>
                    <a:pt x="815" y="552"/>
                  </a:cubicBezTo>
                  <a:lnTo>
                    <a:pt x="675" y="631"/>
                  </a:lnTo>
                  <a:cubicBezTo>
                    <a:pt x="598" y="674"/>
                    <a:pt x="548" y="756"/>
                    <a:pt x="544" y="844"/>
                  </a:cubicBezTo>
                  <a:lnTo>
                    <a:pt x="6" y="13826"/>
                  </a:lnTo>
                  <a:cubicBezTo>
                    <a:pt x="0" y="13967"/>
                    <a:pt x="110" y="14089"/>
                    <a:pt x="253" y="14094"/>
                  </a:cubicBezTo>
                  <a:lnTo>
                    <a:pt x="264" y="14094"/>
                  </a:lnTo>
                  <a:cubicBezTo>
                    <a:pt x="402" y="14094"/>
                    <a:pt x="515" y="13986"/>
                    <a:pt x="521" y="13847"/>
                  </a:cubicBezTo>
                  <a:lnTo>
                    <a:pt x="1053" y="1009"/>
                  </a:lnTo>
                  <a:lnTo>
                    <a:pt x="1069" y="1000"/>
                  </a:lnTo>
                  <a:cubicBezTo>
                    <a:pt x="1644" y="676"/>
                    <a:pt x="2282" y="515"/>
                    <a:pt x="2920" y="515"/>
                  </a:cubicBezTo>
                  <a:cubicBezTo>
                    <a:pt x="3562" y="515"/>
                    <a:pt x="4204" y="679"/>
                    <a:pt x="4779" y="1005"/>
                  </a:cubicBezTo>
                  <a:lnTo>
                    <a:pt x="4886" y="3586"/>
                  </a:lnTo>
                  <a:cubicBezTo>
                    <a:pt x="4893" y="3723"/>
                    <a:pt x="5006" y="3833"/>
                    <a:pt x="5143" y="3833"/>
                  </a:cubicBezTo>
                  <a:cubicBezTo>
                    <a:pt x="5147" y="3833"/>
                    <a:pt x="5150" y="3833"/>
                    <a:pt x="5154" y="3833"/>
                  </a:cubicBezTo>
                  <a:cubicBezTo>
                    <a:pt x="5295" y="3826"/>
                    <a:pt x="5406" y="3706"/>
                    <a:pt x="5401" y="3565"/>
                  </a:cubicBezTo>
                  <a:lnTo>
                    <a:pt x="5288" y="844"/>
                  </a:lnTo>
                  <a:cubicBezTo>
                    <a:pt x="5284" y="758"/>
                    <a:pt x="5239" y="680"/>
                    <a:pt x="5166" y="636"/>
                  </a:cubicBezTo>
                  <a:cubicBezTo>
                    <a:pt x="4478" y="213"/>
                    <a:pt x="3698" y="1"/>
                    <a:pt x="2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49" name="Google Shape;2549;p63"/>
            <p:cNvSpPr/>
            <p:nvPr/>
          </p:nvSpPr>
          <p:spPr>
            <a:xfrm>
              <a:off x="5319075" y="1717175"/>
              <a:ext cx="71550" cy="35600"/>
            </a:xfrm>
            <a:custGeom>
              <a:avLst/>
              <a:gdLst/>
              <a:ahLst/>
              <a:cxnLst/>
              <a:rect l="l" t="t" r="r" b="b"/>
              <a:pathLst>
                <a:path w="2862" h="1424" extrusionOk="0">
                  <a:moveTo>
                    <a:pt x="2151" y="516"/>
                  </a:moveTo>
                  <a:cubicBezTo>
                    <a:pt x="2259" y="516"/>
                    <a:pt x="2347" y="606"/>
                    <a:pt x="2347" y="714"/>
                  </a:cubicBezTo>
                  <a:cubicBezTo>
                    <a:pt x="2347" y="822"/>
                    <a:pt x="2259" y="911"/>
                    <a:pt x="2151" y="911"/>
                  </a:cubicBezTo>
                  <a:lnTo>
                    <a:pt x="712" y="911"/>
                  </a:lnTo>
                  <a:cubicBezTo>
                    <a:pt x="604" y="911"/>
                    <a:pt x="516" y="821"/>
                    <a:pt x="516" y="714"/>
                  </a:cubicBezTo>
                  <a:cubicBezTo>
                    <a:pt x="516" y="605"/>
                    <a:pt x="604" y="516"/>
                    <a:pt x="712" y="516"/>
                  </a:cubicBezTo>
                  <a:close/>
                  <a:moveTo>
                    <a:pt x="712" y="1"/>
                  </a:moveTo>
                  <a:cubicBezTo>
                    <a:pt x="320" y="1"/>
                    <a:pt x="1" y="320"/>
                    <a:pt x="1" y="712"/>
                  </a:cubicBezTo>
                  <a:cubicBezTo>
                    <a:pt x="1" y="1104"/>
                    <a:pt x="320" y="1424"/>
                    <a:pt x="712" y="1424"/>
                  </a:cubicBezTo>
                  <a:lnTo>
                    <a:pt x="2151" y="1424"/>
                  </a:lnTo>
                  <a:cubicBezTo>
                    <a:pt x="2543" y="1424"/>
                    <a:pt x="2862" y="1104"/>
                    <a:pt x="2862" y="712"/>
                  </a:cubicBezTo>
                  <a:cubicBezTo>
                    <a:pt x="2862" y="321"/>
                    <a:pt x="2543" y="1"/>
                    <a:pt x="2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50" name="Google Shape;2550;p63"/>
            <p:cNvSpPr/>
            <p:nvPr/>
          </p:nvSpPr>
          <p:spPr>
            <a:xfrm>
              <a:off x="5246050" y="1759300"/>
              <a:ext cx="217525" cy="392050"/>
            </a:xfrm>
            <a:custGeom>
              <a:avLst/>
              <a:gdLst/>
              <a:ahLst/>
              <a:cxnLst/>
              <a:rect l="l" t="t" r="r" b="b"/>
              <a:pathLst>
                <a:path w="8701" h="15682" extrusionOk="0">
                  <a:moveTo>
                    <a:pt x="5312" y="516"/>
                  </a:moveTo>
                  <a:lnTo>
                    <a:pt x="5815" y="13940"/>
                  </a:lnTo>
                  <a:lnTo>
                    <a:pt x="2890" y="13940"/>
                  </a:lnTo>
                  <a:lnTo>
                    <a:pt x="3393" y="516"/>
                  </a:lnTo>
                  <a:close/>
                  <a:moveTo>
                    <a:pt x="7214" y="14456"/>
                  </a:moveTo>
                  <a:cubicBezTo>
                    <a:pt x="7661" y="14456"/>
                    <a:pt x="8038" y="14758"/>
                    <a:pt x="8151" y="15169"/>
                  </a:cubicBezTo>
                  <a:lnTo>
                    <a:pt x="553" y="15169"/>
                  </a:lnTo>
                  <a:cubicBezTo>
                    <a:pt x="666" y="14758"/>
                    <a:pt x="1043" y="14456"/>
                    <a:pt x="1490" y="14456"/>
                  </a:cubicBezTo>
                  <a:close/>
                  <a:moveTo>
                    <a:pt x="3298" y="0"/>
                  </a:moveTo>
                  <a:cubicBezTo>
                    <a:pt x="3075" y="0"/>
                    <a:pt x="2891" y="175"/>
                    <a:pt x="2880" y="401"/>
                  </a:cubicBezTo>
                  <a:lnTo>
                    <a:pt x="2371" y="13939"/>
                  </a:lnTo>
                  <a:lnTo>
                    <a:pt x="1845" y="13939"/>
                  </a:lnTo>
                  <a:lnTo>
                    <a:pt x="1885" y="12976"/>
                  </a:lnTo>
                  <a:cubicBezTo>
                    <a:pt x="1891" y="12834"/>
                    <a:pt x="1781" y="12714"/>
                    <a:pt x="1638" y="12708"/>
                  </a:cubicBezTo>
                  <a:cubicBezTo>
                    <a:pt x="1633" y="12708"/>
                    <a:pt x="1629" y="12708"/>
                    <a:pt x="1625" y="12708"/>
                  </a:cubicBezTo>
                  <a:cubicBezTo>
                    <a:pt x="1488" y="12708"/>
                    <a:pt x="1375" y="12817"/>
                    <a:pt x="1370" y="12956"/>
                  </a:cubicBezTo>
                  <a:lnTo>
                    <a:pt x="1329" y="13947"/>
                  </a:lnTo>
                  <a:cubicBezTo>
                    <a:pt x="584" y="14027"/>
                    <a:pt x="1" y="14660"/>
                    <a:pt x="1" y="15425"/>
                  </a:cubicBezTo>
                  <a:cubicBezTo>
                    <a:pt x="1" y="15568"/>
                    <a:pt x="116" y="15682"/>
                    <a:pt x="258" y="15682"/>
                  </a:cubicBezTo>
                  <a:lnTo>
                    <a:pt x="8440" y="15682"/>
                  </a:lnTo>
                  <a:cubicBezTo>
                    <a:pt x="8583" y="15682"/>
                    <a:pt x="8698" y="15567"/>
                    <a:pt x="8698" y="15425"/>
                  </a:cubicBezTo>
                  <a:cubicBezTo>
                    <a:pt x="8701" y="14661"/>
                    <a:pt x="8119" y="14027"/>
                    <a:pt x="7373" y="13949"/>
                  </a:cubicBezTo>
                  <a:lnTo>
                    <a:pt x="6906" y="2700"/>
                  </a:lnTo>
                  <a:cubicBezTo>
                    <a:pt x="6900" y="2562"/>
                    <a:pt x="6788" y="2452"/>
                    <a:pt x="6652" y="2452"/>
                  </a:cubicBezTo>
                  <a:cubicBezTo>
                    <a:pt x="6647" y="2452"/>
                    <a:pt x="6643" y="2452"/>
                    <a:pt x="6639" y="2453"/>
                  </a:cubicBezTo>
                  <a:cubicBezTo>
                    <a:pt x="6498" y="2459"/>
                    <a:pt x="6386" y="2578"/>
                    <a:pt x="6391" y="2720"/>
                  </a:cubicBezTo>
                  <a:lnTo>
                    <a:pt x="6857" y="13940"/>
                  </a:lnTo>
                  <a:lnTo>
                    <a:pt x="6330" y="13940"/>
                  </a:lnTo>
                  <a:lnTo>
                    <a:pt x="5822" y="399"/>
                  </a:lnTo>
                  <a:cubicBezTo>
                    <a:pt x="5810" y="175"/>
                    <a:pt x="5628" y="0"/>
                    <a:pt x="5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551" name="Google Shape;2551;p63"/>
          <p:cNvGrpSpPr/>
          <p:nvPr/>
        </p:nvGrpSpPr>
        <p:grpSpPr>
          <a:xfrm>
            <a:off x="5513592" y="2453481"/>
            <a:ext cx="314358" cy="532528"/>
            <a:chOff x="5120850" y="2343525"/>
            <a:chExt cx="269050" cy="455775"/>
          </a:xfrm>
        </p:grpSpPr>
        <p:sp>
          <p:nvSpPr>
            <p:cNvPr id="2552" name="Google Shape;2552;p63"/>
            <p:cNvSpPr/>
            <p:nvPr/>
          </p:nvSpPr>
          <p:spPr>
            <a:xfrm>
              <a:off x="5201150" y="2398400"/>
              <a:ext cx="108425" cy="159250"/>
            </a:xfrm>
            <a:custGeom>
              <a:avLst/>
              <a:gdLst/>
              <a:ahLst/>
              <a:cxnLst/>
              <a:rect l="l" t="t" r="r" b="b"/>
              <a:pathLst>
                <a:path w="4337" h="6370" extrusionOk="0">
                  <a:moveTo>
                    <a:pt x="2257" y="521"/>
                  </a:moveTo>
                  <a:cubicBezTo>
                    <a:pt x="3291" y="521"/>
                    <a:pt x="3815" y="1040"/>
                    <a:pt x="3815" y="2063"/>
                  </a:cubicBezTo>
                  <a:lnTo>
                    <a:pt x="3815" y="2109"/>
                  </a:lnTo>
                  <a:lnTo>
                    <a:pt x="3817" y="2109"/>
                  </a:lnTo>
                  <a:cubicBezTo>
                    <a:pt x="3817" y="2649"/>
                    <a:pt x="3664" y="3054"/>
                    <a:pt x="3363" y="3311"/>
                  </a:cubicBezTo>
                  <a:cubicBezTo>
                    <a:pt x="3089" y="3546"/>
                    <a:pt x="2697" y="3665"/>
                    <a:pt x="2195" y="3665"/>
                  </a:cubicBezTo>
                  <a:lnTo>
                    <a:pt x="1298" y="3665"/>
                  </a:lnTo>
                  <a:cubicBezTo>
                    <a:pt x="1155" y="3665"/>
                    <a:pt x="1038" y="3782"/>
                    <a:pt x="1038" y="3926"/>
                  </a:cubicBezTo>
                  <a:lnTo>
                    <a:pt x="1038" y="5779"/>
                  </a:lnTo>
                  <a:cubicBezTo>
                    <a:pt x="1019" y="5802"/>
                    <a:pt x="925" y="5852"/>
                    <a:pt x="777" y="5852"/>
                  </a:cubicBezTo>
                  <a:cubicBezTo>
                    <a:pt x="628" y="5852"/>
                    <a:pt x="535" y="5803"/>
                    <a:pt x="516" y="5781"/>
                  </a:cubicBezTo>
                  <a:lnTo>
                    <a:pt x="516" y="582"/>
                  </a:lnTo>
                  <a:cubicBezTo>
                    <a:pt x="516" y="560"/>
                    <a:pt x="559" y="521"/>
                    <a:pt x="649" y="521"/>
                  </a:cubicBezTo>
                  <a:close/>
                  <a:moveTo>
                    <a:pt x="651" y="0"/>
                  </a:moveTo>
                  <a:cubicBezTo>
                    <a:pt x="285" y="0"/>
                    <a:pt x="0" y="255"/>
                    <a:pt x="0" y="580"/>
                  </a:cubicBezTo>
                  <a:lnTo>
                    <a:pt x="0" y="5781"/>
                  </a:lnTo>
                  <a:cubicBezTo>
                    <a:pt x="0" y="6127"/>
                    <a:pt x="320" y="6369"/>
                    <a:pt x="780" y="6369"/>
                  </a:cubicBezTo>
                  <a:cubicBezTo>
                    <a:pt x="1232" y="6369"/>
                    <a:pt x="1560" y="6122"/>
                    <a:pt x="1560" y="5782"/>
                  </a:cubicBezTo>
                  <a:lnTo>
                    <a:pt x="1560" y="4185"/>
                  </a:lnTo>
                  <a:lnTo>
                    <a:pt x="2197" y="4185"/>
                  </a:lnTo>
                  <a:cubicBezTo>
                    <a:pt x="3557" y="4185"/>
                    <a:pt x="4337" y="3429"/>
                    <a:pt x="4337" y="2110"/>
                  </a:cubicBezTo>
                  <a:lnTo>
                    <a:pt x="4337" y="2062"/>
                  </a:lnTo>
                  <a:cubicBezTo>
                    <a:pt x="4336" y="751"/>
                    <a:pt x="3579" y="0"/>
                    <a:pt x="2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53" name="Google Shape;2553;p63"/>
            <p:cNvSpPr/>
            <p:nvPr/>
          </p:nvSpPr>
          <p:spPr>
            <a:xfrm>
              <a:off x="5227075" y="2421200"/>
              <a:ext cx="56475" cy="61425"/>
            </a:xfrm>
            <a:custGeom>
              <a:avLst/>
              <a:gdLst/>
              <a:ahLst/>
              <a:cxnLst/>
              <a:rect l="l" t="t" r="r" b="b"/>
              <a:pathLst>
                <a:path w="2259" h="2457" extrusionOk="0">
                  <a:moveTo>
                    <a:pt x="1160" y="519"/>
                  </a:moveTo>
                  <a:cubicBezTo>
                    <a:pt x="1675" y="519"/>
                    <a:pt x="1740" y="872"/>
                    <a:pt x="1740" y="1181"/>
                  </a:cubicBezTo>
                  <a:lnTo>
                    <a:pt x="1740" y="1276"/>
                  </a:lnTo>
                  <a:cubicBezTo>
                    <a:pt x="1740" y="1584"/>
                    <a:pt x="1675" y="1938"/>
                    <a:pt x="1160" y="1938"/>
                  </a:cubicBezTo>
                  <a:lnTo>
                    <a:pt x="523" y="1938"/>
                  </a:lnTo>
                  <a:lnTo>
                    <a:pt x="523" y="519"/>
                  </a:lnTo>
                  <a:close/>
                  <a:moveTo>
                    <a:pt x="261" y="0"/>
                  </a:moveTo>
                  <a:cubicBezTo>
                    <a:pt x="118" y="0"/>
                    <a:pt x="1" y="117"/>
                    <a:pt x="1" y="261"/>
                  </a:cubicBezTo>
                  <a:lnTo>
                    <a:pt x="1" y="2197"/>
                  </a:lnTo>
                  <a:cubicBezTo>
                    <a:pt x="1" y="2341"/>
                    <a:pt x="117" y="2457"/>
                    <a:pt x="261" y="2457"/>
                  </a:cubicBezTo>
                  <a:lnTo>
                    <a:pt x="1158" y="2457"/>
                  </a:lnTo>
                  <a:cubicBezTo>
                    <a:pt x="1847" y="2457"/>
                    <a:pt x="2259" y="2016"/>
                    <a:pt x="2259" y="1277"/>
                  </a:cubicBezTo>
                  <a:lnTo>
                    <a:pt x="2259" y="1180"/>
                  </a:lnTo>
                  <a:cubicBezTo>
                    <a:pt x="2259" y="442"/>
                    <a:pt x="1847" y="0"/>
                    <a:pt x="1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54" name="Google Shape;2554;p63"/>
            <p:cNvSpPr/>
            <p:nvPr/>
          </p:nvSpPr>
          <p:spPr>
            <a:xfrm>
              <a:off x="5145925" y="2368550"/>
              <a:ext cx="218875" cy="218900"/>
            </a:xfrm>
            <a:custGeom>
              <a:avLst/>
              <a:gdLst/>
              <a:ahLst/>
              <a:cxnLst/>
              <a:rect l="l" t="t" r="r" b="b"/>
              <a:pathLst>
                <a:path w="8755" h="8756" extrusionOk="0">
                  <a:moveTo>
                    <a:pt x="8236" y="520"/>
                  </a:moveTo>
                  <a:lnTo>
                    <a:pt x="8236" y="8238"/>
                  </a:lnTo>
                  <a:lnTo>
                    <a:pt x="517" y="8238"/>
                  </a:lnTo>
                  <a:lnTo>
                    <a:pt x="517" y="520"/>
                  </a:lnTo>
                  <a:close/>
                  <a:moveTo>
                    <a:pt x="448" y="1"/>
                  </a:moveTo>
                  <a:cubicBezTo>
                    <a:pt x="201" y="1"/>
                    <a:pt x="1" y="202"/>
                    <a:pt x="1" y="449"/>
                  </a:cubicBezTo>
                  <a:lnTo>
                    <a:pt x="1" y="8308"/>
                  </a:lnTo>
                  <a:cubicBezTo>
                    <a:pt x="1" y="8555"/>
                    <a:pt x="201" y="8755"/>
                    <a:pt x="448" y="8755"/>
                  </a:cubicBezTo>
                  <a:lnTo>
                    <a:pt x="8306" y="8755"/>
                  </a:lnTo>
                  <a:cubicBezTo>
                    <a:pt x="8553" y="8755"/>
                    <a:pt x="8754" y="8555"/>
                    <a:pt x="8754" y="8308"/>
                  </a:cubicBezTo>
                  <a:lnTo>
                    <a:pt x="8754" y="449"/>
                  </a:lnTo>
                  <a:cubicBezTo>
                    <a:pt x="8754" y="202"/>
                    <a:pt x="8553" y="1"/>
                    <a:pt x="8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55" name="Google Shape;2555;p63"/>
            <p:cNvSpPr/>
            <p:nvPr/>
          </p:nvSpPr>
          <p:spPr>
            <a:xfrm>
              <a:off x="5120850" y="2495400"/>
              <a:ext cx="269025" cy="303900"/>
            </a:xfrm>
            <a:custGeom>
              <a:avLst/>
              <a:gdLst/>
              <a:ahLst/>
              <a:cxnLst/>
              <a:rect l="l" t="t" r="r" b="b"/>
              <a:pathLst>
                <a:path w="10761" h="12156" extrusionOk="0">
                  <a:moveTo>
                    <a:pt x="5692" y="4682"/>
                  </a:moveTo>
                  <a:lnTo>
                    <a:pt x="5692" y="10397"/>
                  </a:lnTo>
                  <a:lnTo>
                    <a:pt x="5067" y="10397"/>
                  </a:lnTo>
                  <a:lnTo>
                    <a:pt x="5067" y="4682"/>
                  </a:lnTo>
                  <a:close/>
                  <a:moveTo>
                    <a:pt x="6981" y="10916"/>
                  </a:moveTo>
                  <a:cubicBezTo>
                    <a:pt x="7397" y="10916"/>
                    <a:pt x="7741" y="11233"/>
                    <a:pt x="7788" y="11635"/>
                  </a:cubicBezTo>
                  <a:lnTo>
                    <a:pt x="2974" y="11635"/>
                  </a:lnTo>
                  <a:cubicBezTo>
                    <a:pt x="3021" y="11231"/>
                    <a:pt x="3363" y="10916"/>
                    <a:pt x="3779" y="10916"/>
                  </a:cubicBezTo>
                  <a:close/>
                  <a:moveTo>
                    <a:pt x="261" y="1"/>
                  </a:moveTo>
                  <a:cubicBezTo>
                    <a:pt x="116" y="1"/>
                    <a:pt x="1" y="116"/>
                    <a:pt x="1" y="260"/>
                  </a:cubicBezTo>
                  <a:lnTo>
                    <a:pt x="1" y="3743"/>
                  </a:lnTo>
                  <a:cubicBezTo>
                    <a:pt x="1" y="4262"/>
                    <a:pt x="423" y="4684"/>
                    <a:pt x="942" y="4684"/>
                  </a:cubicBezTo>
                  <a:lnTo>
                    <a:pt x="4549" y="4684"/>
                  </a:lnTo>
                  <a:lnTo>
                    <a:pt x="4549" y="10399"/>
                  </a:lnTo>
                  <a:lnTo>
                    <a:pt x="3778" y="10399"/>
                  </a:lnTo>
                  <a:cubicBezTo>
                    <a:pt x="3044" y="10399"/>
                    <a:pt x="2449" y="10995"/>
                    <a:pt x="2449" y="11728"/>
                  </a:cubicBezTo>
                  <a:lnTo>
                    <a:pt x="2449" y="11895"/>
                  </a:lnTo>
                  <a:cubicBezTo>
                    <a:pt x="2449" y="12038"/>
                    <a:pt x="2564" y="12155"/>
                    <a:pt x="2709" y="12155"/>
                  </a:cubicBezTo>
                  <a:lnTo>
                    <a:pt x="8052" y="12155"/>
                  </a:lnTo>
                  <a:cubicBezTo>
                    <a:pt x="8195" y="12155"/>
                    <a:pt x="8313" y="12039"/>
                    <a:pt x="8313" y="11895"/>
                  </a:cubicBezTo>
                  <a:lnTo>
                    <a:pt x="8313" y="11728"/>
                  </a:lnTo>
                  <a:cubicBezTo>
                    <a:pt x="8313" y="10994"/>
                    <a:pt x="7716" y="10399"/>
                    <a:pt x="6982" y="10399"/>
                  </a:cubicBezTo>
                  <a:lnTo>
                    <a:pt x="6212" y="10399"/>
                  </a:lnTo>
                  <a:lnTo>
                    <a:pt x="6212" y="4684"/>
                  </a:lnTo>
                  <a:lnTo>
                    <a:pt x="9819" y="4684"/>
                  </a:lnTo>
                  <a:cubicBezTo>
                    <a:pt x="10338" y="4684"/>
                    <a:pt x="10760" y="4261"/>
                    <a:pt x="10760" y="3743"/>
                  </a:cubicBezTo>
                  <a:lnTo>
                    <a:pt x="10760" y="260"/>
                  </a:lnTo>
                  <a:cubicBezTo>
                    <a:pt x="10759" y="116"/>
                    <a:pt x="10642" y="1"/>
                    <a:pt x="10499" y="1"/>
                  </a:cubicBezTo>
                  <a:cubicBezTo>
                    <a:pt x="10356" y="1"/>
                    <a:pt x="10239" y="116"/>
                    <a:pt x="10239" y="260"/>
                  </a:cubicBezTo>
                  <a:lnTo>
                    <a:pt x="10239" y="3743"/>
                  </a:lnTo>
                  <a:cubicBezTo>
                    <a:pt x="10239" y="3976"/>
                    <a:pt x="10050" y="4165"/>
                    <a:pt x="9817" y="4165"/>
                  </a:cubicBezTo>
                  <a:lnTo>
                    <a:pt x="943" y="4165"/>
                  </a:lnTo>
                  <a:cubicBezTo>
                    <a:pt x="710" y="4165"/>
                    <a:pt x="521" y="3976"/>
                    <a:pt x="521" y="3743"/>
                  </a:cubicBezTo>
                  <a:lnTo>
                    <a:pt x="521" y="260"/>
                  </a:lnTo>
                  <a:cubicBezTo>
                    <a:pt x="521" y="118"/>
                    <a:pt x="405"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56" name="Google Shape;2556;p63"/>
            <p:cNvSpPr/>
            <p:nvPr/>
          </p:nvSpPr>
          <p:spPr>
            <a:xfrm>
              <a:off x="5120875" y="2343525"/>
              <a:ext cx="269025" cy="122725"/>
            </a:xfrm>
            <a:custGeom>
              <a:avLst/>
              <a:gdLst/>
              <a:ahLst/>
              <a:cxnLst/>
              <a:rect l="l" t="t" r="r" b="b"/>
              <a:pathLst>
                <a:path w="10761" h="4909" extrusionOk="0">
                  <a:moveTo>
                    <a:pt x="942" y="1"/>
                  </a:moveTo>
                  <a:cubicBezTo>
                    <a:pt x="423" y="1"/>
                    <a:pt x="1" y="423"/>
                    <a:pt x="1" y="942"/>
                  </a:cubicBezTo>
                  <a:lnTo>
                    <a:pt x="1" y="4649"/>
                  </a:lnTo>
                  <a:cubicBezTo>
                    <a:pt x="1" y="4791"/>
                    <a:pt x="117" y="4908"/>
                    <a:pt x="261" y="4908"/>
                  </a:cubicBezTo>
                  <a:cubicBezTo>
                    <a:pt x="405" y="4908"/>
                    <a:pt x="521" y="4793"/>
                    <a:pt x="521" y="4649"/>
                  </a:cubicBezTo>
                  <a:lnTo>
                    <a:pt x="521" y="942"/>
                  </a:lnTo>
                  <a:cubicBezTo>
                    <a:pt x="521" y="708"/>
                    <a:pt x="710" y="520"/>
                    <a:pt x="943" y="520"/>
                  </a:cubicBezTo>
                  <a:lnTo>
                    <a:pt x="9818" y="520"/>
                  </a:lnTo>
                  <a:cubicBezTo>
                    <a:pt x="10052" y="520"/>
                    <a:pt x="10240" y="708"/>
                    <a:pt x="10240" y="942"/>
                  </a:cubicBezTo>
                  <a:lnTo>
                    <a:pt x="10240" y="4624"/>
                  </a:lnTo>
                  <a:cubicBezTo>
                    <a:pt x="10240" y="4767"/>
                    <a:pt x="10357" y="4883"/>
                    <a:pt x="10501" y="4883"/>
                  </a:cubicBezTo>
                  <a:cubicBezTo>
                    <a:pt x="10645" y="4883"/>
                    <a:pt x="10760" y="4768"/>
                    <a:pt x="10760" y="4624"/>
                  </a:cubicBezTo>
                  <a:lnTo>
                    <a:pt x="10760" y="942"/>
                  </a:lnTo>
                  <a:cubicBezTo>
                    <a:pt x="10758" y="423"/>
                    <a:pt x="10336" y="1"/>
                    <a:pt x="9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557" name="Google Shape;2557;p63"/>
          <p:cNvGrpSpPr/>
          <p:nvPr/>
        </p:nvGrpSpPr>
        <p:grpSpPr>
          <a:xfrm>
            <a:off x="5405325" y="3213802"/>
            <a:ext cx="530892" cy="532381"/>
            <a:chOff x="5056750" y="2994100"/>
            <a:chExt cx="454375" cy="455650"/>
          </a:xfrm>
        </p:grpSpPr>
        <p:sp>
          <p:nvSpPr>
            <p:cNvPr id="2558" name="Google Shape;2558;p63"/>
            <p:cNvSpPr/>
            <p:nvPr/>
          </p:nvSpPr>
          <p:spPr>
            <a:xfrm>
              <a:off x="5056750" y="2994100"/>
              <a:ext cx="454350" cy="213075"/>
            </a:xfrm>
            <a:custGeom>
              <a:avLst/>
              <a:gdLst/>
              <a:ahLst/>
              <a:cxnLst/>
              <a:rect l="l" t="t" r="r" b="b"/>
              <a:pathLst>
                <a:path w="18174" h="8523" extrusionOk="0">
                  <a:moveTo>
                    <a:pt x="9086" y="0"/>
                  </a:moveTo>
                  <a:cubicBezTo>
                    <a:pt x="6806" y="0"/>
                    <a:pt x="4622" y="847"/>
                    <a:pt x="2940" y="2385"/>
                  </a:cubicBezTo>
                  <a:cubicBezTo>
                    <a:pt x="1267" y="3913"/>
                    <a:pt x="229" y="5990"/>
                    <a:pt x="14" y="8235"/>
                  </a:cubicBezTo>
                  <a:cubicBezTo>
                    <a:pt x="0" y="8378"/>
                    <a:pt x="105" y="8505"/>
                    <a:pt x="248" y="8518"/>
                  </a:cubicBezTo>
                  <a:cubicBezTo>
                    <a:pt x="257" y="8519"/>
                    <a:pt x="266" y="8519"/>
                    <a:pt x="274" y="8519"/>
                  </a:cubicBezTo>
                  <a:cubicBezTo>
                    <a:pt x="406" y="8519"/>
                    <a:pt x="518" y="8419"/>
                    <a:pt x="531" y="8284"/>
                  </a:cubicBezTo>
                  <a:cubicBezTo>
                    <a:pt x="733" y="6167"/>
                    <a:pt x="1714" y="4208"/>
                    <a:pt x="3291" y="2767"/>
                  </a:cubicBezTo>
                  <a:cubicBezTo>
                    <a:pt x="4877" y="1316"/>
                    <a:pt x="6935" y="518"/>
                    <a:pt x="9087" y="518"/>
                  </a:cubicBezTo>
                  <a:cubicBezTo>
                    <a:pt x="11239" y="518"/>
                    <a:pt x="13297" y="1318"/>
                    <a:pt x="14884" y="2768"/>
                  </a:cubicBezTo>
                  <a:cubicBezTo>
                    <a:pt x="16460" y="4209"/>
                    <a:pt x="17440" y="6170"/>
                    <a:pt x="17642" y="8286"/>
                  </a:cubicBezTo>
                  <a:cubicBezTo>
                    <a:pt x="17655" y="8420"/>
                    <a:pt x="17768" y="8522"/>
                    <a:pt x="17901" y="8522"/>
                  </a:cubicBezTo>
                  <a:cubicBezTo>
                    <a:pt x="17909" y="8522"/>
                    <a:pt x="17917" y="8522"/>
                    <a:pt x="17925" y="8521"/>
                  </a:cubicBezTo>
                  <a:cubicBezTo>
                    <a:pt x="18070" y="8508"/>
                    <a:pt x="18174" y="8381"/>
                    <a:pt x="18159" y="8238"/>
                  </a:cubicBezTo>
                  <a:cubicBezTo>
                    <a:pt x="17946" y="5992"/>
                    <a:pt x="16907" y="3914"/>
                    <a:pt x="15234" y="2386"/>
                  </a:cubicBezTo>
                  <a:cubicBezTo>
                    <a:pt x="13552" y="848"/>
                    <a:pt x="11368" y="0"/>
                    <a:pt x="90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59" name="Google Shape;2559;p63"/>
            <p:cNvSpPr/>
            <p:nvPr/>
          </p:nvSpPr>
          <p:spPr>
            <a:xfrm>
              <a:off x="5056800" y="3236475"/>
              <a:ext cx="454325" cy="213275"/>
            </a:xfrm>
            <a:custGeom>
              <a:avLst/>
              <a:gdLst/>
              <a:ahLst/>
              <a:cxnLst/>
              <a:rect l="l" t="t" r="r" b="b"/>
              <a:pathLst>
                <a:path w="18173" h="8531" extrusionOk="0">
                  <a:moveTo>
                    <a:pt x="17901" y="1"/>
                  </a:moveTo>
                  <a:cubicBezTo>
                    <a:pt x="17768" y="1"/>
                    <a:pt x="17655" y="101"/>
                    <a:pt x="17641" y="237"/>
                  </a:cubicBezTo>
                  <a:cubicBezTo>
                    <a:pt x="17442" y="2357"/>
                    <a:pt x="16462" y="4318"/>
                    <a:pt x="14886" y="5761"/>
                  </a:cubicBezTo>
                  <a:cubicBezTo>
                    <a:pt x="13299" y="7212"/>
                    <a:pt x="11238" y="8012"/>
                    <a:pt x="9085" y="8012"/>
                  </a:cubicBezTo>
                  <a:cubicBezTo>
                    <a:pt x="6933" y="8012"/>
                    <a:pt x="4875" y="7213"/>
                    <a:pt x="3289" y="5763"/>
                  </a:cubicBezTo>
                  <a:cubicBezTo>
                    <a:pt x="1712" y="4321"/>
                    <a:pt x="732" y="2361"/>
                    <a:pt x="530" y="244"/>
                  </a:cubicBezTo>
                  <a:cubicBezTo>
                    <a:pt x="517" y="109"/>
                    <a:pt x="405" y="9"/>
                    <a:pt x="272" y="9"/>
                  </a:cubicBezTo>
                  <a:cubicBezTo>
                    <a:pt x="264" y="9"/>
                    <a:pt x="256" y="9"/>
                    <a:pt x="247" y="10"/>
                  </a:cubicBezTo>
                  <a:cubicBezTo>
                    <a:pt x="104" y="25"/>
                    <a:pt x="0" y="150"/>
                    <a:pt x="13" y="293"/>
                  </a:cubicBezTo>
                  <a:cubicBezTo>
                    <a:pt x="227" y="2539"/>
                    <a:pt x="1267" y="4618"/>
                    <a:pt x="2939" y="6145"/>
                  </a:cubicBezTo>
                  <a:cubicBezTo>
                    <a:pt x="4621" y="7683"/>
                    <a:pt x="6805" y="8530"/>
                    <a:pt x="9086" y="8530"/>
                  </a:cubicBezTo>
                  <a:cubicBezTo>
                    <a:pt x="11370" y="8530"/>
                    <a:pt x="13554" y="7682"/>
                    <a:pt x="15237" y="6142"/>
                  </a:cubicBezTo>
                  <a:cubicBezTo>
                    <a:pt x="16909" y="4610"/>
                    <a:pt x="17948" y="2530"/>
                    <a:pt x="18160" y="283"/>
                  </a:cubicBezTo>
                  <a:cubicBezTo>
                    <a:pt x="18173" y="143"/>
                    <a:pt x="18068" y="16"/>
                    <a:pt x="17924" y="2"/>
                  </a:cubicBezTo>
                  <a:cubicBezTo>
                    <a:pt x="17917" y="1"/>
                    <a:pt x="17909" y="1"/>
                    <a:pt x="179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60" name="Google Shape;2560;p63"/>
            <p:cNvSpPr/>
            <p:nvPr/>
          </p:nvSpPr>
          <p:spPr>
            <a:xfrm>
              <a:off x="5092675" y="3030700"/>
              <a:ext cx="382525" cy="382525"/>
            </a:xfrm>
            <a:custGeom>
              <a:avLst/>
              <a:gdLst/>
              <a:ahLst/>
              <a:cxnLst/>
              <a:rect l="l" t="t" r="r" b="b"/>
              <a:pathLst>
                <a:path w="15301" h="15301" extrusionOk="0">
                  <a:moveTo>
                    <a:pt x="7650" y="519"/>
                  </a:moveTo>
                  <a:cubicBezTo>
                    <a:pt x="11582" y="519"/>
                    <a:pt x="14780" y="3717"/>
                    <a:pt x="14780" y="7649"/>
                  </a:cubicBezTo>
                  <a:cubicBezTo>
                    <a:pt x="14780" y="11581"/>
                    <a:pt x="11582" y="14779"/>
                    <a:pt x="7650" y="14779"/>
                  </a:cubicBezTo>
                  <a:cubicBezTo>
                    <a:pt x="3718" y="14779"/>
                    <a:pt x="520" y="11581"/>
                    <a:pt x="520" y="7649"/>
                  </a:cubicBezTo>
                  <a:cubicBezTo>
                    <a:pt x="520" y="3717"/>
                    <a:pt x="3718" y="519"/>
                    <a:pt x="7650" y="519"/>
                  </a:cubicBezTo>
                  <a:close/>
                  <a:moveTo>
                    <a:pt x="7650" y="0"/>
                  </a:moveTo>
                  <a:cubicBezTo>
                    <a:pt x="5607" y="0"/>
                    <a:pt x="3686" y="796"/>
                    <a:pt x="2241" y="2241"/>
                  </a:cubicBezTo>
                  <a:cubicBezTo>
                    <a:pt x="796" y="3686"/>
                    <a:pt x="0" y="5606"/>
                    <a:pt x="0" y="7650"/>
                  </a:cubicBezTo>
                  <a:cubicBezTo>
                    <a:pt x="0" y="9694"/>
                    <a:pt x="796" y="11614"/>
                    <a:pt x="2241" y="13060"/>
                  </a:cubicBezTo>
                  <a:cubicBezTo>
                    <a:pt x="3686" y="14505"/>
                    <a:pt x="5607" y="15300"/>
                    <a:pt x="7650" y="15300"/>
                  </a:cubicBezTo>
                  <a:cubicBezTo>
                    <a:pt x="9694" y="15300"/>
                    <a:pt x="11614" y="14505"/>
                    <a:pt x="13060" y="13060"/>
                  </a:cubicBezTo>
                  <a:cubicBezTo>
                    <a:pt x="14505" y="11614"/>
                    <a:pt x="15300" y="9694"/>
                    <a:pt x="15300" y="7650"/>
                  </a:cubicBezTo>
                  <a:cubicBezTo>
                    <a:pt x="15300" y="5606"/>
                    <a:pt x="14503" y="3686"/>
                    <a:pt x="13060" y="2241"/>
                  </a:cubicBezTo>
                  <a:cubicBezTo>
                    <a:pt x="11614" y="796"/>
                    <a:pt x="9694" y="0"/>
                    <a:pt x="7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61" name="Google Shape;2561;p63"/>
            <p:cNvSpPr/>
            <p:nvPr/>
          </p:nvSpPr>
          <p:spPr>
            <a:xfrm>
              <a:off x="5258175" y="3120175"/>
              <a:ext cx="95250" cy="104700"/>
            </a:xfrm>
            <a:custGeom>
              <a:avLst/>
              <a:gdLst/>
              <a:ahLst/>
              <a:cxnLst/>
              <a:rect l="l" t="t" r="r" b="b"/>
              <a:pathLst>
                <a:path w="3810" h="4188" extrusionOk="0">
                  <a:moveTo>
                    <a:pt x="1958" y="520"/>
                  </a:moveTo>
                  <a:cubicBezTo>
                    <a:pt x="2841" y="520"/>
                    <a:pt x="3289" y="1019"/>
                    <a:pt x="3289" y="2003"/>
                  </a:cubicBezTo>
                  <a:lnTo>
                    <a:pt x="3289" y="2185"/>
                  </a:lnTo>
                  <a:cubicBezTo>
                    <a:pt x="3289" y="3168"/>
                    <a:pt x="2841" y="3668"/>
                    <a:pt x="1958" y="3668"/>
                  </a:cubicBezTo>
                  <a:lnTo>
                    <a:pt x="521" y="3668"/>
                  </a:lnTo>
                  <a:lnTo>
                    <a:pt x="521" y="520"/>
                  </a:lnTo>
                  <a:close/>
                  <a:moveTo>
                    <a:pt x="261" y="0"/>
                  </a:moveTo>
                  <a:cubicBezTo>
                    <a:pt x="118" y="0"/>
                    <a:pt x="1" y="117"/>
                    <a:pt x="1" y="261"/>
                  </a:cubicBezTo>
                  <a:lnTo>
                    <a:pt x="1" y="3927"/>
                  </a:lnTo>
                  <a:cubicBezTo>
                    <a:pt x="1" y="4070"/>
                    <a:pt x="117" y="4188"/>
                    <a:pt x="261" y="4188"/>
                  </a:cubicBezTo>
                  <a:lnTo>
                    <a:pt x="1958" y="4188"/>
                  </a:lnTo>
                  <a:cubicBezTo>
                    <a:pt x="3135" y="4188"/>
                    <a:pt x="3809" y="3458"/>
                    <a:pt x="3809" y="2184"/>
                  </a:cubicBezTo>
                  <a:lnTo>
                    <a:pt x="3809" y="2003"/>
                  </a:lnTo>
                  <a:cubicBezTo>
                    <a:pt x="3809" y="730"/>
                    <a:pt x="3135" y="0"/>
                    <a:pt x="1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62" name="Google Shape;2562;p63"/>
            <p:cNvSpPr/>
            <p:nvPr/>
          </p:nvSpPr>
          <p:spPr>
            <a:xfrm>
              <a:off x="5208975" y="3077000"/>
              <a:ext cx="193650" cy="289875"/>
            </a:xfrm>
            <a:custGeom>
              <a:avLst/>
              <a:gdLst/>
              <a:ahLst/>
              <a:cxnLst/>
              <a:rect l="l" t="t" r="r" b="b"/>
              <a:pathLst>
                <a:path w="7746" h="11595" extrusionOk="0">
                  <a:moveTo>
                    <a:pt x="4047" y="520"/>
                  </a:moveTo>
                  <a:cubicBezTo>
                    <a:pt x="5498" y="520"/>
                    <a:pt x="7228" y="1067"/>
                    <a:pt x="7228" y="3670"/>
                  </a:cubicBezTo>
                  <a:lnTo>
                    <a:pt x="7228" y="3760"/>
                  </a:lnTo>
                  <a:cubicBezTo>
                    <a:pt x="7228" y="4854"/>
                    <a:pt x="6911" y="5679"/>
                    <a:pt x="6288" y="6214"/>
                  </a:cubicBezTo>
                  <a:cubicBezTo>
                    <a:pt x="5727" y="6695"/>
                    <a:pt x="4933" y="6940"/>
                    <a:pt x="3926" y="6940"/>
                  </a:cubicBezTo>
                  <a:lnTo>
                    <a:pt x="2229" y="6940"/>
                  </a:lnTo>
                  <a:cubicBezTo>
                    <a:pt x="2086" y="6940"/>
                    <a:pt x="1969" y="7055"/>
                    <a:pt x="1969" y="7200"/>
                  </a:cubicBezTo>
                  <a:lnTo>
                    <a:pt x="1969" y="10715"/>
                  </a:lnTo>
                  <a:cubicBezTo>
                    <a:pt x="1969" y="10937"/>
                    <a:pt x="1592" y="11076"/>
                    <a:pt x="1244" y="11076"/>
                  </a:cubicBezTo>
                  <a:cubicBezTo>
                    <a:pt x="888" y="11076"/>
                    <a:pt x="520" y="10941"/>
                    <a:pt x="520" y="10715"/>
                  </a:cubicBezTo>
                  <a:lnTo>
                    <a:pt x="520" y="866"/>
                  </a:lnTo>
                  <a:cubicBezTo>
                    <a:pt x="520" y="700"/>
                    <a:pt x="688" y="520"/>
                    <a:pt x="1002" y="520"/>
                  </a:cubicBezTo>
                  <a:close/>
                  <a:moveTo>
                    <a:pt x="1002" y="1"/>
                  </a:moveTo>
                  <a:cubicBezTo>
                    <a:pt x="430" y="1"/>
                    <a:pt x="0" y="372"/>
                    <a:pt x="0" y="866"/>
                  </a:cubicBezTo>
                  <a:lnTo>
                    <a:pt x="0" y="10715"/>
                  </a:lnTo>
                  <a:cubicBezTo>
                    <a:pt x="0" y="11233"/>
                    <a:pt x="512" y="11595"/>
                    <a:pt x="1244" y="11595"/>
                  </a:cubicBezTo>
                  <a:cubicBezTo>
                    <a:pt x="1864" y="11595"/>
                    <a:pt x="2489" y="11292"/>
                    <a:pt x="2489" y="10715"/>
                  </a:cubicBezTo>
                  <a:lnTo>
                    <a:pt x="2489" y="7459"/>
                  </a:lnTo>
                  <a:lnTo>
                    <a:pt x="3926" y="7459"/>
                  </a:lnTo>
                  <a:cubicBezTo>
                    <a:pt x="5061" y="7459"/>
                    <a:pt x="5968" y="7173"/>
                    <a:pt x="6626" y="6607"/>
                  </a:cubicBezTo>
                  <a:cubicBezTo>
                    <a:pt x="7369" y="5969"/>
                    <a:pt x="7746" y="5011"/>
                    <a:pt x="7746" y="3760"/>
                  </a:cubicBezTo>
                  <a:lnTo>
                    <a:pt x="7746" y="3668"/>
                  </a:lnTo>
                  <a:cubicBezTo>
                    <a:pt x="7746" y="2421"/>
                    <a:pt x="7380" y="1468"/>
                    <a:pt x="6660" y="837"/>
                  </a:cubicBezTo>
                  <a:cubicBezTo>
                    <a:pt x="6025" y="281"/>
                    <a:pt x="5146" y="1"/>
                    <a:pt x="40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563" name="Google Shape;2563;p63"/>
          <p:cNvGrpSpPr/>
          <p:nvPr/>
        </p:nvGrpSpPr>
        <p:grpSpPr>
          <a:xfrm>
            <a:off x="4715018" y="1723745"/>
            <a:ext cx="532469" cy="471479"/>
            <a:chOff x="4632600" y="1721775"/>
            <a:chExt cx="455725" cy="403525"/>
          </a:xfrm>
        </p:grpSpPr>
        <p:sp>
          <p:nvSpPr>
            <p:cNvPr id="2564" name="Google Shape;2564;p63"/>
            <p:cNvSpPr/>
            <p:nvPr/>
          </p:nvSpPr>
          <p:spPr>
            <a:xfrm>
              <a:off x="4940400" y="1791475"/>
              <a:ext cx="77075" cy="55275"/>
            </a:xfrm>
            <a:custGeom>
              <a:avLst/>
              <a:gdLst/>
              <a:ahLst/>
              <a:cxnLst/>
              <a:rect l="l" t="t" r="r" b="b"/>
              <a:pathLst>
                <a:path w="3083" h="2211" extrusionOk="0">
                  <a:moveTo>
                    <a:pt x="1988" y="597"/>
                  </a:moveTo>
                  <a:lnTo>
                    <a:pt x="2294" y="901"/>
                  </a:lnTo>
                  <a:cubicBezTo>
                    <a:pt x="2473" y="1076"/>
                    <a:pt x="2483" y="1286"/>
                    <a:pt x="2272" y="1500"/>
                  </a:cubicBezTo>
                  <a:lnTo>
                    <a:pt x="2240" y="1533"/>
                  </a:lnTo>
                  <a:cubicBezTo>
                    <a:pt x="2131" y="1643"/>
                    <a:pt x="2022" y="1695"/>
                    <a:pt x="1918" y="1695"/>
                  </a:cubicBezTo>
                  <a:cubicBezTo>
                    <a:pt x="1820" y="1695"/>
                    <a:pt x="1726" y="1649"/>
                    <a:pt x="1639" y="1564"/>
                  </a:cubicBezTo>
                  <a:lnTo>
                    <a:pt x="1334" y="1260"/>
                  </a:lnTo>
                  <a:lnTo>
                    <a:pt x="1988" y="597"/>
                  </a:lnTo>
                  <a:close/>
                  <a:moveTo>
                    <a:pt x="1934" y="1"/>
                  </a:moveTo>
                  <a:cubicBezTo>
                    <a:pt x="1895" y="1"/>
                    <a:pt x="1860" y="15"/>
                    <a:pt x="1834" y="41"/>
                  </a:cubicBezTo>
                  <a:lnTo>
                    <a:pt x="73" y="1822"/>
                  </a:lnTo>
                  <a:cubicBezTo>
                    <a:pt x="0" y="1897"/>
                    <a:pt x="51" y="2022"/>
                    <a:pt x="140" y="2111"/>
                  </a:cubicBezTo>
                  <a:cubicBezTo>
                    <a:pt x="199" y="2168"/>
                    <a:pt x="275" y="2210"/>
                    <a:pt x="342" y="2210"/>
                  </a:cubicBezTo>
                  <a:cubicBezTo>
                    <a:pt x="375" y="2210"/>
                    <a:pt x="405" y="2200"/>
                    <a:pt x="430" y="2176"/>
                  </a:cubicBezTo>
                  <a:lnTo>
                    <a:pt x="1058" y="1539"/>
                  </a:lnTo>
                  <a:lnTo>
                    <a:pt x="1364" y="1843"/>
                  </a:lnTo>
                  <a:cubicBezTo>
                    <a:pt x="1559" y="2035"/>
                    <a:pt x="1779" y="2155"/>
                    <a:pt x="2010" y="2155"/>
                  </a:cubicBezTo>
                  <a:cubicBezTo>
                    <a:pt x="2210" y="2155"/>
                    <a:pt x="2417" y="2066"/>
                    <a:pt x="2623" y="1857"/>
                  </a:cubicBezTo>
                  <a:lnTo>
                    <a:pt x="2640" y="1841"/>
                  </a:lnTo>
                  <a:cubicBezTo>
                    <a:pt x="3083" y="1392"/>
                    <a:pt x="2975" y="954"/>
                    <a:pt x="2627" y="610"/>
                  </a:cubicBezTo>
                  <a:lnTo>
                    <a:pt x="2076" y="65"/>
                  </a:lnTo>
                  <a:cubicBezTo>
                    <a:pt x="2031" y="21"/>
                    <a:pt x="1980"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65" name="Google Shape;2565;p63"/>
            <p:cNvSpPr/>
            <p:nvPr/>
          </p:nvSpPr>
          <p:spPr>
            <a:xfrm>
              <a:off x="4921600" y="1779675"/>
              <a:ext cx="8375" cy="8350"/>
            </a:xfrm>
            <a:custGeom>
              <a:avLst/>
              <a:gdLst/>
              <a:ahLst/>
              <a:cxnLst/>
              <a:rect l="l" t="t" r="r" b="b"/>
              <a:pathLst>
                <a:path w="335" h="334" extrusionOk="0">
                  <a:moveTo>
                    <a:pt x="334" y="0"/>
                  </a:moveTo>
                  <a:lnTo>
                    <a:pt x="1" y="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66" name="Google Shape;2566;p63"/>
            <p:cNvSpPr/>
            <p:nvPr/>
          </p:nvSpPr>
          <p:spPr>
            <a:xfrm>
              <a:off x="4929950" y="1778825"/>
              <a:ext cx="850" cy="875"/>
            </a:xfrm>
            <a:custGeom>
              <a:avLst/>
              <a:gdLst/>
              <a:ahLst/>
              <a:cxnLst/>
              <a:rect l="l" t="t" r="r" b="b"/>
              <a:pathLst>
                <a:path w="34" h="35" extrusionOk="0">
                  <a:moveTo>
                    <a:pt x="33" y="1"/>
                  </a:moveTo>
                  <a:lnTo>
                    <a:pt x="0" y="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67" name="Google Shape;2567;p63"/>
            <p:cNvSpPr/>
            <p:nvPr/>
          </p:nvSpPr>
          <p:spPr>
            <a:xfrm>
              <a:off x="4912250" y="1793575"/>
              <a:ext cx="3850" cy="3800"/>
            </a:xfrm>
            <a:custGeom>
              <a:avLst/>
              <a:gdLst/>
              <a:ahLst/>
              <a:cxnLst/>
              <a:rect l="l" t="t" r="r" b="b"/>
              <a:pathLst>
                <a:path w="154" h="152" extrusionOk="0">
                  <a:moveTo>
                    <a:pt x="153" y="0"/>
                  </a:moveTo>
                  <a:lnTo>
                    <a:pt x="1" y="152"/>
                  </a:lnTo>
                  <a:cubicBezTo>
                    <a:pt x="50" y="103"/>
                    <a:pt x="102" y="53"/>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68" name="Google Shape;2568;p63"/>
            <p:cNvSpPr/>
            <p:nvPr/>
          </p:nvSpPr>
          <p:spPr>
            <a:xfrm>
              <a:off x="4919600" y="1788000"/>
              <a:ext cx="2050" cy="2050"/>
            </a:xfrm>
            <a:custGeom>
              <a:avLst/>
              <a:gdLst/>
              <a:ahLst/>
              <a:cxnLst/>
              <a:rect l="l" t="t" r="r" b="b"/>
              <a:pathLst>
                <a:path w="82" h="82" extrusionOk="0">
                  <a:moveTo>
                    <a:pt x="82" y="0"/>
                  </a:moveTo>
                  <a:lnTo>
                    <a:pt x="0" y="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69" name="Google Shape;2569;p63"/>
            <p:cNvSpPr/>
            <p:nvPr/>
          </p:nvSpPr>
          <p:spPr>
            <a:xfrm>
              <a:off x="4917025" y="1790025"/>
              <a:ext cx="2600" cy="2600"/>
            </a:xfrm>
            <a:custGeom>
              <a:avLst/>
              <a:gdLst/>
              <a:ahLst/>
              <a:cxnLst/>
              <a:rect l="l" t="t" r="r" b="b"/>
              <a:pathLst>
                <a:path w="104" h="104" extrusionOk="0">
                  <a:moveTo>
                    <a:pt x="103" y="0"/>
                  </a:moveTo>
                  <a:lnTo>
                    <a:pt x="0" y="10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70" name="Google Shape;2570;p63"/>
            <p:cNvSpPr/>
            <p:nvPr/>
          </p:nvSpPr>
          <p:spPr>
            <a:xfrm>
              <a:off x="4916075" y="1792600"/>
              <a:ext cx="975" cy="1000"/>
            </a:xfrm>
            <a:custGeom>
              <a:avLst/>
              <a:gdLst/>
              <a:ahLst/>
              <a:cxnLst/>
              <a:rect l="l" t="t" r="r" b="b"/>
              <a:pathLst>
                <a:path w="39" h="40" extrusionOk="0">
                  <a:moveTo>
                    <a:pt x="38" y="0"/>
                  </a:moveTo>
                  <a:lnTo>
                    <a:pt x="0" y="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71" name="Google Shape;2571;p63"/>
            <p:cNvSpPr/>
            <p:nvPr/>
          </p:nvSpPr>
          <p:spPr>
            <a:xfrm>
              <a:off x="4935675" y="1766850"/>
              <a:ext cx="7050" cy="7050"/>
            </a:xfrm>
            <a:custGeom>
              <a:avLst/>
              <a:gdLst/>
              <a:ahLst/>
              <a:cxnLst/>
              <a:rect l="l" t="t" r="r" b="b"/>
              <a:pathLst>
                <a:path w="282" h="282" extrusionOk="0">
                  <a:moveTo>
                    <a:pt x="282" y="1"/>
                  </a:moveTo>
                  <a:lnTo>
                    <a:pt x="1" y="2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72" name="Google Shape;2572;p63"/>
            <p:cNvSpPr/>
            <p:nvPr/>
          </p:nvSpPr>
          <p:spPr>
            <a:xfrm>
              <a:off x="4971600" y="1737800"/>
              <a:ext cx="100" cy="100"/>
            </a:xfrm>
            <a:custGeom>
              <a:avLst/>
              <a:gdLst/>
              <a:ahLst/>
              <a:cxnLst/>
              <a:rect l="l" t="t" r="r" b="b"/>
              <a:pathLst>
                <a:path w="4" h="4" extrusionOk="0">
                  <a:moveTo>
                    <a:pt x="3" y="0"/>
                  </a:moveTo>
                  <a:lnTo>
                    <a:pt x="0" y="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73" name="Google Shape;2573;p63"/>
            <p:cNvSpPr/>
            <p:nvPr/>
          </p:nvSpPr>
          <p:spPr>
            <a:xfrm>
              <a:off x="4974100" y="1735300"/>
              <a:ext cx="100" cy="125"/>
            </a:xfrm>
            <a:custGeom>
              <a:avLst/>
              <a:gdLst/>
              <a:ahLst/>
              <a:cxnLst/>
              <a:rect l="l" t="t" r="r" b="b"/>
              <a:pathLst>
                <a:path w="4" h="5" extrusionOk="0">
                  <a:moveTo>
                    <a:pt x="3" y="0"/>
                  </a:moveTo>
                  <a:lnTo>
                    <a:pt x="0" y="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74" name="Google Shape;2574;p63"/>
            <p:cNvSpPr/>
            <p:nvPr/>
          </p:nvSpPr>
          <p:spPr>
            <a:xfrm>
              <a:off x="4971675" y="1735650"/>
              <a:ext cx="2150" cy="2225"/>
            </a:xfrm>
            <a:custGeom>
              <a:avLst/>
              <a:gdLst/>
              <a:ahLst/>
              <a:cxnLst/>
              <a:rect l="l" t="t" r="r" b="b"/>
              <a:pathLst>
                <a:path w="86" h="89" extrusionOk="0">
                  <a:moveTo>
                    <a:pt x="86" y="1"/>
                  </a:moveTo>
                  <a:lnTo>
                    <a:pt x="62" y="25"/>
                  </a:lnTo>
                  <a:lnTo>
                    <a:pt x="62" y="25"/>
                  </a:lnTo>
                  <a:cubicBezTo>
                    <a:pt x="72" y="15"/>
                    <a:pt x="80" y="7"/>
                    <a:pt x="86" y="1"/>
                  </a:cubicBezTo>
                  <a:close/>
                  <a:moveTo>
                    <a:pt x="62" y="25"/>
                  </a:moveTo>
                  <a:lnTo>
                    <a:pt x="62" y="25"/>
                  </a:lnTo>
                  <a:cubicBezTo>
                    <a:pt x="46" y="41"/>
                    <a:pt x="25" y="62"/>
                    <a:pt x="0" y="88"/>
                  </a:cubicBezTo>
                  <a:lnTo>
                    <a:pt x="62" y="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75" name="Google Shape;2575;p63"/>
            <p:cNvSpPr/>
            <p:nvPr/>
          </p:nvSpPr>
          <p:spPr>
            <a:xfrm>
              <a:off x="4942700" y="1766400"/>
              <a:ext cx="475" cy="475"/>
            </a:xfrm>
            <a:custGeom>
              <a:avLst/>
              <a:gdLst/>
              <a:ahLst/>
              <a:cxnLst/>
              <a:rect l="l" t="t" r="r" b="b"/>
              <a:pathLst>
                <a:path w="19" h="19" extrusionOk="0">
                  <a:moveTo>
                    <a:pt x="18" y="0"/>
                  </a:moveTo>
                  <a:lnTo>
                    <a:pt x="1" y="1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76" name="Google Shape;2576;p63"/>
            <p:cNvSpPr/>
            <p:nvPr/>
          </p:nvSpPr>
          <p:spPr>
            <a:xfrm>
              <a:off x="4943200" y="1737900"/>
              <a:ext cx="28425" cy="28525"/>
            </a:xfrm>
            <a:custGeom>
              <a:avLst/>
              <a:gdLst/>
              <a:ahLst/>
              <a:cxnLst/>
              <a:rect l="l" t="t" r="r" b="b"/>
              <a:pathLst>
                <a:path w="1137" h="1141" extrusionOk="0">
                  <a:moveTo>
                    <a:pt x="1136" y="0"/>
                  </a:moveTo>
                  <a:cubicBezTo>
                    <a:pt x="939" y="196"/>
                    <a:pt x="491" y="647"/>
                    <a:pt x="0" y="1140"/>
                  </a:cubicBezTo>
                  <a:lnTo>
                    <a:pt x="11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77" name="Google Shape;2577;p63"/>
            <p:cNvSpPr/>
            <p:nvPr/>
          </p:nvSpPr>
          <p:spPr>
            <a:xfrm>
              <a:off x="4930775" y="1773875"/>
              <a:ext cx="4925" cy="4975"/>
            </a:xfrm>
            <a:custGeom>
              <a:avLst/>
              <a:gdLst/>
              <a:ahLst/>
              <a:cxnLst/>
              <a:rect l="l" t="t" r="r" b="b"/>
              <a:pathLst>
                <a:path w="197" h="199" extrusionOk="0">
                  <a:moveTo>
                    <a:pt x="197" y="1"/>
                  </a:moveTo>
                  <a:lnTo>
                    <a:pt x="0" y="199"/>
                  </a:lnTo>
                  <a:cubicBezTo>
                    <a:pt x="66" y="133"/>
                    <a:pt x="132" y="68"/>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78" name="Google Shape;2578;p63"/>
            <p:cNvSpPr/>
            <p:nvPr/>
          </p:nvSpPr>
          <p:spPr>
            <a:xfrm>
              <a:off x="4897600" y="1809950"/>
              <a:ext cx="2175" cy="2200"/>
            </a:xfrm>
            <a:custGeom>
              <a:avLst/>
              <a:gdLst/>
              <a:ahLst/>
              <a:cxnLst/>
              <a:rect l="l" t="t" r="r" b="b"/>
              <a:pathLst>
                <a:path w="87" h="88" extrusionOk="0">
                  <a:moveTo>
                    <a:pt x="87" y="0"/>
                  </a:moveTo>
                  <a:lnTo>
                    <a:pt x="87" y="0"/>
                  </a:lnTo>
                  <a:cubicBezTo>
                    <a:pt x="45" y="41"/>
                    <a:pt x="15" y="71"/>
                    <a:pt x="0" y="88"/>
                  </a:cubicBezTo>
                  <a:lnTo>
                    <a:pt x="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79" name="Google Shape;2579;p63"/>
            <p:cNvSpPr/>
            <p:nvPr/>
          </p:nvSpPr>
          <p:spPr>
            <a:xfrm>
              <a:off x="4899750" y="1809875"/>
              <a:ext cx="75" cy="100"/>
            </a:xfrm>
            <a:custGeom>
              <a:avLst/>
              <a:gdLst/>
              <a:ahLst/>
              <a:cxnLst/>
              <a:rect l="l" t="t" r="r" b="b"/>
              <a:pathLst>
                <a:path w="3" h="4" extrusionOk="0">
                  <a:moveTo>
                    <a:pt x="3" y="0"/>
                  </a:moveTo>
                  <a:cubicBezTo>
                    <a:pt x="2" y="0"/>
                    <a:pt x="1" y="2"/>
                    <a:pt x="1" y="3"/>
                  </a:cubicBezTo>
                  <a:lnTo>
                    <a:pt x="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80" name="Google Shape;2580;p63"/>
            <p:cNvSpPr/>
            <p:nvPr/>
          </p:nvSpPr>
          <p:spPr>
            <a:xfrm>
              <a:off x="4897300" y="1812125"/>
              <a:ext cx="275" cy="300"/>
            </a:xfrm>
            <a:custGeom>
              <a:avLst/>
              <a:gdLst/>
              <a:ahLst/>
              <a:cxnLst/>
              <a:rect l="l" t="t" r="r" b="b"/>
              <a:pathLst>
                <a:path w="11" h="12" extrusionOk="0">
                  <a:moveTo>
                    <a:pt x="11" y="1"/>
                  </a:moveTo>
                  <a:lnTo>
                    <a:pt x="1" y="1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81" name="Google Shape;2581;p63"/>
            <p:cNvSpPr/>
            <p:nvPr/>
          </p:nvSpPr>
          <p:spPr>
            <a:xfrm>
              <a:off x="4911675" y="1797350"/>
              <a:ext cx="650" cy="675"/>
            </a:xfrm>
            <a:custGeom>
              <a:avLst/>
              <a:gdLst/>
              <a:ahLst/>
              <a:cxnLst/>
              <a:rect l="l" t="t" r="r" b="b"/>
              <a:pathLst>
                <a:path w="26" h="27" extrusionOk="0">
                  <a:moveTo>
                    <a:pt x="26" y="1"/>
                  </a:moveTo>
                  <a:lnTo>
                    <a:pt x="0" y="2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82" name="Google Shape;2582;p63"/>
            <p:cNvSpPr/>
            <p:nvPr/>
          </p:nvSpPr>
          <p:spPr>
            <a:xfrm>
              <a:off x="4632600" y="1721775"/>
              <a:ext cx="455725" cy="403525"/>
            </a:xfrm>
            <a:custGeom>
              <a:avLst/>
              <a:gdLst/>
              <a:ahLst/>
              <a:cxnLst/>
              <a:rect l="l" t="t" r="r" b="b"/>
              <a:pathLst>
                <a:path w="18229" h="16141" extrusionOk="0">
                  <a:moveTo>
                    <a:pt x="7716" y="7405"/>
                  </a:moveTo>
                  <a:cubicBezTo>
                    <a:pt x="7724" y="7409"/>
                    <a:pt x="7733" y="7412"/>
                    <a:pt x="7741" y="7415"/>
                  </a:cubicBezTo>
                  <a:lnTo>
                    <a:pt x="8422" y="7648"/>
                  </a:lnTo>
                  <a:lnTo>
                    <a:pt x="8663" y="8326"/>
                  </a:lnTo>
                  <a:cubicBezTo>
                    <a:pt x="8683" y="8382"/>
                    <a:pt x="8721" y="8428"/>
                    <a:pt x="8770" y="8459"/>
                  </a:cubicBezTo>
                  <a:lnTo>
                    <a:pt x="8440" y="8790"/>
                  </a:lnTo>
                  <a:cubicBezTo>
                    <a:pt x="8366" y="8863"/>
                    <a:pt x="8268" y="8903"/>
                    <a:pt x="8163" y="8903"/>
                  </a:cubicBezTo>
                  <a:lnTo>
                    <a:pt x="8154" y="8903"/>
                  </a:lnTo>
                  <a:cubicBezTo>
                    <a:pt x="7999" y="8903"/>
                    <a:pt x="7778" y="8730"/>
                    <a:pt x="7716" y="8568"/>
                  </a:cubicBezTo>
                  <a:lnTo>
                    <a:pt x="7716" y="7405"/>
                  </a:lnTo>
                  <a:close/>
                  <a:moveTo>
                    <a:pt x="11882" y="8056"/>
                  </a:moveTo>
                  <a:cubicBezTo>
                    <a:pt x="12000" y="8056"/>
                    <a:pt x="12119" y="8089"/>
                    <a:pt x="12222" y="8156"/>
                  </a:cubicBezTo>
                  <a:lnTo>
                    <a:pt x="11259" y="9118"/>
                  </a:lnTo>
                  <a:lnTo>
                    <a:pt x="11048" y="8907"/>
                  </a:lnTo>
                  <a:cubicBezTo>
                    <a:pt x="10973" y="8831"/>
                    <a:pt x="10973" y="8707"/>
                    <a:pt x="11048" y="8631"/>
                  </a:cubicBezTo>
                  <a:lnTo>
                    <a:pt x="11441" y="8239"/>
                  </a:lnTo>
                  <a:cubicBezTo>
                    <a:pt x="11563" y="8116"/>
                    <a:pt x="11722" y="8056"/>
                    <a:pt x="11882" y="8056"/>
                  </a:cubicBezTo>
                  <a:close/>
                  <a:moveTo>
                    <a:pt x="3977" y="14206"/>
                  </a:moveTo>
                  <a:cubicBezTo>
                    <a:pt x="4093" y="14206"/>
                    <a:pt x="4189" y="14302"/>
                    <a:pt x="4189" y="14418"/>
                  </a:cubicBezTo>
                  <a:cubicBezTo>
                    <a:pt x="4189" y="14536"/>
                    <a:pt x="4093" y="14632"/>
                    <a:pt x="3977" y="14632"/>
                  </a:cubicBezTo>
                  <a:cubicBezTo>
                    <a:pt x="3859" y="14632"/>
                    <a:pt x="3764" y="14536"/>
                    <a:pt x="3764" y="14418"/>
                  </a:cubicBezTo>
                  <a:cubicBezTo>
                    <a:pt x="3764" y="14302"/>
                    <a:pt x="3859" y="14206"/>
                    <a:pt x="3977" y="14206"/>
                  </a:cubicBezTo>
                  <a:close/>
                  <a:moveTo>
                    <a:pt x="1562" y="11000"/>
                  </a:moveTo>
                  <a:cubicBezTo>
                    <a:pt x="1581" y="11000"/>
                    <a:pt x="1599" y="11007"/>
                    <a:pt x="1614" y="11021"/>
                  </a:cubicBezTo>
                  <a:lnTo>
                    <a:pt x="1852" y="11260"/>
                  </a:lnTo>
                  <a:lnTo>
                    <a:pt x="4461" y="13868"/>
                  </a:lnTo>
                  <a:cubicBezTo>
                    <a:pt x="4332" y="13753"/>
                    <a:pt x="4162" y="13684"/>
                    <a:pt x="3977" y="13684"/>
                  </a:cubicBezTo>
                  <a:cubicBezTo>
                    <a:pt x="3572" y="13684"/>
                    <a:pt x="3243" y="14014"/>
                    <a:pt x="3243" y="14417"/>
                  </a:cubicBezTo>
                  <a:cubicBezTo>
                    <a:pt x="3243" y="14822"/>
                    <a:pt x="3572" y="15152"/>
                    <a:pt x="3977" y="15152"/>
                  </a:cubicBezTo>
                  <a:cubicBezTo>
                    <a:pt x="4380" y="15152"/>
                    <a:pt x="4710" y="14822"/>
                    <a:pt x="4710" y="14417"/>
                  </a:cubicBezTo>
                  <a:cubicBezTo>
                    <a:pt x="4710" y="14232"/>
                    <a:pt x="4641" y="14063"/>
                    <a:pt x="4525" y="13934"/>
                  </a:cubicBezTo>
                  <a:lnTo>
                    <a:pt x="4525" y="13934"/>
                  </a:lnTo>
                  <a:lnTo>
                    <a:pt x="4881" y="14289"/>
                  </a:lnTo>
                  <a:lnTo>
                    <a:pt x="5121" y="14529"/>
                  </a:lnTo>
                  <a:cubicBezTo>
                    <a:pt x="5138" y="14546"/>
                    <a:pt x="5141" y="14566"/>
                    <a:pt x="5141" y="14580"/>
                  </a:cubicBezTo>
                  <a:cubicBezTo>
                    <a:pt x="5141" y="14595"/>
                    <a:pt x="5137" y="14615"/>
                    <a:pt x="5121" y="14632"/>
                  </a:cubicBezTo>
                  <a:lnTo>
                    <a:pt x="4153" y="15599"/>
                  </a:lnTo>
                  <a:cubicBezTo>
                    <a:pt x="4138" y="15613"/>
                    <a:pt x="4120" y="15620"/>
                    <a:pt x="4101" y="15620"/>
                  </a:cubicBezTo>
                  <a:cubicBezTo>
                    <a:pt x="4083" y="15620"/>
                    <a:pt x="4065" y="15613"/>
                    <a:pt x="4051" y="15599"/>
                  </a:cubicBezTo>
                  <a:lnTo>
                    <a:pt x="544" y="12092"/>
                  </a:lnTo>
                  <a:cubicBezTo>
                    <a:pt x="525" y="12074"/>
                    <a:pt x="523" y="12054"/>
                    <a:pt x="523" y="12040"/>
                  </a:cubicBezTo>
                  <a:cubicBezTo>
                    <a:pt x="523" y="12027"/>
                    <a:pt x="526" y="12007"/>
                    <a:pt x="544" y="11989"/>
                  </a:cubicBezTo>
                  <a:lnTo>
                    <a:pt x="1512" y="11021"/>
                  </a:lnTo>
                  <a:cubicBezTo>
                    <a:pt x="1526" y="11007"/>
                    <a:pt x="1544" y="11000"/>
                    <a:pt x="1562" y="11000"/>
                  </a:cubicBezTo>
                  <a:close/>
                  <a:moveTo>
                    <a:pt x="13665" y="1"/>
                  </a:moveTo>
                  <a:cubicBezTo>
                    <a:pt x="13543" y="1"/>
                    <a:pt x="13421" y="47"/>
                    <a:pt x="13328" y="140"/>
                  </a:cubicBezTo>
                  <a:lnTo>
                    <a:pt x="10306" y="3172"/>
                  </a:lnTo>
                  <a:cubicBezTo>
                    <a:pt x="9496" y="3081"/>
                    <a:pt x="8634" y="2979"/>
                    <a:pt x="8379" y="2948"/>
                  </a:cubicBezTo>
                  <a:cubicBezTo>
                    <a:pt x="8322" y="2941"/>
                    <a:pt x="8264" y="2937"/>
                    <a:pt x="8207" y="2937"/>
                  </a:cubicBezTo>
                  <a:cubicBezTo>
                    <a:pt x="7864" y="2937"/>
                    <a:pt x="7527" y="3057"/>
                    <a:pt x="7262" y="3276"/>
                  </a:cubicBezTo>
                  <a:lnTo>
                    <a:pt x="4912" y="5221"/>
                  </a:lnTo>
                  <a:cubicBezTo>
                    <a:pt x="4530" y="5536"/>
                    <a:pt x="4260" y="5955"/>
                    <a:pt x="4127" y="6434"/>
                  </a:cubicBezTo>
                  <a:cubicBezTo>
                    <a:pt x="4087" y="6580"/>
                    <a:pt x="4040" y="6743"/>
                    <a:pt x="3990" y="6918"/>
                  </a:cubicBezTo>
                  <a:cubicBezTo>
                    <a:pt x="3951" y="7057"/>
                    <a:pt x="4031" y="7201"/>
                    <a:pt x="4169" y="7240"/>
                  </a:cubicBezTo>
                  <a:cubicBezTo>
                    <a:pt x="4193" y="7247"/>
                    <a:pt x="4217" y="7250"/>
                    <a:pt x="4241" y="7250"/>
                  </a:cubicBezTo>
                  <a:cubicBezTo>
                    <a:pt x="4355" y="7250"/>
                    <a:pt x="4459" y="7175"/>
                    <a:pt x="4491" y="7061"/>
                  </a:cubicBezTo>
                  <a:cubicBezTo>
                    <a:pt x="4541" y="6885"/>
                    <a:pt x="4587" y="6719"/>
                    <a:pt x="4627" y="6573"/>
                  </a:cubicBezTo>
                  <a:cubicBezTo>
                    <a:pt x="4730" y="6199"/>
                    <a:pt x="4942" y="5871"/>
                    <a:pt x="5243" y="5624"/>
                  </a:cubicBezTo>
                  <a:lnTo>
                    <a:pt x="7593" y="3680"/>
                  </a:lnTo>
                  <a:cubicBezTo>
                    <a:pt x="7764" y="3538"/>
                    <a:pt x="7982" y="3461"/>
                    <a:pt x="8204" y="3461"/>
                  </a:cubicBezTo>
                  <a:cubicBezTo>
                    <a:pt x="8241" y="3461"/>
                    <a:pt x="8279" y="3463"/>
                    <a:pt x="8316" y="3468"/>
                  </a:cubicBezTo>
                  <a:cubicBezTo>
                    <a:pt x="8528" y="3493"/>
                    <a:pt x="9162" y="3568"/>
                    <a:pt x="9835" y="3646"/>
                  </a:cubicBezTo>
                  <a:lnTo>
                    <a:pt x="8448" y="5036"/>
                  </a:lnTo>
                  <a:lnTo>
                    <a:pt x="8417" y="5067"/>
                  </a:lnTo>
                  <a:lnTo>
                    <a:pt x="8343" y="5078"/>
                  </a:lnTo>
                  <a:cubicBezTo>
                    <a:pt x="8297" y="5085"/>
                    <a:pt x="8253" y="5105"/>
                    <a:pt x="8217" y="5135"/>
                  </a:cubicBezTo>
                  <a:lnTo>
                    <a:pt x="7292" y="5896"/>
                  </a:lnTo>
                  <a:cubicBezTo>
                    <a:pt x="7231" y="5945"/>
                    <a:pt x="7196" y="6020"/>
                    <a:pt x="7196" y="6097"/>
                  </a:cubicBezTo>
                  <a:lnTo>
                    <a:pt x="7196" y="8610"/>
                  </a:lnTo>
                  <a:cubicBezTo>
                    <a:pt x="7196" y="8634"/>
                    <a:pt x="7199" y="8656"/>
                    <a:pt x="7205" y="8677"/>
                  </a:cubicBezTo>
                  <a:cubicBezTo>
                    <a:pt x="7313" y="9077"/>
                    <a:pt x="7756" y="9427"/>
                    <a:pt x="8155" y="9427"/>
                  </a:cubicBezTo>
                  <a:lnTo>
                    <a:pt x="8164" y="9427"/>
                  </a:lnTo>
                  <a:cubicBezTo>
                    <a:pt x="8409" y="9427"/>
                    <a:pt x="8638" y="9332"/>
                    <a:pt x="8809" y="9160"/>
                  </a:cubicBezTo>
                  <a:lnTo>
                    <a:pt x="9429" y="8539"/>
                  </a:lnTo>
                  <a:lnTo>
                    <a:pt x="9905" y="8064"/>
                  </a:lnTo>
                  <a:cubicBezTo>
                    <a:pt x="10409" y="7560"/>
                    <a:pt x="11328" y="7175"/>
                    <a:pt x="12000" y="7175"/>
                  </a:cubicBezTo>
                  <a:cubicBezTo>
                    <a:pt x="12029" y="7175"/>
                    <a:pt x="12058" y="7176"/>
                    <a:pt x="12086" y="7177"/>
                  </a:cubicBezTo>
                  <a:lnTo>
                    <a:pt x="12087" y="7177"/>
                  </a:lnTo>
                  <a:cubicBezTo>
                    <a:pt x="12122" y="7178"/>
                    <a:pt x="12155" y="7182"/>
                    <a:pt x="12188" y="7185"/>
                  </a:cubicBezTo>
                  <a:cubicBezTo>
                    <a:pt x="12204" y="7189"/>
                    <a:pt x="12221" y="7191"/>
                    <a:pt x="12236" y="7194"/>
                  </a:cubicBezTo>
                  <a:lnTo>
                    <a:pt x="12237" y="7194"/>
                  </a:lnTo>
                  <a:cubicBezTo>
                    <a:pt x="12376" y="7219"/>
                    <a:pt x="12479" y="7270"/>
                    <a:pt x="12536" y="7339"/>
                  </a:cubicBezTo>
                  <a:cubicBezTo>
                    <a:pt x="12543" y="7347"/>
                    <a:pt x="12548" y="7353"/>
                    <a:pt x="12555" y="7359"/>
                  </a:cubicBezTo>
                  <a:cubicBezTo>
                    <a:pt x="12657" y="7461"/>
                    <a:pt x="12657" y="7545"/>
                    <a:pt x="12646" y="7606"/>
                  </a:cubicBezTo>
                  <a:cubicBezTo>
                    <a:pt x="12636" y="7656"/>
                    <a:pt x="12612" y="7710"/>
                    <a:pt x="12577" y="7767"/>
                  </a:cubicBezTo>
                  <a:cubicBezTo>
                    <a:pt x="12373" y="7612"/>
                    <a:pt x="12128" y="7535"/>
                    <a:pt x="11884" y="7535"/>
                  </a:cubicBezTo>
                  <a:cubicBezTo>
                    <a:pt x="11590" y="7535"/>
                    <a:pt x="11297" y="7646"/>
                    <a:pt x="11074" y="7869"/>
                  </a:cubicBezTo>
                  <a:lnTo>
                    <a:pt x="10681" y="8261"/>
                  </a:lnTo>
                  <a:cubicBezTo>
                    <a:pt x="10402" y="8541"/>
                    <a:pt x="10402" y="8996"/>
                    <a:pt x="10681" y="9275"/>
                  </a:cubicBezTo>
                  <a:lnTo>
                    <a:pt x="10892" y="9486"/>
                  </a:lnTo>
                  <a:lnTo>
                    <a:pt x="9825" y="10554"/>
                  </a:lnTo>
                  <a:cubicBezTo>
                    <a:pt x="9817" y="10562"/>
                    <a:pt x="9810" y="10568"/>
                    <a:pt x="9804" y="10577"/>
                  </a:cubicBezTo>
                  <a:lnTo>
                    <a:pt x="8914" y="11703"/>
                  </a:lnTo>
                  <a:cubicBezTo>
                    <a:pt x="8581" y="12122"/>
                    <a:pt x="8137" y="12436"/>
                    <a:pt x="7633" y="12610"/>
                  </a:cubicBezTo>
                  <a:lnTo>
                    <a:pt x="5877" y="13201"/>
                  </a:lnTo>
                  <a:cubicBezTo>
                    <a:pt x="5622" y="13276"/>
                    <a:pt x="5389" y="13415"/>
                    <a:pt x="5202" y="13603"/>
                  </a:cubicBezTo>
                  <a:lnTo>
                    <a:pt x="5065" y="13739"/>
                  </a:lnTo>
                  <a:lnTo>
                    <a:pt x="2403" y="11076"/>
                  </a:lnTo>
                  <a:lnTo>
                    <a:pt x="3447" y="10033"/>
                  </a:lnTo>
                  <a:cubicBezTo>
                    <a:pt x="3465" y="10015"/>
                    <a:pt x="3482" y="9993"/>
                    <a:pt x="3494" y="9970"/>
                  </a:cubicBezTo>
                  <a:cubicBezTo>
                    <a:pt x="3630" y="9710"/>
                    <a:pt x="3797" y="9282"/>
                    <a:pt x="3993" y="8693"/>
                  </a:cubicBezTo>
                  <a:cubicBezTo>
                    <a:pt x="4038" y="8557"/>
                    <a:pt x="3964" y="8409"/>
                    <a:pt x="3828" y="8363"/>
                  </a:cubicBezTo>
                  <a:cubicBezTo>
                    <a:pt x="3801" y="8355"/>
                    <a:pt x="3774" y="8350"/>
                    <a:pt x="3747" y="8350"/>
                  </a:cubicBezTo>
                  <a:cubicBezTo>
                    <a:pt x="3637" y="8350"/>
                    <a:pt x="3535" y="8419"/>
                    <a:pt x="3499" y="8528"/>
                  </a:cubicBezTo>
                  <a:cubicBezTo>
                    <a:pt x="3321" y="9062"/>
                    <a:pt x="3170" y="9454"/>
                    <a:pt x="3050" y="9694"/>
                  </a:cubicBezTo>
                  <a:lnTo>
                    <a:pt x="2036" y="10708"/>
                  </a:lnTo>
                  <a:lnTo>
                    <a:pt x="1981" y="10653"/>
                  </a:lnTo>
                  <a:cubicBezTo>
                    <a:pt x="1865" y="10537"/>
                    <a:pt x="1714" y="10479"/>
                    <a:pt x="1562" y="10479"/>
                  </a:cubicBezTo>
                  <a:cubicBezTo>
                    <a:pt x="1410" y="10479"/>
                    <a:pt x="1258" y="10537"/>
                    <a:pt x="1142" y="10653"/>
                  </a:cubicBezTo>
                  <a:lnTo>
                    <a:pt x="174" y="11621"/>
                  </a:lnTo>
                  <a:cubicBezTo>
                    <a:pt x="62" y="11733"/>
                    <a:pt x="0" y="11883"/>
                    <a:pt x="0" y="12041"/>
                  </a:cubicBezTo>
                  <a:cubicBezTo>
                    <a:pt x="0" y="12199"/>
                    <a:pt x="62" y="12348"/>
                    <a:pt x="174" y="12460"/>
                  </a:cubicBezTo>
                  <a:lnTo>
                    <a:pt x="3681" y="15967"/>
                  </a:lnTo>
                  <a:cubicBezTo>
                    <a:pt x="3797" y="16083"/>
                    <a:pt x="3949" y="16141"/>
                    <a:pt x="4101" y="16141"/>
                  </a:cubicBezTo>
                  <a:cubicBezTo>
                    <a:pt x="4253" y="16141"/>
                    <a:pt x="4405" y="16083"/>
                    <a:pt x="4520" y="15967"/>
                  </a:cubicBezTo>
                  <a:lnTo>
                    <a:pt x="5488" y="14999"/>
                  </a:lnTo>
                  <a:cubicBezTo>
                    <a:pt x="5600" y="14888"/>
                    <a:pt x="5662" y="14739"/>
                    <a:pt x="5662" y="14580"/>
                  </a:cubicBezTo>
                  <a:cubicBezTo>
                    <a:pt x="5662" y="14422"/>
                    <a:pt x="5600" y="14272"/>
                    <a:pt x="5488" y="14160"/>
                  </a:cubicBezTo>
                  <a:lnTo>
                    <a:pt x="5434" y="14105"/>
                  </a:lnTo>
                  <a:lnTo>
                    <a:pt x="5569" y="13969"/>
                  </a:lnTo>
                  <a:cubicBezTo>
                    <a:pt x="5697" y="13841"/>
                    <a:pt x="5856" y="13748"/>
                    <a:pt x="6028" y="13699"/>
                  </a:cubicBezTo>
                  <a:cubicBezTo>
                    <a:pt x="6032" y="13697"/>
                    <a:pt x="6034" y="13696"/>
                    <a:pt x="6038" y="13695"/>
                  </a:cubicBezTo>
                  <a:lnTo>
                    <a:pt x="7799" y="13102"/>
                  </a:lnTo>
                  <a:cubicBezTo>
                    <a:pt x="8400" y="12896"/>
                    <a:pt x="8926" y="12522"/>
                    <a:pt x="9320" y="12024"/>
                  </a:cubicBezTo>
                  <a:lnTo>
                    <a:pt x="10202" y="10910"/>
                  </a:lnTo>
                  <a:lnTo>
                    <a:pt x="10780" y="10330"/>
                  </a:lnTo>
                  <a:lnTo>
                    <a:pt x="10830" y="10467"/>
                  </a:lnTo>
                  <a:cubicBezTo>
                    <a:pt x="10855" y="10538"/>
                    <a:pt x="10909" y="10595"/>
                    <a:pt x="10980" y="10622"/>
                  </a:cubicBezTo>
                  <a:lnTo>
                    <a:pt x="11666" y="10891"/>
                  </a:lnTo>
                  <a:cubicBezTo>
                    <a:pt x="11722" y="10914"/>
                    <a:pt x="11781" y="10924"/>
                    <a:pt x="11839" y="10924"/>
                  </a:cubicBezTo>
                  <a:cubicBezTo>
                    <a:pt x="11962" y="10924"/>
                    <a:pt x="12083" y="10875"/>
                    <a:pt x="12174" y="10785"/>
                  </a:cubicBezTo>
                  <a:lnTo>
                    <a:pt x="15912" y="7037"/>
                  </a:lnTo>
                  <a:cubicBezTo>
                    <a:pt x="16014" y="6935"/>
                    <a:pt x="16014" y="6771"/>
                    <a:pt x="15912" y="6669"/>
                  </a:cubicBezTo>
                  <a:cubicBezTo>
                    <a:pt x="15861" y="6618"/>
                    <a:pt x="15794" y="6592"/>
                    <a:pt x="15728" y="6592"/>
                  </a:cubicBezTo>
                  <a:cubicBezTo>
                    <a:pt x="15661" y="6592"/>
                    <a:pt x="15595" y="6618"/>
                    <a:pt x="15544" y="6669"/>
                  </a:cubicBezTo>
                  <a:lnTo>
                    <a:pt x="11828" y="10395"/>
                  </a:lnTo>
                  <a:lnTo>
                    <a:pt x="11281" y="10181"/>
                  </a:lnTo>
                  <a:lnTo>
                    <a:pt x="11190" y="9922"/>
                  </a:lnTo>
                  <a:lnTo>
                    <a:pt x="12784" y="8327"/>
                  </a:lnTo>
                  <a:lnTo>
                    <a:pt x="12794" y="8317"/>
                  </a:lnTo>
                  <a:cubicBezTo>
                    <a:pt x="12993" y="8119"/>
                    <a:pt x="13115" y="7912"/>
                    <a:pt x="13154" y="7703"/>
                  </a:cubicBezTo>
                  <a:cubicBezTo>
                    <a:pt x="13189" y="7526"/>
                    <a:pt x="13164" y="7357"/>
                    <a:pt x="13081" y="7203"/>
                  </a:cubicBezTo>
                  <a:lnTo>
                    <a:pt x="13081" y="7203"/>
                  </a:lnTo>
                  <a:lnTo>
                    <a:pt x="13443" y="7559"/>
                  </a:lnTo>
                  <a:cubicBezTo>
                    <a:pt x="13493" y="7610"/>
                    <a:pt x="13560" y="7635"/>
                    <a:pt x="13626" y="7635"/>
                  </a:cubicBezTo>
                  <a:cubicBezTo>
                    <a:pt x="13693" y="7635"/>
                    <a:pt x="13761" y="7609"/>
                    <a:pt x="13811" y="7557"/>
                  </a:cubicBezTo>
                  <a:cubicBezTo>
                    <a:pt x="13911" y="7455"/>
                    <a:pt x="13911" y="7291"/>
                    <a:pt x="13810" y="7190"/>
                  </a:cubicBezTo>
                  <a:lnTo>
                    <a:pt x="13808" y="7189"/>
                  </a:lnTo>
                  <a:lnTo>
                    <a:pt x="10984" y="4396"/>
                  </a:lnTo>
                  <a:cubicBezTo>
                    <a:pt x="10933" y="4346"/>
                    <a:pt x="10867" y="4320"/>
                    <a:pt x="10801" y="4320"/>
                  </a:cubicBezTo>
                  <a:cubicBezTo>
                    <a:pt x="10733" y="4320"/>
                    <a:pt x="10666" y="4346"/>
                    <a:pt x="10615" y="4398"/>
                  </a:cubicBezTo>
                  <a:cubicBezTo>
                    <a:pt x="10516" y="4500"/>
                    <a:pt x="10516" y="4665"/>
                    <a:pt x="10617" y="4765"/>
                  </a:cubicBezTo>
                  <a:lnTo>
                    <a:pt x="10619" y="4767"/>
                  </a:lnTo>
                  <a:lnTo>
                    <a:pt x="12664" y="6790"/>
                  </a:lnTo>
                  <a:cubicBezTo>
                    <a:pt x="12519" y="6715"/>
                    <a:pt x="12341" y="6669"/>
                    <a:pt x="12138" y="6656"/>
                  </a:cubicBezTo>
                  <a:cubicBezTo>
                    <a:pt x="12129" y="6656"/>
                    <a:pt x="12122" y="6654"/>
                    <a:pt x="12113" y="6654"/>
                  </a:cubicBezTo>
                  <a:lnTo>
                    <a:pt x="12102" y="6654"/>
                  </a:lnTo>
                  <a:cubicBezTo>
                    <a:pt x="12070" y="6653"/>
                    <a:pt x="12038" y="6652"/>
                    <a:pt x="12005" y="6652"/>
                  </a:cubicBezTo>
                  <a:cubicBezTo>
                    <a:pt x="11733" y="6652"/>
                    <a:pt x="11433" y="6701"/>
                    <a:pt x="11131" y="6790"/>
                  </a:cubicBezTo>
                  <a:lnTo>
                    <a:pt x="9862" y="5534"/>
                  </a:lnTo>
                  <a:cubicBezTo>
                    <a:pt x="9811" y="5483"/>
                    <a:pt x="9744" y="5458"/>
                    <a:pt x="9678" y="5458"/>
                  </a:cubicBezTo>
                  <a:cubicBezTo>
                    <a:pt x="9611" y="5458"/>
                    <a:pt x="9544" y="5484"/>
                    <a:pt x="9493" y="5536"/>
                  </a:cubicBezTo>
                  <a:cubicBezTo>
                    <a:pt x="9393" y="5638"/>
                    <a:pt x="9393" y="5803"/>
                    <a:pt x="9494" y="5903"/>
                  </a:cubicBezTo>
                  <a:lnTo>
                    <a:pt x="9496" y="5905"/>
                  </a:lnTo>
                  <a:lnTo>
                    <a:pt x="10594" y="6991"/>
                  </a:lnTo>
                  <a:cubicBezTo>
                    <a:pt x="10189" y="7172"/>
                    <a:pt x="9812" y="7416"/>
                    <a:pt x="9535" y="7693"/>
                  </a:cubicBezTo>
                  <a:lnTo>
                    <a:pt x="9174" y="8054"/>
                  </a:lnTo>
                  <a:lnTo>
                    <a:pt x="9112" y="8034"/>
                  </a:lnTo>
                  <a:lnTo>
                    <a:pt x="8871" y="7356"/>
                  </a:lnTo>
                  <a:cubicBezTo>
                    <a:pt x="8845" y="7281"/>
                    <a:pt x="8786" y="7223"/>
                    <a:pt x="8711" y="7197"/>
                  </a:cubicBezTo>
                  <a:lnTo>
                    <a:pt x="8024" y="6961"/>
                  </a:lnTo>
                  <a:lnTo>
                    <a:pt x="7804" y="6417"/>
                  </a:lnTo>
                  <a:lnTo>
                    <a:pt x="13651" y="554"/>
                  </a:lnTo>
                  <a:lnTo>
                    <a:pt x="13659" y="546"/>
                  </a:lnTo>
                  <a:lnTo>
                    <a:pt x="13663" y="541"/>
                  </a:lnTo>
                  <a:lnTo>
                    <a:pt x="17687" y="4520"/>
                  </a:lnTo>
                  <a:lnTo>
                    <a:pt x="16746" y="5463"/>
                  </a:lnTo>
                  <a:cubicBezTo>
                    <a:pt x="16644" y="5565"/>
                    <a:pt x="16644" y="5730"/>
                    <a:pt x="16746" y="5831"/>
                  </a:cubicBezTo>
                  <a:cubicBezTo>
                    <a:pt x="16797" y="5881"/>
                    <a:pt x="16863" y="5907"/>
                    <a:pt x="16930" y="5907"/>
                  </a:cubicBezTo>
                  <a:cubicBezTo>
                    <a:pt x="16996" y="5907"/>
                    <a:pt x="17063" y="5881"/>
                    <a:pt x="17113" y="5831"/>
                  </a:cubicBezTo>
                  <a:lnTo>
                    <a:pt x="18088" y="4853"/>
                  </a:lnTo>
                  <a:cubicBezTo>
                    <a:pt x="18178" y="4764"/>
                    <a:pt x="18227" y="4644"/>
                    <a:pt x="18227" y="4518"/>
                  </a:cubicBezTo>
                  <a:cubicBezTo>
                    <a:pt x="18228" y="4391"/>
                    <a:pt x="18178" y="4271"/>
                    <a:pt x="18088" y="4182"/>
                  </a:cubicBezTo>
                  <a:lnTo>
                    <a:pt x="13998" y="137"/>
                  </a:lnTo>
                  <a:cubicBezTo>
                    <a:pt x="13906" y="46"/>
                    <a:pt x="13785" y="1"/>
                    <a:pt x="13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83" name="Google Shape;2583;p63"/>
            <p:cNvSpPr/>
            <p:nvPr/>
          </p:nvSpPr>
          <p:spPr>
            <a:xfrm>
              <a:off x="4899825" y="1808175"/>
              <a:ext cx="1725" cy="1725"/>
            </a:xfrm>
            <a:custGeom>
              <a:avLst/>
              <a:gdLst/>
              <a:ahLst/>
              <a:cxnLst/>
              <a:rect l="l" t="t" r="r" b="b"/>
              <a:pathLst>
                <a:path w="69" h="69" extrusionOk="0">
                  <a:moveTo>
                    <a:pt x="69" y="0"/>
                  </a:moveTo>
                  <a:lnTo>
                    <a:pt x="1" y="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84" name="Google Shape;2584;p63"/>
            <p:cNvSpPr/>
            <p:nvPr/>
          </p:nvSpPr>
          <p:spPr>
            <a:xfrm>
              <a:off x="4897200" y="1812400"/>
              <a:ext cx="125" cy="125"/>
            </a:xfrm>
            <a:custGeom>
              <a:avLst/>
              <a:gdLst/>
              <a:ahLst/>
              <a:cxnLst/>
              <a:rect l="l" t="t" r="r" b="b"/>
              <a:pathLst>
                <a:path w="5" h="5" extrusionOk="0">
                  <a:moveTo>
                    <a:pt x="5" y="0"/>
                  </a:moveTo>
                  <a:lnTo>
                    <a:pt x="1" y="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85" name="Google Shape;2585;p63"/>
            <p:cNvSpPr/>
            <p:nvPr/>
          </p:nvSpPr>
          <p:spPr>
            <a:xfrm>
              <a:off x="4907500" y="1799775"/>
              <a:ext cx="2425" cy="2400"/>
            </a:xfrm>
            <a:custGeom>
              <a:avLst/>
              <a:gdLst/>
              <a:ahLst/>
              <a:cxnLst/>
              <a:rect l="l" t="t" r="r" b="b"/>
              <a:pathLst>
                <a:path w="97" h="96" extrusionOk="0">
                  <a:moveTo>
                    <a:pt x="96" y="1"/>
                  </a:moveTo>
                  <a:lnTo>
                    <a:pt x="0" y="9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86" name="Google Shape;2586;p63"/>
            <p:cNvSpPr/>
            <p:nvPr/>
          </p:nvSpPr>
          <p:spPr>
            <a:xfrm>
              <a:off x="4901500" y="1805450"/>
              <a:ext cx="2750" cy="2750"/>
            </a:xfrm>
            <a:custGeom>
              <a:avLst/>
              <a:gdLst/>
              <a:ahLst/>
              <a:cxnLst/>
              <a:rect l="l" t="t" r="r" b="b"/>
              <a:pathLst>
                <a:path w="110" h="110" extrusionOk="0">
                  <a:moveTo>
                    <a:pt x="110" y="0"/>
                  </a:moveTo>
                  <a:lnTo>
                    <a:pt x="1" y="10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87" name="Google Shape;2587;p63"/>
            <p:cNvSpPr/>
            <p:nvPr/>
          </p:nvSpPr>
          <p:spPr>
            <a:xfrm>
              <a:off x="4909900" y="1798000"/>
              <a:ext cx="1800" cy="1800"/>
            </a:xfrm>
            <a:custGeom>
              <a:avLst/>
              <a:gdLst/>
              <a:ahLst/>
              <a:cxnLst/>
              <a:rect l="l" t="t" r="r" b="b"/>
              <a:pathLst>
                <a:path w="72" h="72" extrusionOk="0">
                  <a:moveTo>
                    <a:pt x="71" y="1"/>
                  </a:moveTo>
                  <a:lnTo>
                    <a:pt x="0" y="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88" name="Google Shape;2588;p63"/>
            <p:cNvSpPr/>
            <p:nvPr/>
          </p:nvSpPr>
          <p:spPr>
            <a:xfrm>
              <a:off x="4905950" y="1802150"/>
              <a:ext cx="1575" cy="1575"/>
            </a:xfrm>
            <a:custGeom>
              <a:avLst/>
              <a:gdLst/>
              <a:ahLst/>
              <a:cxnLst/>
              <a:rect l="l" t="t" r="r" b="b"/>
              <a:pathLst>
                <a:path w="63" h="63" extrusionOk="0">
                  <a:moveTo>
                    <a:pt x="62" y="0"/>
                  </a:moveTo>
                  <a:lnTo>
                    <a:pt x="1" y="6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89" name="Google Shape;2589;p63"/>
            <p:cNvSpPr/>
            <p:nvPr/>
          </p:nvSpPr>
          <p:spPr>
            <a:xfrm>
              <a:off x="4904250" y="1803700"/>
              <a:ext cx="1725" cy="1775"/>
            </a:xfrm>
            <a:custGeom>
              <a:avLst/>
              <a:gdLst/>
              <a:ahLst/>
              <a:cxnLst/>
              <a:rect l="l" t="t" r="r" b="b"/>
              <a:pathLst>
                <a:path w="69" h="71" extrusionOk="0">
                  <a:moveTo>
                    <a:pt x="69" y="0"/>
                  </a:moveTo>
                  <a:lnTo>
                    <a:pt x="1" y="70"/>
                  </a:lnTo>
                  <a:cubicBezTo>
                    <a:pt x="22" y="49"/>
                    <a:pt x="45" y="25"/>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590" name="Google Shape;2590;p63"/>
          <p:cNvGrpSpPr/>
          <p:nvPr/>
        </p:nvGrpSpPr>
        <p:grpSpPr>
          <a:xfrm>
            <a:off x="4713090" y="2483947"/>
            <a:ext cx="536325" cy="471595"/>
            <a:chOff x="4511500" y="2369550"/>
            <a:chExt cx="459025" cy="403625"/>
          </a:xfrm>
        </p:grpSpPr>
        <p:sp>
          <p:nvSpPr>
            <p:cNvPr id="2591" name="Google Shape;2591;p63"/>
            <p:cNvSpPr/>
            <p:nvPr/>
          </p:nvSpPr>
          <p:spPr>
            <a:xfrm>
              <a:off x="4606000" y="2407950"/>
              <a:ext cx="118975" cy="114475"/>
            </a:xfrm>
            <a:custGeom>
              <a:avLst/>
              <a:gdLst/>
              <a:ahLst/>
              <a:cxnLst/>
              <a:rect l="l" t="t" r="r" b="b"/>
              <a:pathLst>
                <a:path w="4759" h="4579" extrusionOk="0">
                  <a:moveTo>
                    <a:pt x="1789" y="520"/>
                  </a:moveTo>
                  <a:cubicBezTo>
                    <a:pt x="1893" y="520"/>
                    <a:pt x="1998" y="560"/>
                    <a:pt x="2077" y="640"/>
                  </a:cubicBezTo>
                  <a:lnTo>
                    <a:pt x="4030" y="2593"/>
                  </a:lnTo>
                  <a:cubicBezTo>
                    <a:pt x="4107" y="2670"/>
                    <a:pt x="4150" y="2772"/>
                    <a:pt x="4150" y="2881"/>
                  </a:cubicBezTo>
                  <a:cubicBezTo>
                    <a:pt x="4150" y="2989"/>
                    <a:pt x="4107" y="3091"/>
                    <a:pt x="4030" y="3168"/>
                  </a:cubicBezTo>
                  <a:lnTo>
                    <a:pt x="3257" y="3940"/>
                  </a:lnTo>
                  <a:cubicBezTo>
                    <a:pt x="3180" y="4018"/>
                    <a:pt x="3079" y="4060"/>
                    <a:pt x="2969" y="4060"/>
                  </a:cubicBezTo>
                  <a:cubicBezTo>
                    <a:pt x="2860" y="4060"/>
                    <a:pt x="2758" y="4018"/>
                    <a:pt x="2681" y="3940"/>
                  </a:cubicBezTo>
                  <a:lnTo>
                    <a:pt x="729" y="1989"/>
                  </a:lnTo>
                  <a:cubicBezTo>
                    <a:pt x="569" y="1830"/>
                    <a:pt x="569" y="1570"/>
                    <a:pt x="729" y="1413"/>
                  </a:cubicBezTo>
                  <a:lnTo>
                    <a:pt x="1501" y="640"/>
                  </a:lnTo>
                  <a:cubicBezTo>
                    <a:pt x="1581" y="560"/>
                    <a:pt x="1685" y="520"/>
                    <a:pt x="1789" y="520"/>
                  </a:cubicBezTo>
                  <a:close/>
                  <a:moveTo>
                    <a:pt x="1789" y="1"/>
                  </a:moveTo>
                  <a:cubicBezTo>
                    <a:pt x="1552" y="1"/>
                    <a:pt x="1315" y="91"/>
                    <a:pt x="1134" y="272"/>
                  </a:cubicBezTo>
                  <a:lnTo>
                    <a:pt x="362" y="1044"/>
                  </a:lnTo>
                  <a:cubicBezTo>
                    <a:pt x="1" y="1405"/>
                    <a:pt x="1" y="1992"/>
                    <a:pt x="362" y="2355"/>
                  </a:cubicBezTo>
                  <a:lnTo>
                    <a:pt x="2314" y="4307"/>
                  </a:lnTo>
                  <a:cubicBezTo>
                    <a:pt x="2494" y="4487"/>
                    <a:pt x="2732" y="4579"/>
                    <a:pt x="2969" y="4579"/>
                  </a:cubicBezTo>
                  <a:cubicBezTo>
                    <a:pt x="3206" y="4579"/>
                    <a:pt x="3445" y="4488"/>
                    <a:pt x="3625" y="4307"/>
                  </a:cubicBezTo>
                  <a:lnTo>
                    <a:pt x="4397" y="3535"/>
                  </a:lnTo>
                  <a:cubicBezTo>
                    <a:pt x="4759" y="3174"/>
                    <a:pt x="4759" y="2586"/>
                    <a:pt x="4397" y="2224"/>
                  </a:cubicBezTo>
                  <a:lnTo>
                    <a:pt x="2444" y="272"/>
                  </a:lnTo>
                  <a:cubicBezTo>
                    <a:pt x="2263" y="91"/>
                    <a:pt x="2026" y="1"/>
                    <a:pt x="1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92" name="Google Shape;2592;p63"/>
            <p:cNvSpPr/>
            <p:nvPr/>
          </p:nvSpPr>
          <p:spPr>
            <a:xfrm>
              <a:off x="4546850" y="2467100"/>
              <a:ext cx="118975" cy="114450"/>
            </a:xfrm>
            <a:custGeom>
              <a:avLst/>
              <a:gdLst/>
              <a:ahLst/>
              <a:cxnLst/>
              <a:rect l="l" t="t" r="r" b="b"/>
              <a:pathLst>
                <a:path w="4759" h="4578" extrusionOk="0">
                  <a:moveTo>
                    <a:pt x="1790" y="520"/>
                  </a:moveTo>
                  <a:cubicBezTo>
                    <a:pt x="1894" y="520"/>
                    <a:pt x="1998" y="560"/>
                    <a:pt x="2078" y="639"/>
                  </a:cubicBezTo>
                  <a:lnTo>
                    <a:pt x="4031" y="2592"/>
                  </a:lnTo>
                  <a:cubicBezTo>
                    <a:pt x="4189" y="2750"/>
                    <a:pt x="4189" y="3009"/>
                    <a:pt x="4031" y="3168"/>
                  </a:cubicBezTo>
                  <a:lnTo>
                    <a:pt x="3258" y="3940"/>
                  </a:lnTo>
                  <a:cubicBezTo>
                    <a:pt x="3179" y="4020"/>
                    <a:pt x="3074" y="4060"/>
                    <a:pt x="2970" y="4060"/>
                  </a:cubicBezTo>
                  <a:cubicBezTo>
                    <a:pt x="2865" y="4060"/>
                    <a:pt x="2761" y="4020"/>
                    <a:pt x="2682" y="3940"/>
                  </a:cubicBezTo>
                  <a:lnTo>
                    <a:pt x="730" y="1988"/>
                  </a:lnTo>
                  <a:cubicBezTo>
                    <a:pt x="652" y="1911"/>
                    <a:pt x="609" y="1809"/>
                    <a:pt x="609" y="1700"/>
                  </a:cubicBezTo>
                  <a:cubicBezTo>
                    <a:pt x="609" y="1591"/>
                    <a:pt x="652" y="1489"/>
                    <a:pt x="730" y="1412"/>
                  </a:cubicBezTo>
                  <a:lnTo>
                    <a:pt x="1502" y="639"/>
                  </a:lnTo>
                  <a:cubicBezTo>
                    <a:pt x="1581" y="560"/>
                    <a:pt x="1685" y="520"/>
                    <a:pt x="1790" y="520"/>
                  </a:cubicBezTo>
                  <a:close/>
                  <a:moveTo>
                    <a:pt x="1790" y="0"/>
                  </a:moveTo>
                  <a:cubicBezTo>
                    <a:pt x="1553" y="0"/>
                    <a:pt x="1316" y="91"/>
                    <a:pt x="1134" y="272"/>
                  </a:cubicBezTo>
                  <a:lnTo>
                    <a:pt x="362" y="1044"/>
                  </a:lnTo>
                  <a:cubicBezTo>
                    <a:pt x="1" y="1405"/>
                    <a:pt x="1" y="1992"/>
                    <a:pt x="362" y="2354"/>
                  </a:cubicBezTo>
                  <a:lnTo>
                    <a:pt x="2315" y="4306"/>
                  </a:lnTo>
                  <a:cubicBezTo>
                    <a:pt x="2495" y="4486"/>
                    <a:pt x="2733" y="4578"/>
                    <a:pt x="2970" y="4578"/>
                  </a:cubicBezTo>
                  <a:cubicBezTo>
                    <a:pt x="3207" y="4578"/>
                    <a:pt x="3445" y="4488"/>
                    <a:pt x="3625" y="4306"/>
                  </a:cubicBezTo>
                  <a:lnTo>
                    <a:pt x="4397" y="3534"/>
                  </a:lnTo>
                  <a:cubicBezTo>
                    <a:pt x="4759" y="3173"/>
                    <a:pt x="4759" y="2585"/>
                    <a:pt x="4397" y="2224"/>
                  </a:cubicBezTo>
                  <a:lnTo>
                    <a:pt x="2445" y="272"/>
                  </a:lnTo>
                  <a:cubicBezTo>
                    <a:pt x="2264" y="91"/>
                    <a:pt x="2027" y="0"/>
                    <a:pt x="17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93" name="Google Shape;2593;p63"/>
            <p:cNvSpPr/>
            <p:nvPr/>
          </p:nvSpPr>
          <p:spPr>
            <a:xfrm>
              <a:off x="4511500" y="2369550"/>
              <a:ext cx="459025" cy="403625"/>
            </a:xfrm>
            <a:custGeom>
              <a:avLst/>
              <a:gdLst/>
              <a:ahLst/>
              <a:cxnLst/>
              <a:rect l="l" t="t" r="r" b="b"/>
              <a:pathLst>
                <a:path w="18361" h="16145" extrusionOk="0">
                  <a:moveTo>
                    <a:pt x="8128" y="1545"/>
                  </a:moveTo>
                  <a:cubicBezTo>
                    <a:pt x="8141" y="1545"/>
                    <a:pt x="8153" y="1546"/>
                    <a:pt x="8167" y="1548"/>
                  </a:cubicBezTo>
                  <a:cubicBezTo>
                    <a:pt x="8137" y="1734"/>
                    <a:pt x="8165" y="1932"/>
                    <a:pt x="8248" y="2141"/>
                  </a:cubicBezTo>
                  <a:cubicBezTo>
                    <a:pt x="8211" y="2159"/>
                    <a:pt x="8170" y="2167"/>
                    <a:pt x="8128" y="2167"/>
                  </a:cubicBezTo>
                  <a:cubicBezTo>
                    <a:pt x="8045" y="2167"/>
                    <a:pt x="7967" y="2135"/>
                    <a:pt x="7907" y="2076"/>
                  </a:cubicBezTo>
                  <a:cubicBezTo>
                    <a:pt x="7849" y="2017"/>
                    <a:pt x="7816" y="1940"/>
                    <a:pt x="7816" y="1855"/>
                  </a:cubicBezTo>
                  <a:cubicBezTo>
                    <a:pt x="7816" y="1772"/>
                    <a:pt x="7849" y="1695"/>
                    <a:pt x="7907" y="1637"/>
                  </a:cubicBezTo>
                  <a:cubicBezTo>
                    <a:pt x="7967" y="1577"/>
                    <a:pt x="8044" y="1545"/>
                    <a:pt x="8128" y="1545"/>
                  </a:cubicBezTo>
                  <a:close/>
                  <a:moveTo>
                    <a:pt x="9728" y="1170"/>
                  </a:moveTo>
                  <a:cubicBezTo>
                    <a:pt x="10361" y="1170"/>
                    <a:pt x="11130" y="1350"/>
                    <a:pt x="11896" y="1678"/>
                  </a:cubicBezTo>
                  <a:cubicBezTo>
                    <a:pt x="12317" y="1858"/>
                    <a:pt x="12705" y="2070"/>
                    <a:pt x="13044" y="2301"/>
                  </a:cubicBezTo>
                  <a:cubicBezTo>
                    <a:pt x="12883" y="2410"/>
                    <a:pt x="12740" y="2543"/>
                    <a:pt x="12620" y="2698"/>
                  </a:cubicBezTo>
                  <a:lnTo>
                    <a:pt x="11618" y="3994"/>
                  </a:lnTo>
                  <a:cubicBezTo>
                    <a:pt x="11415" y="3928"/>
                    <a:pt x="11209" y="3851"/>
                    <a:pt x="11003" y="3762"/>
                  </a:cubicBezTo>
                  <a:cubicBezTo>
                    <a:pt x="10610" y="3593"/>
                    <a:pt x="10245" y="3398"/>
                    <a:pt x="9923" y="3183"/>
                  </a:cubicBezTo>
                  <a:lnTo>
                    <a:pt x="9750" y="1368"/>
                  </a:lnTo>
                  <a:cubicBezTo>
                    <a:pt x="9744" y="1299"/>
                    <a:pt x="9733" y="1234"/>
                    <a:pt x="9716" y="1170"/>
                  </a:cubicBezTo>
                  <a:close/>
                  <a:moveTo>
                    <a:pt x="14027" y="3937"/>
                  </a:moveTo>
                  <a:cubicBezTo>
                    <a:pt x="14071" y="3937"/>
                    <a:pt x="14115" y="3948"/>
                    <a:pt x="14152" y="3970"/>
                  </a:cubicBezTo>
                  <a:cubicBezTo>
                    <a:pt x="14079" y="4067"/>
                    <a:pt x="13950" y="4144"/>
                    <a:pt x="13778" y="4196"/>
                  </a:cubicBezTo>
                  <a:lnTo>
                    <a:pt x="13778" y="4187"/>
                  </a:lnTo>
                  <a:cubicBezTo>
                    <a:pt x="13776" y="4120"/>
                    <a:pt x="13802" y="4058"/>
                    <a:pt x="13850" y="4010"/>
                  </a:cubicBezTo>
                  <a:cubicBezTo>
                    <a:pt x="13898" y="3963"/>
                    <a:pt x="13960" y="3937"/>
                    <a:pt x="14027" y="3937"/>
                  </a:cubicBezTo>
                  <a:close/>
                  <a:moveTo>
                    <a:pt x="14527" y="4333"/>
                  </a:moveTo>
                  <a:lnTo>
                    <a:pt x="16314" y="6121"/>
                  </a:lnTo>
                  <a:cubicBezTo>
                    <a:pt x="16412" y="6219"/>
                    <a:pt x="16412" y="6378"/>
                    <a:pt x="16314" y="6476"/>
                  </a:cubicBezTo>
                  <a:cubicBezTo>
                    <a:pt x="16267" y="6523"/>
                    <a:pt x="16204" y="6549"/>
                    <a:pt x="16137" y="6549"/>
                  </a:cubicBezTo>
                  <a:cubicBezTo>
                    <a:pt x="16070" y="6549"/>
                    <a:pt x="16007" y="6523"/>
                    <a:pt x="15959" y="6476"/>
                  </a:cubicBezTo>
                  <a:lnTo>
                    <a:pt x="14110" y="4627"/>
                  </a:lnTo>
                  <a:cubicBezTo>
                    <a:pt x="14283" y="4552"/>
                    <a:pt x="14423" y="4454"/>
                    <a:pt x="14527" y="4333"/>
                  </a:cubicBezTo>
                  <a:close/>
                  <a:moveTo>
                    <a:pt x="10136" y="8875"/>
                  </a:moveTo>
                  <a:lnTo>
                    <a:pt x="11451" y="10189"/>
                  </a:lnTo>
                  <a:lnTo>
                    <a:pt x="10270" y="11369"/>
                  </a:lnTo>
                  <a:cubicBezTo>
                    <a:pt x="10265" y="11375"/>
                    <a:pt x="10255" y="11379"/>
                    <a:pt x="10245" y="11379"/>
                  </a:cubicBezTo>
                  <a:cubicBezTo>
                    <a:pt x="10243" y="11379"/>
                    <a:pt x="10241" y="11378"/>
                    <a:pt x="10238" y="11378"/>
                  </a:cubicBezTo>
                  <a:cubicBezTo>
                    <a:pt x="10196" y="11368"/>
                    <a:pt x="10154" y="11363"/>
                    <a:pt x="10111" y="11363"/>
                  </a:cubicBezTo>
                  <a:cubicBezTo>
                    <a:pt x="9966" y="11363"/>
                    <a:pt x="9823" y="11420"/>
                    <a:pt x="9719" y="11524"/>
                  </a:cubicBezTo>
                  <a:lnTo>
                    <a:pt x="8860" y="12384"/>
                  </a:lnTo>
                  <a:lnTo>
                    <a:pt x="7928" y="12873"/>
                  </a:lnTo>
                  <a:cubicBezTo>
                    <a:pt x="7839" y="12919"/>
                    <a:pt x="7768" y="12990"/>
                    <a:pt x="7724" y="13079"/>
                  </a:cubicBezTo>
                  <a:lnTo>
                    <a:pt x="7273" y="13952"/>
                  </a:lnTo>
                  <a:lnTo>
                    <a:pt x="6566" y="14293"/>
                  </a:lnTo>
                  <a:cubicBezTo>
                    <a:pt x="6483" y="14333"/>
                    <a:pt x="6414" y="14395"/>
                    <a:pt x="6366" y="14472"/>
                  </a:cubicBezTo>
                  <a:lnTo>
                    <a:pt x="5733" y="15484"/>
                  </a:lnTo>
                  <a:lnTo>
                    <a:pt x="4713" y="15614"/>
                  </a:lnTo>
                  <a:lnTo>
                    <a:pt x="4842" y="14593"/>
                  </a:lnTo>
                  <a:lnTo>
                    <a:pt x="5853" y="13960"/>
                  </a:lnTo>
                  <a:cubicBezTo>
                    <a:pt x="5931" y="13911"/>
                    <a:pt x="5992" y="13843"/>
                    <a:pt x="6032" y="13761"/>
                  </a:cubicBezTo>
                  <a:lnTo>
                    <a:pt x="6373" y="13052"/>
                  </a:lnTo>
                  <a:lnTo>
                    <a:pt x="7246" y="12602"/>
                  </a:lnTo>
                  <a:cubicBezTo>
                    <a:pt x="7335" y="12556"/>
                    <a:pt x="7406" y="12485"/>
                    <a:pt x="7452" y="12397"/>
                  </a:cubicBezTo>
                  <a:lnTo>
                    <a:pt x="7941" y="11466"/>
                  </a:lnTo>
                  <a:lnTo>
                    <a:pt x="8801" y="10606"/>
                  </a:lnTo>
                  <a:cubicBezTo>
                    <a:pt x="8936" y="10471"/>
                    <a:pt x="8992" y="10272"/>
                    <a:pt x="8947" y="10087"/>
                  </a:cubicBezTo>
                  <a:cubicBezTo>
                    <a:pt x="8945" y="10076"/>
                    <a:pt x="8947" y="10064"/>
                    <a:pt x="8957" y="10055"/>
                  </a:cubicBezTo>
                  <a:lnTo>
                    <a:pt x="10136" y="8875"/>
                  </a:lnTo>
                  <a:close/>
                  <a:moveTo>
                    <a:pt x="6049" y="1"/>
                  </a:moveTo>
                  <a:cubicBezTo>
                    <a:pt x="5511" y="1"/>
                    <a:pt x="4994" y="213"/>
                    <a:pt x="4611" y="598"/>
                  </a:cubicBezTo>
                  <a:lnTo>
                    <a:pt x="2130" y="3078"/>
                  </a:lnTo>
                  <a:cubicBezTo>
                    <a:pt x="2028" y="3179"/>
                    <a:pt x="2028" y="3343"/>
                    <a:pt x="2130" y="3445"/>
                  </a:cubicBezTo>
                  <a:cubicBezTo>
                    <a:pt x="2181" y="3496"/>
                    <a:pt x="2247" y="3521"/>
                    <a:pt x="2314" y="3521"/>
                  </a:cubicBezTo>
                  <a:cubicBezTo>
                    <a:pt x="2380" y="3521"/>
                    <a:pt x="2446" y="3496"/>
                    <a:pt x="2497" y="3445"/>
                  </a:cubicBezTo>
                  <a:lnTo>
                    <a:pt x="4977" y="965"/>
                  </a:lnTo>
                  <a:cubicBezTo>
                    <a:pt x="5263" y="678"/>
                    <a:pt x="5649" y="519"/>
                    <a:pt x="6050" y="519"/>
                  </a:cubicBezTo>
                  <a:cubicBezTo>
                    <a:pt x="6099" y="519"/>
                    <a:pt x="6148" y="521"/>
                    <a:pt x="6197" y="526"/>
                  </a:cubicBezTo>
                  <a:lnTo>
                    <a:pt x="8567" y="751"/>
                  </a:lnTo>
                  <a:cubicBezTo>
                    <a:pt x="8921" y="784"/>
                    <a:pt x="9201" y="1066"/>
                    <a:pt x="9235" y="1418"/>
                  </a:cubicBezTo>
                  <a:lnTo>
                    <a:pt x="9362" y="2756"/>
                  </a:lnTo>
                  <a:cubicBezTo>
                    <a:pt x="9359" y="2754"/>
                    <a:pt x="9357" y="2752"/>
                    <a:pt x="9354" y="2750"/>
                  </a:cubicBezTo>
                  <a:cubicBezTo>
                    <a:pt x="9332" y="2730"/>
                    <a:pt x="9312" y="2712"/>
                    <a:pt x="9291" y="2692"/>
                  </a:cubicBezTo>
                  <a:cubicBezTo>
                    <a:pt x="9273" y="2675"/>
                    <a:pt x="9255" y="2658"/>
                    <a:pt x="9237" y="2641"/>
                  </a:cubicBezTo>
                  <a:lnTo>
                    <a:pt x="9213" y="2616"/>
                  </a:lnTo>
                  <a:cubicBezTo>
                    <a:pt x="9188" y="2591"/>
                    <a:pt x="9163" y="2567"/>
                    <a:pt x="9139" y="2541"/>
                  </a:cubicBezTo>
                  <a:cubicBezTo>
                    <a:pt x="9118" y="2519"/>
                    <a:pt x="9100" y="2498"/>
                    <a:pt x="9080" y="2477"/>
                  </a:cubicBezTo>
                  <a:cubicBezTo>
                    <a:pt x="9075" y="2472"/>
                    <a:pt x="9071" y="2467"/>
                    <a:pt x="9066" y="2462"/>
                  </a:cubicBezTo>
                  <a:cubicBezTo>
                    <a:pt x="9048" y="2441"/>
                    <a:pt x="9030" y="2420"/>
                    <a:pt x="9013" y="2400"/>
                  </a:cubicBezTo>
                  <a:cubicBezTo>
                    <a:pt x="9009" y="2395"/>
                    <a:pt x="9005" y="2391"/>
                    <a:pt x="9002" y="2385"/>
                  </a:cubicBezTo>
                  <a:cubicBezTo>
                    <a:pt x="8988" y="2369"/>
                    <a:pt x="8974" y="2354"/>
                    <a:pt x="8963" y="2337"/>
                  </a:cubicBezTo>
                  <a:cubicBezTo>
                    <a:pt x="8958" y="2330"/>
                    <a:pt x="8952" y="2323"/>
                    <a:pt x="8947" y="2316"/>
                  </a:cubicBezTo>
                  <a:cubicBezTo>
                    <a:pt x="8933" y="2298"/>
                    <a:pt x="8921" y="2280"/>
                    <a:pt x="8907" y="2262"/>
                  </a:cubicBezTo>
                  <a:cubicBezTo>
                    <a:pt x="8901" y="2254"/>
                    <a:pt x="8895" y="2244"/>
                    <a:pt x="8890" y="2235"/>
                  </a:cubicBezTo>
                  <a:cubicBezTo>
                    <a:pt x="8884" y="2229"/>
                    <a:pt x="8880" y="2221"/>
                    <a:pt x="8875" y="2215"/>
                  </a:cubicBezTo>
                  <a:cubicBezTo>
                    <a:pt x="9023" y="1906"/>
                    <a:pt x="8971" y="1525"/>
                    <a:pt x="8716" y="1268"/>
                  </a:cubicBezTo>
                  <a:cubicBezTo>
                    <a:pt x="8554" y="1107"/>
                    <a:pt x="8342" y="1027"/>
                    <a:pt x="8129" y="1027"/>
                  </a:cubicBezTo>
                  <a:cubicBezTo>
                    <a:pt x="7917" y="1027"/>
                    <a:pt x="7705" y="1107"/>
                    <a:pt x="7543" y="1268"/>
                  </a:cubicBezTo>
                  <a:cubicBezTo>
                    <a:pt x="7221" y="1592"/>
                    <a:pt x="7221" y="2118"/>
                    <a:pt x="7543" y="2441"/>
                  </a:cubicBezTo>
                  <a:cubicBezTo>
                    <a:pt x="7706" y="2603"/>
                    <a:pt x="7918" y="2683"/>
                    <a:pt x="8130" y="2683"/>
                  </a:cubicBezTo>
                  <a:cubicBezTo>
                    <a:pt x="8261" y="2683"/>
                    <a:pt x="8390" y="2652"/>
                    <a:pt x="8509" y="2591"/>
                  </a:cubicBezTo>
                  <a:cubicBezTo>
                    <a:pt x="8583" y="2692"/>
                    <a:pt x="8668" y="2795"/>
                    <a:pt x="8766" y="2897"/>
                  </a:cubicBezTo>
                  <a:cubicBezTo>
                    <a:pt x="8953" y="3095"/>
                    <a:pt x="9179" y="3288"/>
                    <a:pt x="9432" y="3471"/>
                  </a:cubicBezTo>
                  <a:lnTo>
                    <a:pt x="9462" y="3785"/>
                  </a:lnTo>
                  <a:cubicBezTo>
                    <a:pt x="9504" y="4238"/>
                    <a:pt x="9345" y="4684"/>
                    <a:pt x="9023" y="5005"/>
                  </a:cubicBezTo>
                  <a:lnTo>
                    <a:pt x="4834" y="9194"/>
                  </a:lnTo>
                  <a:cubicBezTo>
                    <a:pt x="4727" y="9301"/>
                    <a:pt x="4585" y="9360"/>
                    <a:pt x="4432" y="9360"/>
                  </a:cubicBezTo>
                  <a:cubicBezTo>
                    <a:pt x="4281" y="9360"/>
                    <a:pt x="4138" y="9301"/>
                    <a:pt x="4031" y="9194"/>
                  </a:cubicBezTo>
                  <a:lnTo>
                    <a:pt x="791" y="5953"/>
                  </a:lnTo>
                  <a:cubicBezTo>
                    <a:pt x="684" y="5846"/>
                    <a:pt x="624" y="5704"/>
                    <a:pt x="624" y="5552"/>
                  </a:cubicBezTo>
                  <a:cubicBezTo>
                    <a:pt x="624" y="5400"/>
                    <a:pt x="684" y="5257"/>
                    <a:pt x="791" y="5150"/>
                  </a:cubicBezTo>
                  <a:lnTo>
                    <a:pt x="1301" y="4639"/>
                  </a:lnTo>
                  <a:cubicBezTo>
                    <a:pt x="1403" y="4537"/>
                    <a:pt x="1403" y="4375"/>
                    <a:pt x="1301" y="4273"/>
                  </a:cubicBezTo>
                  <a:cubicBezTo>
                    <a:pt x="1251" y="4222"/>
                    <a:pt x="1184" y="4196"/>
                    <a:pt x="1118" y="4196"/>
                  </a:cubicBezTo>
                  <a:cubicBezTo>
                    <a:pt x="1052" y="4196"/>
                    <a:pt x="985" y="4222"/>
                    <a:pt x="935" y="4273"/>
                  </a:cubicBezTo>
                  <a:lnTo>
                    <a:pt x="423" y="4783"/>
                  </a:lnTo>
                  <a:cubicBezTo>
                    <a:pt x="0" y="5207"/>
                    <a:pt x="0" y="5896"/>
                    <a:pt x="423" y="6321"/>
                  </a:cubicBezTo>
                  <a:lnTo>
                    <a:pt x="3664" y="9561"/>
                  </a:lnTo>
                  <a:cubicBezTo>
                    <a:pt x="3869" y="9766"/>
                    <a:pt x="4142" y="9879"/>
                    <a:pt x="4432" y="9879"/>
                  </a:cubicBezTo>
                  <a:cubicBezTo>
                    <a:pt x="4722" y="9879"/>
                    <a:pt x="4995" y="9766"/>
                    <a:pt x="5201" y="9561"/>
                  </a:cubicBezTo>
                  <a:lnTo>
                    <a:pt x="9390" y="5371"/>
                  </a:lnTo>
                  <a:cubicBezTo>
                    <a:pt x="9801" y="4962"/>
                    <a:pt x="10014" y="4403"/>
                    <a:pt x="9985" y="3827"/>
                  </a:cubicBezTo>
                  <a:lnTo>
                    <a:pt x="9985" y="3827"/>
                  </a:lnTo>
                  <a:cubicBezTo>
                    <a:pt x="10240" y="3975"/>
                    <a:pt x="10513" y="4113"/>
                    <a:pt x="10801" y="4236"/>
                  </a:cubicBezTo>
                  <a:cubicBezTo>
                    <a:pt x="10961" y="4305"/>
                    <a:pt x="11124" y="4367"/>
                    <a:pt x="11284" y="4424"/>
                  </a:cubicBezTo>
                  <a:lnTo>
                    <a:pt x="9827" y="6308"/>
                  </a:lnTo>
                  <a:cubicBezTo>
                    <a:pt x="9328" y="6954"/>
                    <a:pt x="9326" y="7842"/>
                    <a:pt x="9789" y="8486"/>
                  </a:cubicBezTo>
                  <a:lnTo>
                    <a:pt x="8592" y="9683"/>
                  </a:lnTo>
                  <a:cubicBezTo>
                    <a:pt x="8457" y="9818"/>
                    <a:pt x="8402" y="10017"/>
                    <a:pt x="8446" y="10202"/>
                  </a:cubicBezTo>
                  <a:cubicBezTo>
                    <a:pt x="8448" y="10214"/>
                    <a:pt x="8444" y="10225"/>
                    <a:pt x="8437" y="10234"/>
                  </a:cubicBezTo>
                  <a:lnTo>
                    <a:pt x="7573" y="11098"/>
                  </a:lnTo>
                  <a:cubicBezTo>
                    <a:pt x="7538" y="11132"/>
                    <a:pt x="7510" y="11171"/>
                    <a:pt x="7486" y="11214"/>
                  </a:cubicBezTo>
                  <a:lnTo>
                    <a:pt x="7000" y="12141"/>
                  </a:lnTo>
                  <a:lnTo>
                    <a:pt x="6127" y="12593"/>
                  </a:lnTo>
                  <a:cubicBezTo>
                    <a:pt x="6035" y="12640"/>
                    <a:pt x="5959" y="12720"/>
                    <a:pt x="5914" y="12812"/>
                  </a:cubicBezTo>
                  <a:lnTo>
                    <a:pt x="5571" y="13523"/>
                  </a:lnTo>
                  <a:lnTo>
                    <a:pt x="4531" y="14173"/>
                  </a:lnTo>
                  <a:cubicBezTo>
                    <a:pt x="4422" y="14241"/>
                    <a:pt x="4350" y="14354"/>
                    <a:pt x="4335" y="14482"/>
                  </a:cubicBezTo>
                  <a:lnTo>
                    <a:pt x="4184" y="15662"/>
                  </a:lnTo>
                  <a:cubicBezTo>
                    <a:pt x="4168" y="15795"/>
                    <a:pt x="4211" y="15925"/>
                    <a:pt x="4307" y="16019"/>
                  </a:cubicBezTo>
                  <a:cubicBezTo>
                    <a:pt x="4387" y="16100"/>
                    <a:pt x="4495" y="16144"/>
                    <a:pt x="4608" y="16144"/>
                  </a:cubicBezTo>
                  <a:cubicBezTo>
                    <a:pt x="4626" y="16144"/>
                    <a:pt x="4645" y="16142"/>
                    <a:pt x="4663" y="16140"/>
                  </a:cubicBezTo>
                  <a:lnTo>
                    <a:pt x="5843" y="15990"/>
                  </a:lnTo>
                  <a:cubicBezTo>
                    <a:pt x="5971" y="15973"/>
                    <a:pt x="6083" y="15901"/>
                    <a:pt x="6152" y="15793"/>
                  </a:cubicBezTo>
                  <a:lnTo>
                    <a:pt x="6804" y="14752"/>
                  </a:lnTo>
                  <a:lnTo>
                    <a:pt x="7514" y="14410"/>
                  </a:lnTo>
                  <a:cubicBezTo>
                    <a:pt x="7608" y="14365"/>
                    <a:pt x="7685" y="14289"/>
                    <a:pt x="7732" y="14196"/>
                  </a:cubicBezTo>
                  <a:lnTo>
                    <a:pt x="8184" y="13324"/>
                  </a:lnTo>
                  <a:lnTo>
                    <a:pt x="9111" y="12837"/>
                  </a:lnTo>
                  <a:cubicBezTo>
                    <a:pt x="9154" y="12814"/>
                    <a:pt x="9193" y="12785"/>
                    <a:pt x="9228" y="12752"/>
                  </a:cubicBezTo>
                  <a:lnTo>
                    <a:pt x="10091" y="11888"/>
                  </a:lnTo>
                  <a:cubicBezTo>
                    <a:pt x="10098" y="11881"/>
                    <a:pt x="10107" y="11878"/>
                    <a:pt x="10116" y="11878"/>
                  </a:cubicBezTo>
                  <a:cubicBezTo>
                    <a:pt x="10118" y="11878"/>
                    <a:pt x="10121" y="11878"/>
                    <a:pt x="10124" y="11878"/>
                  </a:cubicBezTo>
                  <a:cubicBezTo>
                    <a:pt x="10166" y="11888"/>
                    <a:pt x="10209" y="11893"/>
                    <a:pt x="10251" y="11893"/>
                  </a:cubicBezTo>
                  <a:cubicBezTo>
                    <a:pt x="10396" y="11893"/>
                    <a:pt x="10539" y="11836"/>
                    <a:pt x="10642" y="11732"/>
                  </a:cubicBezTo>
                  <a:lnTo>
                    <a:pt x="11839" y="10535"/>
                  </a:lnTo>
                  <a:cubicBezTo>
                    <a:pt x="12154" y="10761"/>
                    <a:pt x="12529" y="10878"/>
                    <a:pt x="12904" y="10878"/>
                  </a:cubicBezTo>
                  <a:cubicBezTo>
                    <a:pt x="13295" y="10878"/>
                    <a:pt x="13689" y="10752"/>
                    <a:pt x="14017" y="10498"/>
                  </a:cubicBezTo>
                  <a:lnTo>
                    <a:pt x="15404" y="9424"/>
                  </a:lnTo>
                  <a:cubicBezTo>
                    <a:pt x="15517" y="9336"/>
                    <a:pt x="15538" y="9174"/>
                    <a:pt x="15450" y="9060"/>
                  </a:cubicBezTo>
                  <a:cubicBezTo>
                    <a:pt x="15399" y="8994"/>
                    <a:pt x="15323" y="8960"/>
                    <a:pt x="15245" y="8960"/>
                  </a:cubicBezTo>
                  <a:cubicBezTo>
                    <a:pt x="15190" y="8960"/>
                    <a:pt x="15134" y="8978"/>
                    <a:pt x="15087" y="9014"/>
                  </a:cubicBezTo>
                  <a:lnTo>
                    <a:pt x="13699" y="10087"/>
                  </a:lnTo>
                  <a:cubicBezTo>
                    <a:pt x="13464" y="10269"/>
                    <a:pt x="13183" y="10358"/>
                    <a:pt x="12903" y="10358"/>
                  </a:cubicBezTo>
                  <a:cubicBezTo>
                    <a:pt x="12577" y="10358"/>
                    <a:pt x="12252" y="10237"/>
                    <a:pt x="12001" y="9998"/>
                  </a:cubicBezTo>
                  <a:lnTo>
                    <a:pt x="12000" y="9997"/>
                  </a:lnTo>
                  <a:lnTo>
                    <a:pt x="11990" y="9987"/>
                  </a:lnTo>
                  <a:cubicBezTo>
                    <a:pt x="11986" y="9984"/>
                    <a:pt x="11984" y="9980"/>
                    <a:pt x="11979" y="9978"/>
                  </a:cubicBezTo>
                  <a:lnTo>
                    <a:pt x="10346" y="8345"/>
                  </a:lnTo>
                  <a:cubicBezTo>
                    <a:pt x="10342" y="8341"/>
                    <a:pt x="10340" y="8338"/>
                    <a:pt x="10337" y="8335"/>
                  </a:cubicBezTo>
                  <a:lnTo>
                    <a:pt x="10327" y="8324"/>
                  </a:lnTo>
                  <a:lnTo>
                    <a:pt x="10326" y="8322"/>
                  </a:lnTo>
                  <a:cubicBezTo>
                    <a:pt x="9883" y="7859"/>
                    <a:pt x="9843" y="7135"/>
                    <a:pt x="10237" y="6625"/>
                  </a:cubicBezTo>
                  <a:lnTo>
                    <a:pt x="11814" y="4587"/>
                  </a:lnTo>
                  <a:cubicBezTo>
                    <a:pt x="12294" y="4715"/>
                    <a:pt x="12758" y="4784"/>
                    <a:pt x="13173" y="4784"/>
                  </a:cubicBezTo>
                  <a:cubicBezTo>
                    <a:pt x="13296" y="4784"/>
                    <a:pt x="13414" y="4778"/>
                    <a:pt x="13524" y="4767"/>
                  </a:cubicBezTo>
                  <a:lnTo>
                    <a:pt x="15594" y="6837"/>
                  </a:lnTo>
                  <a:cubicBezTo>
                    <a:pt x="15746" y="6988"/>
                    <a:pt x="15942" y="7063"/>
                    <a:pt x="16139" y="7063"/>
                  </a:cubicBezTo>
                  <a:cubicBezTo>
                    <a:pt x="16336" y="7063"/>
                    <a:pt x="16533" y="6988"/>
                    <a:pt x="16684" y="6837"/>
                  </a:cubicBezTo>
                  <a:cubicBezTo>
                    <a:pt x="16983" y="6538"/>
                    <a:pt x="16983" y="6049"/>
                    <a:pt x="16684" y="5748"/>
                  </a:cubicBezTo>
                  <a:lnTo>
                    <a:pt x="14574" y="3640"/>
                  </a:lnTo>
                  <a:cubicBezTo>
                    <a:pt x="14429" y="3493"/>
                    <a:pt x="14235" y="3414"/>
                    <a:pt x="14029" y="3414"/>
                  </a:cubicBezTo>
                  <a:cubicBezTo>
                    <a:pt x="13823" y="3414"/>
                    <a:pt x="13631" y="3493"/>
                    <a:pt x="13486" y="3640"/>
                  </a:cubicBezTo>
                  <a:cubicBezTo>
                    <a:pt x="13341" y="3785"/>
                    <a:pt x="13260" y="3977"/>
                    <a:pt x="13260" y="4183"/>
                  </a:cubicBezTo>
                  <a:cubicBezTo>
                    <a:pt x="13260" y="4211"/>
                    <a:pt x="13261" y="4238"/>
                    <a:pt x="13264" y="4264"/>
                  </a:cubicBezTo>
                  <a:cubicBezTo>
                    <a:pt x="13235" y="4266"/>
                    <a:pt x="13204" y="4266"/>
                    <a:pt x="13173" y="4266"/>
                  </a:cubicBezTo>
                  <a:cubicBezTo>
                    <a:pt x="12863" y="4266"/>
                    <a:pt x="12519" y="4222"/>
                    <a:pt x="12160" y="4140"/>
                  </a:cubicBezTo>
                  <a:lnTo>
                    <a:pt x="13033" y="3013"/>
                  </a:lnTo>
                  <a:cubicBezTo>
                    <a:pt x="13260" y="2718"/>
                    <a:pt x="13605" y="2535"/>
                    <a:pt x="13977" y="2510"/>
                  </a:cubicBezTo>
                  <a:cubicBezTo>
                    <a:pt x="14003" y="2508"/>
                    <a:pt x="14030" y="2508"/>
                    <a:pt x="14056" y="2508"/>
                  </a:cubicBezTo>
                  <a:cubicBezTo>
                    <a:pt x="14400" y="2508"/>
                    <a:pt x="14733" y="2644"/>
                    <a:pt x="14979" y="2889"/>
                  </a:cubicBezTo>
                  <a:lnTo>
                    <a:pt x="17435" y="5346"/>
                  </a:lnTo>
                  <a:cubicBezTo>
                    <a:pt x="17699" y="5609"/>
                    <a:pt x="17837" y="5974"/>
                    <a:pt x="17813" y="6347"/>
                  </a:cubicBezTo>
                  <a:cubicBezTo>
                    <a:pt x="17790" y="6719"/>
                    <a:pt x="17607" y="7064"/>
                    <a:pt x="17312" y="7292"/>
                  </a:cubicBezTo>
                  <a:lnTo>
                    <a:pt x="16474" y="7940"/>
                  </a:lnTo>
                  <a:cubicBezTo>
                    <a:pt x="16360" y="8028"/>
                    <a:pt x="16340" y="8191"/>
                    <a:pt x="16427" y="8305"/>
                  </a:cubicBezTo>
                  <a:cubicBezTo>
                    <a:pt x="16478" y="8371"/>
                    <a:pt x="16555" y="8405"/>
                    <a:pt x="16633" y="8405"/>
                  </a:cubicBezTo>
                  <a:cubicBezTo>
                    <a:pt x="16689" y="8405"/>
                    <a:pt x="16745" y="8388"/>
                    <a:pt x="16792" y="8351"/>
                  </a:cubicBezTo>
                  <a:lnTo>
                    <a:pt x="17630" y="7702"/>
                  </a:lnTo>
                  <a:cubicBezTo>
                    <a:pt x="18043" y="7383"/>
                    <a:pt x="18299" y="6900"/>
                    <a:pt x="18331" y="6380"/>
                  </a:cubicBezTo>
                  <a:cubicBezTo>
                    <a:pt x="18361" y="5862"/>
                    <a:pt x="18169" y="5353"/>
                    <a:pt x="17800" y="4983"/>
                  </a:cubicBezTo>
                  <a:lnTo>
                    <a:pt x="15343" y="2527"/>
                  </a:lnTo>
                  <a:cubicBezTo>
                    <a:pt x="15000" y="2183"/>
                    <a:pt x="14536" y="1994"/>
                    <a:pt x="14055" y="1994"/>
                  </a:cubicBezTo>
                  <a:cubicBezTo>
                    <a:pt x="14018" y="1994"/>
                    <a:pt x="13980" y="1995"/>
                    <a:pt x="13943" y="1997"/>
                  </a:cubicBezTo>
                  <a:cubicBezTo>
                    <a:pt x="13821" y="2005"/>
                    <a:pt x="13703" y="2025"/>
                    <a:pt x="13589" y="2056"/>
                  </a:cubicBezTo>
                  <a:cubicBezTo>
                    <a:pt x="13168" y="1735"/>
                    <a:pt x="12658" y="1441"/>
                    <a:pt x="12101" y="1203"/>
                  </a:cubicBezTo>
                  <a:cubicBezTo>
                    <a:pt x="11272" y="848"/>
                    <a:pt x="10430" y="653"/>
                    <a:pt x="9728" y="653"/>
                  </a:cubicBezTo>
                  <a:cubicBezTo>
                    <a:pt x="9631" y="653"/>
                    <a:pt x="9538" y="656"/>
                    <a:pt x="9449" y="664"/>
                  </a:cubicBezTo>
                  <a:cubicBezTo>
                    <a:pt x="9243" y="426"/>
                    <a:pt x="8947" y="267"/>
                    <a:pt x="8617" y="235"/>
                  </a:cubicBezTo>
                  <a:lnTo>
                    <a:pt x="6246" y="10"/>
                  </a:lnTo>
                  <a:cubicBezTo>
                    <a:pt x="6180" y="4"/>
                    <a:pt x="6114" y="1"/>
                    <a:pt x="60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594" name="Google Shape;2594;p63"/>
          <p:cNvGrpSpPr/>
          <p:nvPr/>
        </p:nvGrpSpPr>
        <p:grpSpPr>
          <a:xfrm>
            <a:off x="4715836" y="3213802"/>
            <a:ext cx="530833" cy="532381"/>
            <a:chOff x="4551375" y="2994350"/>
            <a:chExt cx="454325" cy="455650"/>
          </a:xfrm>
        </p:grpSpPr>
        <p:sp>
          <p:nvSpPr>
            <p:cNvPr id="2595" name="Google Shape;2595;p63"/>
            <p:cNvSpPr/>
            <p:nvPr/>
          </p:nvSpPr>
          <p:spPr>
            <a:xfrm>
              <a:off x="4656025" y="3030925"/>
              <a:ext cx="313800" cy="313650"/>
            </a:xfrm>
            <a:custGeom>
              <a:avLst/>
              <a:gdLst/>
              <a:ahLst/>
              <a:cxnLst/>
              <a:rect l="l" t="t" r="r" b="b"/>
              <a:pathLst>
                <a:path w="12552" h="12546" extrusionOk="0">
                  <a:moveTo>
                    <a:pt x="4901" y="520"/>
                  </a:moveTo>
                  <a:cubicBezTo>
                    <a:pt x="8833" y="520"/>
                    <a:pt x="12031" y="3718"/>
                    <a:pt x="12031" y="7650"/>
                  </a:cubicBezTo>
                  <a:cubicBezTo>
                    <a:pt x="12031" y="9176"/>
                    <a:pt x="11536" y="10672"/>
                    <a:pt x="10630" y="11895"/>
                  </a:cubicBezTo>
                  <a:lnTo>
                    <a:pt x="657" y="1922"/>
                  </a:lnTo>
                  <a:cubicBezTo>
                    <a:pt x="1879" y="1016"/>
                    <a:pt x="3375" y="520"/>
                    <a:pt x="4901" y="520"/>
                  </a:cubicBezTo>
                  <a:close/>
                  <a:moveTo>
                    <a:pt x="4901" y="1"/>
                  </a:moveTo>
                  <a:cubicBezTo>
                    <a:pt x="3160" y="1"/>
                    <a:pt x="1455" y="601"/>
                    <a:pt x="101" y="1694"/>
                  </a:cubicBezTo>
                  <a:cubicBezTo>
                    <a:pt x="43" y="1741"/>
                    <a:pt x="8" y="1809"/>
                    <a:pt x="4" y="1882"/>
                  </a:cubicBezTo>
                  <a:cubicBezTo>
                    <a:pt x="0" y="1956"/>
                    <a:pt x="28" y="2028"/>
                    <a:pt x="81" y="2079"/>
                  </a:cubicBezTo>
                  <a:lnTo>
                    <a:pt x="10470" y="12469"/>
                  </a:lnTo>
                  <a:cubicBezTo>
                    <a:pt x="10520" y="12517"/>
                    <a:pt x="10585" y="12545"/>
                    <a:pt x="10655" y="12545"/>
                  </a:cubicBezTo>
                  <a:lnTo>
                    <a:pt x="10669" y="12545"/>
                  </a:lnTo>
                  <a:cubicBezTo>
                    <a:pt x="10742" y="12541"/>
                    <a:pt x="10810" y="12506"/>
                    <a:pt x="10856" y="12448"/>
                  </a:cubicBezTo>
                  <a:cubicBezTo>
                    <a:pt x="11949" y="11095"/>
                    <a:pt x="12550" y="9391"/>
                    <a:pt x="12550" y="7647"/>
                  </a:cubicBezTo>
                  <a:cubicBezTo>
                    <a:pt x="12551" y="5607"/>
                    <a:pt x="11756" y="3687"/>
                    <a:pt x="10311" y="2241"/>
                  </a:cubicBezTo>
                  <a:cubicBezTo>
                    <a:pt x="8865" y="795"/>
                    <a:pt x="6945" y="1"/>
                    <a:pt x="49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96" name="Google Shape;2596;p63"/>
            <p:cNvSpPr/>
            <p:nvPr/>
          </p:nvSpPr>
          <p:spPr>
            <a:xfrm>
              <a:off x="4551375" y="2994350"/>
              <a:ext cx="454325" cy="213050"/>
            </a:xfrm>
            <a:custGeom>
              <a:avLst/>
              <a:gdLst/>
              <a:ahLst/>
              <a:cxnLst/>
              <a:rect l="l" t="t" r="r" b="b"/>
              <a:pathLst>
                <a:path w="18173" h="8522" extrusionOk="0">
                  <a:moveTo>
                    <a:pt x="9087" y="0"/>
                  </a:moveTo>
                  <a:cubicBezTo>
                    <a:pt x="6806" y="0"/>
                    <a:pt x="4623" y="847"/>
                    <a:pt x="2939" y="2386"/>
                  </a:cubicBezTo>
                  <a:cubicBezTo>
                    <a:pt x="1269" y="3913"/>
                    <a:pt x="231" y="5991"/>
                    <a:pt x="15" y="8237"/>
                  </a:cubicBezTo>
                  <a:cubicBezTo>
                    <a:pt x="1" y="8379"/>
                    <a:pt x="107" y="8506"/>
                    <a:pt x="250" y="8520"/>
                  </a:cubicBezTo>
                  <a:cubicBezTo>
                    <a:pt x="258" y="8521"/>
                    <a:pt x="267" y="8521"/>
                    <a:pt x="274" y="8521"/>
                  </a:cubicBezTo>
                  <a:cubicBezTo>
                    <a:pt x="407" y="8521"/>
                    <a:pt x="520" y="8421"/>
                    <a:pt x="533" y="8286"/>
                  </a:cubicBezTo>
                  <a:cubicBezTo>
                    <a:pt x="735" y="6169"/>
                    <a:pt x="1714" y="4208"/>
                    <a:pt x="3291" y="2767"/>
                  </a:cubicBezTo>
                  <a:cubicBezTo>
                    <a:pt x="4877" y="1316"/>
                    <a:pt x="6936" y="517"/>
                    <a:pt x="9087" y="517"/>
                  </a:cubicBezTo>
                  <a:cubicBezTo>
                    <a:pt x="11237" y="517"/>
                    <a:pt x="13293" y="1314"/>
                    <a:pt x="14879" y="2762"/>
                  </a:cubicBezTo>
                  <a:cubicBezTo>
                    <a:pt x="16454" y="4199"/>
                    <a:pt x="17435" y="6155"/>
                    <a:pt x="17641" y="8270"/>
                  </a:cubicBezTo>
                  <a:cubicBezTo>
                    <a:pt x="17655" y="8404"/>
                    <a:pt x="17766" y="8504"/>
                    <a:pt x="17898" y="8504"/>
                  </a:cubicBezTo>
                  <a:cubicBezTo>
                    <a:pt x="17906" y="8504"/>
                    <a:pt x="17915" y="8504"/>
                    <a:pt x="17924" y="8503"/>
                  </a:cubicBezTo>
                  <a:cubicBezTo>
                    <a:pt x="18068" y="8491"/>
                    <a:pt x="18172" y="8363"/>
                    <a:pt x="18158" y="8222"/>
                  </a:cubicBezTo>
                  <a:cubicBezTo>
                    <a:pt x="17941" y="5979"/>
                    <a:pt x="16901" y="3905"/>
                    <a:pt x="15229" y="2380"/>
                  </a:cubicBezTo>
                  <a:cubicBezTo>
                    <a:pt x="13547" y="845"/>
                    <a:pt x="11366" y="0"/>
                    <a:pt x="90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97" name="Google Shape;2597;p63"/>
            <p:cNvSpPr/>
            <p:nvPr/>
          </p:nvSpPr>
          <p:spPr>
            <a:xfrm>
              <a:off x="4551475" y="3237075"/>
              <a:ext cx="454225" cy="212925"/>
            </a:xfrm>
            <a:custGeom>
              <a:avLst/>
              <a:gdLst/>
              <a:ahLst/>
              <a:cxnLst/>
              <a:rect l="l" t="t" r="r" b="b"/>
              <a:pathLst>
                <a:path w="18169" h="8517" extrusionOk="0">
                  <a:moveTo>
                    <a:pt x="272" y="1"/>
                  </a:moveTo>
                  <a:cubicBezTo>
                    <a:pt x="264" y="1"/>
                    <a:pt x="255" y="1"/>
                    <a:pt x="247" y="2"/>
                  </a:cubicBezTo>
                  <a:cubicBezTo>
                    <a:pt x="104" y="16"/>
                    <a:pt x="0" y="142"/>
                    <a:pt x="12" y="285"/>
                  </a:cubicBezTo>
                  <a:cubicBezTo>
                    <a:pt x="228" y="2529"/>
                    <a:pt x="1267" y="4606"/>
                    <a:pt x="2940" y="6133"/>
                  </a:cubicBezTo>
                  <a:cubicBezTo>
                    <a:pt x="4622" y="7669"/>
                    <a:pt x="6805" y="8516"/>
                    <a:pt x="9085" y="8516"/>
                  </a:cubicBezTo>
                  <a:cubicBezTo>
                    <a:pt x="11364" y="8516"/>
                    <a:pt x="13546" y="7671"/>
                    <a:pt x="15229" y="6134"/>
                  </a:cubicBezTo>
                  <a:cubicBezTo>
                    <a:pt x="16900" y="4607"/>
                    <a:pt x="17940" y="2532"/>
                    <a:pt x="18157" y="290"/>
                  </a:cubicBezTo>
                  <a:cubicBezTo>
                    <a:pt x="18168" y="148"/>
                    <a:pt x="18064" y="21"/>
                    <a:pt x="17921" y="8"/>
                  </a:cubicBezTo>
                  <a:cubicBezTo>
                    <a:pt x="17912" y="7"/>
                    <a:pt x="17904" y="7"/>
                    <a:pt x="17895" y="7"/>
                  </a:cubicBezTo>
                  <a:cubicBezTo>
                    <a:pt x="17763" y="7"/>
                    <a:pt x="17651" y="108"/>
                    <a:pt x="17638" y="241"/>
                  </a:cubicBezTo>
                  <a:cubicBezTo>
                    <a:pt x="17433" y="2355"/>
                    <a:pt x="16453" y="4313"/>
                    <a:pt x="14878" y="5752"/>
                  </a:cubicBezTo>
                  <a:cubicBezTo>
                    <a:pt x="13292" y="7200"/>
                    <a:pt x="11234" y="7998"/>
                    <a:pt x="9085" y="7998"/>
                  </a:cubicBezTo>
                  <a:cubicBezTo>
                    <a:pt x="6934" y="7998"/>
                    <a:pt x="4876" y="7200"/>
                    <a:pt x="3290" y="5751"/>
                  </a:cubicBezTo>
                  <a:cubicBezTo>
                    <a:pt x="1713" y="4311"/>
                    <a:pt x="733" y="2351"/>
                    <a:pt x="530" y="235"/>
                  </a:cubicBezTo>
                  <a:cubicBezTo>
                    <a:pt x="517" y="101"/>
                    <a:pt x="404"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98" name="Google Shape;2598;p63"/>
            <p:cNvSpPr/>
            <p:nvPr/>
          </p:nvSpPr>
          <p:spPr>
            <a:xfrm>
              <a:off x="4587375" y="3099750"/>
              <a:ext cx="313725" cy="313700"/>
            </a:xfrm>
            <a:custGeom>
              <a:avLst/>
              <a:gdLst/>
              <a:ahLst/>
              <a:cxnLst/>
              <a:rect l="l" t="t" r="r" b="b"/>
              <a:pathLst>
                <a:path w="12549" h="12548" extrusionOk="0">
                  <a:moveTo>
                    <a:pt x="1918" y="651"/>
                  </a:moveTo>
                  <a:lnTo>
                    <a:pt x="11892" y="10624"/>
                  </a:lnTo>
                  <a:cubicBezTo>
                    <a:pt x="10670" y="11530"/>
                    <a:pt x="9175" y="12026"/>
                    <a:pt x="7647" y="12026"/>
                  </a:cubicBezTo>
                  <a:cubicBezTo>
                    <a:pt x="3716" y="12026"/>
                    <a:pt x="517" y="8827"/>
                    <a:pt x="517" y="4896"/>
                  </a:cubicBezTo>
                  <a:cubicBezTo>
                    <a:pt x="517" y="3370"/>
                    <a:pt x="1013" y="1873"/>
                    <a:pt x="1918" y="651"/>
                  </a:cubicBezTo>
                  <a:close/>
                  <a:moveTo>
                    <a:pt x="1896" y="0"/>
                  </a:moveTo>
                  <a:cubicBezTo>
                    <a:pt x="1891" y="0"/>
                    <a:pt x="1886" y="0"/>
                    <a:pt x="1881" y="1"/>
                  </a:cubicBezTo>
                  <a:cubicBezTo>
                    <a:pt x="1808" y="4"/>
                    <a:pt x="1740" y="39"/>
                    <a:pt x="1694" y="96"/>
                  </a:cubicBezTo>
                  <a:cubicBezTo>
                    <a:pt x="602" y="1450"/>
                    <a:pt x="0" y="3154"/>
                    <a:pt x="0" y="4897"/>
                  </a:cubicBezTo>
                  <a:cubicBezTo>
                    <a:pt x="0" y="6941"/>
                    <a:pt x="795" y="8861"/>
                    <a:pt x="2241" y="10307"/>
                  </a:cubicBezTo>
                  <a:cubicBezTo>
                    <a:pt x="3686" y="11752"/>
                    <a:pt x="5606" y="12547"/>
                    <a:pt x="7650" y="12547"/>
                  </a:cubicBezTo>
                  <a:cubicBezTo>
                    <a:pt x="9391" y="12547"/>
                    <a:pt x="11096" y="11946"/>
                    <a:pt x="12450" y="10854"/>
                  </a:cubicBezTo>
                  <a:cubicBezTo>
                    <a:pt x="12509" y="10807"/>
                    <a:pt x="12543" y="10739"/>
                    <a:pt x="12547" y="10665"/>
                  </a:cubicBezTo>
                  <a:cubicBezTo>
                    <a:pt x="12548" y="10590"/>
                    <a:pt x="12521" y="10518"/>
                    <a:pt x="12469" y="10467"/>
                  </a:cubicBezTo>
                  <a:lnTo>
                    <a:pt x="2079" y="76"/>
                  </a:lnTo>
                  <a:cubicBezTo>
                    <a:pt x="2031" y="28"/>
                    <a:pt x="1965" y="0"/>
                    <a:pt x="18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599" name="Google Shape;2599;p63"/>
            <p:cNvSpPr/>
            <p:nvPr/>
          </p:nvSpPr>
          <p:spPr>
            <a:xfrm>
              <a:off x="4701375" y="3198550"/>
              <a:ext cx="62225" cy="168575"/>
            </a:xfrm>
            <a:custGeom>
              <a:avLst/>
              <a:gdLst/>
              <a:ahLst/>
              <a:cxnLst/>
              <a:rect l="l" t="t" r="r" b="b"/>
              <a:pathLst>
                <a:path w="2489" h="6743" extrusionOk="0">
                  <a:moveTo>
                    <a:pt x="260" y="0"/>
                  </a:moveTo>
                  <a:cubicBezTo>
                    <a:pt x="117" y="0"/>
                    <a:pt x="0" y="117"/>
                    <a:pt x="0" y="261"/>
                  </a:cubicBezTo>
                  <a:lnTo>
                    <a:pt x="0" y="5862"/>
                  </a:lnTo>
                  <a:cubicBezTo>
                    <a:pt x="0" y="6381"/>
                    <a:pt x="512" y="6742"/>
                    <a:pt x="1244" y="6742"/>
                  </a:cubicBezTo>
                  <a:cubicBezTo>
                    <a:pt x="1542" y="6742"/>
                    <a:pt x="1828" y="6674"/>
                    <a:pt x="2046" y="6552"/>
                  </a:cubicBezTo>
                  <a:cubicBezTo>
                    <a:pt x="2332" y="6391"/>
                    <a:pt x="2489" y="6146"/>
                    <a:pt x="2489" y="5862"/>
                  </a:cubicBezTo>
                  <a:lnTo>
                    <a:pt x="2489" y="2347"/>
                  </a:lnTo>
                  <a:cubicBezTo>
                    <a:pt x="2489" y="2203"/>
                    <a:pt x="2372" y="2087"/>
                    <a:pt x="2229" y="2087"/>
                  </a:cubicBezTo>
                  <a:cubicBezTo>
                    <a:pt x="2086" y="2087"/>
                    <a:pt x="1969" y="2203"/>
                    <a:pt x="1969" y="2347"/>
                  </a:cubicBezTo>
                  <a:lnTo>
                    <a:pt x="1969" y="5862"/>
                  </a:lnTo>
                  <a:cubicBezTo>
                    <a:pt x="1969" y="6084"/>
                    <a:pt x="1592" y="6223"/>
                    <a:pt x="1244" y="6223"/>
                  </a:cubicBezTo>
                  <a:cubicBezTo>
                    <a:pt x="888" y="6223"/>
                    <a:pt x="520" y="6088"/>
                    <a:pt x="520" y="5862"/>
                  </a:cubicBezTo>
                  <a:lnTo>
                    <a:pt x="520" y="261"/>
                  </a:lnTo>
                  <a:cubicBezTo>
                    <a:pt x="520" y="118"/>
                    <a:pt x="404" y="0"/>
                    <a:pt x="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00" name="Google Shape;2600;p63"/>
            <p:cNvSpPr/>
            <p:nvPr/>
          </p:nvSpPr>
          <p:spPr>
            <a:xfrm>
              <a:off x="4701175" y="3077225"/>
              <a:ext cx="193875" cy="173200"/>
            </a:xfrm>
            <a:custGeom>
              <a:avLst/>
              <a:gdLst/>
              <a:ahLst/>
              <a:cxnLst/>
              <a:rect l="l" t="t" r="r" b="b"/>
              <a:pathLst>
                <a:path w="7755" h="6928" extrusionOk="0">
                  <a:moveTo>
                    <a:pt x="1009" y="1"/>
                  </a:moveTo>
                  <a:cubicBezTo>
                    <a:pt x="465" y="1"/>
                    <a:pt x="45" y="341"/>
                    <a:pt x="10" y="807"/>
                  </a:cubicBezTo>
                  <a:cubicBezTo>
                    <a:pt x="0" y="950"/>
                    <a:pt x="107" y="1075"/>
                    <a:pt x="249" y="1085"/>
                  </a:cubicBezTo>
                  <a:cubicBezTo>
                    <a:pt x="256" y="1085"/>
                    <a:pt x="262" y="1086"/>
                    <a:pt x="269" y="1086"/>
                  </a:cubicBezTo>
                  <a:cubicBezTo>
                    <a:pt x="403" y="1086"/>
                    <a:pt x="518" y="983"/>
                    <a:pt x="528" y="846"/>
                  </a:cubicBezTo>
                  <a:cubicBezTo>
                    <a:pt x="540" y="683"/>
                    <a:pt x="710" y="519"/>
                    <a:pt x="1009" y="519"/>
                  </a:cubicBezTo>
                  <a:lnTo>
                    <a:pt x="4055" y="519"/>
                  </a:lnTo>
                  <a:cubicBezTo>
                    <a:pt x="5504" y="519"/>
                    <a:pt x="7234" y="1066"/>
                    <a:pt x="7234" y="3668"/>
                  </a:cubicBezTo>
                  <a:lnTo>
                    <a:pt x="7234" y="3760"/>
                  </a:lnTo>
                  <a:cubicBezTo>
                    <a:pt x="7234" y="5028"/>
                    <a:pt x="6811" y="5933"/>
                    <a:pt x="5975" y="6447"/>
                  </a:cubicBezTo>
                  <a:cubicBezTo>
                    <a:pt x="5852" y="6521"/>
                    <a:pt x="5813" y="6683"/>
                    <a:pt x="5889" y="6804"/>
                  </a:cubicBezTo>
                  <a:cubicBezTo>
                    <a:pt x="5938" y="6885"/>
                    <a:pt x="6023" y="6928"/>
                    <a:pt x="6111" y="6928"/>
                  </a:cubicBezTo>
                  <a:cubicBezTo>
                    <a:pt x="6157" y="6928"/>
                    <a:pt x="6205" y="6916"/>
                    <a:pt x="6246" y="6890"/>
                  </a:cubicBezTo>
                  <a:cubicBezTo>
                    <a:pt x="7232" y="6283"/>
                    <a:pt x="7753" y="5201"/>
                    <a:pt x="7753" y="3760"/>
                  </a:cubicBezTo>
                  <a:lnTo>
                    <a:pt x="7753" y="3668"/>
                  </a:lnTo>
                  <a:cubicBezTo>
                    <a:pt x="7754" y="2421"/>
                    <a:pt x="7389" y="1468"/>
                    <a:pt x="6667" y="837"/>
                  </a:cubicBezTo>
                  <a:cubicBezTo>
                    <a:pt x="6033" y="281"/>
                    <a:pt x="5153" y="1"/>
                    <a:pt x="4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01" name="Google Shape;2601;p63"/>
            <p:cNvSpPr/>
            <p:nvPr/>
          </p:nvSpPr>
          <p:spPr>
            <a:xfrm>
              <a:off x="4750600" y="3120400"/>
              <a:ext cx="95200" cy="98750"/>
            </a:xfrm>
            <a:custGeom>
              <a:avLst/>
              <a:gdLst/>
              <a:ahLst/>
              <a:cxnLst/>
              <a:rect l="l" t="t" r="r" b="b"/>
              <a:pathLst>
                <a:path w="3808" h="3950" extrusionOk="0">
                  <a:moveTo>
                    <a:pt x="260" y="0"/>
                  </a:moveTo>
                  <a:cubicBezTo>
                    <a:pt x="117" y="0"/>
                    <a:pt x="0" y="117"/>
                    <a:pt x="0" y="261"/>
                  </a:cubicBezTo>
                  <a:lnTo>
                    <a:pt x="0" y="1067"/>
                  </a:lnTo>
                  <a:cubicBezTo>
                    <a:pt x="0" y="1210"/>
                    <a:pt x="116" y="1328"/>
                    <a:pt x="260" y="1328"/>
                  </a:cubicBezTo>
                  <a:cubicBezTo>
                    <a:pt x="403" y="1328"/>
                    <a:pt x="520" y="1211"/>
                    <a:pt x="520" y="1067"/>
                  </a:cubicBezTo>
                  <a:lnTo>
                    <a:pt x="520" y="519"/>
                  </a:lnTo>
                  <a:lnTo>
                    <a:pt x="1957" y="519"/>
                  </a:lnTo>
                  <a:cubicBezTo>
                    <a:pt x="2841" y="519"/>
                    <a:pt x="3289" y="1019"/>
                    <a:pt x="3289" y="2002"/>
                  </a:cubicBezTo>
                  <a:lnTo>
                    <a:pt x="3289" y="2183"/>
                  </a:lnTo>
                  <a:cubicBezTo>
                    <a:pt x="3289" y="2811"/>
                    <a:pt x="3105" y="3245"/>
                    <a:pt x="2747" y="3471"/>
                  </a:cubicBezTo>
                  <a:cubicBezTo>
                    <a:pt x="2625" y="3547"/>
                    <a:pt x="2589" y="3708"/>
                    <a:pt x="2666" y="3830"/>
                  </a:cubicBezTo>
                  <a:cubicBezTo>
                    <a:pt x="2714" y="3908"/>
                    <a:pt x="2799" y="3950"/>
                    <a:pt x="2886" y="3950"/>
                  </a:cubicBezTo>
                  <a:cubicBezTo>
                    <a:pt x="2933" y="3950"/>
                    <a:pt x="2981" y="3938"/>
                    <a:pt x="3023" y="3911"/>
                  </a:cubicBezTo>
                  <a:cubicBezTo>
                    <a:pt x="3672" y="3501"/>
                    <a:pt x="3807" y="2745"/>
                    <a:pt x="3807" y="2183"/>
                  </a:cubicBezTo>
                  <a:lnTo>
                    <a:pt x="3807" y="2002"/>
                  </a:lnTo>
                  <a:cubicBezTo>
                    <a:pt x="3806" y="730"/>
                    <a:pt x="3133" y="0"/>
                    <a:pt x="1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602" name="Google Shape;2602;p63"/>
          <p:cNvGrpSpPr/>
          <p:nvPr/>
        </p:nvGrpSpPr>
        <p:grpSpPr>
          <a:xfrm>
            <a:off x="4020308" y="1693250"/>
            <a:ext cx="486609" cy="532469"/>
            <a:chOff x="3820588" y="1695750"/>
            <a:chExt cx="416475" cy="455725"/>
          </a:xfrm>
        </p:grpSpPr>
        <p:sp>
          <p:nvSpPr>
            <p:cNvPr id="2603" name="Google Shape;2603;p63"/>
            <p:cNvSpPr/>
            <p:nvPr/>
          </p:nvSpPr>
          <p:spPr>
            <a:xfrm>
              <a:off x="3891188" y="1720925"/>
              <a:ext cx="30175" cy="44025"/>
            </a:xfrm>
            <a:custGeom>
              <a:avLst/>
              <a:gdLst/>
              <a:ahLst/>
              <a:cxnLst/>
              <a:rect l="l" t="t" r="r" b="b"/>
              <a:pathLst>
                <a:path w="1207" h="1761" extrusionOk="0">
                  <a:moveTo>
                    <a:pt x="613" y="327"/>
                  </a:moveTo>
                  <a:cubicBezTo>
                    <a:pt x="748" y="327"/>
                    <a:pt x="829" y="405"/>
                    <a:pt x="829" y="567"/>
                  </a:cubicBezTo>
                  <a:lnTo>
                    <a:pt x="829" y="595"/>
                  </a:lnTo>
                  <a:cubicBezTo>
                    <a:pt x="829" y="758"/>
                    <a:pt x="747" y="835"/>
                    <a:pt x="613" y="835"/>
                  </a:cubicBezTo>
                  <a:lnTo>
                    <a:pt x="375" y="835"/>
                  </a:lnTo>
                  <a:lnTo>
                    <a:pt x="375" y="327"/>
                  </a:lnTo>
                  <a:close/>
                  <a:moveTo>
                    <a:pt x="140" y="1"/>
                  </a:moveTo>
                  <a:cubicBezTo>
                    <a:pt x="56" y="1"/>
                    <a:pt x="1" y="53"/>
                    <a:pt x="1" y="114"/>
                  </a:cubicBezTo>
                  <a:lnTo>
                    <a:pt x="1" y="1645"/>
                  </a:lnTo>
                  <a:cubicBezTo>
                    <a:pt x="1" y="1722"/>
                    <a:pt x="94" y="1761"/>
                    <a:pt x="188" y="1761"/>
                  </a:cubicBezTo>
                  <a:cubicBezTo>
                    <a:pt x="283" y="1761"/>
                    <a:pt x="376" y="1722"/>
                    <a:pt x="376" y="1645"/>
                  </a:cubicBezTo>
                  <a:lnTo>
                    <a:pt x="376" y="1124"/>
                  </a:lnTo>
                  <a:lnTo>
                    <a:pt x="614" y="1124"/>
                  </a:lnTo>
                  <a:cubicBezTo>
                    <a:pt x="947" y="1124"/>
                    <a:pt x="1206" y="970"/>
                    <a:pt x="1206" y="566"/>
                  </a:cubicBezTo>
                  <a:lnTo>
                    <a:pt x="1206" y="555"/>
                  </a:lnTo>
                  <a:cubicBezTo>
                    <a:pt x="1205" y="149"/>
                    <a:pt x="955" y="1"/>
                    <a:pt x="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04" name="Google Shape;2604;p63"/>
            <p:cNvSpPr/>
            <p:nvPr/>
          </p:nvSpPr>
          <p:spPr>
            <a:xfrm>
              <a:off x="3929163" y="1720550"/>
              <a:ext cx="35000" cy="44400"/>
            </a:xfrm>
            <a:custGeom>
              <a:avLst/>
              <a:gdLst/>
              <a:ahLst/>
              <a:cxnLst/>
              <a:rect l="l" t="t" r="r" b="b"/>
              <a:pathLst>
                <a:path w="1400" h="1776" extrusionOk="0">
                  <a:moveTo>
                    <a:pt x="700" y="471"/>
                  </a:moveTo>
                  <a:lnTo>
                    <a:pt x="876" y="1116"/>
                  </a:lnTo>
                  <a:lnTo>
                    <a:pt x="524" y="1116"/>
                  </a:lnTo>
                  <a:lnTo>
                    <a:pt x="700" y="471"/>
                  </a:lnTo>
                  <a:close/>
                  <a:moveTo>
                    <a:pt x="699" y="0"/>
                  </a:moveTo>
                  <a:cubicBezTo>
                    <a:pt x="588" y="0"/>
                    <a:pt x="480" y="42"/>
                    <a:pt x="453" y="126"/>
                  </a:cubicBezTo>
                  <a:lnTo>
                    <a:pt x="5" y="1594"/>
                  </a:lnTo>
                  <a:cubicBezTo>
                    <a:pt x="2" y="1604"/>
                    <a:pt x="0" y="1614"/>
                    <a:pt x="0" y="1621"/>
                  </a:cubicBezTo>
                  <a:cubicBezTo>
                    <a:pt x="0" y="1710"/>
                    <a:pt x="137" y="1776"/>
                    <a:pt x="240" y="1776"/>
                  </a:cubicBezTo>
                  <a:cubicBezTo>
                    <a:pt x="301" y="1776"/>
                    <a:pt x="348" y="1756"/>
                    <a:pt x="363" y="1706"/>
                  </a:cubicBezTo>
                  <a:lnTo>
                    <a:pt x="445" y="1405"/>
                  </a:lnTo>
                  <a:lnTo>
                    <a:pt x="954" y="1405"/>
                  </a:lnTo>
                  <a:lnTo>
                    <a:pt x="1036" y="1706"/>
                  </a:lnTo>
                  <a:cubicBezTo>
                    <a:pt x="1050" y="1756"/>
                    <a:pt x="1099" y="1776"/>
                    <a:pt x="1159" y="1776"/>
                  </a:cubicBezTo>
                  <a:cubicBezTo>
                    <a:pt x="1261" y="1776"/>
                    <a:pt x="1398" y="1712"/>
                    <a:pt x="1398" y="1621"/>
                  </a:cubicBezTo>
                  <a:cubicBezTo>
                    <a:pt x="1399" y="1614"/>
                    <a:pt x="1396" y="1605"/>
                    <a:pt x="1395" y="1594"/>
                  </a:cubicBezTo>
                  <a:lnTo>
                    <a:pt x="944" y="126"/>
                  </a:lnTo>
                  <a:cubicBezTo>
                    <a:pt x="918" y="42"/>
                    <a:pt x="809" y="0"/>
                    <a:pt x="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05" name="Google Shape;2605;p63"/>
            <p:cNvSpPr/>
            <p:nvPr/>
          </p:nvSpPr>
          <p:spPr>
            <a:xfrm>
              <a:off x="3976638" y="1720925"/>
              <a:ext cx="30525" cy="44350"/>
            </a:xfrm>
            <a:custGeom>
              <a:avLst/>
              <a:gdLst/>
              <a:ahLst/>
              <a:cxnLst/>
              <a:rect l="l" t="t" r="r" b="b"/>
              <a:pathLst>
                <a:path w="1221" h="1774" extrusionOk="0">
                  <a:moveTo>
                    <a:pt x="614" y="328"/>
                  </a:moveTo>
                  <a:cubicBezTo>
                    <a:pt x="749" y="328"/>
                    <a:pt x="831" y="384"/>
                    <a:pt x="831" y="552"/>
                  </a:cubicBezTo>
                  <a:cubicBezTo>
                    <a:pt x="831" y="721"/>
                    <a:pt x="749" y="776"/>
                    <a:pt x="614" y="776"/>
                  </a:cubicBezTo>
                  <a:lnTo>
                    <a:pt x="377" y="776"/>
                  </a:lnTo>
                  <a:lnTo>
                    <a:pt x="377" y="328"/>
                  </a:lnTo>
                  <a:close/>
                  <a:moveTo>
                    <a:pt x="116" y="1"/>
                  </a:moveTo>
                  <a:cubicBezTo>
                    <a:pt x="47" y="1"/>
                    <a:pt x="1" y="53"/>
                    <a:pt x="1" y="114"/>
                  </a:cubicBezTo>
                  <a:lnTo>
                    <a:pt x="1" y="1645"/>
                  </a:lnTo>
                  <a:cubicBezTo>
                    <a:pt x="1" y="1722"/>
                    <a:pt x="95" y="1761"/>
                    <a:pt x="188" y="1761"/>
                  </a:cubicBezTo>
                  <a:cubicBezTo>
                    <a:pt x="283" y="1761"/>
                    <a:pt x="377" y="1722"/>
                    <a:pt x="377" y="1645"/>
                  </a:cubicBezTo>
                  <a:lnTo>
                    <a:pt x="377" y="1065"/>
                  </a:lnTo>
                  <a:lnTo>
                    <a:pt x="535" y="1065"/>
                  </a:lnTo>
                  <a:lnTo>
                    <a:pt x="865" y="1704"/>
                  </a:lnTo>
                  <a:cubicBezTo>
                    <a:pt x="891" y="1754"/>
                    <a:pt x="937" y="1774"/>
                    <a:pt x="984" y="1774"/>
                  </a:cubicBezTo>
                  <a:cubicBezTo>
                    <a:pt x="1094" y="1774"/>
                    <a:pt x="1220" y="1672"/>
                    <a:pt x="1220" y="1579"/>
                  </a:cubicBezTo>
                  <a:cubicBezTo>
                    <a:pt x="1221" y="1568"/>
                    <a:pt x="1218" y="1550"/>
                    <a:pt x="1210" y="1536"/>
                  </a:cubicBezTo>
                  <a:lnTo>
                    <a:pt x="916" y="1005"/>
                  </a:lnTo>
                  <a:cubicBezTo>
                    <a:pt x="1084" y="941"/>
                    <a:pt x="1207" y="787"/>
                    <a:pt x="1207" y="516"/>
                  </a:cubicBezTo>
                  <a:cubicBezTo>
                    <a:pt x="1207" y="123"/>
                    <a:pt x="944" y="1"/>
                    <a:pt x="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06" name="Google Shape;2606;p63"/>
            <p:cNvSpPr/>
            <p:nvPr/>
          </p:nvSpPr>
          <p:spPr>
            <a:xfrm>
              <a:off x="4020788" y="1720900"/>
              <a:ext cx="31175" cy="44400"/>
            </a:xfrm>
            <a:custGeom>
              <a:avLst/>
              <a:gdLst/>
              <a:ahLst/>
              <a:cxnLst/>
              <a:rect l="l" t="t" r="r" b="b"/>
              <a:pathLst>
                <a:path w="1247" h="1776" extrusionOk="0">
                  <a:moveTo>
                    <a:pt x="188" y="1"/>
                  </a:moveTo>
                  <a:cubicBezTo>
                    <a:pt x="94" y="1"/>
                    <a:pt x="1" y="35"/>
                    <a:pt x="1" y="114"/>
                  </a:cubicBezTo>
                  <a:lnTo>
                    <a:pt x="1" y="1646"/>
                  </a:lnTo>
                  <a:cubicBezTo>
                    <a:pt x="1" y="1723"/>
                    <a:pt x="94" y="1762"/>
                    <a:pt x="188" y="1762"/>
                  </a:cubicBezTo>
                  <a:cubicBezTo>
                    <a:pt x="283" y="1762"/>
                    <a:pt x="376" y="1723"/>
                    <a:pt x="376" y="1646"/>
                  </a:cubicBezTo>
                  <a:lnTo>
                    <a:pt x="376" y="1211"/>
                  </a:lnTo>
                  <a:lnTo>
                    <a:pt x="478" y="1081"/>
                  </a:lnTo>
                  <a:lnTo>
                    <a:pt x="890" y="1706"/>
                  </a:lnTo>
                  <a:cubicBezTo>
                    <a:pt x="921" y="1756"/>
                    <a:pt x="969" y="1776"/>
                    <a:pt x="1020" y="1776"/>
                  </a:cubicBezTo>
                  <a:cubicBezTo>
                    <a:pt x="1128" y="1776"/>
                    <a:pt x="1246" y="1682"/>
                    <a:pt x="1246" y="1588"/>
                  </a:cubicBezTo>
                  <a:cubicBezTo>
                    <a:pt x="1245" y="1566"/>
                    <a:pt x="1238" y="1544"/>
                    <a:pt x="1226" y="1525"/>
                  </a:cubicBezTo>
                  <a:lnTo>
                    <a:pt x="728" y="762"/>
                  </a:lnTo>
                  <a:lnTo>
                    <a:pt x="1123" y="267"/>
                  </a:lnTo>
                  <a:cubicBezTo>
                    <a:pt x="1142" y="239"/>
                    <a:pt x="1148" y="213"/>
                    <a:pt x="1148" y="194"/>
                  </a:cubicBezTo>
                  <a:cubicBezTo>
                    <a:pt x="1148" y="100"/>
                    <a:pt x="1022" y="1"/>
                    <a:pt x="926" y="1"/>
                  </a:cubicBezTo>
                  <a:cubicBezTo>
                    <a:pt x="887" y="1"/>
                    <a:pt x="854" y="15"/>
                    <a:pt x="826" y="53"/>
                  </a:cubicBezTo>
                  <a:lnTo>
                    <a:pt x="376" y="692"/>
                  </a:lnTo>
                  <a:lnTo>
                    <a:pt x="376" y="114"/>
                  </a:lnTo>
                  <a:cubicBezTo>
                    <a:pt x="376" y="35"/>
                    <a:pt x="283"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07" name="Google Shape;2607;p63"/>
            <p:cNvSpPr/>
            <p:nvPr/>
          </p:nvSpPr>
          <p:spPr>
            <a:xfrm>
              <a:off x="4063863" y="1720925"/>
              <a:ext cx="9425" cy="44025"/>
            </a:xfrm>
            <a:custGeom>
              <a:avLst/>
              <a:gdLst/>
              <a:ahLst/>
              <a:cxnLst/>
              <a:rect l="l" t="t" r="r" b="b"/>
              <a:pathLst>
                <a:path w="377" h="1761" extrusionOk="0">
                  <a:moveTo>
                    <a:pt x="189" y="1"/>
                  </a:moveTo>
                  <a:cubicBezTo>
                    <a:pt x="95" y="1"/>
                    <a:pt x="0" y="35"/>
                    <a:pt x="0" y="114"/>
                  </a:cubicBezTo>
                  <a:lnTo>
                    <a:pt x="0" y="1645"/>
                  </a:lnTo>
                  <a:cubicBezTo>
                    <a:pt x="0" y="1722"/>
                    <a:pt x="95" y="1761"/>
                    <a:pt x="189" y="1761"/>
                  </a:cubicBezTo>
                  <a:cubicBezTo>
                    <a:pt x="282" y="1761"/>
                    <a:pt x="377" y="1722"/>
                    <a:pt x="377" y="1645"/>
                  </a:cubicBezTo>
                  <a:lnTo>
                    <a:pt x="377" y="113"/>
                  </a:lnTo>
                  <a:cubicBezTo>
                    <a:pt x="377" y="35"/>
                    <a:pt x="282"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08" name="Google Shape;2608;p63"/>
            <p:cNvSpPr/>
            <p:nvPr/>
          </p:nvSpPr>
          <p:spPr>
            <a:xfrm>
              <a:off x="4088763" y="1720925"/>
              <a:ext cx="30800" cy="44025"/>
            </a:xfrm>
            <a:custGeom>
              <a:avLst/>
              <a:gdLst/>
              <a:ahLst/>
              <a:cxnLst/>
              <a:rect l="l" t="t" r="r" b="b"/>
              <a:pathLst>
                <a:path w="1232" h="1761" extrusionOk="0">
                  <a:moveTo>
                    <a:pt x="188" y="1"/>
                  </a:moveTo>
                  <a:cubicBezTo>
                    <a:pt x="94" y="1"/>
                    <a:pt x="1" y="37"/>
                    <a:pt x="1" y="117"/>
                  </a:cubicBezTo>
                  <a:lnTo>
                    <a:pt x="1" y="1645"/>
                  </a:lnTo>
                  <a:cubicBezTo>
                    <a:pt x="1" y="1722"/>
                    <a:pt x="94" y="1761"/>
                    <a:pt x="188" y="1761"/>
                  </a:cubicBezTo>
                  <a:cubicBezTo>
                    <a:pt x="283" y="1761"/>
                    <a:pt x="377" y="1722"/>
                    <a:pt x="377" y="1645"/>
                  </a:cubicBezTo>
                  <a:lnTo>
                    <a:pt x="377" y="827"/>
                  </a:lnTo>
                  <a:lnTo>
                    <a:pt x="834" y="1659"/>
                  </a:lnTo>
                  <a:cubicBezTo>
                    <a:pt x="880" y="1743"/>
                    <a:pt x="956" y="1761"/>
                    <a:pt x="1044" y="1761"/>
                  </a:cubicBezTo>
                  <a:cubicBezTo>
                    <a:pt x="1137" y="1761"/>
                    <a:pt x="1231" y="1722"/>
                    <a:pt x="1231" y="1645"/>
                  </a:cubicBezTo>
                  <a:lnTo>
                    <a:pt x="1231" y="113"/>
                  </a:lnTo>
                  <a:cubicBezTo>
                    <a:pt x="1231" y="35"/>
                    <a:pt x="1137" y="1"/>
                    <a:pt x="1044" y="1"/>
                  </a:cubicBezTo>
                  <a:cubicBezTo>
                    <a:pt x="949" y="1"/>
                    <a:pt x="855" y="35"/>
                    <a:pt x="855" y="114"/>
                  </a:cubicBezTo>
                  <a:lnTo>
                    <a:pt x="855" y="933"/>
                  </a:lnTo>
                  <a:lnTo>
                    <a:pt x="465" y="189"/>
                  </a:lnTo>
                  <a:cubicBezTo>
                    <a:pt x="373" y="14"/>
                    <a:pt x="324"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09" name="Google Shape;2609;p63"/>
            <p:cNvSpPr/>
            <p:nvPr/>
          </p:nvSpPr>
          <p:spPr>
            <a:xfrm>
              <a:off x="4134563" y="1720900"/>
              <a:ext cx="29550" cy="44350"/>
            </a:xfrm>
            <a:custGeom>
              <a:avLst/>
              <a:gdLst/>
              <a:ahLst/>
              <a:cxnLst/>
              <a:rect l="l" t="t" r="r" b="b"/>
              <a:pathLst>
                <a:path w="1182" h="1774" extrusionOk="0">
                  <a:moveTo>
                    <a:pt x="578" y="1"/>
                  </a:moveTo>
                  <a:cubicBezTo>
                    <a:pt x="263" y="1"/>
                    <a:pt x="0" y="155"/>
                    <a:pt x="0" y="568"/>
                  </a:cubicBezTo>
                  <a:lnTo>
                    <a:pt x="0" y="1207"/>
                  </a:lnTo>
                  <a:cubicBezTo>
                    <a:pt x="0" y="1622"/>
                    <a:pt x="258" y="1774"/>
                    <a:pt x="589" y="1774"/>
                  </a:cubicBezTo>
                  <a:cubicBezTo>
                    <a:pt x="922" y="1774"/>
                    <a:pt x="1181" y="1619"/>
                    <a:pt x="1181" y="1207"/>
                  </a:cubicBezTo>
                  <a:lnTo>
                    <a:pt x="1181" y="954"/>
                  </a:lnTo>
                  <a:cubicBezTo>
                    <a:pt x="1181" y="892"/>
                    <a:pt x="1142" y="836"/>
                    <a:pt x="1068" y="836"/>
                  </a:cubicBezTo>
                  <a:lnTo>
                    <a:pt x="665" y="836"/>
                  </a:lnTo>
                  <a:cubicBezTo>
                    <a:pt x="592" y="836"/>
                    <a:pt x="551" y="911"/>
                    <a:pt x="551" y="980"/>
                  </a:cubicBezTo>
                  <a:cubicBezTo>
                    <a:pt x="551" y="1055"/>
                    <a:pt x="592" y="1124"/>
                    <a:pt x="665" y="1124"/>
                  </a:cubicBezTo>
                  <a:lnTo>
                    <a:pt x="806" y="1124"/>
                  </a:lnTo>
                  <a:lnTo>
                    <a:pt x="806" y="1207"/>
                  </a:lnTo>
                  <a:cubicBezTo>
                    <a:pt x="806" y="1370"/>
                    <a:pt x="723" y="1448"/>
                    <a:pt x="589" y="1448"/>
                  </a:cubicBezTo>
                  <a:cubicBezTo>
                    <a:pt x="454" y="1448"/>
                    <a:pt x="376" y="1370"/>
                    <a:pt x="376" y="1207"/>
                  </a:cubicBezTo>
                  <a:lnTo>
                    <a:pt x="376" y="568"/>
                  </a:lnTo>
                  <a:cubicBezTo>
                    <a:pt x="376" y="406"/>
                    <a:pt x="456" y="328"/>
                    <a:pt x="592" y="328"/>
                  </a:cubicBezTo>
                  <a:cubicBezTo>
                    <a:pt x="797" y="328"/>
                    <a:pt x="805" y="458"/>
                    <a:pt x="806" y="545"/>
                  </a:cubicBezTo>
                  <a:cubicBezTo>
                    <a:pt x="809" y="630"/>
                    <a:pt x="892" y="658"/>
                    <a:pt x="994" y="658"/>
                  </a:cubicBezTo>
                  <a:cubicBezTo>
                    <a:pt x="1122" y="658"/>
                    <a:pt x="1181" y="624"/>
                    <a:pt x="1181" y="480"/>
                  </a:cubicBezTo>
                  <a:cubicBezTo>
                    <a:pt x="1181" y="175"/>
                    <a:pt x="922"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10" name="Google Shape;2610;p63"/>
            <p:cNvSpPr/>
            <p:nvPr/>
          </p:nvSpPr>
          <p:spPr>
            <a:xfrm>
              <a:off x="3820638" y="1695750"/>
              <a:ext cx="416425" cy="216525"/>
            </a:xfrm>
            <a:custGeom>
              <a:avLst/>
              <a:gdLst/>
              <a:ahLst/>
              <a:cxnLst/>
              <a:rect l="l" t="t" r="r" b="b"/>
              <a:pathLst>
                <a:path w="16657" h="8661" extrusionOk="0">
                  <a:moveTo>
                    <a:pt x="16136" y="520"/>
                  </a:moveTo>
                  <a:lnTo>
                    <a:pt x="16136" y="3215"/>
                  </a:lnTo>
                  <a:lnTo>
                    <a:pt x="518" y="3215"/>
                  </a:lnTo>
                  <a:lnTo>
                    <a:pt x="518" y="520"/>
                  </a:lnTo>
                  <a:close/>
                  <a:moveTo>
                    <a:pt x="357" y="1"/>
                  </a:moveTo>
                  <a:cubicBezTo>
                    <a:pt x="160" y="1"/>
                    <a:pt x="0" y="161"/>
                    <a:pt x="0" y="357"/>
                  </a:cubicBezTo>
                  <a:lnTo>
                    <a:pt x="0" y="3378"/>
                  </a:lnTo>
                  <a:cubicBezTo>
                    <a:pt x="0" y="3575"/>
                    <a:pt x="160" y="3734"/>
                    <a:pt x="357" y="3734"/>
                  </a:cubicBezTo>
                  <a:lnTo>
                    <a:pt x="1234" y="3734"/>
                  </a:lnTo>
                  <a:lnTo>
                    <a:pt x="1234" y="8382"/>
                  </a:lnTo>
                  <a:cubicBezTo>
                    <a:pt x="1234" y="8524"/>
                    <a:pt x="1350" y="8641"/>
                    <a:pt x="1494" y="8641"/>
                  </a:cubicBezTo>
                  <a:cubicBezTo>
                    <a:pt x="1638" y="8641"/>
                    <a:pt x="1754" y="8526"/>
                    <a:pt x="1754" y="8382"/>
                  </a:cubicBezTo>
                  <a:lnTo>
                    <a:pt x="1754" y="3734"/>
                  </a:lnTo>
                  <a:lnTo>
                    <a:pt x="14902" y="3734"/>
                  </a:lnTo>
                  <a:lnTo>
                    <a:pt x="14902" y="8400"/>
                  </a:lnTo>
                  <a:cubicBezTo>
                    <a:pt x="14902" y="8544"/>
                    <a:pt x="15018" y="8661"/>
                    <a:pt x="15162" y="8661"/>
                  </a:cubicBezTo>
                  <a:cubicBezTo>
                    <a:pt x="15305" y="8661"/>
                    <a:pt x="15422" y="8545"/>
                    <a:pt x="15422" y="8400"/>
                  </a:cubicBezTo>
                  <a:lnTo>
                    <a:pt x="15422" y="3734"/>
                  </a:lnTo>
                  <a:lnTo>
                    <a:pt x="16300" y="3734"/>
                  </a:lnTo>
                  <a:cubicBezTo>
                    <a:pt x="16497" y="3734"/>
                    <a:pt x="16656" y="3575"/>
                    <a:pt x="16656" y="3378"/>
                  </a:cubicBezTo>
                  <a:lnTo>
                    <a:pt x="16656" y="357"/>
                  </a:lnTo>
                  <a:cubicBezTo>
                    <a:pt x="16655" y="162"/>
                    <a:pt x="16496" y="1"/>
                    <a:pt x="16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11" name="Google Shape;2611;p63"/>
            <p:cNvSpPr/>
            <p:nvPr/>
          </p:nvSpPr>
          <p:spPr>
            <a:xfrm>
              <a:off x="3820588" y="1941475"/>
              <a:ext cx="416450" cy="210000"/>
            </a:xfrm>
            <a:custGeom>
              <a:avLst/>
              <a:gdLst/>
              <a:ahLst/>
              <a:cxnLst/>
              <a:rect l="l" t="t" r="r" b="b"/>
              <a:pathLst>
                <a:path w="16658" h="8400" extrusionOk="0">
                  <a:moveTo>
                    <a:pt x="16138" y="7254"/>
                  </a:moveTo>
                  <a:lnTo>
                    <a:pt x="16138" y="7881"/>
                  </a:lnTo>
                  <a:lnTo>
                    <a:pt x="520" y="7881"/>
                  </a:lnTo>
                  <a:lnTo>
                    <a:pt x="520" y="7254"/>
                  </a:lnTo>
                  <a:close/>
                  <a:moveTo>
                    <a:pt x="1495" y="1"/>
                  </a:moveTo>
                  <a:cubicBezTo>
                    <a:pt x="1352" y="1"/>
                    <a:pt x="1235" y="116"/>
                    <a:pt x="1235" y="260"/>
                  </a:cubicBezTo>
                  <a:lnTo>
                    <a:pt x="1235" y="6734"/>
                  </a:lnTo>
                  <a:lnTo>
                    <a:pt x="344" y="6734"/>
                  </a:lnTo>
                  <a:cubicBezTo>
                    <a:pt x="155" y="6734"/>
                    <a:pt x="0" y="6889"/>
                    <a:pt x="0" y="7078"/>
                  </a:cubicBezTo>
                  <a:lnTo>
                    <a:pt x="0" y="8056"/>
                  </a:lnTo>
                  <a:cubicBezTo>
                    <a:pt x="0" y="8245"/>
                    <a:pt x="155" y="8399"/>
                    <a:pt x="344" y="8399"/>
                  </a:cubicBezTo>
                  <a:lnTo>
                    <a:pt x="16313" y="8399"/>
                  </a:lnTo>
                  <a:cubicBezTo>
                    <a:pt x="16503" y="8399"/>
                    <a:pt x="16657" y="8245"/>
                    <a:pt x="16657" y="8056"/>
                  </a:cubicBezTo>
                  <a:lnTo>
                    <a:pt x="16657" y="7078"/>
                  </a:lnTo>
                  <a:cubicBezTo>
                    <a:pt x="16657" y="6889"/>
                    <a:pt x="16503" y="6734"/>
                    <a:pt x="16313" y="6734"/>
                  </a:cubicBezTo>
                  <a:lnTo>
                    <a:pt x="15423" y="6734"/>
                  </a:lnTo>
                  <a:lnTo>
                    <a:pt x="15423" y="260"/>
                  </a:lnTo>
                  <a:cubicBezTo>
                    <a:pt x="15423" y="118"/>
                    <a:pt x="15307" y="1"/>
                    <a:pt x="15163" y="1"/>
                  </a:cubicBezTo>
                  <a:cubicBezTo>
                    <a:pt x="15020" y="1"/>
                    <a:pt x="14903" y="116"/>
                    <a:pt x="14903" y="260"/>
                  </a:cubicBezTo>
                  <a:lnTo>
                    <a:pt x="14903" y="6734"/>
                  </a:lnTo>
                  <a:lnTo>
                    <a:pt x="1755" y="6734"/>
                  </a:lnTo>
                  <a:lnTo>
                    <a:pt x="1755" y="260"/>
                  </a:lnTo>
                  <a:cubicBezTo>
                    <a:pt x="1755" y="118"/>
                    <a:pt x="1640" y="1"/>
                    <a:pt x="1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12" name="Google Shape;2612;p63"/>
            <p:cNvSpPr/>
            <p:nvPr/>
          </p:nvSpPr>
          <p:spPr>
            <a:xfrm>
              <a:off x="3887988" y="1810100"/>
              <a:ext cx="281650" cy="179700"/>
            </a:xfrm>
            <a:custGeom>
              <a:avLst/>
              <a:gdLst/>
              <a:ahLst/>
              <a:cxnLst/>
              <a:rect l="l" t="t" r="r" b="b"/>
              <a:pathLst>
                <a:path w="11266" h="7188" extrusionOk="0">
                  <a:moveTo>
                    <a:pt x="3341" y="520"/>
                  </a:moveTo>
                  <a:lnTo>
                    <a:pt x="3341" y="6668"/>
                  </a:lnTo>
                  <a:lnTo>
                    <a:pt x="520" y="6668"/>
                  </a:lnTo>
                  <a:lnTo>
                    <a:pt x="520" y="520"/>
                  </a:lnTo>
                  <a:close/>
                  <a:moveTo>
                    <a:pt x="10746" y="520"/>
                  </a:moveTo>
                  <a:lnTo>
                    <a:pt x="10746" y="6668"/>
                  </a:lnTo>
                  <a:lnTo>
                    <a:pt x="3860" y="6668"/>
                  </a:lnTo>
                  <a:lnTo>
                    <a:pt x="3860" y="520"/>
                  </a:lnTo>
                  <a:close/>
                  <a:moveTo>
                    <a:pt x="463" y="0"/>
                  </a:moveTo>
                  <a:cubicBezTo>
                    <a:pt x="208" y="0"/>
                    <a:pt x="1" y="207"/>
                    <a:pt x="1" y="463"/>
                  </a:cubicBezTo>
                  <a:lnTo>
                    <a:pt x="1" y="6725"/>
                  </a:lnTo>
                  <a:cubicBezTo>
                    <a:pt x="1" y="6980"/>
                    <a:pt x="208" y="7187"/>
                    <a:pt x="463" y="7187"/>
                  </a:cubicBezTo>
                  <a:lnTo>
                    <a:pt x="10804" y="7187"/>
                  </a:lnTo>
                  <a:cubicBezTo>
                    <a:pt x="11059" y="7187"/>
                    <a:pt x="11266" y="6980"/>
                    <a:pt x="11266" y="6725"/>
                  </a:cubicBezTo>
                  <a:lnTo>
                    <a:pt x="11266" y="463"/>
                  </a:lnTo>
                  <a:cubicBezTo>
                    <a:pt x="11266" y="207"/>
                    <a:pt x="11059" y="0"/>
                    <a:pt x="108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613" name="Google Shape;2613;p63"/>
          <p:cNvGrpSpPr/>
          <p:nvPr/>
        </p:nvGrpSpPr>
        <p:grpSpPr>
          <a:xfrm>
            <a:off x="3997378" y="2530756"/>
            <a:ext cx="532469" cy="377977"/>
            <a:chOff x="3972200" y="2409650"/>
            <a:chExt cx="455725" cy="323500"/>
          </a:xfrm>
        </p:grpSpPr>
        <p:sp>
          <p:nvSpPr>
            <p:cNvPr id="2614" name="Google Shape;2614;p63"/>
            <p:cNvSpPr/>
            <p:nvPr/>
          </p:nvSpPr>
          <p:spPr>
            <a:xfrm>
              <a:off x="4281175" y="2508825"/>
              <a:ext cx="118475" cy="88450"/>
            </a:xfrm>
            <a:custGeom>
              <a:avLst/>
              <a:gdLst/>
              <a:ahLst/>
              <a:cxnLst/>
              <a:rect l="l" t="t" r="r" b="b"/>
              <a:pathLst>
                <a:path w="4739" h="3538" extrusionOk="0">
                  <a:moveTo>
                    <a:pt x="2776" y="520"/>
                  </a:moveTo>
                  <a:cubicBezTo>
                    <a:pt x="2778" y="520"/>
                    <a:pt x="2781" y="521"/>
                    <a:pt x="2782" y="522"/>
                  </a:cubicBezTo>
                  <a:lnTo>
                    <a:pt x="4214" y="1973"/>
                  </a:lnTo>
                  <a:cubicBezTo>
                    <a:pt x="4216" y="1974"/>
                    <a:pt x="4217" y="1977"/>
                    <a:pt x="4217" y="1979"/>
                  </a:cubicBezTo>
                  <a:lnTo>
                    <a:pt x="4217" y="3007"/>
                  </a:lnTo>
                  <a:cubicBezTo>
                    <a:pt x="4217" y="3013"/>
                    <a:pt x="4213" y="3018"/>
                    <a:pt x="4208" y="3018"/>
                  </a:cubicBezTo>
                  <a:lnTo>
                    <a:pt x="530" y="3018"/>
                  </a:lnTo>
                  <a:cubicBezTo>
                    <a:pt x="525" y="3018"/>
                    <a:pt x="521" y="3015"/>
                    <a:pt x="521" y="3008"/>
                  </a:cubicBezTo>
                  <a:lnTo>
                    <a:pt x="521" y="530"/>
                  </a:lnTo>
                  <a:cubicBezTo>
                    <a:pt x="521" y="525"/>
                    <a:pt x="525" y="520"/>
                    <a:pt x="530" y="520"/>
                  </a:cubicBezTo>
                  <a:close/>
                  <a:moveTo>
                    <a:pt x="530" y="0"/>
                  </a:moveTo>
                  <a:cubicBezTo>
                    <a:pt x="238" y="0"/>
                    <a:pt x="0" y="238"/>
                    <a:pt x="0" y="530"/>
                  </a:cubicBezTo>
                  <a:lnTo>
                    <a:pt x="0" y="3008"/>
                  </a:lnTo>
                  <a:cubicBezTo>
                    <a:pt x="0" y="3300"/>
                    <a:pt x="238" y="3538"/>
                    <a:pt x="530" y="3538"/>
                  </a:cubicBezTo>
                  <a:lnTo>
                    <a:pt x="4208" y="3538"/>
                  </a:lnTo>
                  <a:cubicBezTo>
                    <a:pt x="4501" y="3538"/>
                    <a:pt x="4738" y="3300"/>
                    <a:pt x="4738" y="3008"/>
                  </a:cubicBezTo>
                  <a:lnTo>
                    <a:pt x="4738" y="1981"/>
                  </a:lnTo>
                  <a:cubicBezTo>
                    <a:pt x="4738" y="1841"/>
                    <a:pt x="4685" y="1708"/>
                    <a:pt x="4585" y="1607"/>
                  </a:cubicBezTo>
                  <a:lnTo>
                    <a:pt x="3153" y="158"/>
                  </a:lnTo>
                  <a:cubicBezTo>
                    <a:pt x="3054" y="57"/>
                    <a:pt x="2916" y="0"/>
                    <a:pt x="2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15" name="Google Shape;2615;p63"/>
            <p:cNvSpPr/>
            <p:nvPr/>
          </p:nvSpPr>
          <p:spPr>
            <a:xfrm>
              <a:off x="4281175" y="2605200"/>
              <a:ext cx="29575" cy="13025"/>
            </a:xfrm>
            <a:custGeom>
              <a:avLst/>
              <a:gdLst/>
              <a:ahLst/>
              <a:cxnLst/>
              <a:rect l="l" t="t" r="r" b="b"/>
              <a:pathLst>
                <a:path w="1183" h="521" extrusionOk="0">
                  <a:moveTo>
                    <a:pt x="260" y="1"/>
                  </a:moveTo>
                  <a:cubicBezTo>
                    <a:pt x="116" y="1"/>
                    <a:pt x="0" y="118"/>
                    <a:pt x="0" y="261"/>
                  </a:cubicBezTo>
                  <a:cubicBezTo>
                    <a:pt x="0" y="404"/>
                    <a:pt x="117" y="521"/>
                    <a:pt x="260" y="521"/>
                  </a:cubicBezTo>
                  <a:lnTo>
                    <a:pt x="923" y="521"/>
                  </a:lnTo>
                  <a:cubicBezTo>
                    <a:pt x="1067" y="521"/>
                    <a:pt x="1182" y="404"/>
                    <a:pt x="1182" y="261"/>
                  </a:cubicBezTo>
                  <a:cubicBezTo>
                    <a:pt x="1182" y="118"/>
                    <a:pt x="1067" y="1"/>
                    <a:pt x="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16" name="Google Shape;2616;p63"/>
            <p:cNvSpPr/>
            <p:nvPr/>
          </p:nvSpPr>
          <p:spPr>
            <a:xfrm>
              <a:off x="4195200" y="2562425"/>
              <a:ext cx="40175" cy="40175"/>
            </a:xfrm>
            <a:custGeom>
              <a:avLst/>
              <a:gdLst/>
              <a:ahLst/>
              <a:cxnLst/>
              <a:rect l="l" t="t" r="r" b="b"/>
              <a:pathLst>
                <a:path w="1607" h="1607" extrusionOk="0">
                  <a:moveTo>
                    <a:pt x="803" y="521"/>
                  </a:moveTo>
                  <a:cubicBezTo>
                    <a:pt x="959" y="521"/>
                    <a:pt x="1085" y="646"/>
                    <a:pt x="1085" y="802"/>
                  </a:cubicBezTo>
                  <a:cubicBezTo>
                    <a:pt x="1085" y="958"/>
                    <a:pt x="959" y="1084"/>
                    <a:pt x="803" y="1084"/>
                  </a:cubicBezTo>
                  <a:cubicBezTo>
                    <a:pt x="647" y="1084"/>
                    <a:pt x="521" y="958"/>
                    <a:pt x="521" y="802"/>
                  </a:cubicBezTo>
                  <a:cubicBezTo>
                    <a:pt x="521" y="646"/>
                    <a:pt x="647" y="521"/>
                    <a:pt x="803" y="521"/>
                  </a:cubicBezTo>
                  <a:close/>
                  <a:moveTo>
                    <a:pt x="803" y="1"/>
                  </a:moveTo>
                  <a:cubicBezTo>
                    <a:pt x="361" y="1"/>
                    <a:pt x="0" y="361"/>
                    <a:pt x="0" y="804"/>
                  </a:cubicBezTo>
                  <a:cubicBezTo>
                    <a:pt x="0" y="1247"/>
                    <a:pt x="361" y="1607"/>
                    <a:pt x="803" y="1607"/>
                  </a:cubicBezTo>
                  <a:cubicBezTo>
                    <a:pt x="1246" y="1607"/>
                    <a:pt x="1607" y="1247"/>
                    <a:pt x="1607" y="804"/>
                  </a:cubicBezTo>
                  <a:cubicBezTo>
                    <a:pt x="1607" y="359"/>
                    <a:pt x="1246"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17" name="Google Shape;2617;p63"/>
            <p:cNvSpPr/>
            <p:nvPr/>
          </p:nvSpPr>
          <p:spPr>
            <a:xfrm>
              <a:off x="3972200" y="2481275"/>
              <a:ext cx="455725" cy="251875"/>
            </a:xfrm>
            <a:custGeom>
              <a:avLst/>
              <a:gdLst/>
              <a:ahLst/>
              <a:cxnLst/>
              <a:rect l="l" t="t" r="r" b="b"/>
              <a:pathLst>
                <a:path w="18229" h="10075" extrusionOk="0">
                  <a:moveTo>
                    <a:pt x="9723" y="2887"/>
                  </a:moveTo>
                  <a:cubicBezTo>
                    <a:pt x="10379" y="2887"/>
                    <a:pt x="10915" y="3423"/>
                    <a:pt x="10915" y="4079"/>
                  </a:cubicBezTo>
                  <a:lnTo>
                    <a:pt x="10915" y="5584"/>
                  </a:lnTo>
                  <a:lnTo>
                    <a:pt x="8530" y="5584"/>
                  </a:lnTo>
                  <a:lnTo>
                    <a:pt x="8530" y="4079"/>
                  </a:lnTo>
                  <a:lnTo>
                    <a:pt x="8531" y="4079"/>
                  </a:lnTo>
                  <a:cubicBezTo>
                    <a:pt x="8531" y="3422"/>
                    <a:pt x="9067" y="2887"/>
                    <a:pt x="9723" y="2887"/>
                  </a:cubicBezTo>
                  <a:close/>
                  <a:moveTo>
                    <a:pt x="3994" y="5174"/>
                  </a:moveTo>
                  <a:cubicBezTo>
                    <a:pt x="4443" y="5174"/>
                    <a:pt x="4850" y="5457"/>
                    <a:pt x="5008" y="5876"/>
                  </a:cubicBezTo>
                  <a:cubicBezTo>
                    <a:pt x="5009" y="5880"/>
                    <a:pt x="5010" y="5885"/>
                    <a:pt x="5013" y="5889"/>
                  </a:cubicBezTo>
                  <a:lnTo>
                    <a:pt x="5037" y="5946"/>
                  </a:lnTo>
                  <a:cubicBezTo>
                    <a:pt x="5078" y="6042"/>
                    <a:pt x="5173" y="6103"/>
                    <a:pt x="5277" y="6103"/>
                  </a:cubicBezTo>
                  <a:lnTo>
                    <a:pt x="11228" y="6103"/>
                  </a:lnTo>
                  <a:lnTo>
                    <a:pt x="11228" y="7975"/>
                  </a:lnTo>
                  <a:lnTo>
                    <a:pt x="5270" y="7976"/>
                  </a:lnTo>
                  <a:cubicBezTo>
                    <a:pt x="5270" y="7970"/>
                    <a:pt x="5268" y="7963"/>
                    <a:pt x="5268" y="7957"/>
                  </a:cubicBezTo>
                  <a:cubicBezTo>
                    <a:pt x="5267" y="7940"/>
                    <a:pt x="5267" y="7923"/>
                    <a:pt x="5266" y="7907"/>
                  </a:cubicBezTo>
                  <a:cubicBezTo>
                    <a:pt x="5264" y="7889"/>
                    <a:pt x="5263" y="7872"/>
                    <a:pt x="5262" y="7855"/>
                  </a:cubicBezTo>
                  <a:cubicBezTo>
                    <a:pt x="5261" y="7838"/>
                    <a:pt x="5258" y="7821"/>
                    <a:pt x="5257" y="7805"/>
                  </a:cubicBezTo>
                  <a:cubicBezTo>
                    <a:pt x="5255" y="7788"/>
                    <a:pt x="5253" y="7770"/>
                    <a:pt x="5251" y="7753"/>
                  </a:cubicBezTo>
                  <a:cubicBezTo>
                    <a:pt x="5248" y="7737"/>
                    <a:pt x="5246" y="7721"/>
                    <a:pt x="5243" y="7704"/>
                  </a:cubicBezTo>
                  <a:cubicBezTo>
                    <a:pt x="5241" y="7687"/>
                    <a:pt x="5236" y="7671"/>
                    <a:pt x="5234" y="7652"/>
                  </a:cubicBezTo>
                  <a:cubicBezTo>
                    <a:pt x="5231" y="7638"/>
                    <a:pt x="5227" y="7620"/>
                    <a:pt x="5224" y="7605"/>
                  </a:cubicBezTo>
                  <a:lnTo>
                    <a:pt x="5212" y="7555"/>
                  </a:lnTo>
                  <a:lnTo>
                    <a:pt x="5200" y="7509"/>
                  </a:lnTo>
                  <a:cubicBezTo>
                    <a:pt x="5196" y="7492"/>
                    <a:pt x="5191" y="7475"/>
                    <a:pt x="5186" y="7460"/>
                  </a:cubicBezTo>
                  <a:cubicBezTo>
                    <a:pt x="5181" y="7444"/>
                    <a:pt x="5178" y="7429"/>
                    <a:pt x="5173" y="7415"/>
                  </a:cubicBezTo>
                  <a:cubicBezTo>
                    <a:pt x="5167" y="7398"/>
                    <a:pt x="5161" y="7383"/>
                    <a:pt x="5155" y="7366"/>
                  </a:cubicBezTo>
                  <a:cubicBezTo>
                    <a:pt x="5150" y="7351"/>
                    <a:pt x="5145" y="7336"/>
                    <a:pt x="5139" y="7322"/>
                  </a:cubicBezTo>
                  <a:cubicBezTo>
                    <a:pt x="5132" y="7306"/>
                    <a:pt x="5125" y="7290"/>
                    <a:pt x="5119" y="7275"/>
                  </a:cubicBezTo>
                  <a:cubicBezTo>
                    <a:pt x="5113" y="7260"/>
                    <a:pt x="5108" y="7246"/>
                    <a:pt x="5102" y="7232"/>
                  </a:cubicBezTo>
                  <a:cubicBezTo>
                    <a:pt x="5095" y="7217"/>
                    <a:pt x="5087" y="7201"/>
                    <a:pt x="5081" y="7186"/>
                  </a:cubicBezTo>
                  <a:cubicBezTo>
                    <a:pt x="5074" y="7172"/>
                    <a:pt x="5068" y="7157"/>
                    <a:pt x="5060" y="7143"/>
                  </a:cubicBezTo>
                  <a:cubicBezTo>
                    <a:pt x="5052" y="7127"/>
                    <a:pt x="5045" y="7112"/>
                    <a:pt x="5037" y="7098"/>
                  </a:cubicBezTo>
                  <a:cubicBezTo>
                    <a:pt x="5029" y="7084"/>
                    <a:pt x="5022" y="7071"/>
                    <a:pt x="5015" y="7057"/>
                  </a:cubicBezTo>
                  <a:cubicBezTo>
                    <a:pt x="5007" y="7042"/>
                    <a:pt x="4999" y="7027"/>
                    <a:pt x="4989" y="7012"/>
                  </a:cubicBezTo>
                  <a:cubicBezTo>
                    <a:pt x="4981" y="6999"/>
                    <a:pt x="4974" y="6986"/>
                    <a:pt x="4966" y="6972"/>
                  </a:cubicBezTo>
                  <a:cubicBezTo>
                    <a:pt x="4957" y="6957"/>
                    <a:pt x="4948" y="6944"/>
                    <a:pt x="4938" y="6929"/>
                  </a:cubicBezTo>
                  <a:cubicBezTo>
                    <a:pt x="4930" y="6915"/>
                    <a:pt x="4921" y="6903"/>
                    <a:pt x="4912" y="6890"/>
                  </a:cubicBezTo>
                  <a:cubicBezTo>
                    <a:pt x="4902" y="6877"/>
                    <a:pt x="4893" y="6863"/>
                    <a:pt x="4882" y="6848"/>
                  </a:cubicBezTo>
                  <a:cubicBezTo>
                    <a:pt x="4873" y="6836"/>
                    <a:pt x="4865" y="6824"/>
                    <a:pt x="4855" y="6812"/>
                  </a:cubicBezTo>
                  <a:cubicBezTo>
                    <a:pt x="4845" y="6798"/>
                    <a:pt x="4835" y="6785"/>
                    <a:pt x="4824" y="6772"/>
                  </a:cubicBezTo>
                  <a:cubicBezTo>
                    <a:pt x="4814" y="6761"/>
                    <a:pt x="4804" y="6749"/>
                    <a:pt x="4795" y="6738"/>
                  </a:cubicBezTo>
                  <a:cubicBezTo>
                    <a:pt x="4783" y="6725"/>
                    <a:pt x="4773" y="6712"/>
                    <a:pt x="4762" y="6699"/>
                  </a:cubicBezTo>
                  <a:cubicBezTo>
                    <a:pt x="4751" y="6688"/>
                    <a:pt x="4742" y="6676"/>
                    <a:pt x="4732" y="6666"/>
                  </a:cubicBezTo>
                  <a:cubicBezTo>
                    <a:pt x="4721" y="6653"/>
                    <a:pt x="4708" y="6641"/>
                    <a:pt x="4696" y="6628"/>
                  </a:cubicBezTo>
                  <a:cubicBezTo>
                    <a:pt x="4686" y="6618"/>
                    <a:pt x="4675" y="6606"/>
                    <a:pt x="4664" y="6596"/>
                  </a:cubicBezTo>
                  <a:cubicBezTo>
                    <a:pt x="4651" y="6585"/>
                    <a:pt x="4639" y="6571"/>
                    <a:pt x="4626" y="6560"/>
                  </a:cubicBezTo>
                  <a:cubicBezTo>
                    <a:pt x="4616" y="6550"/>
                    <a:pt x="4604" y="6539"/>
                    <a:pt x="4593" y="6529"/>
                  </a:cubicBezTo>
                  <a:cubicBezTo>
                    <a:pt x="4580" y="6518"/>
                    <a:pt x="4567" y="6506"/>
                    <a:pt x="4554" y="6496"/>
                  </a:cubicBezTo>
                  <a:cubicBezTo>
                    <a:pt x="4542" y="6486"/>
                    <a:pt x="4531" y="6477"/>
                    <a:pt x="4520" y="6467"/>
                  </a:cubicBezTo>
                  <a:cubicBezTo>
                    <a:pt x="4506" y="6457"/>
                    <a:pt x="4492" y="6446"/>
                    <a:pt x="4479" y="6435"/>
                  </a:cubicBezTo>
                  <a:cubicBezTo>
                    <a:pt x="4466" y="6426"/>
                    <a:pt x="4455" y="6417"/>
                    <a:pt x="4443" y="6409"/>
                  </a:cubicBezTo>
                  <a:cubicBezTo>
                    <a:pt x="4428" y="6398"/>
                    <a:pt x="4414" y="6388"/>
                    <a:pt x="4399" y="6379"/>
                  </a:cubicBezTo>
                  <a:cubicBezTo>
                    <a:pt x="4387" y="6370"/>
                    <a:pt x="4376" y="6362"/>
                    <a:pt x="4362" y="6353"/>
                  </a:cubicBezTo>
                  <a:cubicBezTo>
                    <a:pt x="4348" y="6343"/>
                    <a:pt x="4332" y="6333"/>
                    <a:pt x="4319" y="6324"/>
                  </a:cubicBezTo>
                  <a:cubicBezTo>
                    <a:pt x="4306" y="6317"/>
                    <a:pt x="4293" y="6308"/>
                    <a:pt x="4280" y="6302"/>
                  </a:cubicBezTo>
                  <a:cubicBezTo>
                    <a:pt x="4264" y="6292"/>
                    <a:pt x="4249" y="6283"/>
                    <a:pt x="4235" y="6276"/>
                  </a:cubicBezTo>
                  <a:cubicBezTo>
                    <a:pt x="4222" y="6268"/>
                    <a:pt x="4209" y="6260"/>
                    <a:pt x="4197" y="6254"/>
                  </a:cubicBezTo>
                  <a:cubicBezTo>
                    <a:pt x="4181" y="6246"/>
                    <a:pt x="4166" y="6237"/>
                    <a:pt x="4150" y="6229"/>
                  </a:cubicBezTo>
                  <a:cubicBezTo>
                    <a:pt x="4137" y="6223"/>
                    <a:pt x="4123" y="6215"/>
                    <a:pt x="4110" y="6209"/>
                  </a:cubicBezTo>
                  <a:cubicBezTo>
                    <a:pt x="4095" y="6201"/>
                    <a:pt x="4078" y="6194"/>
                    <a:pt x="4062" y="6187"/>
                  </a:cubicBezTo>
                  <a:cubicBezTo>
                    <a:pt x="4047" y="6180"/>
                    <a:pt x="4034" y="6174"/>
                    <a:pt x="4020" y="6169"/>
                  </a:cubicBezTo>
                  <a:lnTo>
                    <a:pt x="3970" y="6149"/>
                  </a:lnTo>
                  <a:cubicBezTo>
                    <a:pt x="3956" y="6144"/>
                    <a:pt x="3941" y="6138"/>
                    <a:pt x="3929" y="6133"/>
                  </a:cubicBezTo>
                  <a:cubicBezTo>
                    <a:pt x="3912" y="6127"/>
                    <a:pt x="3894" y="6121"/>
                    <a:pt x="3877" y="6116"/>
                  </a:cubicBezTo>
                  <a:cubicBezTo>
                    <a:pt x="3863" y="6111"/>
                    <a:pt x="3849" y="6106"/>
                    <a:pt x="3835" y="6102"/>
                  </a:cubicBezTo>
                  <a:cubicBezTo>
                    <a:pt x="3817" y="6097"/>
                    <a:pt x="3800" y="6092"/>
                    <a:pt x="3782" y="6086"/>
                  </a:cubicBezTo>
                  <a:lnTo>
                    <a:pt x="3739" y="6075"/>
                  </a:lnTo>
                  <a:cubicBezTo>
                    <a:pt x="3722" y="6070"/>
                    <a:pt x="3703" y="6066"/>
                    <a:pt x="3686" y="6062"/>
                  </a:cubicBezTo>
                  <a:cubicBezTo>
                    <a:pt x="3671" y="6059"/>
                    <a:pt x="3657" y="6055"/>
                    <a:pt x="3643" y="6051"/>
                  </a:cubicBezTo>
                  <a:cubicBezTo>
                    <a:pt x="3624" y="6048"/>
                    <a:pt x="3605" y="6045"/>
                    <a:pt x="3586" y="6041"/>
                  </a:cubicBezTo>
                  <a:lnTo>
                    <a:pt x="3544" y="6034"/>
                  </a:lnTo>
                  <a:cubicBezTo>
                    <a:pt x="3523" y="6031"/>
                    <a:pt x="3503" y="6029"/>
                    <a:pt x="3483" y="6026"/>
                  </a:cubicBezTo>
                  <a:cubicBezTo>
                    <a:pt x="3471" y="6025"/>
                    <a:pt x="3456" y="6023"/>
                    <a:pt x="3444" y="6020"/>
                  </a:cubicBezTo>
                  <a:cubicBezTo>
                    <a:pt x="3420" y="6018"/>
                    <a:pt x="3399" y="6017"/>
                    <a:pt x="3375" y="6015"/>
                  </a:cubicBezTo>
                  <a:cubicBezTo>
                    <a:pt x="3364" y="6014"/>
                    <a:pt x="3353" y="6013"/>
                    <a:pt x="3342" y="6013"/>
                  </a:cubicBezTo>
                  <a:cubicBezTo>
                    <a:pt x="3307" y="6012"/>
                    <a:pt x="3274" y="6010"/>
                    <a:pt x="3239" y="6010"/>
                  </a:cubicBezTo>
                  <a:cubicBezTo>
                    <a:pt x="3204" y="6010"/>
                    <a:pt x="3169" y="6012"/>
                    <a:pt x="3136" y="6013"/>
                  </a:cubicBezTo>
                  <a:cubicBezTo>
                    <a:pt x="3125" y="6013"/>
                    <a:pt x="3112" y="6014"/>
                    <a:pt x="3102" y="6015"/>
                  </a:cubicBezTo>
                  <a:cubicBezTo>
                    <a:pt x="3079" y="6017"/>
                    <a:pt x="3058" y="6018"/>
                    <a:pt x="3034" y="6020"/>
                  </a:cubicBezTo>
                  <a:cubicBezTo>
                    <a:pt x="3022" y="6023"/>
                    <a:pt x="3007" y="6025"/>
                    <a:pt x="2994" y="6026"/>
                  </a:cubicBezTo>
                  <a:cubicBezTo>
                    <a:pt x="2973" y="6029"/>
                    <a:pt x="2955" y="6031"/>
                    <a:pt x="2934" y="6034"/>
                  </a:cubicBezTo>
                  <a:lnTo>
                    <a:pt x="2891" y="6041"/>
                  </a:lnTo>
                  <a:cubicBezTo>
                    <a:pt x="2872" y="6045"/>
                    <a:pt x="2854" y="6048"/>
                    <a:pt x="2834" y="6051"/>
                  </a:cubicBezTo>
                  <a:cubicBezTo>
                    <a:pt x="2821" y="6054"/>
                    <a:pt x="2807" y="6059"/>
                    <a:pt x="2791" y="6062"/>
                  </a:cubicBezTo>
                  <a:cubicBezTo>
                    <a:pt x="2773" y="6066"/>
                    <a:pt x="2755" y="6070"/>
                    <a:pt x="2737" y="6075"/>
                  </a:cubicBezTo>
                  <a:cubicBezTo>
                    <a:pt x="2723" y="6079"/>
                    <a:pt x="2708" y="6082"/>
                    <a:pt x="2693" y="6086"/>
                  </a:cubicBezTo>
                  <a:cubicBezTo>
                    <a:pt x="2675" y="6092"/>
                    <a:pt x="2658" y="6096"/>
                    <a:pt x="2642" y="6101"/>
                  </a:cubicBezTo>
                  <a:cubicBezTo>
                    <a:pt x="2627" y="6105"/>
                    <a:pt x="2613" y="6110"/>
                    <a:pt x="2598" y="6115"/>
                  </a:cubicBezTo>
                  <a:cubicBezTo>
                    <a:pt x="2581" y="6120"/>
                    <a:pt x="2565" y="6127"/>
                    <a:pt x="2548" y="6132"/>
                  </a:cubicBezTo>
                  <a:cubicBezTo>
                    <a:pt x="2534" y="6137"/>
                    <a:pt x="2519" y="6143"/>
                    <a:pt x="2505" y="6148"/>
                  </a:cubicBezTo>
                  <a:cubicBezTo>
                    <a:pt x="2488" y="6154"/>
                    <a:pt x="2473" y="6162"/>
                    <a:pt x="2457" y="6168"/>
                  </a:cubicBezTo>
                  <a:cubicBezTo>
                    <a:pt x="2442" y="6174"/>
                    <a:pt x="2428" y="6180"/>
                    <a:pt x="2414" y="6185"/>
                  </a:cubicBezTo>
                  <a:cubicBezTo>
                    <a:pt x="2399" y="6192"/>
                    <a:pt x="2381" y="6200"/>
                    <a:pt x="2366" y="6208"/>
                  </a:cubicBezTo>
                  <a:cubicBezTo>
                    <a:pt x="2353" y="6214"/>
                    <a:pt x="2339" y="6221"/>
                    <a:pt x="2325" y="6228"/>
                  </a:cubicBezTo>
                  <a:cubicBezTo>
                    <a:pt x="2309" y="6236"/>
                    <a:pt x="2294" y="6244"/>
                    <a:pt x="2280" y="6251"/>
                  </a:cubicBezTo>
                  <a:cubicBezTo>
                    <a:pt x="2266" y="6259"/>
                    <a:pt x="2253" y="6267"/>
                    <a:pt x="2240" y="6275"/>
                  </a:cubicBezTo>
                  <a:cubicBezTo>
                    <a:pt x="2225" y="6283"/>
                    <a:pt x="2210" y="6291"/>
                    <a:pt x="2196" y="6301"/>
                  </a:cubicBezTo>
                  <a:cubicBezTo>
                    <a:pt x="2184" y="6308"/>
                    <a:pt x="2170" y="6317"/>
                    <a:pt x="2158" y="6325"/>
                  </a:cubicBezTo>
                  <a:lnTo>
                    <a:pt x="2116" y="6352"/>
                  </a:lnTo>
                  <a:lnTo>
                    <a:pt x="2077" y="6379"/>
                  </a:lnTo>
                  <a:cubicBezTo>
                    <a:pt x="2062" y="6388"/>
                    <a:pt x="2050" y="6398"/>
                    <a:pt x="2035" y="6409"/>
                  </a:cubicBezTo>
                  <a:cubicBezTo>
                    <a:pt x="2023" y="6417"/>
                    <a:pt x="2011" y="6428"/>
                    <a:pt x="1998" y="6436"/>
                  </a:cubicBezTo>
                  <a:cubicBezTo>
                    <a:pt x="1985" y="6447"/>
                    <a:pt x="1972" y="6457"/>
                    <a:pt x="1958" y="6467"/>
                  </a:cubicBezTo>
                  <a:cubicBezTo>
                    <a:pt x="1947" y="6478"/>
                    <a:pt x="1933" y="6488"/>
                    <a:pt x="1922" y="6497"/>
                  </a:cubicBezTo>
                  <a:cubicBezTo>
                    <a:pt x="1910" y="6507"/>
                    <a:pt x="1896" y="6519"/>
                    <a:pt x="1885" y="6529"/>
                  </a:cubicBezTo>
                  <a:cubicBezTo>
                    <a:pt x="1874" y="6539"/>
                    <a:pt x="1861" y="6550"/>
                    <a:pt x="1850" y="6562"/>
                  </a:cubicBezTo>
                  <a:cubicBezTo>
                    <a:pt x="1839" y="6573"/>
                    <a:pt x="1825" y="6585"/>
                    <a:pt x="1814" y="6596"/>
                  </a:cubicBezTo>
                  <a:lnTo>
                    <a:pt x="1781" y="6630"/>
                  </a:lnTo>
                  <a:cubicBezTo>
                    <a:pt x="1769" y="6641"/>
                    <a:pt x="1757" y="6653"/>
                    <a:pt x="1746" y="6666"/>
                  </a:cubicBezTo>
                  <a:lnTo>
                    <a:pt x="1715" y="6700"/>
                  </a:lnTo>
                  <a:cubicBezTo>
                    <a:pt x="1705" y="6713"/>
                    <a:pt x="1694" y="6725"/>
                    <a:pt x="1683" y="6738"/>
                  </a:cubicBezTo>
                  <a:cubicBezTo>
                    <a:pt x="1673" y="6749"/>
                    <a:pt x="1663" y="6763"/>
                    <a:pt x="1653" y="6774"/>
                  </a:cubicBezTo>
                  <a:lnTo>
                    <a:pt x="1623" y="6812"/>
                  </a:lnTo>
                  <a:cubicBezTo>
                    <a:pt x="1613" y="6826"/>
                    <a:pt x="1603" y="6838"/>
                    <a:pt x="1594" y="6851"/>
                  </a:cubicBezTo>
                  <a:cubicBezTo>
                    <a:pt x="1585" y="6864"/>
                    <a:pt x="1575" y="6878"/>
                    <a:pt x="1566" y="6892"/>
                  </a:cubicBezTo>
                  <a:cubicBezTo>
                    <a:pt x="1557" y="6904"/>
                    <a:pt x="1547" y="6918"/>
                    <a:pt x="1539" y="6931"/>
                  </a:cubicBezTo>
                  <a:cubicBezTo>
                    <a:pt x="1530" y="6945"/>
                    <a:pt x="1521" y="6957"/>
                    <a:pt x="1511" y="6972"/>
                  </a:cubicBezTo>
                  <a:cubicBezTo>
                    <a:pt x="1503" y="6986"/>
                    <a:pt x="1495" y="6999"/>
                    <a:pt x="1488" y="7013"/>
                  </a:cubicBezTo>
                  <a:cubicBezTo>
                    <a:pt x="1479" y="7027"/>
                    <a:pt x="1470" y="7042"/>
                    <a:pt x="1463" y="7055"/>
                  </a:cubicBezTo>
                  <a:lnTo>
                    <a:pt x="1439" y="7098"/>
                  </a:lnTo>
                  <a:cubicBezTo>
                    <a:pt x="1432" y="7112"/>
                    <a:pt x="1424" y="7126"/>
                    <a:pt x="1418" y="7142"/>
                  </a:cubicBezTo>
                  <a:cubicBezTo>
                    <a:pt x="1410" y="7156"/>
                    <a:pt x="1403" y="7172"/>
                    <a:pt x="1397" y="7186"/>
                  </a:cubicBezTo>
                  <a:cubicBezTo>
                    <a:pt x="1391" y="7200"/>
                    <a:pt x="1383" y="7216"/>
                    <a:pt x="1376" y="7231"/>
                  </a:cubicBezTo>
                  <a:cubicBezTo>
                    <a:pt x="1370" y="7246"/>
                    <a:pt x="1364" y="7260"/>
                    <a:pt x="1357" y="7276"/>
                  </a:cubicBezTo>
                  <a:cubicBezTo>
                    <a:pt x="1351" y="7291"/>
                    <a:pt x="1346" y="7305"/>
                    <a:pt x="1339" y="7321"/>
                  </a:cubicBezTo>
                  <a:cubicBezTo>
                    <a:pt x="1333" y="7336"/>
                    <a:pt x="1328" y="7352"/>
                    <a:pt x="1323" y="7367"/>
                  </a:cubicBezTo>
                  <a:lnTo>
                    <a:pt x="1307" y="7414"/>
                  </a:lnTo>
                  <a:cubicBezTo>
                    <a:pt x="1302" y="7429"/>
                    <a:pt x="1297" y="7445"/>
                    <a:pt x="1292" y="7461"/>
                  </a:cubicBezTo>
                  <a:cubicBezTo>
                    <a:pt x="1287" y="7476"/>
                    <a:pt x="1283" y="7492"/>
                    <a:pt x="1279" y="7507"/>
                  </a:cubicBezTo>
                  <a:cubicBezTo>
                    <a:pt x="1275" y="7524"/>
                    <a:pt x="1269" y="7539"/>
                    <a:pt x="1266" y="7557"/>
                  </a:cubicBezTo>
                  <a:cubicBezTo>
                    <a:pt x="1262" y="7572"/>
                    <a:pt x="1258" y="7589"/>
                    <a:pt x="1254" y="7604"/>
                  </a:cubicBezTo>
                  <a:cubicBezTo>
                    <a:pt x="1251" y="7620"/>
                    <a:pt x="1247" y="7637"/>
                    <a:pt x="1244" y="7654"/>
                  </a:cubicBezTo>
                  <a:cubicBezTo>
                    <a:pt x="1242" y="7670"/>
                    <a:pt x="1237" y="7686"/>
                    <a:pt x="1235" y="7702"/>
                  </a:cubicBezTo>
                  <a:cubicBezTo>
                    <a:pt x="1232" y="7718"/>
                    <a:pt x="1230" y="7737"/>
                    <a:pt x="1227" y="7753"/>
                  </a:cubicBezTo>
                  <a:cubicBezTo>
                    <a:pt x="1225" y="7770"/>
                    <a:pt x="1223" y="7785"/>
                    <a:pt x="1221" y="7802"/>
                  </a:cubicBezTo>
                  <a:cubicBezTo>
                    <a:pt x="1218" y="7820"/>
                    <a:pt x="1217" y="7837"/>
                    <a:pt x="1216" y="7855"/>
                  </a:cubicBezTo>
                  <a:cubicBezTo>
                    <a:pt x="1215" y="7872"/>
                    <a:pt x="1213" y="7887"/>
                    <a:pt x="1212" y="7904"/>
                  </a:cubicBezTo>
                  <a:cubicBezTo>
                    <a:pt x="1211" y="7922"/>
                    <a:pt x="1210" y="7940"/>
                    <a:pt x="1210" y="7956"/>
                  </a:cubicBezTo>
                  <a:cubicBezTo>
                    <a:pt x="1210" y="7963"/>
                    <a:pt x="1208" y="7968"/>
                    <a:pt x="1208" y="7975"/>
                  </a:cubicBezTo>
                  <a:lnTo>
                    <a:pt x="713" y="7975"/>
                  </a:lnTo>
                  <a:cubicBezTo>
                    <a:pt x="620" y="7975"/>
                    <a:pt x="538" y="7905"/>
                    <a:pt x="525" y="7812"/>
                  </a:cubicBezTo>
                  <a:cubicBezTo>
                    <a:pt x="523" y="7796"/>
                    <a:pt x="522" y="7779"/>
                    <a:pt x="522" y="7763"/>
                  </a:cubicBezTo>
                  <a:lnTo>
                    <a:pt x="522" y="6103"/>
                  </a:lnTo>
                  <a:lnTo>
                    <a:pt x="1236" y="6103"/>
                  </a:lnTo>
                  <a:cubicBezTo>
                    <a:pt x="1340" y="6103"/>
                    <a:pt x="1434" y="6041"/>
                    <a:pt x="1476" y="5946"/>
                  </a:cubicBezTo>
                  <a:lnTo>
                    <a:pt x="1502" y="5889"/>
                  </a:lnTo>
                  <a:cubicBezTo>
                    <a:pt x="1503" y="5885"/>
                    <a:pt x="1505" y="5880"/>
                    <a:pt x="1506" y="5876"/>
                  </a:cubicBezTo>
                  <a:cubicBezTo>
                    <a:pt x="1664" y="5456"/>
                    <a:pt x="2071" y="5174"/>
                    <a:pt x="2521" y="5174"/>
                  </a:cubicBezTo>
                  <a:close/>
                  <a:moveTo>
                    <a:pt x="15455" y="519"/>
                  </a:moveTo>
                  <a:cubicBezTo>
                    <a:pt x="15559" y="519"/>
                    <a:pt x="15661" y="562"/>
                    <a:pt x="15735" y="637"/>
                  </a:cubicBezTo>
                  <a:lnTo>
                    <a:pt x="17598" y="2522"/>
                  </a:lnTo>
                  <a:cubicBezTo>
                    <a:pt x="17671" y="2596"/>
                    <a:pt x="17711" y="2694"/>
                    <a:pt x="17711" y="2799"/>
                  </a:cubicBezTo>
                  <a:lnTo>
                    <a:pt x="17708" y="7387"/>
                  </a:lnTo>
                  <a:cubicBezTo>
                    <a:pt x="17708" y="7706"/>
                    <a:pt x="17428" y="7976"/>
                    <a:pt x="17096" y="7976"/>
                  </a:cubicBezTo>
                  <a:lnTo>
                    <a:pt x="16931" y="7976"/>
                  </a:lnTo>
                  <a:cubicBezTo>
                    <a:pt x="16931" y="7970"/>
                    <a:pt x="16929" y="7963"/>
                    <a:pt x="16929" y="7957"/>
                  </a:cubicBezTo>
                  <a:cubicBezTo>
                    <a:pt x="16928" y="7940"/>
                    <a:pt x="16928" y="7923"/>
                    <a:pt x="16927" y="7907"/>
                  </a:cubicBezTo>
                  <a:cubicBezTo>
                    <a:pt x="16925" y="7890"/>
                    <a:pt x="16923" y="7872"/>
                    <a:pt x="16922" y="7855"/>
                  </a:cubicBezTo>
                  <a:cubicBezTo>
                    <a:pt x="16921" y="7839"/>
                    <a:pt x="16918" y="7821"/>
                    <a:pt x="16917" y="7805"/>
                  </a:cubicBezTo>
                  <a:cubicBezTo>
                    <a:pt x="16915" y="7788"/>
                    <a:pt x="16913" y="7770"/>
                    <a:pt x="16911" y="7753"/>
                  </a:cubicBezTo>
                  <a:cubicBezTo>
                    <a:pt x="16908" y="7737"/>
                    <a:pt x="16906" y="7721"/>
                    <a:pt x="16903" y="7705"/>
                  </a:cubicBezTo>
                  <a:cubicBezTo>
                    <a:pt x="16901" y="7687"/>
                    <a:pt x="16897" y="7671"/>
                    <a:pt x="16895" y="7653"/>
                  </a:cubicBezTo>
                  <a:cubicBezTo>
                    <a:pt x="16891" y="7638"/>
                    <a:pt x="16887" y="7620"/>
                    <a:pt x="16884" y="7605"/>
                  </a:cubicBezTo>
                  <a:lnTo>
                    <a:pt x="16872" y="7556"/>
                  </a:lnTo>
                  <a:lnTo>
                    <a:pt x="16861" y="7509"/>
                  </a:lnTo>
                  <a:cubicBezTo>
                    <a:pt x="16856" y="7492"/>
                    <a:pt x="16851" y="7475"/>
                    <a:pt x="16846" y="7460"/>
                  </a:cubicBezTo>
                  <a:cubicBezTo>
                    <a:pt x="16841" y="7444"/>
                    <a:pt x="16838" y="7429"/>
                    <a:pt x="16833" y="7415"/>
                  </a:cubicBezTo>
                  <a:cubicBezTo>
                    <a:pt x="16828" y="7398"/>
                    <a:pt x="16823" y="7383"/>
                    <a:pt x="16815" y="7366"/>
                  </a:cubicBezTo>
                  <a:cubicBezTo>
                    <a:pt x="16810" y="7351"/>
                    <a:pt x="16805" y="7336"/>
                    <a:pt x="16799" y="7322"/>
                  </a:cubicBezTo>
                  <a:cubicBezTo>
                    <a:pt x="16793" y="7306"/>
                    <a:pt x="16786" y="7290"/>
                    <a:pt x="16779" y="7275"/>
                  </a:cubicBezTo>
                  <a:cubicBezTo>
                    <a:pt x="16773" y="7260"/>
                    <a:pt x="16768" y="7247"/>
                    <a:pt x="16762" y="7232"/>
                  </a:cubicBezTo>
                  <a:cubicBezTo>
                    <a:pt x="16756" y="7217"/>
                    <a:pt x="16747" y="7201"/>
                    <a:pt x="16741" y="7186"/>
                  </a:cubicBezTo>
                  <a:cubicBezTo>
                    <a:pt x="16735" y="7172"/>
                    <a:pt x="16728" y="7157"/>
                    <a:pt x="16721" y="7143"/>
                  </a:cubicBezTo>
                  <a:cubicBezTo>
                    <a:pt x="16712" y="7128"/>
                    <a:pt x="16705" y="7112"/>
                    <a:pt x="16697" y="7098"/>
                  </a:cubicBezTo>
                  <a:cubicBezTo>
                    <a:pt x="16690" y="7084"/>
                    <a:pt x="16682" y="7072"/>
                    <a:pt x="16675" y="7057"/>
                  </a:cubicBezTo>
                  <a:cubicBezTo>
                    <a:pt x="16667" y="7042"/>
                    <a:pt x="16659" y="7027"/>
                    <a:pt x="16650" y="7012"/>
                  </a:cubicBezTo>
                  <a:cubicBezTo>
                    <a:pt x="16641" y="7000"/>
                    <a:pt x="16634" y="6986"/>
                    <a:pt x="16627" y="6972"/>
                  </a:cubicBezTo>
                  <a:cubicBezTo>
                    <a:pt x="16618" y="6958"/>
                    <a:pt x="16608" y="6944"/>
                    <a:pt x="16598" y="6929"/>
                  </a:cubicBezTo>
                  <a:cubicBezTo>
                    <a:pt x="16589" y="6915"/>
                    <a:pt x="16582" y="6903"/>
                    <a:pt x="16572" y="6892"/>
                  </a:cubicBezTo>
                  <a:cubicBezTo>
                    <a:pt x="16562" y="6877"/>
                    <a:pt x="16553" y="6863"/>
                    <a:pt x="16542" y="6848"/>
                  </a:cubicBezTo>
                  <a:cubicBezTo>
                    <a:pt x="16534" y="6836"/>
                    <a:pt x="16525" y="6824"/>
                    <a:pt x="16516" y="6812"/>
                  </a:cubicBezTo>
                  <a:cubicBezTo>
                    <a:pt x="16505" y="6798"/>
                    <a:pt x="16495" y="6785"/>
                    <a:pt x="16484" y="6772"/>
                  </a:cubicBezTo>
                  <a:cubicBezTo>
                    <a:pt x="16475" y="6761"/>
                    <a:pt x="16464" y="6749"/>
                    <a:pt x="16455" y="6738"/>
                  </a:cubicBezTo>
                  <a:cubicBezTo>
                    <a:pt x="16444" y="6725"/>
                    <a:pt x="16433" y="6712"/>
                    <a:pt x="16422" y="6699"/>
                  </a:cubicBezTo>
                  <a:cubicBezTo>
                    <a:pt x="16412" y="6688"/>
                    <a:pt x="16402" y="6676"/>
                    <a:pt x="16392" y="6666"/>
                  </a:cubicBezTo>
                  <a:cubicBezTo>
                    <a:pt x="16381" y="6653"/>
                    <a:pt x="16368" y="6641"/>
                    <a:pt x="16356" y="6628"/>
                  </a:cubicBezTo>
                  <a:cubicBezTo>
                    <a:pt x="16346" y="6618"/>
                    <a:pt x="16336" y="6606"/>
                    <a:pt x="16324" y="6596"/>
                  </a:cubicBezTo>
                  <a:cubicBezTo>
                    <a:pt x="16311" y="6585"/>
                    <a:pt x="16299" y="6571"/>
                    <a:pt x="16286" y="6560"/>
                  </a:cubicBezTo>
                  <a:cubicBezTo>
                    <a:pt x="16276" y="6550"/>
                    <a:pt x="16264" y="6539"/>
                    <a:pt x="16253" y="6529"/>
                  </a:cubicBezTo>
                  <a:cubicBezTo>
                    <a:pt x="16240" y="6518"/>
                    <a:pt x="16227" y="6506"/>
                    <a:pt x="16214" y="6496"/>
                  </a:cubicBezTo>
                  <a:cubicBezTo>
                    <a:pt x="16203" y="6486"/>
                    <a:pt x="16191" y="6477"/>
                    <a:pt x="16180" y="6467"/>
                  </a:cubicBezTo>
                  <a:cubicBezTo>
                    <a:pt x="16167" y="6457"/>
                    <a:pt x="16152" y="6446"/>
                    <a:pt x="16139" y="6435"/>
                  </a:cubicBezTo>
                  <a:cubicBezTo>
                    <a:pt x="16127" y="6426"/>
                    <a:pt x="16115" y="6417"/>
                    <a:pt x="16103" y="6409"/>
                  </a:cubicBezTo>
                  <a:cubicBezTo>
                    <a:pt x="16088" y="6398"/>
                    <a:pt x="16074" y="6388"/>
                    <a:pt x="16060" y="6379"/>
                  </a:cubicBezTo>
                  <a:cubicBezTo>
                    <a:pt x="16047" y="6370"/>
                    <a:pt x="16036" y="6362"/>
                    <a:pt x="16023" y="6353"/>
                  </a:cubicBezTo>
                  <a:cubicBezTo>
                    <a:pt x="16008" y="6343"/>
                    <a:pt x="15993" y="6333"/>
                    <a:pt x="15979" y="6325"/>
                  </a:cubicBezTo>
                  <a:cubicBezTo>
                    <a:pt x="15966" y="6317"/>
                    <a:pt x="15954" y="6308"/>
                    <a:pt x="15940" y="6302"/>
                  </a:cubicBezTo>
                  <a:cubicBezTo>
                    <a:pt x="15925" y="6292"/>
                    <a:pt x="15909" y="6283"/>
                    <a:pt x="15895" y="6276"/>
                  </a:cubicBezTo>
                  <a:cubicBezTo>
                    <a:pt x="15882" y="6268"/>
                    <a:pt x="15869" y="6260"/>
                    <a:pt x="15857" y="6254"/>
                  </a:cubicBezTo>
                  <a:cubicBezTo>
                    <a:pt x="15841" y="6246"/>
                    <a:pt x="15826" y="6237"/>
                    <a:pt x="15810" y="6229"/>
                  </a:cubicBezTo>
                  <a:cubicBezTo>
                    <a:pt x="15797" y="6223"/>
                    <a:pt x="15784" y="6215"/>
                    <a:pt x="15770" y="6209"/>
                  </a:cubicBezTo>
                  <a:cubicBezTo>
                    <a:pt x="15755" y="6202"/>
                    <a:pt x="15738" y="6194"/>
                    <a:pt x="15722" y="6187"/>
                  </a:cubicBezTo>
                  <a:cubicBezTo>
                    <a:pt x="15707" y="6181"/>
                    <a:pt x="15694" y="6174"/>
                    <a:pt x="15681" y="6169"/>
                  </a:cubicBezTo>
                  <a:lnTo>
                    <a:pt x="15630" y="6150"/>
                  </a:lnTo>
                  <a:cubicBezTo>
                    <a:pt x="15616" y="6145"/>
                    <a:pt x="15601" y="6138"/>
                    <a:pt x="15589" y="6133"/>
                  </a:cubicBezTo>
                  <a:cubicBezTo>
                    <a:pt x="15573" y="6127"/>
                    <a:pt x="15554" y="6121"/>
                    <a:pt x="15538" y="6116"/>
                  </a:cubicBezTo>
                  <a:cubicBezTo>
                    <a:pt x="15523" y="6111"/>
                    <a:pt x="15509" y="6106"/>
                    <a:pt x="15495" y="6102"/>
                  </a:cubicBezTo>
                  <a:cubicBezTo>
                    <a:pt x="15477" y="6097"/>
                    <a:pt x="15460" y="6092"/>
                    <a:pt x="15442" y="6086"/>
                  </a:cubicBezTo>
                  <a:lnTo>
                    <a:pt x="15400" y="6075"/>
                  </a:lnTo>
                  <a:cubicBezTo>
                    <a:pt x="15382" y="6070"/>
                    <a:pt x="15364" y="6066"/>
                    <a:pt x="15346" y="6062"/>
                  </a:cubicBezTo>
                  <a:cubicBezTo>
                    <a:pt x="15332" y="6059"/>
                    <a:pt x="15317" y="6055"/>
                    <a:pt x="15303" y="6051"/>
                  </a:cubicBezTo>
                  <a:cubicBezTo>
                    <a:pt x="15284" y="6048"/>
                    <a:pt x="15265" y="6045"/>
                    <a:pt x="15246" y="6041"/>
                  </a:cubicBezTo>
                  <a:lnTo>
                    <a:pt x="15204" y="6034"/>
                  </a:lnTo>
                  <a:cubicBezTo>
                    <a:pt x="15183" y="6031"/>
                    <a:pt x="15163" y="6029"/>
                    <a:pt x="15143" y="6026"/>
                  </a:cubicBezTo>
                  <a:cubicBezTo>
                    <a:pt x="15131" y="6025"/>
                    <a:pt x="15116" y="6023"/>
                    <a:pt x="15104" y="6020"/>
                  </a:cubicBezTo>
                  <a:cubicBezTo>
                    <a:pt x="15080" y="6018"/>
                    <a:pt x="15059" y="6017"/>
                    <a:pt x="15035" y="6015"/>
                  </a:cubicBezTo>
                  <a:cubicBezTo>
                    <a:pt x="15024" y="6014"/>
                    <a:pt x="15014" y="6013"/>
                    <a:pt x="15002" y="6013"/>
                  </a:cubicBezTo>
                  <a:cubicBezTo>
                    <a:pt x="14967" y="6012"/>
                    <a:pt x="14934" y="6010"/>
                    <a:pt x="14899" y="6010"/>
                  </a:cubicBezTo>
                  <a:cubicBezTo>
                    <a:pt x="14864" y="6010"/>
                    <a:pt x="14829" y="6012"/>
                    <a:pt x="14796" y="6013"/>
                  </a:cubicBezTo>
                  <a:cubicBezTo>
                    <a:pt x="14785" y="6013"/>
                    <a:pt x="14773" y="6014"/>
                    <a:pt x="14762" y="6015"/>
                  </a:cubicBezTo>
                  <a:cubicBezTo>
                    <a:pt x="14740" y="6017"/>
                    <a:pt x="14718" y="6018"/>
                    <a:pt x="14694" y="6020"/>
                  </a:cubicBezTo>
                  <a:cubicBezTo>
                    <a:pt x="14682" y="6023"/>
                    <a:pt x="14668" y="6025"/>
                    <a:pt x="14654" y="6026"/>
                  </a:cubicBezTo>
                  <a:cubicBezTo>
                    <a:pt x="14634" y="6029"/>
                    <a:pt x="14613" y="6031"/>
                    <a:pt x="14594" y="6034"/>
                  </a:cubicBezTo>
                  <a:lnTo>
                    <a:pt x="14551" y="6041"/>
                  </a:lnTo>
                  <a:cubicBezTo>
                    <a:pt x="14533" y="6045"/>
                    <a:pt x="14513" y="6048"/>
                    <a:pt x="14495" y="6051"/>
                  </a:cubicBezTo>
                  <a:cubicBezTo>
                    <a:pt x="14481" y="6054"/>
                    <a:pt x="14467" y="6059"/>
                    <a:pt x="14452" y="6062"/>
                  </a:cubicBezTo>
                  <a:cubicBezTo>
                    <a:pt x="14435" y="6066"/>
                    <a:pt x="14416" y="6070"/>
                    <a:pt x="14399" y="6075"/>
                  </a:cubicBezTo>
                  <a:lnTo>
                    <a:pt x="14356" y="6086"/>
                  </a:lnTo>
                  <a:cubicBezTo>
                    <a:pt x="14338" y="6092"/>
                    <a:pt x="14322" y="6096"/>
                    <a:pt x="14303" y="6102"/>
                  </a:cubicBezTo>
                  <a:cubicBezTo>
                    <a:pt x="14289" y="6106"/>
                    <a:pt x="14275" y="6111"/>
                    <a:pt x="14261" y="6116"/>
                  </a:cubicBezTo>
                  <a:cubicBezTo>
                    <a:pt x="14244" y="6121"/>
                    <a:pt x="14226" y="6128"/>
                    <a:pt x="14209" y="6133"/>
                  </a:cubicBezTo>
                  <a:cubicBezTo>
                    <a:pt x="14195" y="6138"/>
                    <a:pt x="14181" y="6143"/>
                    <a:pt x="14168" y="6150"/>
                  </a:cubicBezTo>
                  <a:lnTo>
                    <a:pt x="14118" y="6169"/>
                  </a:lnTo>
                  <a:cubicBezTo>
                    <a:pt x="14103" y="6176"/>
                    <a:pt x="14091" y="6181"/>
                    <a:pt x="14077" y="6187"/>
                  </a:cubicBezTo>
                  <a:cubicBezTo>
                    <a:pt x="14060" y="6194"/>
                    <a:pt x="14045" y="6202"/>
                    <a:pt x="14028" y="6209"/>
                  </a:cubicBezTo>
                  <a:cubicBezTo>
                    <a:pt x="14014" y="6215"/>
                    <a:pt x="14000" y="6222"/>
                    <a:pt x="13988" y="6229"/>
                  </a:cubicBezTo>
                  <a:cubicBezTo>
                    <a:pt x="13973" y="6237"/>
                    <a:pt x="13957" y="6245"/>
                    <a:pt x="13942" y="6254"/>
                  </a:cubicBezTo>
                  <a:cubicBezTo>
                    <a:pt x="13928" y="6261"/>
                    <a:pt x="13916" y="6268"/>
                    <a:pt x="13903" y="6276"/>
                  </a:cubicBezTo>
                  <a:cubicBezTo>
                    <a:pt x="13887" y="6285"/>
                    <a:pt x="13872" y="6292"/>
                    <a:pt x="13858" y="6302"/>
                  </a:cubicBezTo>
                  <a:cubicBezTo>
                    <a:pt x="13845" y="6309"/>
                    <a:pt x="13833" y="6317"/>
                    <a:pt x="13820" y="6325"/>
                  </a:cubicBezTo>
                  <a:cubicBezTo>
                    <a:pt x="13807" y="6333"/>
                    <a:pt x="13791" y="6343"/>
                    <a:pt x="13777" y="6353"/>
                  </a:cubicBezTo>
                  <a:cubicBezTo>
                    <a:pt x="13764" y="6360"/>
                    <a:pt x="13752" y="6370"/>
                    <a:pt x="13740" y="6379"/>
                  </a:cubicBezTo>
                  <a:cubicBezTo>
                    <a:pt x="13725" y="6389"/>
                    <a:pt x="13711" y="6398"/>
                    <a:pt x="13697" y="6409"/>
                  </a:cubicBezTo>
                  <a:cubicBezTo>
                    <a:pt x="13685" y="6417"/>
                    <a:pt x="13674" y="6426"/>
                    <a:pt x="13661" y="6435"/>
                  </a:cubicBezTo>
                  <a:cubicBezTo>
                    <a:pt x="13647" y="6446"/>
                    <a:pt x="13634" y="6456"/>
                    <a:pt x="13619" y="6467"/>
                  </a:cubicBezTo>
                  <a:cubicBezTo>
                    <a:pt x="13608" y="6477"/>
                    <a:pt x="13597" y="6487"/>
                    <a:pt x="13585" y="6496"/>
                  </a:cubicBezTo>
                  <a:cubicBezTo>
                    <a:pt x="13572" y="6507"/>
                    <a:pt x="13560" y="6518"/>
                    <a:pt x="13545" y="6529"/>
                  </a:cubicBezTo>
                  <a:cubicBezTo>
                    <a:pt x="13534" y="6539"/>
                    <a:pt x="13524" y="6550"/>
                    <a:pt x="13511" y="6560"/>
                  </a:cubicBezTo>
                  <a:cubicBezTo>
                    <a:pt x="13499" y="6571"/>
                    <a:pt x="13486" y="6584"/>
                    <a:pt x="13474" y="6596"/>
                  </a:cubicBezTo>
                  <a:cubicBezTo>
                    <a:pt x="13464" y="6606"/>
                    <a:pt x="13454" y="6618"/>
                    <a:pt x="13443" y="6628"/>
                  </a:cubicBezTo>
                  <a:cubicBezTo>
                    <a:pt x="13432" y="6641"/>
                    <a:pt x="13419" y="6653"/>
                    <a:pt x="13407" y="6666"/>
                  </a:cubicBezTo>
                  <a:cubicBezTo>
                    <a:pt x="13397" y="6677"/>
                    <a:pt x="13387" y="6688"/>
                    <a:pt x="13377" y="6699"/>
                  </a:cubicBezTo>
                  <a:cubicBezTo>
                    <a:pt x="13366" y="6712"/>
                    <a:pt x="13355" y="6725"/>
                    <a:pt x="13345" y="6738"/>
                  </a:cubicBezTo>
                  <a:cubicBezTo>
                    <a:pt x="13334" y="6749"/>
                    <a:pt x="13325" y="6761"/>
                    <a:pt x="13316" y="6772"/>
                  </a:cubicBezTo>
                  <a:cubicBezTo>
                    <a:pt x="13305" y="6785"/>
                    <a:pt x="13294" y="6800"/>
                    <a:pt x="13284" y="6812"/>
                  </a:cubicBezTo>
                  <a:cubicBezTo>
                    <a:pt x="13275" y="6824"/>
                    <a:pt x="13266" y="6837"/>
                    <a:pt x="13257" y="6848"/>
                  </a:cubicBezTo>
                  <a:cubicBezTo>
                    <a:pt x="13247" y="6863"/>
                    <a:pt x="13236" y="6877"/>
                    <a:pt x="13227" y="6892"/>
                  </a:cubicBezTo>
                  <a:cubicBezTo>
                    <a:pt x="13218" y="6904"/>
                    <a:pt x="13211" y="6917"/>
                    <a:pt x="13201" y="6929"/>
                  </a:cubicBezTo>
                  <a:cubicBezTo>
                    <a:pt x="13192" y="6943"/>
                    <a:pt x="13182" y="6956"/>
                    <a:pt x="13174" y="6972"/>
                  </a:cubicBezTo>
                  <a:lnTo>
                    <a:pt x="13150" y="7011"/>
                  </a:lnTo>
                  <a:cubicBezTo>
                    <a:pt x="13141" y="7025"/>
                    <a:pt x="13133" y="7041"/>
                    <a:pt x="13124" y="7056"/>
                  </a:cubicBezTo>
                  <a:cubicBezTo>
                    <a:pt x="13117" y="7069"/>
                    <a:pt x="13110" y="7083"/>
                    <a:pt x="13103" y="7095"/>
                  </a:cubicBezTo>
                  <a:lnTo>
                    <a:pt x="13079" y="7142"/>
                  </a:lnTo>
                  <a:cubicBezTo>
                    <a:pt x="13073" y="7156"/>
                    <a:pt x="13066" y="7171"/>
                    <a:pt x="13058" y="7183"/>
                  </a:cubicBezTo>
                  <a:cubicBezTo>
                    <a:pt x="13051" y="7198"/>
                    <a:pt x="13045" y="7214"/>
                    <a:pt x="13038" y="7229"/>
                  </a:cubicBezTo>
                  <a:cubicBezTo>
                    <a:pt x="13032" y="7244"/>
                    <a:pt x="13025" y="7258"/>
                    <a:pt x="13020" y="7271"/>
                  </a:cubicBezTo>
                  <a:cubicBezTo>
                    <a:pt x="13014" y="7287"/>
                    <a:pt x="13007" y="7304"/>
                    <a:pt x="13001" y="7320"/>
                  </a:cubicBezTo>
                  <a:cubicBezTo>
                    <a:pt x="12995" y="7333"/>
                    <a:pt x="12989" y="7349"/>
                    <a:pt x="12984" y="7363"/>
                  </a:cubicBezTo>
                  <a:cubicBezTo>
                    <a:pt x="12979" y="7381"/>
                    <a:pt x="12973" y="7395"/>
                    <a:pt x="12968" y="7413"/>
                  </a:cubicBezTo>
                  <a:cubicBezTo>
                    <a:pt x="12963" y="7428"/>
                    <a:pt x="12957" y="7442"/>
                    <a:pt x="12953" y="7458"/>
                  </a:cubicBezTo>
                  <a:cubicBezTo>
                    <a:pt x="12948" y="7474"/>
                    <a:pt x="12944" y="7491"/>
                    <a:pt x="12939" y="7506"/>
                  </a:cubicBezTo>
                  <a:lnTo>
                    <a:pt x="12928" y="7553"/>
                  </a:lnTo>
                  <a:lnTo>
                    <a:pt x="12916" y="7603"/>
                  </a:lnTo>
                  <a:cubicBezTo>
                    <a:pt x="12912" y="7618"/>
                    <a:pt x="12909" y="7635"/>
                    <a:pt x="12906" y="7650"/>
                  </a:cubicBezTo>
                  <a:cubicBezTo>
                    <a:pt x="12902" y="7667"/>
                    <a:pt x="12899" y="7683"/>
                    <a:pt x="12897" y="7702"/>
                  </a:cubicBezTo>
                  <a:cubicBezTo>
                    <a:pt x="12894" y="7718"/>
                    <a:pt x="12892" y="7734"/>
                    <a:pt x="12888" y="7751"/>
                  </a:cubicBezTo>
                  <a:cubicBezTo>
                    <a:pt x="12886" y="7768"/>
                    <a:pt x="12883" y="7785"/>
                    <a:pt x="12882" y="7803"/>
                  </a:cubicBezTo>
                  <a:cubicBezTo>
                    <a:pt x="12881" y="7819"/>
                    <a:pt x="12878" y="7836"/>
                    <a:pt x="12877" y="7852"/>
                  </a:cubicBezTo>
                  <a:cubicBezTo>
                    <a:pt x="12876" y="7870"/>
                    <a:pt x="12875" y="7887"/>
                    <a:pt x="12873" y="7904"/>
                  </a:cubicBezTo>
                  <a:cubicBezTo>
                    <a:pt x="12872" y="7921"/>
                    <a:pt x="12871" y="7938"/>
                    <a:pt x="12871" y="7954"/>
                  </a:cubicBezTo>
                  <a:cubicBezTo>
                    <a:pt x="12871" y="7960"/>
                    <a:pt x="12870" y="7967"/>
                    <a:pt x="12870" y="7974"/>
                  </a:cubicBezTo>
                  <a:lnTo>
                    <a:pt x="11751" y="7974"/>
                  </a:lnTo>
                  <a:lnTo>
                    <a:pt x="11751" y="869"/>
                  </a:lnTo>
                  <a:cubicBezTo>
                    <a:pt x="11751" y="676"/>
                    <a:pt x="11908" y="519"/>
                    <a:pt x="12101" y="519"/>
                  </a:cubicBezTo>
                  <a:close/>
                  <a:moveTo>
                    <a:pt x="3238" y="6529"/>
                  </a:moveTo>
                  <a:cubicBezTo>
                    <a:pt x="4072" y="6529"/>
                    <a:pt x="4750" y="7208"/>
                    <a:pt x="4750" y="8042"/>
                  </a:cubicBezTo>
                  <a:cubicBezTo>
                    <a:pt x="4750" y="8096"/>
                    <a:pt x="4747" y="8151"/>
                    <a:pt x="4741" y="8206"/>
                  </a:cubicBezTo>
                  <a:cubicBezTo>
                    <a:pt x="4659" y="8963"/>
                    <a:pt x="4016" y="9554"/>
                    <a:pt x="3238" y="9554"/>
                  </a:cubicBezTo>
                  <a:cubicBezTo>
                    <a:pt x="2461" y="9554"/>
                    <a:pt x="1818" y="8963"/>
                    <a:pt x="1735" y="8207"/>
                  </a:cubicBezTo>
                  <a:cubicBezTo>
                    <a:pt x="1729" y="8151"/>
                    <a:pt x="1726" y="8096"/>
                    <a:pt x="1726" y="8042"/>
                  </a:cubicBezTo>
                  <a:cubicBezTo>
                    <a:pt x="1726" y="7208"/>
                    <a:pt x="2404" y="6529"/>
                    <a:pt x="3238" y="6529"/>
                  </a:cubicBezTo>
                  <a:close/>
                  <a:moveTo>
                    <a:pt x="14898" y="6529"/>
                  </a:moveTo>
                  <a:cubicBezTo>
                    <a:pt x="15732" y="6529"/>
                    <a:pt x="16411" y="7208"/>
                    <a:pt x="16411" y="8042"/>
                  </a:cubicBezTo>
                  <a:cubicBezTo>
                    <a:pt x="16411" y="8096"/>
                    <a:pt x="16408" y="8153"/>
                    <a:pt x="16401" y="8207"/>
                  </a:cubicBezTo>
                  <a:cubicBezTo>
                    <a:pt x="16319" y="8963"/>
                    <a:pt x="15677" y="9554"/>
                    <a:pt x="14898" y="9554"/>
                  </a:cubicBezTo>
                  <a:cubicBezTo>
                    <a:pt x="14120" y="9554"/>
                    <a:pt x="13477" y="8963"/>
                    <a:pt x="13395" y="8206"/>
                  </a:cubicBezTo>
                  <a:cubicBezTo>
                    <a:pt x="13389" y="8150"/>
                    <a:pt x="13386" y="8094"/>
                    <a:pt x="13386" y="8042"/>
                  </a:cubicBezTo>
                  <a:cubicBezTo>
                    <a:pt x="13386" y="7208"/>
                    <a:pt x="14064" y="6529"/>
                    <a:pt x="14898" y="6529"/>
                  </a:cubicBezTo>
                  <a:close/>
                  <a:moveTo>
                    <a:pt x="12098" y="0"/>
                  </a:moveTo>
                  <a:cubicBezTo>
                    <a:pt x="11618" y="0"/>
                    <a:pt x="11228" y="391"/>
                    <a:pt x="11228" y="870"/>
                  </a:cubicBezTo>
                  <a:lnTo>
                    <a:pt x="11228" y="3260"/>
                  </a:lnTo>
                  <a:cubicBezTo>
                    <a:pt x="10936" y="2728"/>
                    <a:pt x="10372" y="2366"/>
                    <a:pt x="9723" y="2366"/>
                  </a:cubicBezTo>
                  <a:cubicBezTo>
                    <a:pt x="8778" y="2366"/>
                    <a:pt x="8010" y="3135"/>
                    <a:pt x="8010" y="4079"/>
                  </a:cubicBezTo>
                  <a:lnTo>
                    <a:pt x="8010" y="5584"/>
                  </a:lnTo>
                  <a:lnTo>
                    <a:pt x="5449" y="5584"/>
                  </a:lnTo>
                  <a:cubicBezTo>
                    <a:pt x="5189" y="5023"/>
                    <a:pt x="4619" y="4653"/>
                    <a:pt x="3993" y="4653"/>
                  </a:cubicBezTo>
                  <a:lnTo>
                    <a:pt x="2518" y="4653"/>
                  </a:lnTo>
                  <a:cubicBezTo>
                    <a:pt x="1894" y="4653"/>
                    <a:pt x="1323" y="5022"/>
                    <a:pt x="1062" y="5584"/>
                  </a:cubicBezTo>
                  <a:lnTo>
                    <a:pt x="517" y="5584"/>
                  </a:lnTo>
                  <a:cubicBezTo>
                    <a:pt x="233" y="5584"/>
                    <a:pt x="1" y="5816"/>
                    <a:pt x="1" y="6100"/>
                  </a:cubicBezTo>
                  <a:lnTo>
                    <a:pt x="1" y="7764"/>
                  </a:lnTo>
                  <a:cubicBezTo>
                    <a:pt x="1" y="7803"/>
                    <a:pt x="3" y="7842"/>
                    <a:pt x="8" y="7881"/>
                  </a:cubicBezTo>
                  <a:cubicBezTo>
                    <a:pt x="8" y="7882"/>
                    <a:pt x="8" y="7885"/>
                    <a:pt x="10" y="7886"/>
                  </a:cubicBezTo>
                  <a:cubicBezTo>
                    <a:pt x="60" y="8233"/>
                    <a:pt x="363" y="8496"/>
                    <a:pt x="715" y="8496"/>
                  </a:cubicBezTo>
                  <a:lnTo>
                    <a:pt x="1260" y="8496"/>
                  </a:lnTo>
                  <a:cubicBezTo>
                    <a:pt x="1467" y="9399"/>
                    <a:pt x="2276" y="10074"/>
                    <a:pt x="3240" y="10074"/>
                  </a:cubicBezTo>
                  <a:cubicBezTo>
                    <a:pt x="4204" y="10074"/>
                    <a:pt x="5014" y="9399"/>
                    <a:pt x="5221" y="8496"/>
                  </a:cubicBezTo>
                  <a:lnTo>
                    <a:pt x="12918" y="8496"/>
                  </a:lnTo>
                  <a:cubicBezTo>
                    <a:pt x="13126" y="9399"/>
                    <a:pt x="13936" y="10074"/>
                    <a:pt x="14899" y="10074"/>
                  </a:cubicBezTo>
                  <a:cubicBezTo>
                    <a:pt x="15863" y="10074"/>
                    <a:pt x="16672" y="9399"/>
                    <a:pt x="16880" y="8496"/>
                  </a:cubicBezTo>
                  <a:lnTo>
                    <a:pt x="17097" y="8496"/>
                  </a:lnTo>
                  <a:cubicBezTo>
                    <a:pt x="17393" y="8496"/>
                    <a:pt x="17675" y="8381"/>
                    <a:pt x="17890" y="8174"/>
                  </a:cubicBezTo>
                  <a:cubicBezTo>
                    <a:pt x="18108" y="7963"/>
                    <a:pt x="18229" y="7682"/>
                    <a:pt x="18229" y="7387"/>
                  </a:cubicBezTo>
                  <a:lnTo>
                    <a:pt x="18229" y="2801"/>
                  </a:lnTo>
                  <a:cubicBezTo>
                    <a:pt x="18228" y="2558"/>
                    <a:pt x="18135" y="2330"/>
                    <a:pt x="17963" y="2157"/>
                  </a:cubicBezTo>
                  <a:lnTo>
                    <a:pt x="16102" y="272"/>
                  </a:lnTo>
                  <a:cubicBezTo>
                    <a:pt x="15930" y="99"/>
                    <a:pt x="15693" y="0"/>
                    <a:pt x="15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18" name="Google Shape;2618;p63"/>
            <p:cNvSpPr/>
            <p:nvPr/>
          </p:nvSpPr>
          <p:spPr>
            <a:xfrm>
              <a:off x="4317725" y="2655400"/>
              <a:ext cx="53875" cy="53900"/>
            </a:xfrm>
            <a:custGeom>
              <a:avLst/>
              <a:gdLst/>
              <a:ahLst/>
              <a:cxnLst/>
              <a:rect l="l" t="t" r="r" b="b"/>
              <a:pathLst>
                <a:path w="2155" h="2156" extrusionOk="0">
                  <a:moveTo>
                    <a:pt x="1077" y="522"/>
                  </a:moveTo>
                  <a:cubicBezTo>
                    <a:pt x="1383" y="522"/>
                    <a:pt x="1633" y="772"/>
                    <a:pt x="1633" y="1078"/>
                  </a:cubicBezTo>
                  <a:cubicBezTo>
                    <a:pt x="1634" y="1384"/>
                    <a:pt x="1385" y="1634"/>
                    <a:pt x="1077" y="1634"/>
                  </a:cubicBezTo>
                  <a:cubicBezTo>
                    <a:pt x="770" y="1634"/>
                    <a:pt x="521" y="1384"/>
                    <a:pt x="521" y="1078"/>
                  </a:cubicBezTo>
                  <a:cubicBezTo>
                    <a:pt x="521" y="772"/>
                    <a:pt x="770" y="522"/>
                    <a:pt x="1077" y="522"/>
                  </a:cubicBezTo>
                  <a:close/>
                  <a:moveTo>
                    <a:pt x="1077" y="1"/>
                  </a:moveTo>
                  <a:cubicBezTo>
                    <a:pt x="482" y="1"/>
                    <a:pt x="0" y="484"/>
                    <a:pt x="0" y="1078"/>
                  </a:cubicBezTo>
                  <a:cubicBezTo>
                    <a:pt x="0" y="1673"/>
                    <a:pt x="482" y="2156"/>
                    <a:pt x="1077" y="2156"/>
                  </a:cubicBezTo>
                  <a:cubicBezTo>
                    <a:pt x="1671" y="2156"/>
                    <a:pt x="2154" y="1673"/>
                    <a:pt x="2154" y="1078"/>
                  </a:cubicBezTo>
                  <a:cubicBezTo>
                    <a:pt x="2154" y="484"/>
                    <a:pt x="167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19" name="Google Shape;2619;p63"/>
            <p:cNvSpPr/>
            <p:nvPr/>
          </p:nvSpPr>
          <p:spPr>
            <a:xfrm>
              <a:off x="4023600" y="2655425"/>
              <a:ext cx="59125" cy="53875"/>
            </a:xfrm>
            <a:custGeom>
              <a:avLst/>
              <a:gdLst/>
              <a:ahLst/>
              <a:cxnLst/>
              <a:rect l="l" t="t" r="r" b="b"/>
              <a:pathLst>
                <a:path w="2365" h="2155" extrusionOk="0">
                  <a:moveTo>
                    <a:pt x="1183" y="520"/>
                  </a:moveTo>
                  <a:cubicBezTo>
                    <a:pt x="1326" y="520"/>
                    <a:pt x="1467" y="574"/>
                    <a:pt x="1577" y="682"/>
                  </a:cubicBezTo>
                  <a:cubicBezTo>
                    <a:pt x="1794" y="900"/>
                    <a:pt x="1794" y="1254"/>
                    <a:pt x="1575" y="1470"/>
                  </a:cubicBezTo>
                  <a:cubicBezTo>
                    <a:pt x="1467" y="1579"/>
                    <a:pt x="1324" y="1633"/>
                    <a:pt x="1182" y="1633"/>
                  </a:cubicBezTo>
                  <a:cubicBezTo>
                    <a:pt x="1040" y="1633"/>
                    <a:pt x="897" y="1579"/>
                    <a:pt x="789" y="1470"/>
                  </a:cubicBezTo>
                  <a:cubicBezTo>
                    <a:pt x="571" y="1252"/>
                    <a:pt x="571" y="900"/>
                    <a:pt x="789" y="682"/>
                  </a:cubicBezTo>
                  <a:cubicBezTo>
                    <a:pt x="897" y="574"/>
                    <a:pt x="1040" y="520"/>
                    <a:pt x="1183" y="520"/>
                  </a:cubicBezTo>
                  <a:close/>
                  <a:moveTo>
                    <a:pt x="1182" y="0"/>
                  </a:moveTo>
                  <a:cubicBezTo>
                    <a:pt x="907" y="0"/>
                    <a:pt x="631" y="105"/>
                    <a:pt x="420" y="315"/>
                  </a:cubicBezTo>
                  <a:cubicBezTo>
                    <a:pt x="0" y="735"/>
                    <a:pt x="0" y="1418"/>
                    <a:pt x="420" y="1839"/>
                  </a:cubicBezTo>
                  <a:cubicBezTo>
                    <a:pt x="630" y="2049"/>
                    <a:pt x="906" y="2155"/>
                    <a:pt x="1182" y="2155"/>
                  </a:cubicBezTo>
                  <a:cubicBezTo>
                    <a:pt x="1457" y="2155"/>
                    <a:pt x="1734" y="2049"/>
                    <a:pt x="1944" y="1839"/>
                  </a:cubicBezTo>
                  <a:cubicBezTo>
                    <a:pt x="2365" y="1418"/>
                    <a:pt x="2365" y="735"/>
                    <a:pt x="1944" y="315"/>
                  </a:cubicBezTo>
                  <a:cubicBezTo>
                    <a:pt x="1734" y="105"/>
                    <a:pt x="1458"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20" name="Google Shape;2620;p63"/>
            <p:cNvSpPr/>
            <p:nvPr/>
          </p:nvSpPr>
          <p:spPr>
            <a:xfrm>
              <a:off x="4104150" y="2639125"/>
              <a:ext cx="146725" cy="38075"/>
            </a:xfrm>
            <a:custGeom>
              <a:avLst/>
              <a:gdLst/>
              <a:ahLst/>
              <a:cxnLst/>
              <a:rect l="l" t="t" r="r" b="b"/>
              <a:pathLst>
                <a:path w="5869" h="1523" extrusionOk="0">
                  <a:moveTo>
                    <a:pt x="521" y="1"/>
                  </a:moveTo>
                  <a:cubicBezTo>
                    <a:pt x="233" y="1"/>
                    <a:pt x="1" y="234"/>
                    <a:pt x="1" y="521"/>
                  </a:cubicBezTo>
                  <a:lnTo>
                    <a:pt x="1" y="1003"/>
                  </a:lnTo>
                  <a:cubicBezTo>
                    <a:pt x="1" y="1290"/>
                    <a:pt x="234" y="1523"/>
                    <a:pt x="521" y="1523"/>
                  </a:cubicBezTo>
                  <a:lnTo>
                    <a:pt x="1209" y="1523"/>
                  </a:lnTo>
                  <a:cubicBezTo>
                    <a:pt x="1354" y="1523"/>
                    <a:pt x="1469" y="1406"/>
                    <a:pt x="1469" y="1263"/>
                  </a:cubicBezTo>
                  <a:cubicBezTo>
                    <a:pt x="1469" y="1120"/>
                    <a:pt x="1353" y="1003"/>
                    <a:pt x="1209" y="1003"/>
                  </a:cubicBezTo>
                  <a:lnTo>
                    <a:pt x="523" y="1005"/>
                  </a:lnTo>
                  <a:lnTo>
                    <a:pt x="521" y="523"/>
                  </a:lnTo>
                  <a:lnTo>
                    <a:pt x="5347" y="522"/>
                  </a:lnTo>
                  <a:lnTo>
                    <a:pt x="5348" y="1003"/>
                  </a:lnTo>
                  <a:lnTo>
                    <a:pt x="2961" y="1003"/>
                  </a:lnTo>
                  <a:cubicBezTo>
                    <a:pt x="2817" y="1003"/>
                    <a:pt x="2701" y="1120"/>
                    <a:pt x="2701" y="1263"/>
                  </a:cubicBezTo>
                  <a:cubicBezTo>
                    <a:pt x="2701" y="1406"/>
                    <a:pt x="2819" y="1523"/>
                    <a:pt x="2961" y="1523"/>
                  </a:cubicBezTo>
                  <a:lnTo>
                    <a:pt x="5348" y="1523"/>
                  </a:lnTo>
                  <a:cubicBezTo>
                    <a:pt x="5636" y="1523"/>
                    <a:pt x="5868" y="1290"/>
                    <a:pt x="5868" y="1003"/>
                  </a:cubicBezTo>
                  <a:lnTo>
                    <a:pt x="5868" y="521"/>
                  </a:lnTo>
                  <a:cubicBezTo>
                    <a:pt x="5868" y="234"/>
                    <a:pt x="5636" y="1"/>
                    <a:pt x="5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21" name="Google Shape;2621;p63"/>
            <p:cNvSpPr/>
            <p:nvPr/>
          </p:nvSpPr>
          <p:spPr>
            <a:xfrm>
              <a:off x="4025075" y="2409650"/>
              <a:ext cx="189475" cy="171150"/>
            </a:xfrm>
            <a:custGeom>
              <a:avLst/>
              <a:gdLst/>
              <a:ahLst/>
              <a:cxnLst/>
              <a:rect l="l" t="t" r="r" b="b"/>
              <a:pathLst>
                <a:path w="7579" h="6846" extrusionOk="0">
                  <a:moveTo>
                    <a:pt x="1297" y="0"/>
                  </a:moveTo>
                  <a:cubicBezTo>
                    <a:pt x="1277" y="0"/>
                    <a:pt x="1258" y="1"/>
                    <a:pt x="1238" y="2"/>
                  </a:cubicBezTo>
                  <a:cubicBezTo>
                    <a:pt x="973" y="16"/>
                    <a:pt x="727" y="133"/>
                    <a:pt x="547" y="331"/>
                  </a:cubicBezTo>
                  <a:cubicBezTo>
                    <a:pt x="195" y="719"/>
                    <a:pt x="200" y="1320"/>
                    <a:pt x="561" y="1700"/>
                  </a:cubicBezTo>
                  <a:lnTo>
                    <a:pt x="563" y="1702"/>
                  </a:lnTo>
                  <a:lnTo>
                    <a:pt x="865" y="2011"/>
                  </a:lnTo>
                  <a:lnTo>
                    <a:pt x="865" y="4687"/>
                  </a:lnTo>
                  <a:cubicBezTo>
                    <a:pt x="865" y="4690"/>
                    <a:pt x="863" y="4693"/>
                    <a:pt x="863" y="4693"/>
                  </a:cubicBezTo>
                  <a:cubicBezTo>
                    <a:pt x="863" y="4693"/>
                    <a:pt x="862" y="4693"/>
                    <a:pt x="862" y="4693"/>
                  </a:cubicBezTo>
                  <a:cubicBezTo>
                    <a:pt x="350" y="4820"/>
                    <a:pt x="1" y="5294"/>
                    <a:pt x="34" y="5823"/>
                  </a:cubicBezTo>
                  <a:cubicBezTo>
                    <a:pt x="68" y="6371"/>
                    <a:pt x="507" y="6810"/>
                    <a:pt x="1055" y="6844"/>
                  </a:cubicBezTo>
                  <a:cubicBezTo>
                    <a:pt x="1078" y="6845"/>
                    <a:pt x="1102" y="6846"/>
                    <a:pt x="1125" y="6846"/>
                  </a:cubicBezTo>
                  <a:cubicBezTo>
                    <a:pt x="1405" y="6846"/>
                    <a:pt x="1668" y="6742"/>
                    <a:pt x="1872" y="6550"/>
                  </a:cubicBezTo>
                  <a:cubicBezTo>
                    <a:pt x="2091" y="6344"/>
                    <a:pt x="2216" y="6055"/>
                    <a:pt x="2216" y="5753"/>
                  </a:cubicBezTo>
                  <a:cubicBezTo>
                    <a:pt x="2216" y="5609"/>
                    <a:pt x="2100" y="5494"/>
                    <a:pt x="1957" y="5494"/>
                  </a:cubicBezTo>
                  <a:cubicBezTo>
                    <a:pt x="1813" y="5494"/>
                    <a:pt x="1696" y="5610"/>
                    <a:pt x="1696" y="5753"/>
                  </a:cubicBezTo>
                  <a:cubicBezTo>
                    <a:pt x="1696" y="5913"/>
                    <a:pt x="1633" y="6061"/>
                    <a:pt x="1516" y="6170"/>
                  </a:cubicBezTo>
                  <a:cubicBezTo>
                    <a:pt x="1409" y="6272"/>
                    <a:pt x="1270" y="6326"/>
                    <a:pt x="1123" y="6326"/>
                  </a:cubicBezTo>
                  <a:cubicBezTo>
                    <a:pt x="1111" y="6326"/>
                    <a:pt x="1100" y="6326"/>
                    <a:pt x="1088" y="6325"/>
                  </a:cubicBezTo>
                  <a:cubicBezTo>
                    <a:pt x="806" y="6307"/>
                    <a:pt x="572" y="6073"/>
                    <a:pt x="554" y="5790"/>
                  </a:cubicBezTo>
                  <a:cubicBezTo>
                    <a:pt x="537" y="5515"/>
                    <a:pt x="718" y="5264"/>
                    <a:pt x="988" y="5198"/>
                  </a:cubicBezTo>
                  <a:cubicBezTo>
                    <a:pt x="1222" y="5141"/>
                    <a:pt x="1386" y="4931"/>
                    <a:pt x="1386" y="4687"/>
                  </a:cubicBezTo>
                  <a:lnTo>
                    <a:pt x="1386" y="2545"/>
                  </a:lnTo>
                  <a:lnTo>
                    <a:pt x="5370" y="6633"/>
                  </a:lnTo>
                  <a:cubicBezTo>
                    <a:pt x="5422" y="6685"/>
                    <a:pt x="5488" y="6711"/>
                    <a:pt x="5556" y="6711"/>
                  </a:cubicBezTo>
                  <a:cubicBezTo>
                    <a:pt x="5622" y="6711"/>
                    <a:pt x="5688" y="6686"/>
                    <a:pt x="5738" y="6638"/>
                  </a:cubicBezTo>
                  <a:cubicBezTo>
                    <a:pt x="5841" y="6537"/>
                    <a:pt x="5844" y="6372"/>
                    <a:pt x="5743" y="6269"/>
                  </a:cubicBezTo>
                  <a:lnTo>
                    <a:pt x="939" y="1341"/>
                  </a:lnTo>
                  <a:cubicBezTo>
                    <a:pt x="767" y="1157"/>
                    <a:pt x="764" y="868"/>
                    <a:pt x="934" y="681"/>
                  </a:cubicBezTo>
                  <a:cubicBezTo>
                    <a:pt x="1020" y="585"/>
                    <a:pt x="1139" y="528"/>
                    <a:pt x="1268" y="522"/>
                  </a:cubicBezTo>
                  <a:cubicBezTo>
                    <a:pt x="1277" y="522"/>
                    <a:pt x="1285" y="521"/>
                    <a:pt x="1293" y="521"/>
                  </a:cubicBezTo>
                  <a:cubicBezTo>
                    <a:pt x="1402" y="521"/>
                    <a:pt x="1507" y="558"/>
                    <a:pt x="1592" y="624"/>
                  </a:cubicBezTo>
                  <a:lnTo>
                    <a:pt x="7126" y="5059"/>
                  </a:lnTo>
                  <a:cubicBezTo>
                    <a:pt x="7174" y="5098"/>
                    <a:pt x="7231" y="5117"/>
                    <a:pt x="7288" y="5117"/>
                  </a:cubicBezTo>
                  <a:cubicBezTo>
                    <a:pt x="7364" y="5117"/>
                    <a:pt x="7439" y="5084"/>
                    <a:pt x="7491" y="5020"/>
                  </a:cubicBezTo>
                  <a:cubicBezTo>
                    <a:pt x="7579" y="4907"/>
                    <a:pt x="7560" y="4743"/>
                    <a:pt x="7447" y="4653"/>
                  </a:cubicBezTo>
                  <a:lnTo>
                    <a:pt x="1913" y="214"/>
                  </a:lnTo>
                  <a:cubicBezTo>
                    <a:pt x="1737" y="76"/>
                    <a:pt x="1520" y="0"/>
                    <a:pt x="12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622" name="Google Shape;2622;p63"/>
          <p:cNvGrpSpPr/>
          <p:nvPr/>
        </p:nvGrpSpPr>
        <p:grpSpPr>
          <a:xfrm>
            <a:off x="3997349" y="3213744"/>
            <a:ext cx="532528" cy="532498"/>
            <a:chOff x="4025125" y="2994750"/>
            <a:chExt cx="455775" cy="455750"/>
          </a:xfrm>
        </p:grpSpPr>
        <p:sp>
          <p:nvSpPr>
            <p:cNvPr id="2623" name="Google Shape;2623;p63"/>
            <p:cNvSpPr/>
            <p:nvPr/>
          </p:nvSpPr>
          <p:spPr>
            <a:xfrm>
              <a:off x="4110675" y="3238150"/>
              <a:ext cx="57025" cy="45950"/>
            </a:xfrm>
            <a:custGeom>
              <a:avLst/>
              <a:gdLst/>
              <a:ahLst/>
              <a:cxnLst/>
              <a:rect l="l" t="t" r="r" b="b"/>
              <a:pathLst>
                <a:path w="2281" h="1838" extrusionOk="0">
                  <a:moveTo>
                    <a:pt x="552" y="551"/>
                  </a:moveTo>
                  <a:lnTo>
                    <a:pt x="1559" y="814"/>
                  </a:lnTo>
                  <a:lnTo>
                    <a:pt x="1695" y="1287"/>
                  </a:lnTo>
                  <a:lnTo>
                    <a:pt x="617" y="1019"/>
                  </a:lnTo>
                  <a:lnTo>
                    <a:pt x="552" y="551"/>
                  </a:lnTo>
                  <a:close/>
                  <a:moveTo>
                    <a:pt x="447" y="0"/>
                  </a:moveTo>
                  <a:cubicBezTo>
                    <a:pt x="343" y="0"/>
                    <a:pt x="241" y="37"/>
                    <a:pt x="161" y="109"/>
                  </a:cubicBezTo>
                  <a:cubicBezTo>
                    <a:pt x="53" y="205"/>
                    <a:pt x="0" y="347"/>
                    <a:pt x="20" y="490"/>
                  </a:cubicBezTo>
                  <a:lnTo>
                    <a:pt x="109" y="1147"/>
                  </a:lnTo>
                  <a:cubicBezTo>
                    <a:pt x="134" y="1323"/>
                    <a:pt x="262" y="1464"/>
                    <a:pt x="434" y="1508"/>
                  </a:cubicBezTo>
                  <a:lnTo>
                    <a:pt x="1719" y="1824"/>
                  </a:lnTo>
                  <a:cubicBezTo>
                    <a:pt x="1753" y="1834"/>
                    <a:pt x="1789" y="1838"/>
                    <a:pt x="1824" y="1838"/>
                  </a:cubicBezTo>
                  <a:cubicBezTo>
                    <a:pt x="1939" y="1838"/>
                    <a:pt x="2050" y="1791"/>
                    <a:pt x="2133" y="1705"/>
                  </a:cubicBezTo>
                  <a:cubicBezTo>
                    <a:pt x="2242" y="1593"/>
                    <a:pt x="2281" y="1436"/>
                    <a:pt x="2236" y="1286"/>
                  </a:cubicBezTo>
                  <a:lnTo>
                    <a:pt x="2044" y="620"/>
                  </a:lnTo>
                  <a:cubicBezTo>
                    <a:pt x="2002" y="474"/>
                    <a:pt x="1884" y="361"/>
                    <a:pt x="1739" y="323"/>
                  </a:cubicBezTo>
                  <a:lnTo>
                    <a:pt x="557" y="14"/>
                  </a:lnTo>
                  <a:cubicBezTo>
                    <a:pt x="521" y="5"/>
                    <a:pt x="484" y="0"/>
                    <a:pt x="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24" name="Google Shape;2624;p63"/>
            <p:cNvSpPr/>
            <p:nvPr/>
          </p:nvSpPr>
          <p:spPr>
            <a:xfrm>
              <a:off x="4025125" y="3237325"/>
              <a:ext cx="455750" cy="213175"/>
            </a:xfrm>
            <a:custGeom>
              <a:avLst/>
              <a:gdLst/>
              <a:ahLst/>
              <a:cxnLst/>
              <a:rect l="l" t="t" r="r" b="b"/>
              <a:pathLst>
                <a:path w="18230" h="8527" extrusionOk="0">
                  <a:moveTo>
                    <a:pt x="261" y="1"/>
                  </a:moveTo>
                  <a:cubicBezTo>
                    <a:pt x="118" y="1"/>
                    <a:pt x="1" y="116"/>
                    <a:pt x="1" y="260"/>
                  </a:cubicBezTo>
                  <a:lnTo>
                    <a:pt x="1" y="5904"/>
                  </a:lnTo>
                  <a:cubicBezTo>
                    <a:pt x="1" y="7349"/>
                    <a:pt x="1178" y="8526"/>
                    <a:pt x="2623" y="8526"/>
                  </a:cubicBezTo>
                  <a:lnTo>
                    <a:pt x="15608" y="8526"/>
                  </a:lnTo>
                  <a:cubicBezTo>
                    <a:pt x="17054" y="8526"/>
                    <a:pt x="18230" y="7349"/>
                    <a:pt x="18230" y="5904"/>
                  </a:cubicBezTo>
                  <a:lnTo>
                    <a:pt x="18230" y="263"/>
                  </a:lnTo>
                  <a:cubicBezTo>
                    <a:pt x="18230" y="119"/>
                    <a:pt x="18113" y="3"/>
                    <a:pt x="17970" y="3"/>
                  </a:cubicBezTo>
                  <a:cubicBezTo>
                    <a:pt x="17827" y="3"/>
                    <a:pt x="17710" y="119"/>
                    <a:pt x="17710" y="263"/>
                  </a:cubicBezTo>
                  <a:lnTo>
                    <a:pt x="17710" y="5904"/>
                  </a:lnTo>
                  <a:cubicBezTo>
                    <a:pt x="17710" y="7064"/>
                    <a:pt x="16767" y="8007"/>
                    <a:pt x="15607" y="8007"/>
                  </a:cubicBezTo>
                  <a:lnTo>
                    <a:pt x="2624" y="8007"/>
                  </a:lnTo>
                  <a:cubicBezTo>
                    <a:pt x="1465" y="8007"/>
                    <a:pt x="521" y="7063"/>
                    <a:pt x="521" y="5904"/>
                  </a:cubicBezTo>
                  <a:lnTo>
                    <a:pt x="521" y="260"/>
                  </a:lnTo>
                  <a:cubicBezTo>
                    <a:pt x="521" y="117"/>
                    <a:pt x="405"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25" name="Google Shape;2625;p63"/>
            <p:cNvSpPr/>
            <p:nvPr/>
          </p:nvSpPr>
          <p:spPr>
            <a:xfrm>
              <a:off x="4025175" y="2994750"/>
              <a:ext cx="455725" cy="213150"/>
            </a:xfrm>
            <a:custGeom>
              <a:avLst/>
              <a:gdLst/>
              <a:ahLst/>
              <a:cxnLst/>
              <a:rect l="l" t="t" r="r" b="b"/>
              <a:pathLst>
                <a:path w="18229" h="8526" extrusionOk="0">
                  <a:moveTo>
                    <a:pt x="2622" y="1"/>
                  </a:moveTo>
                  <a:cubicBezTo>
                    <a:pt x="1177" y="1"/>
                    <a:pt x="1" y="1177"/>
                    <a:pt x="1" y="2622"/>
                  </a:cubicBezTo>
                  <a:lnTo>
                    <a:pt x="1" y="8262"/>
                  </a:lnTo>
                  <a:cubicBezTo>
                    <a:pt x="1" y="8405"/>
                    <a:pt x="116" y="8522"/>
                    <a:pt x="260" y="8522"/>
                  </a:cubicBezTo>
                  <a:cubicBezTo>
                    <a:pt x="403" y="8522"/>
                    <a:pt x="521" y="8407"/>
                    <a:pt x="521" y="8262"/>
                  </a:cubicBezTo>
                  <a:lnTo>
                    <a:pt x="521" y="2622"/>
                  </a:lnTo>
                  <a:cubicBezTo>
                    <a:pt x="521" y="1463"/>
                    <a:pt x="1464" y="520"/>
                    <a:pt x="2623" y="520"/>
                  </a:cubicBezTo>
                  <a:lnTo>
                    <a:pt x="15606" y="520"/>
                  </a:lnTo>
                  <a:cubicBezTo>
                    <a:pt x="16766" y="520"/>
                    <a:pt x="17710" y="1463"/>
                    <a:pt x="17710" y="2622"/>
                  </a:cubicBezTo>
                  <a:lnTo>
                    <a:pt x="17710" y="8265"/>
                  </a:lnTo>
                  <a:cubicBezTo>
                    <a:pt x="17710" y="8408"/>
                    <a:pt x="17825" y="8525"/>
                    <a:pt x="17969" y="8525"/>
                  </a:cubicBezTo>
                  <a:cubicBezTo>
                    <a:pt x="18113" y="8525"/>
                    <a:pt x="18229" y="8409"/>
                    <a:pt x="18229" y="8265"/>
                  </a:cubicBezTo>
                  <a:lnTo>
                    <a:pt x="18229" y="2622"/>
                  </a:lnTo>
                  <a:cubicBezTo>
                    <a:pt x="18228" y="1177"/>
                    <a:pt x="17052" y="1"/>
                    <a:pt x="15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26" name="Google Shape;2626;p63"/>
            <p:cNvSpPr/>
            <p:nvPr/>
          </p:nvSpPr>
          <p:spPr>
            <a:xfrm>
              <a:off x="4057350" y="3053075"/>
              <a:ext cx="365725" cy="365175"/>
            </a:xfrm>
            <a:custGeom>
              <a:avLst/>
              <a:gdLst/>
              <a:ahLst/>
              <a:cxnLst/>
              <a:rect l="l" t="t" r="r" b="b"/>
              <a:pathLst>
                <a:path w="14629" h="14607" extrusionOk="0">
                  <a:moveTo>
                    <a:pt x="3248" y="3618"/>
                  </a:moveTo>
                  <a:lnTo>
                    <a:pt x="4944" y="5310"/>
                  </a:lnTo>
                  <a:lnTo>
                    <a:pt x="3097" y="5310"/>
                  </a:lnTo>
                  <a:cubicBezTo>
                    <a:pt x="3069" y="5310"/>
                    <a:pt x="3040" y="5312"/>
                    <a:pt x="3012" y="5313"/>
                  </a:cubicBezTo>
                  <a:cubicBezTo>
                    <a:pt x="3000" y="5313"/>
                    <a:pt x="2988" y="5314"/>
                    <a:pt x="2976" y="5315"/>
                  </a:cubicBezTo>
                  <a:lnTo>
                    <a:pt x="2929" y="5319"/>
                  </a:lnTo>
                  <a:cubicBezTo>
                    <a:pt x="2914" y="5320"/>
                    <a:pt x="2899" y="5323"/>
                    <a:pt x="2882" y="5324"/>
                  </a:cubicBezTo>
                  <a:cubicBezTo>
                    <a:pt x="2871" y="5325"/>
                    <a:pt x="2861" y="5327"/>
                    <a:pt x="2850" y="5328"/>
                  </a:cubicBezTo>
                  <a:cubicBezTo>
                    <a:pt x="2832" y="5330"/>
                    <a:pt x="2813" y="5333"/>
                    <a:pt x="2794" y="5335"/>
                  </a:cubicBezTo>
                  <a:lnTo>
                    <a:pt x="2775" y="5340"/>
                  </a:lnTo>
                  <a:lnTo>
                    <a:pt x="2697" y="5355"/>
                  </a:lnTo>
                  <a:lnTo>
                    <a:pt x="3248" y="3618"/>
                  </a:lnTo>
                  <a:close/>
                  <a:moveTo>
                    <a:pt x="2019" y="5148"/>
                  </a:moveTo>
                  <a:cubicBezTo>
                    <a:pt x="2051" y="5148"/>
                    <a:pt x="2077" y="5174"/>
                    <a:pt x="2077" y="5206"/>
                  </a:cubicBezTo>
                  <a:lnTo>
                    <a:pt x="2077" y="5596"/>
                  </a:lnTo>
                  <a:cubicBezTo>
                    <a:pt x="2077" y="5600"/>
                    <a:pt x="2077" y="5602"/>
                    <a:pt x="2075" y="5606"/>
                  </a:cubicBezTo>
                  <a:lnTo>
                    <a:pt x="2071" y="5621"/>
                  </a:lnTo>
                  <a:cubicBezTo>
                    <a:pt x="2062" y="5639"/>
                    <a:pt x="2042" y="5654"/>
                    <a:pt x="2018" y="5654"/>
                  </a:cubicBezTo>
                  <a:lnTo>
                    <a:pt x="1243" y="5654"/>
                  </a:lnTo>
                  <a:cubicBezTo>
                    <a:pt x="1211" y="5654"/>
                    <a:pt x="1185" y="5628"/>
                    <a:pt x="1185" y="5596"/>
                  </a:cubicBezTo>
                  <a:lnTo>
                    <a:pt x="1185" y="5206"/>
                  </a:lnTo>
                  <a:cubicBezTo>
                    <a:pt x="1185" y="5174"/>
                    <a:pt x="1211" y="5148"/>
                    <a:pt x="1243" y="5148"/>
                  </a:cubicBezTo>
                  <a:close/>
                  <a:moveTo>
                    <a:pt x="5464" y="5829"/>
                  </a:moveTo>
                  <a:lnTo>
                    <a:pt x="6585" y="6951"/>
                  </a:lnTo>
                  <a:lnTo>
                    <a:pt x="4353" y="6951"/>
                  </a:lnTo>
                  <a:cubicBezTo>
                    <a:pt x="3608" y="6951"/>
                    <a:pt x="2909" y="6588"/>
                    <a:pt x="2478" y="5989"/>
                  </a:cubicBezTo>
                  <a:cubicBezTo>
                    <a:pt x="2603" y="5920"/>
                    <a:pt x="2741" y="5871"/>
                    <a:pt x="2887" y="5847"/>
                  </a:cubicBezTo>
                  <a:cubicBezTo>
                    <a:pt x="2896" y="5845"/>
                    <a:pt x="2904" y="5844"/>
                    <a:pt x="2913" y="5843"/>
                  </a:cubicBezTo>
                  <a:cubicBezTo>
                    <a:pt x="2926" y="5842"/>
                    <a:pt x="2940" y="5839"/>
                    <a:pt x="2953" y="5838"/>
                  </a:cubicBezTo>
                  <a:cubicBezTo>
                    <a:pt x="2966" y="5837"/>
                    <a:pt x="2979" y="5835"/>
                    <a:pt x="2994" y="5834"/>
                  </a:cubicBezTo>
                  <a:cubicBezTo>
                    <a:pt x="3004" y="5833"/>
                    <a:pt x="3014" y="5833"/>
                    <a:pt x="3024" y="5832"/>
                  </a:cubicBezTo>
                  <a:cubicBezTo>
                    <a:pt x="3048" y="5830"/>
                    <a:pt x="3072" y="5829"/>
                    <a:pt x="3097" y="5829"/>
                  </a:cubicBezTo>
                  <a:close/>
                  <a:moveTo>
                    <a:pt x="2083" y="6329"/>
                  </a:moveTo>
                  <a:cubicBezTo>
                    <a:pt x="2613" y="7041"/>
                    <a:pt x="3455" y="7471"/>
                    <a:pt x="4353" y="7471"/>
                  </a:cubicBezTo>
                  <a:lnTo>
                    <a:pt x="7105" y="7471"/>
                  </a:lnTo>
                  <a:lnTo>
                    <a:pt x="7474" y="7840"/>
                  </a:lnTo>
                  <a:lnTo>
                    <a:pt x="4748" y="7840"/>
                  </a:lnTo>
                  <a:cubicBezTo>
                    <a:pt x="4605" y="7840"/>
                    <a:pt x="4488" y="7956"/>
                    <a:pt x="4488" y="8100"/>
                  </a:cubicBezTo>
                  <a:cubicBezTo>
                    <a:pt x="4488" y="8244"/>
                    <a:pt x="4604" y="8360"/>
                    <a:pt x="4748" y="8360"/>
                  </a:cubicBezTo>
                  <a:lnTo>
                    <a:pt x="7993" y="8360"/>
                  </a:lnTo>
                  <a:lnTo>
                    <a:pt x="8291" y="8659"/>
                  </a:lnTo>
                  <a:lnTo>
                    <a:pt x="4931" y="8659"/>
                  </a:lnTo>
                  <a:cubicBezTo>
                    <a:pt x="4788" y="8659"/>
                    <a:pt x="4671" y="8774"/>
                    <a:pt x="4671" y="8918"/>
                  </a:cubicBezTo>
                  <a:cubicBezTo>
                    <a:pt x="4671" y="9063"/>
                    <a:pt x="4786" y="9179"/>
                    <a:pt x="4931" y="9179"/>
                  </a:cubicBezTo>
                  <a:lnTo>
                    <a:pt x="8810" y="9179"/>
                  </a:lnTo>
                  <a:lnTo>
                    <a:pt x="9264" y="9633"/>
                  </a:lnTo>
                  <a:lnTo>
                    <a:pt x="2261" y="9633"/>
                  </a:lnTo>
                  <a:cubicBezTo>
                    <a:pt x="2015" y="9633"/>
                    <a:pt x="1814" y="9432"/>
                    <a:pt x="1814" y="9186"/>
                  </a:cubicBezTo>
                  <a:lnTo>
                    <a:pt x="1814" y="7112"/>
                  </a:lnTo>
                  <a:cubicBezTo>
                    <a:pt x="1814" y="6818"/>
                    <a:pt x="1914" y="6546"/>
                    <a:pt x="2083" y="6329"/>
                  </a:cubicBezTo>
                  <a:close/>
                  <a:moveTo>
                    <a:pt x="3890" y="10151"/>
                  </a:moveTo>
                  <a:lnTo>
                    <a:pt x="3890" y="10969"/>
                  </a:lnTo>
                  <a:cubicBezTo>
                    <a:pt x="3890" y="11131"/>
                    <a:pt x="3759" y="11263"/>
                    <a:pt x="3596" y="11263"/>
                  </a:cubicBezTo>
                  <a:lnTo>
                    <a:pt x="2777" y="11263"/>
                  </a:lnTo>
                  <a:cubicBezTo>
                    <a:pt x="2614" y="11263"/>
                    <a:pt x="2483" y="11131"/>
                    <a:pt x="2483" y="10969"/>
                  </a:cubicBezTo>
                  <a:lnTo>
                    <a:pt x="2483" y="10151"/>
                  </a:lnTo>
                  <a:close/>
                  <a:moveTo>
                    <a:pt x="522" y="888"/>
                  </a:moveTo>
                  <a:lnTo>
                    <a:pt x="2838" y="3204"/>
                  </a:lnTo>
                  <a:lnTo>
                    <a:pt x="2351" y="4736"/>
                  </a:lnTo>
                  <a:cubicBezTo>
                    <a:pt x="2258" y="4669"/>
                    <a:pt x="2143" y="4629"/>
                    <a:pt x="2019" y="4629"/>
                  </a:cubicBezTo>
                  <a:lnTo>
                    <a:pt x="1243" y="4629"/>
                  </a:lnTo>
                  <a:cubicBezTo>
                    <a:pt x="924" y="4629"/>
                    <a:pt x="666" y="4888"/>
                    <a:pt x="666" y="5206"/>
                  </a:cubicBezTo>
                  <a:lnTo>
                    <a:pt x="666" y="5596"/>
                  </a:lnTo>
                  <a:cubicBezTo>
                    <a:pt x="666" y="5914"/>
                    <a:pt x="924" y="6172"/>
                    <a:pt x="1243" y="6172"/>
                  </a:cubicBezTo>
                  <a:lnTo>
                    <a:pt x="1559" y="6172"/>
                  </a:lnTo>
                  <a:cubicBezTo>
                    <a:pt x="1392" y="6446"/>
                    <a:pt x="1295" y="6767"/>
                    <a:pt x="1295" y="7110"/>
                  </a:cubicBezTo>
                  <a:lnTo>
                    <a:pt x="1295" y="9184"/>
                  </a:lnTo>
                  <a:cubicBezTo>
                    <a:pt x="1295" y="9612"/>
                    <a:pt x="1577" y="9978"/>
                    <a:pt x="1964" y="10102"/>
                  </a:cubicBezTo>
                  <a:lnTo>
                    <a:pt x="1964" y="10967"/>
                  </a:lnTo>
                  <a:cubicBezTo>
                    <a:pt x="1964" y="11415"/>
                    <a:pt x="2329" y="11781"/>
                    <a:pt x="2778" y="11781"/>
                  </a:cubicBezTo>
                  <a:lnTo>
                    <a:pt x="3597" y="11781"/>
                  </a:lnTo>
                  <a:cubicBezTo>
                    <a:pt x="4045" y="11781"/>
                    <a:pt x="4411" y="11417"/>
                    <a:pt x="4411" y="10967"/>
                  </a:cubicBezTo>
                  <a:lnTo>
                    <a:pt x="4411" y="10149"/>
                  </a:lnTo>
                  <a:lnTo>
                    <a:pt x="9787" y="10149"/>
                  </a:lnTo>
                  <a:lnTo>
                    <a:pt x="13723" y="14086"/>
                  </a:lnTo>
                  <a:lnTo>
                    <a:pt x="1252" y="14087"/>
                  </a:lnTo>
                  <a:cubicBezTo>
                    <a:pt x="848" y="14087"/>
                    <a:pt x="522" y="13761"/>
                    <a:pt x="522" y="13358"/>
                  </a:cubicBezTo>
                  <a:lnTo>
                    <a:pt x="522" y="888"/>
                  </a:lnTo>
                  <a:close/>
                  <a:moveTo>
                    <a:pt x="261" y="1"/>
                  </a:moveTo>
                  <a:cubicBezTo>
                    <a:pt x="227" y="1"/>
                    <a:pt x="194" y="7"/>
                    <a:pt x="161" y="21"/>
                  </a:cubicBezTo>
                  <a:cubicBezTo>
                    <a:pt x="65" y="61"/>
                    <a:pt x="1" y="155"/>
                    <a:pt x="1" y="259"/>
                  </a:cubicBezTo>
                  <a:lnTo>
                    <a:pt x="1" y="13358"/>
                  </a:lnTo>
                  <a:cubicBezTo>
                    <a:pt x="1" y="14046"/>
                    <a:pt x="562" y="14607"/>
                    <a:pt x="1250" y="14607"/>
                  </a:cubicBezTo>
                  <a:lnTo>
                    <a:pt x="14348" y="14607"/>
                  </a:lnTo>
                  <a:cubicBezTo>
                    <a:pt x="14453" y="14607"/>
                    <a:pt x="14547" y="14544"/>
                    <a:pt x="14587" y="14446"/>
                  </a:cubicBezTo>
                  <a:cubicBezTo>
                    <a:pt x="14628" y="14350"/>
                    <a:pt x="14607" y="14238"/>
                    <a:pt x="14532" y="14163"/>
                  </a:cubicBezTo>
                  <a:lnTo>
                    <a:pt x="445" y="77"/>
                  </a:lnTo>
                  <a:cubicBezTo>
                    <a:pt x="394" y="27"/>
                    <a:pt x="328"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27" name="Google Shape;2627;p63"/>
            <p:cNvSpPr/>
            <p:nvPr/>
          </p:nvSpPr>
          <p:spPr>
            <a:xfrm>
              <a:off x="4083000" y="3026950"/>
              <a:ext cx="365700" cy="365225"/>
            </a:xfrm>
            <a:custGeom>
              <a:avLst/>
              <a:gdLst/>
              <a:ahLst/>
              <a:cxnLst/>
              <a:rect l="l" t="t" r="r" b="b"/>
              <a:pathLst>
                <a:path w="14628" h="14609" extrusionOk="0">
                  <a:moveTo>
                    <a:pt x="10478" y="3346"/>
                  </a:moveTo>
                  <a:cubicBezTo>
                    <a:pt x="10761" y="3346"/>
                    <a:pt x="11009" y="3527"/>
                    <a:pt x="11095" y="3798"/>
                  </a:cubicBezTo>
                  <a:lnTo>
                    <a:pt x="11922" y="6400"/>
                  </a:lnTo>
                  <a:cubicBezTo>
                    <a:pt x="11896" y="6394"/>
                    <a:pt x="11871" y="6389"/>
                    <a:pt x="11845" y="6385"/>
                  </a:cubicBezTo>
                  <a:cubicBezTo>
                    <a:pt x="11838" y="6383"/>
                    <a:pt x="11831" y="6382"/>
                    <a:pt x="11826" y="6380"/>
                  </a:cubicBezTo>
                  <a:cubicBezTo>
                    <a:pt x="11809" y="6378"/>
                    <a:pt x="11789" y="6374"/>
                    <a:pt x="11771" y="6372"/>
                  </a:cubicBezTo>
                  <a:cubicBezTo>
                    <a:pt x="11760" y="6370"/>
                    <a:pt x="11750" y="6369"/>
                    <a:pt x="11739" y="6368"/>
                  </a:cubicBezTo>
                  <a:cubicBezTo>
                    <a:pt x="11723" y="6367"/>
                    <a:pt x="11708" y="6364"/>
                    <a:pt x="11691" y="6363"/>
                  </a:cubicBezTo>
                  <a:lnTo>
                    <a:pt x="11645" y="6359"/>
                  </a:lnTo>
                  <a:cubicBezTo>
                    <a:pt x="11634" y="6358"/>
                    <a:pt x="11620" y="6358"/>
                    <a:pt x="11609" y="6357"/>
                  </a:cubicBezTo>
                  <a:cubicBezTo>
                    <a:pt x="11580" y="6355"/>
                    <a:pt x="11552" y="6354"/>
                    <a:pt x="11524" y="6354"/>
                  </a:cubicBezTo>
                  <a:lnTo>
                    <a:pt x="6740" y="6354"/>
                  </a:lnTo>
                  <a:lnTo>
                    <a:pt x="3732" y="3346"/>
                  </a:lnTo>
                  <a:close/>
                  <a:moveTo>
                    <a:pt x="13386" y="6193"/>
                  </a:moveTo>
                  <a:cubicBezTo>
                    <a:pt x="13418" y="6193"/>
                    <a:pt x="13444" y="6219"/>
                    <a:pt x="13444" y="6251"/>
                  </a:cubicBezTo>
                  <a:lnTo>
                    <a:pt x="13444" y="6641"/>
                  </a:lnTo>
                  <a:cubicBezTo>
                    <a:pt x="13444" y="6673"/>
                    <a:pt x="13418" y="6699"/>
                    <a:pt x="13386" y="6699"/>
                  </a:cubicBezTo>
                  <a:lnTo>
                    <a:pt x="12610" y="6699"/>
                  </a:lnTo>
                  <a:cubicBezTo>
                    <a:pt x="12578" y="6699"/>
                    <a:pt x="12552" y="6673"/>
                    <a:pt x="12552" y="6641"/>
                  </a:cubicBezTo>
                  <a:lnTo>
                    <a:pt x="12552" y="6251"/>
                  </a:lnTo>
                  <a:cubicBezTo>
                    <a:pt x="12552" y="6219"/>
                    <a:pt x="12578" y="6193"/>
                    <a:pt x="12610" y="6193"/>
                  </a:cubicBezTo>
                  <a:close/>
                  <a:moveTo>
                    <a:pt x="11526" y="6874"/>
                  </a:moveTo>
                  <a:cubicBezTo>
                    <a:pt x="11549" y="6874"/>
                    <a:pt x="11574" y="6875"/>
                    <a:pt x="11599" y="6877"/>
                  </a:cubicBezTo>
                  <a:cubicBezTo>
                    <a:pt x="11609" y="6877"/>
                    <a:pt x="11619" y="6878"/>
                    <a:pt x="11629" y="6879"/>
                  </a:cubicBezTo>
                  <a:cubicBezTo>
                    <a:pt x="11642" y="6880"/>
                    <a:pt x="11655" y="6881"/>
                    <a:pt x="11669" y="6883"/>
                  </a:cubicBezTo>
                  <a:cubicBezTo>
                    <a:pt x="11682" y="6884"/>
                    <a:pt x="11697" y="6885"/>
                    <a:pt x="11709" y="6888"/>
                  </a:cubicBezTo>
                  <a:cubicBezTo>
                    <a:pt x="11718" y="6889"/>
                    <a:pt x="11726" y="6890"/>
                    <a:pt x="11735" y="6891"/>
                  </a:cubicBezTo>
                  <a:cubicBezTo>
                    <a:pt x="11882" y="6916"/>
                    <a:pt x="12020" y="6965"/>
                    <a:pt x="12144" y="7034"/>
                  </a:cubicBezTo>
                  <a:cubicBezTo>
                    <a:pt x="11713" y="7633"/>
                    <a:pt x="11014" y="7996"/>
                    <a:pt x="10270" y="7996"/>
                  </a:cubicBezTo>
                  <a:lnTo>
                    <a:pt x="8382" y="7996"/>
                  </a:lnTo>
                  <a:lnTo>
                    <a:pt x="7260" y="6874"/>
                  </a:lnTo>
                  <a:close/>
                  <a:moveTo>
                    <a:pt x="11934" y="8998"/>
                  </a:moveTo>
                  <a:lnTo>
                    <a:pt x="11871" y="9466"/>
                  </a:lnTo>
                  <a:lnTo>
                    <a:pt x="10792" y="9734"/>
                  </a:lnTo>
                  <a:lnTo>
                    <a:pt x="10928" y="9261"/>
                  </a:lnTo>
                  <a:lnTo>
                    <a:pt x="11934" y="8998"/>
                  </a:lnTo>
                  <a:close/>
                  <a:moveTo>
                    <a:pt x="12537" y="7374"/>
                  </a:moveTo>
                  <a:cubicBezTo>
                    <a:pt x="12706" y="7591"/>
                    <a:pt x="12805" y="7863"/>
                    <a:pt x="12805" y="8157"/>
                  </a:cubicBezTo>
                  <a:lnTo>
                    <a:pt x="12805" y="10231"/>
                  </a:lnTo>
                  <a:cubicBezTo>
                    <a:pt x="12805" y="10477"/>
                    <a:pt x="12605" y="10678"/>
                    <a:pt x="12360" y="10678"/>
                  </a:cubicBezTo>
                  <a:lnTo>
                    <a:pt x="11062" y="10677"/>
                  </a:lnTo>
                  <a:lnTo>
                    <a:pt x="10672" y="10287"/>
                  </a:lnTo>
                  <a:cubicBezTo>
                    <a:pt x="10704" y="10287"/>
                    <a:pt x="10738" y="10283"/>
                    <a:pt x="10770" y="10274"/>
                  </a:cubicBezTo>
                  <a:lnTo>
                    <a:pt x="12054" y="9957"/>
                  </a:lnTo>
                  <a:cubicBezTo>
                    <a:pt x="12227" y="9915"/>
                    <a:pt x="12354" y="9773"/>
                    <a:pt x="12378" y="9596"/>
                  </a:cubicBezTo>
                  <a:lnTo>
                    <a:pt x="12469" y="8939"/>
                  </a:lnTo>
                  <a:cubicBezTo>
                    <a:pt x="12488" y="8796"/>
                    <a:pt x="12435" y="8654"/>
                    <a:pt x="12327" y="8558"/>
                  </a:cubicBezTo>
                  <a:cubicBezTo>
                    <a:pt x="12246" y="8488"/>
                    <a:pt x="12144" y="8450"/>
                    <a:pt x="12039" y="8450"/>
                  </a:cubicBezTo>
                  <a:cubicBezTo>
                    <a:pt x="12003" y="8450"/>
                    <a:pt x="11966" y="8454"/>
                    <a:pt x="11930" y="8463"/>
                  </a:cubicBezTo>
                  <a:lnTo>
                    <a:pt x="10749" y="8772"/>
                  </a:lnTo>
                  <a:cubicBezTo>
                    <a:pt x="10602" y="8810"/>
                    <a:pt x="10486" y="8924"/>
                    <a:pt x="10445" y="9069"/>
                  </a:cubicBezTo>
                  <a:lnTo>
                    <a:pt x="10251" y="9735"/>
                  </a:lnTo>
                  <a:cubicBezTo>
                    <a:pt x="10240" y="9772"/>
                    <a:pt x="10235" y="9810"/>
                    <a:pt x="10234" y="9849"/>
                  </a:cubicBezTo>
                  <a:lnTo>
                    <a:pt x="9789" y="9405"/>
                  </a:lnTo>
                  <a:lnTo>
                    <a:pt x="9871" y="9405"/>
                  </a:lnTo>
                  <a:cubicBezTo>
                    <a:pt x="10014" y="9405"/>
                    <a:pt x="10132" y="9289"/>
                    <a:pt x="10132" y="9145"/>
                  </a:cubicBezTo>
                  <a:cubicBezTo>
                    <a:pt x="10132" y="9002"/>
                    <a:pt x="10015" y="8885"/>
                    <a:pt x="9871" y="8885"/>
                  </a:cubicBezTo>
                  <a:lnTo>
                    <a:pt x="9269" y="8885"/>
                  </a:lnTo>
                  <a:lnTo>
                    <a:pt x="8900" y="8516"/>
                  </a:lnTo>
                  <a:lnTo>
                    <a:pt x="10266" y="8516"/>
                  </a:lnTo>
                  <a:cubicBezTo>
                    <a:pt x="11165" y="8516"/>
                    <a:pt x="12008" y="8084"/>
                    <a:pt x="12537" y="7374"/>
                  </a:cubicBezTo>
                  <a:close/>
                  <a:moveTo>
                    <a:pt x="12138" y="11196"/>
                  </a:moveTo>
                  <a:lnTo>
                    <a:pt x="12138" y="11752"/>
                  </a:lnTo>
                  <a:lnTo>
                    <a:pt x="11582" y="11196"/>
                  </a:lnTo>
                  <a:close/>
                  <a:moveTo>
                    <a:pt x="13380" y="521"/>
                  </a:moveTo>
                  <a:cubicBezTo>
                    <a:pt x="13783" y="521"/>
                    <a:pt x="14109" y="847"/>
                    <a:pt x="14109" y="1251"/>
                  </a:cubicBezTo>
                  <a:lnTo>
                    <a:pt x="14109" y="13720"/>
                  </a:lnTo>
                  <a:lnTo>
                    <a:pt x="14107" y="13720"/>
                  </a:lnTo>
                  <a:lnTo>
                    <a:pt x="12625" y="12239"/>
                  </a:lnTo>
                  <a:cubicBezTo>
                    <a:pt x="12646" y="12167"/>
                    <a:pt x="12658" y="12093"/>
                    <a:pt x="12658" y="12013"/>
                  </a:cubicBezTo>
                  <a:lnTo>
                    <a:pt x="12658" y="11150"/>
                  </a:lnTo>
                  <a:cubicBezTo>
                    <a:pt x="13045" y="11023"/>
                    <a:pt x="13327" y="10658"/>
                    <a:pt x="13327" y="10230"/>
                  </a:cubicBezTo>
                  <a:lnTo>
                    <a:pt x="13327" y="8156"/>
                  </a:lnTo>
                  <a:cubicBezTo>
                    <a:pt x="13327" y="7814"/>
                    <a:pt x="13231" y="7491"/>
                    <a:pt x="13063" y="7218"/>
                  </a:cubicBezTo>
                  <a:lnTo>
                    <a:pt x="13387" y="7218"/>
                  </a:lnTo>
                  <a:cubicBezTo>
                    <a:pt x="13705" y="7218"/>
                    <a:pt x="13964" y="6960"/>
                    <a:pt x="13964" y="6642"/>
                  </a:cubicBezTo>
                  <a:lnTo>
                    <a:pt x="13964" y="6251"/>
                  </a:lnTo>
                  <a:cubicBezTo>
                    <a:pt x="13964" y="5933"/>
                    <a:pt x="13705" y="5674"/>
                    <a:pt x="13387" y="5674"/>
                  </a:cubicBezTo>
                  <a:lnTo>
                    <a:pt x="12611" y="5674"/>
                  </a:lnTo>
                  <a:cubicBezTo>
                    <a:pt x="12485" y="5674"/>
                    <a:pt x="12368" y="5715"/>
                    <a:pt x="12273" y="5785"/>
                  </a:cubicBezTo>
                  <a:lnTo>
                    <a:pt x="11592" y="3641"/>
                  </a:lnTo>
                  <a:cubicBezTo>
                    <a:pt x="11437" y="3155"/>
                    <a:pt x="10991" y="2826"/>
                    <a:pt x="10481" y="2826"/>
                  </a:cubicBezTo>
                  <a:lnTo>
                    <a:pt x="3214" y="2826"/>
                  </a:lnTo>
                  <a:lnTo>
                    <a:pt x="908" y="521"/>
                  </a:lnTo>
                  <a:close/>
                  <a:moveTo>
                    <a:pt x="279" y="1"/>
                  </a:moveTo>
                  <a:cubicBezTo>
                    <a:pt x="174" y="1"/>
                    <a:pt x="80" y="64"/>
                    <a:pt x="40" y="162"/>
                  </a:cubicBezTo>
                  <a:cubicBezTo>
                    <a:pt x="0" y="259"/>
                    <a:pt x="22" y="371"/>
                    <a:pt x="97" y="445"/>
                  </a:cubicBezTo>
                  <a:lnTo>
                    <a:pt x="14184" y="14533"/>
                  </a:lnTo>
                  <a:cubicBezTo>
                    <a:pt x="14235" y="14583"/>
                    <a:pt x="14299" y="14609"/>
                    <a:pt x="14368" y="14609"/>
                  </a:cubicBezTo>
                  <a:cubicBezTo>
                    <a:pt x="14401" y="14609"/>
                    <a:pt x="14435" y="14602"/>
                    <a:pt x="14467" y="14589"/>
                  </a:cubicBezTo>
                  <a:cubicBezTo>
                    <a:pt x="14564" y="14549"/>
                    <a:pt x="14628" y="14455"/>
                    <a:pt x="14628" y="14350"/>
                  </a:cubicBezTo>
                  <a:lnTo>
                    <a:pt x="14628" y="1251"/>
                  </a:lnTo>
                  <a:cubicBezTo>
                    <a:pt x="14627" y="562"/>
                    <a:pt x="14066" y="1"/>
                    <a:pt x="1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628" name="Google Shape;2628;p63"/>
          <p:cNvGrpSpPr/>
          <p:nvPr/>
        </p:nvGrpSpPr>
        <p:grpSpPr>
          <a:xfrm>
            <a:off x="3282250" y="1693279"/>
            <a:ext cx="531213" cy="532411"/>
            <a:chOff x="3179475" y="1695900"/>
            <a:chExt cx="454650" cy="455675"/>
          </a:xfrm>
        </p:grpSpPr>
        <p:sp>
          <p:nvSpPr>
            <p:cNvPr id="2629" name="Google Shape;2629;p63"/>
            <p:cNvSpPr/>
            <p:nvPr/>
          </p:nvSpPr>
          <p:spPr>
            <a:xfrm>
              <a:off x="3572358" y="2024550"/>
              <a:ext cx="17950" cy="13275"/>
            </a:xfrm>
            <a:custGeom>
              <a:avLst/>
              <a:gdLst/>
              <a:ahLst/>
              <a:cxnLst/>
              <a:rect l="l" t="t" r="r" b="b"/>
              <a:pathLst>
                <a:path w="718" h="531" extrusionOk="0">
                  <a:moveTo>
                    <a:pt x="266" y="0"/>
                  </a:moveTo>
                  <a:cubicBezTo>
                    <a:pt x="119" y="0"/>
                    <a:pt x="1" y="119"/>
                    <a:pt x="1" y="266"/>
                  </a:cubicBezTo>
                  <a:cubicBezTo>
                    <a:pt x="1" y="412"/>
                    <a:pt x="119" y="530"/>
                    <a:pt x="266" y="530"/>
                  </a:cubicBezTo>
                  <a:lnTo>
                    <a:pt x="453" y="530"/>
                  </a:lnTo>
                  <a:cubicBezTo>
                    <a:pt x="599" y="530"/>
                    <a:pt x="717" y="412"/>
                    <a:pt x="717" y="266"/>
                  </a:cubicBezTo>
                  <a:cubicBezTo>
                    <a:pt x="717" y="119"/>
                    <a:pt x="599" y="0"/>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nvGrpSpPr>
            <p:cNvPr id="2630" name="Google Shape;2630;p63"/>
            <p:cNvGrpSpPr/>
            <p:nvPr/>
          </p:nvGrpSpPr>
          <p:grpSpPr>
            <a:xfrm>
              <a:off x="3179475" y="1695900"/>
              <a:ext cx="454650" cy="455675"/>
              <a:chOff x="3675375" y="1695900"/>
              <a:chExt cx="454650" cy="455675"/>
            </a:xfrm>
          </p:grpSpPr>
          <p:sp>
            <p:nvSpPr>
              <p:cNvPr id="2631" name="Google Shape;2631;p63"/>
              <p:cNvSpPr/>
              <p:nvPr/>
            </p:nvSpPr>
            <p:spPr>
              <a:xfrm>
                <a:off x="3833350" y="1806400"/>
                <a:ext cx="76975" cy="84325"/>
              </a:xfrm>
              <a:custGeom>
                <a:avLst/>
                <a:gdLst/>
                <a:ahLst/>
                <a:cxnLst/>
                <a:rect l="l" t="t" r="r" b="b"/>
                <a:pathLst>
                  <a:path w="3079" h="3373" extrusionOk="0">
                    <a:moveTo>
                      <a:pt x="1580" y="530"/>
                    </a:moveTo>
                    <a:cubicBezTo>
                      <a:pt x="2230" y="530"/>
                      <a:pt x="2547" y="886"/>
                      <a:pt x="2547" y="1616"/>
                    </a:cubicBezTo>
                    <a:lnTo>
                      <a:pt x="2547" y="1758"/>
                    </a:lnTo>
                    <a:cubicBezTo>
                      <a:pt x="2547" y="2487"/>
                      <a:pt x="2230" y="2842"/>
                      <a:pt x="1580" y="2842"/>
                    </a:cubicBezTo>
                    <a:lnTo>
                      <a:pt x="529" y="2842"/>
                    </a:lnTo>
                    <a:lnTo>
                      <a:pt x="529" y="530"/>
                    </a:lnTo>
                    <a:close/>
                    <a:moveTo>
                      <a:pt x="266" y="0"/>
                    </a:moveTo>
                    <a:cubicBezTo>
                      <a:pt x="119" y="0"/>
                      <a:pt x="0" y="119"/>
                      <a:pt x="0" y="266"/>
                    </a:cubicBezTo>
                    <a:lnTo>
                      <a:pt x="0" y="3108"/>
                    </a:lnTo>
                    <a:cubicBezTo>
                      <a:pt x="0" y="3254"/>
                      <a:pt x="119" y="3372"/>
                      <a:pt x="266" y="3372"/>
                    </a:cubicBezTo>
                    <a:lnTo>
                      <a:pt x="1581" y="3372"/>
                    </a:lnTo>
                    <a:cubicBezTo>
                      <a:pt x="2533" y="3372"/>
                      <a:pt x="3079" y="2784"/>
                      <a:pt x="3079" y="1758"/>
                    </a:cubicBezTo>
                    <a:lnTo>
                      <a:pt x="3079" y="1617"/>
                    </a:lnTo>
                    <a:cubicBezTo>
                      <a:pt x="3079" y="590"/>
                      <a:pt x="2532" y="0"/>
                      <a:pt x="15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32" name="Google Shape;2632;p63"/>
              <p:cNvSpPr/>
              <p:nvPr/>
            </p:nvSpPr>
            <p:spPr>
              <a:xfrm>
                <a:off x="3795150" y="1772925"/>
                <a:ext cx="153350" cy="227875"/>
              </a:xfrm>
              <a:custGeom>
                <a:avLst/>
                <a:gdLst/>
                <a:ahLst/>
                <a:cxnLst/>
                <a:rect l="l" t="t" r="r" b="b"/>
                <a:pathLst>
                  <a:path w="6134" h="9115" extrusionOk="0">
                    <a:moveTo>
                      <a:pt x="3201" y="531"/>
                    </a:moveTo>
                    <a:cubicBezTo>
                      <a:pt x="3936" y="531"/>
                      <a:pt x="4514" y="710"/>
                      <a:pt x="4919" y="1064"/>
                    </a:cubicBezTo>
                    <a:cubicBezTo>
                      <a:pt x="5371" y="1461"/>
                      <a:pt x="5601" y="2081"/>
                      <a:pt x="5601" y="2907"/>
                    </a:cubicBezTo>
                    <a:lnTo>
                      <a:pt x="5601" y="2978"/>
                    </a:lnTo>
                    <a:cubicBezTo>
                      <a:pt x="5601" y="4961"/>
                      <a:pt x="4245" y="5378"/>
                      <a:pt x="3108" y="5378"/>
                    </a:cubicBezTo>
                    <a:lnTo>
                      <a:pt x="1792" y="5378"/>
                    </a:lnTo>
                    <a:cubicBezTo>
                      <a:pt x="1646" y="5378"/>
                      <a:pt x="1527" y="5497"/>
                      <a:pt x="1527" y="5643"/>
                    </a:cubicBezTo>
                    <a:lnTo>
                      <a:pt x="1527" y="8368"/>
                    </a:lnTo>
                    <a:cubicBezTo>
                      <a:pt x="1527" y="8482"/>
                      <a:pt x="1290" y="8585"/>
                      <a:pt x="1029" y="8585"/>
                    </a:cubicBezTo>
                    <a:cubicBezTo>
                      <a:pt x="759" y="8585"/>
                      <a:pt x="531" y="8485"/>
                      <a:pt x="531" y="8368"/>
                    </a:cubicBezTo>
                    <a:lnTo>
                      <a:pt x="531" y="736"/>
                    </a:lnTo>
                    <a:cubicBezTo>
                      <a:pt x="531" y="637"/>
                      <a:pt x="639" y="531"/>
                      <a:pt x="841" y="531"/>
                    </a:cubicBezTo>
                    <a:close/>
                    <a:moveTo>
                      <a:pt x="841" y="1"/>
                    </a:moveTo>
                    <a:cubicBezTo>
                      <a:pt x="363" y="1"/>
                      <a:pt x="0" y="317"/>
                      <a:pt x="0" y="736"/>
                    </a:cubicBezTo>
                    <a:lnTo>
                      <a:pt x="0" y="8368"/>
                    </a:lnTo>
                    <a:cubicBezTo>
                      <a:pt x="0" y="8808"/>
                      <a:pt x="425" y="9115"/>
                      <a:pt x="1029" y="9115"/>
                    </a:cubicBezTo>
                    <a:cubicBezTo>
                      <a:pt x="1625" y="9115"/>
                      <a:pt x="2057" y="8801"/>
                      <a:pt x="2057" y="8368"/>
                    </a:cubicBezTo>
                    <a:lnTo>
                      <a:pt x="2057" y="5910"/>
                    </a:lnTo>
                    <a:lnTo>
                      <a:pt x="3108" y="5910"/>
                    </a:lnTo>
                    <a:cubicBezTo>
                      <a:pt x="5029" y="5910"/>
                      <a:pt x="6132" y="4842"/>
                      <a:pt x="6132" y="2979"/>
                    </a:cubicBezTo>
                    <a:lnTo>
                      <a:pt x="6132" y="2908"/>
                    </a:lnTo>
                    <a:cubicBezTo>
                      <a:pt x="6134" y="1921"/>
                      <a:pt x="5842" y="1167"/>
                      <a:pt x="5269" y="665"/>
                    </a:cubicBezTo>
                    <a:cubicBezTo>
                      <a:pt x="4764" y="224"/>
                      <a:pt x="4069" y="1"/>
                      <a:pt x="3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33" name="Google Shape;2633;p63"/>
              <p:cNvSpPr/>
              <p:nvPr/>
            </p:nvSpPr>
            <p:spPr>
              <a:xfrm>
                <a:off x="3675375" y="1695900"/>
                <a:ext cx="390150" cy="390125"/>
              </a:xfrm>
              <a:custGeom>
                <a:avLst/>
                <a:gdLst/>
                <a:ahLst/>
                <a:cxnLst/>
                <a:rect l="l" t="t" r="r" b="b"/>
                <a:pathLst>
                  <a:path w="15606" h="15605" extrusionOk="0">
                    <a:moveTo>
                      <a:pt x="1268" y="0"/>
                    </a:moveTo>
                    <a:cubicBezTo>
                      <a:pt x="569" y="0"/>
                      <a:pt x="1" y="568"/>
                      <a:pt x="1" y="1268"/>
                    </a:cubicBezTo>
                    <a:lnTo>
                      <a:pt x="1" y="14337"/>
                    </a:lnTo>
                    <a:cubicBezTo>
                      <a:pt x="1" y="15035"/>
                      <a:pt x="569" y="15605"/>
                      <a:pt x="1268" y="15605"/>
                    </a:cubicBezTo>
                    <a:lnTo>
                      <a:pt x="8266" y="15605"/>
                    </a:lnTo>
                    <a:cubicBezTo>
                      <a:pt x="8413" y="15605"/>
                      <a:pt x="8532" y="15486"/>
                      <a:pt x="8532" y="15339"/>
                    </a:cubicBezTo>
                    <a:cubicBezTo>
                      <a:pt x="8532" y="15193"/>
                      <a:pt x="8413" y="15075"/>
                      <a:pt x="8266" y="15075"/>
                    </a:cubicBezTo>
                    <a:lnTo>
                      <a:pt x="1268" y="15075"/>
                    </a:lnTo>
                    <a:cubicBezTo>
                      <a:pt x="861" y="15075"/>
                      <a:pt x="531" y="14744"/>
                      <a:pt x="531" y="14337"/>
                    </a:cubicBezTo>
                    <a:lnTo>
                      <a:pt x="531" y="1268"/>
                    </a:lnTo>
                    <a:cubicBezTo>
                      <a:pt x="531" y="861"/>
                      <a:pt x="861" y="530"/>
                      <a:pt x="1268" y="530"/>
                    </a:cubicBezTo>
                    <a:lnTo>
                      <a:pt x="14338" y="530"/>
                    </a:lnTo>
                    <a:cubicBezTo>
                      <a:pt x="14744" y="530"/>
                      <a:pt x="15075" y="861"/>
                      <a:pt x="15075" y="1268"/>
                    </a:cubicBezTo>
                    <a:lnTo>
                      <a:pt x="15075" y="8368"/>
                    </a:lnTo>
                    <a:cubicBezTo>
                      <a:pt x="15075" y="8515"/>
                      <a:pt x="15193" y="8633"/>
                      <a:pt x="15340" y="8633"/>
                    </a:cubicBezTo>
                    <a:cubicBezTo>
                      <a:pt x="15487" y="8633"/>
                      <a:pt x="15605" y="8515"/>
                      <a:pt x="15605" y="8368"/>
                    </a:cubicBezTo>
                    <a:lnTo>
                      <a:pt x="15605" y="1268"/>
                    </a:lnTo>
                    <a:cubicBezTo>
                      <a:pt x="15605" y="568"/>
                      <a:pt x="15036" y="0"/>
                      <a:pt x="14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34" name="Google Shape;2634;p63"/>
              <p:cNvSpPr/>
              <p:nvPr/>
            </p:nvSpPr>
            <p:spPr>
              <a:xfrm>
                <a:off x="3712175" y="1732725"/>
                <a:ext cx="316500" cy="316500"/>
              </a:xfrm>
              <a:custGeom>
                <a:avLst/>
                <a:gdLst/>
                <a:ahLst/>
                <a:cxnLst/>
                <a:rect l="l" t="t" r="r" b="b"/>
                <a:pathLst>
                  <a:path w="12660" h="12660" extrusionOk="0">
                    <a:moveTo>
                      <a:pt x="544" y="0"/>
                    </a:moveTo>
                    <a:cubicBezTo>
                      <a:pt x="244" y="0"/>
                      <a:pt x="1" y="243"/>
                      <a:pt x="1" y="543"/>
                    </a:cubicBezTo>
                    <a:lnTo>
                      <a:pt x="1" y="12116"/>
                    </a:lnTo>
                    <a:cubicBezTo>
                      <a:pt x="1" y="12416"/>
                      <a:pt x="244" y="12659"/>
                      <a:pt x="544" y="12659"/>
                    </a:cubicBezTo>
                    <a:lnTo>
                      <a:pt x="6341" y="12659"/>
                    </a:lnTo>
                    <a:cubicBezTo>
                      <a:pt x="6488" y="12659"/>
                      <a:pt x="6607" y="12541"/>
                      <a:pt x="6607" y="12394"/>
                    </a:cubicBezTo>
                    <a:cubicBezTo>
                      <a:pt x="6607" y="12248"/>
                      <a:pt x="6488" y="12129"/>
                      <a:pt x="6341" y="12129"/>
                    </a:cubicBezTo>
                    <a:lnTo>
                      <a:pt x="544" y="12129"/>
                    </a:lnTo>
                    <a:cubicBezTo>
                      <a:pt x="536" y="12129"/>
                      <a:pt x="531" y="12124"/>
                      <a:pt x="531" y="12116"/>
                    </a:cubicBezTo>
                    <a:lnTo>
                      <a:pt x="531" y="543"/>
                    </a:lnTo>
                    <a:cubicBezTo>
                      <a:pt x="531" y="536"/>
                      <a:pt x="536" y="531"/>
                      <a:pt x="544" y="531"/>
                    </a:cubicBezTo>
                    <a:lnTo>
                      <a:pt x="12116" y="531"/>
                    </a:lnTo>
                    <a:cubicBezTo>
                      <a:pt x="12124" y="531"/>
                      <a:pt x="12130" y="536"/>
                      <a:pt x="12130" y="543"/>
                    </a:cubicBezTo>
                    <a:lnTo>
                      <a:pt x="12130" y="6271"/>
                    </a:lnTo>
                    <a:cubicBezTo>
                      <a:pt x="12130" y="6417"/>
                      <a:pt x="12248" y="6535"/>
                      <a:pt x="12394" y="6535"/>
                    </a:cubicBezTo>
                    <a:cubicBezTo>
                      <a:pt x="12541" y="6535"/>
                      <a:pt x="12660" y="6417"/>
                      <a:pt x="12660" y="6271"/>
                    </a:cubicBezTo>
                    <a:lnTo>
                      <a:pt x="12660" y="543"/>
                    </a:lnTo>
                    <a:cubicBezTo>
                      <a:pt x="12660" y="243"/>
                      <a:pt x="12416" y="0"/>
                      <a:pt x="12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35" name="Google Shape;2635;p63"/>
              <p:cNvSpPr/>
              <p:nvPr/>
            </p:nvSpPr>
            <p:spPr>
              <a:xfrm>
                <a:off x="3892625" y="1914175"/>
                <a:ext cx="237400" cy="237400"/>
              </a:xfrm>
              <a:custGeom>
                <a:avLst/>
                <a:gdLst/>
                <a:ahLst/>
                <a:cxnLst/>
                <a:rect l="l" t="t" r="r" b="b"/>
                <a:pathLst>
                  <a:path w="9496" h="9496" extrusionOk="0">
                    <a:moveTo>
                      <a:pt x="4748" y="530"/>
                    </a:moveTo>
                    <a:cubicBezTo>
                      <a:pt x="7074" y="530"/>
                      <a:pt x="8965" y="2422"/>
                      <a:pt x="8965" y="4748"/>
                    </a:cubicBezTo>
                    <a:cubicBezTo>
                      <a:pt x="8965" y="7074"/>
                      <a:pt x="7074" y="8965"/>
                      <a:pt x="4748" y="8965"/>
                    </a:cubicBezTo>
                    <a:cubicBezTo>
                      <a:pt x="2422" y="8965"/>
                      <a:pt x="531" y="7074"/>
                      <a:pt x="531" y="4748"/>
                    </a:cubicBezTo>
                    <a:cubicBezTo>
                      <a:pt x="531" y="2422"/>
                      <a:pt x="2422" y="530"/>
                      <a:pt x="4748" y="530"/>
                    </a:cubicBezTo>
                    <a:close/>
                    <a:moveTo>
                      <a:pt x="4748" y="0"/>
                    </a:moveTo>
                    <a:cubicBezTo>
                      <a:pt x="2130" y="0"/>
                      <a:pt x="0" y="2129"/>
                      <a:pt x="0" y="4748"/>
                    </a:cubicBezTo>
                    <a:cubicBezTo>
                      <a:pt x="0" y="7365"/>
                      <a:pt x="2130" y="9495"/>
                      <a:pt x="4748" y="9495"/>
                    </a:cubicBezTo>
                    <a:cubicBezTo>
                      <a:pt x="7365" y="9495"/>
                      <a:pt x="9495" y="7365"/>
                      <a:pt x="9495" y="4748"/>
                    </a:cubicBezTo>
                    <a:cubicBezTo>
                      <a:pt x="9495" y="2129"/>
                      <a:pt x="7365" y="0"/>
                      <a:pt x="47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36" name="Google Shape;2636;p63"/>
              <p:cNvSpPr/>
              <p:nvPr/>
            </p:nvSpPr>
            <p:spPr>
              <a:xfrm>
                <a:off x="4004675" y="1990150"/>
                <a:ext cx="40550" cy="75975"/>
              </a:xfrm>
              <a:custGeom>
                <a:avLst/>
                <a:gdLst/>
                <a:ahLst/>
                <a:cxnLst/>
                <a:rect l="l" t="t" r="r" b="b"/>
                <a:pathLst>
                  <a:path w="1622" h="3039" extrusionOk="0">
                    <a:moveTo>
                      <a:pt x="266" y="1"/>
                    </a:moveTo>
                    <a:cubicBezTo>
                      <a:pt x="119" y="1"/>
                      <a:pt x="0" y="119"/>
                      <a:pt x="0" y="266"/>
                    </a:cubicBezTo>
                    <a:lnTo>
                      <a:pt x="0" y="1709"/>
                    </a:lnTo>
                    <a:cubicBezTo>
                      <a:pt x="0" y="1780"/>
                      <a:pt x="29" y="1847"/>
                      <a:pt x="77" y="1896"/>
                    </a:cubicBezTo>
                    <a:lnTo>
                      <a:pt x="1143" y="2962"/>
                    </a:lnTo>
                    <a:cubicBezTo>
                      <a:pt x="1195" y="3013"/>
                      <a:pt x="1263" y="3039"/>
                      <a:pt x="1332" y="3039"/>
                    </a:cubicBezTo>
                    <a:cubicBezTo>
                      <a:pt x="1399" y="3039"/>
                      <a:pt x="1466" y="3013"/>
                      <a:pt x="1519" y="2962"/>
                    </a:cubicBezTo>
                    <a:cubicBezTo>
                      <a:pt x="1622" y="2859"/>
                      <a:pt x="1622" y="2691"/>
                      <a:pt x="1519" y="2588"/>
                    </a:cubicBezTo>
                    <a:lnTo>
                      <a:pt x="530" y="1600"/>
                    </a:lnTo>
                    <a:lnTo>
                      <a:pt x="530" y="266"/>
                    </a:lnTo>
                    <a:cubicBezTo>
                      <a:pt x="530" y="119"/>
                      <a:pt x="412"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37" name="Google Shape;2637;p63"/>
              <p:cNvSpPr/>
              <p:nvPr/>
            </p:nvSpPr>
            <p:spPr>
              <a:xfrm>
                <a:off x="3938050" y="2024550"/>
                <a:ext cx="17950" cy="13275"/>
              </a:xfrm>
              <a:custGeom>
                <a:avLst/>
                <a:gdLst/>
                <a:ahLst/>
                <a:cxnLst/>
                <a:rect l="l" t="t" r="r" b="b"/>
                <a:pathLst>
                  <a:path w="718" h="531" extrusionOk="0">
                    <a:moveTo>
                      <a:pt x="265" y="0"/>
                    </a:moveTo>
                    <a:cubicBezTo>
                      <a:pt x="119" y="0"/>
                      <a:pt x="1" y="119"/>
                      <a:pt x="1" y="266"/>
                    </a:cubicBezTo>
                    <a:cubicBezTo>
                      <a:pt x="1" y="412"/>
                      <a:pt x="118" y="530"/>
                      <a:pt x="265" y="530"/>
                    </a:cubicBezTo>
                    <a:lnTo>
                      <a:pt x="452" y="530"/>
                    </a:lnTo>
                    <a:cubicBezTo>
                      <a:pt x="599" y="530"/>
                      <a:pt x="717" y="412"/>
                      <a:pt x="717" y="266"/>
                    </a:cubicBezTo>
                    <a:cubicBezTo>
                      <a:pt x="717" y="119"/>
                      <a:pt x="598" y="0"/>
                      <a:pt x="4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38" name="Google Shape;2638;p63"/>
              <p:cNvSpPr/>
              <p:nvPr/>
            </p:nvSpPr>
            <p:spPr>
              <a:xfrm>
                <a:off x="4047875" y="2068375"/>
                <a:ext cx="17875" cy="16550"/>
              </a:xfrm>
              <a:custGeom>
                <a:avLst/>
                <a:gdLst/>
                <a:ahLst/>
                <a:cxnLst/>
                <a:rect l="l" t="t" r="r" b="b"/>
                <a:pathLst>
                  <a:path w="715" h="662" extrusionOk="0">
                    <a:moveTo>
                      <a:pt x="291" y="1"/>
                    </a:moveTo>
                    <a:cubicBezTo>
                      <a:pt x="223" y="1"/>
                      <a:pt x="155" y="26"/>
                      <a:pt x="104" y="78"/>
                    </a:cubicBezTo>
                    <a:cubicBezTo>
                      <a:pt x="1" y="181"/>
                      <a:pt x="1" y="349"/>
                      <a:pt x="104" y="451"/>
                    </a:cubicBezTo>
                    <a:lnTo>
                      <a:pt x="237" y="584"/>
                    </a:lnTo>
                    <a:cubicBezTo>
                      <a:pt x="288" y="636"/>
                      <a:pt x="356" y="662"/>
                      <a:pt x="424" y="662"/>
                    </a:cubicBezTo>
                    <a:cubicBezTo>
                      <a:pt x="493" y="662"/>
                      <a:pt x="560" y="636"/>
                      <a:pt x="613" y="584"/>
                    </a:cubicBezTo>
                    <a:cubicBezTo>
                      <a:pt x="714" y="481"/>
                      <a:pt x="714" y="315"/>
                      <a:pt x="612" y="211"/>
                    </a:cubicBezTo>
                    <a:lnTo>
                      <a:pt x="479" y="78"/>
                    </a:lnTo>
                    <a:cubicBezTo>
                      <a:pt x="427" y="26"/>
                      <a:pt x="359"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39" name="Google Shape;2639;p63"/>
              <p:cNvSpPr/>
              <p:nvPr/>
            </p:nvSpPr>
            <p:spPr>
              <a:xfrm>
                <a:off x="4004675" y="2086525"/>
                <a:ext cx="13275" cy="17925"/>
              </a:xfrm>
              <a:custGeom>
                <a:avLst/>
                <a:gdLst/>
                <a:ahLst/>
                <a:cxnLst/>
                <a:rect l="l" t="t" r="r" b="b"/>
                <a:pathLst>
                  <a:path w="531" h="717" extrusionOk="0">
                    <a:moveTo>
                      <a:pt x="266" y="0"/>
                    </a:moveTo>
                    <a:cubicBezTo>
                      <a:pt x="119" y="0"/>
                      <a:pt x="0" y="119"/>
                      <a:pt x="0" y="265"/>
                    </a:cubicBezTo>
                    <a:lnTo>
                      <a:pt x="0" y="452"/>
                    </a:lnTo>
                    <a:cubicBezTo>
                      <a:pt x="0" y="599"/>
                      <a:pt x="119" y="717"/>
                      <a:pt x="266" y="717"/>
                    </a:cubicBezTo>
                    <a:cubicBezTo>
                      <a:pt x="412" y="717"/>
                      <a:pt x="530" y="599"/>
                      <a:pt x="530" y="452"/>
                    </a:cubicBezTo>
                    <a:lnTo>
                      <a:pt x="530" y="265"/>
                    </a:lnTo>
                    <a:cubicBezTo>
                      <a:pt x="530" y="119"/>
                      <a:pt x="412"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40" name="Google Shape;2640;p63"/>
              <p:cNvSpPr/>
              <p:nvPr/>
            </p:nvSpPr>
            <p:spPr>
              <a:xfrm>
                <a:off x="4004675" y="1957875"/>
                <a:ext cx="13275" cy="17975"/>
              </a:xfrm>
              <a:custGeom>
                <a:avLst/>
                <a:gdLst/>
                <a:ahLst/>
                <a:cxnLst/>
                <a:rect l="l" t="t" r="r" b="b"/>
                <a:pathLst>
                  <a:path w="531" h="719" extrusionOk="0">
                    <a:moveTo>
                      <a:pt x="266" y="0"/>
                    </a:moveTo>
                    <a:cubicBezTo>
                      <a:pt x="119" y="0"/>
                      <a:pt x="0" y="119"/>
                      <a:pt x="0" y="266"/>
                    </a:cubicBezTo>
                    <a:lnTo>
                      <a:pt x="0" y="452"/>
                    </a:lnTo>
                    <a:cubicBezTo>
                      <a:pt x="0" y="600"/>
                      <a:pt x="119" y="718"/>
                      <a:pt x="266" y="718"/>
                    </a:cubicBezTo>
                    <a:cubicBezTo>
                      <a:pt x="412" y="718"/>
                      <a:pt x="530" y="599"/>
                      <a:pt x="530" y="452"/>
                    </a:cubicBezTo>
                    <a:lnTo>
                      <a:pt x="530" y="266"/>
                    </a:lnTo>
                    <a:cubicBezTo>
                      <a:pt x="530" y="119"/>
                      <a:pt x="412"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41" name="Google Shape;2641;p63"/>
              <p:cNvSpPr/>
              <p:nvPr/>
            </p:nvSpPr>
            <p:spPr>
              <a:xfrm>
                <a:off x="3956925" y="1977400"/>
                <a:ext cx="17850" cy="16575"/>
              </a:xfrm>
              <a:custGeom>
                <a:avLst/>
                <a:gdLst/>
                <a:ahLst/>
                <a:cxnLst/>
                <a:rect l="l" t="t" r="r" b="b"/>
                <a:pathLst>
                  <a:path w="714" h="663" extrusionOk="0">
                    <a:moveTo>
                      <a:pt x="290" y="1"/>
                    </a:moveTo>
                    <a:cubicBezTo>
                      <a:pt x="222" y="1"/>
                      <a:pt x="155" y="26"/>
                      <a:pt x="103" y="78"/>
                    </a:cubicBezTo>
                    <a:cubicBezTo>
                      <a:pt x="0" y="181"/>
                      <a:pt x="0" y="350"/>
                      <a:pt x="103" y="453"/>
                    </a:cubicBezTo>
                    <a:lnTo>
                      <a:pt x="236" y="586"/>
                    </a:lnTo>
                    <a:cubicBezTo>
                      <a:pt x="288" y="637"/>
                      <a:pt x="356" y="663"/>
                      <a:pt x="425" y="663"/>
                    </a:cubicBezTo>
                    <a:cubicBezTo>
                      <a:pt x="492" y="663"/>
                      <a:pt x="559" y="637"/>
                      <a:pt x="612" y="586"/>
                    </a:cubicBezTo>
                    <a:cubicBezTo>
                      <a:pt x="714" y="483"/>
                      <a:pt x="714" y="314"/>
                      <a:pt x="611" y="211"/>
                    </a:cubicBezTo>
                    <a:lnTo>
                      <a:pt x="478" y="78"/>
                    </a:lnTo>
                    <a:cubicBezTo>
                      <a:pt x="426" y="27"/>
                      <a:pt x="358"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42" name="Google Shape;2642;p63"/>
              <p:cNvSpPr/>
              <p:nvPr/>
            </p:nvSpPr>
            <p:spPr>
              <a:xfrm>
                <a:off x="4047875" y="1977400"/>
                <a:ext cx="17875" cy="16575"/>
              </a:xfrm>
              <a:custGeom>
                <a:avLst/>
                <a:gdLst/>
                <a:ahLst/>
                <a:cxnLst/>
                <a:rect l="l" t="t" r="r" b="b"/>
                <a:pathLst>
                  <a:path w="715" h="663" extrusionOk="0">
                    <a:moveTo>
                      <a:pt x="424" y="1"/>
                    </a:moveTo>
                    <a:cubicBezTo>
                      <a:pt x="356" y="1"/>
                      <a:pt x="288" y="27"/>
                      <a:pt x="237" y="78"/>
                    </a:cubicBezTo>
                    <a:lnTo>
                      <a:pt x="104" y="211"/>
                    </a:lnTo>
                    <a:cubicBezTo>
                      <a:pt x="1" y="314"/>
                      <a:pt x="1" y="483"/>
                      <a:pt x="104" y="586"/>
                    </a:cubicBezTo>
                    <a:cubicBezTo>
                      <a:pt x="155" y="637"/>
                      <a:pt x="223" y="663"/>
                      <a:pt x="292" y="663"/>
                    </a:cubicBezTo>
                    <a:cubicBezTo>
                      <a:pt x="360" y="663"/>
                      <a:pt x="427" y="637"/>
                      <a:pt x="480" y="586"/>
                    </a:cubicBezTo>
                    <a:lnTo>
                      <a:pt x="613" y="453"/>
                    </a:lnTo>
                    <a:cubicBezTo>
                      <a:pt x="714" y="350"/>
                      <a:pt x="714" y="182"/>
                      <a:pt x="612" y="78"/>
                    </a:cubicBezTo>
                    <a:cubicBezTo>
                      <a:pt x="560" y="27"/>
                      <a:pt x="492" y="1"/>
                      <a:pt x="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43" name="Google Shape;2643;p63"/>
              <p:cNvSpPr/>
              <p:nvPr/>
            </p:nvSpPr>
            <p:spPr>
              <a:xfrm>
                <a:off x="3956925" y="2068375"/>
                <a:ext cx="17850" cy="16550"/>
              </a:xfrm>
              <a:custGeom>
                <a:avLst/>
                <a:gdLst/>
                <a:ahLst/>
                <a:cxnLst/>
                <a:rect l="l" t="t" r="r" b="b"/>
                <a:pathLst>
                  <a:path w="714" h="662" extrusionOk="0">
                    <a:moveTo>
                      <a:pt x="424" y="1"/>
                    </a:moveTo>
                    <a:cubicBezTo>
                      <a:pt x="356" y="1"/>
                      <a:pt x="288" y="26"/>
                      <a:pt x="236" y="78"/>
                    </a:cubicBezTo>
                    <a:lnTo>
                      <a:pt x="103" y="211"/>
                    </a:lnTo>
                    <a:cubicBezTo>
                      <a:pt x="0" y="314"/>
                      <a:pt x="0" y="481"/>
                      <a:pt x="103" y="584"/>
                    </a:cubicBezTo>
                    <a:cubicBezTo>
                      <a:pt x="155" y="636"/>
                      <a:pt x="224" y="662"/>
                      <a:pt x="292" y="662"/>
                    </a:cubicBezTo>
                    <a:cubicBezTo>
                      <a:pt x="360" y="662"/>
                      <a:pt x="427" y="636"/>
                      <a:pt x="479" y="584"/>
                    </a:cubicBezTo>
                    <a:lnTo>
                      <a:pt x="612" y="451"/>
                    </a:lnTo>
                    <a:cubicBezTo>
                      <a:pt x="714" y="349"/>
                      <a:pt x="714" y="182"/>
                      <a:pt x="611" y="78"/>
                    </a:cubicBezTo>
                    <a:cubicBezTo>
                      <a:pt x="559" y="26"/>
                      <a:pt x="491" y="1"/>
                      <a:pt x="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44" name="Google Shape;2644;p63"/>
              <p:cNvSpPr/>
              <p:nvPr/>
            </p:nvSpPr>
            <p:spPr>
              <a:xfrm>
                <a:off x="3915475" y="1937075"/>
                <a:ext cx="191675" cy="191650"/>
              </a:xfrm>
              <a:custGeom>
                <a:avLst/>
                <a:gdLst/>
                <a:ahLst/>
                <a:cxnLst/>
                <a:rect l="l" t="t" r="r" b="b"/>
                <a:pathLst>
                  <a:path w="7667" h="7666" extrusionOk="0">
                    <a:moveTo>
                      <a:pt x="3834" y="529"/>
                    </a:moveTo>
                    <a:cubicBezTo>
                      <a:pt x="5655" y="529"/>
                      <a:pt x="7136" y="2010"/>
                      <a:pt x="7136" y="3832"/>
                    </a:cubicBezTo>
                    <a:cubicBezTo>
                      <a:pt x="7136" y="5652"/>
                      <a:pt x="5655" y="7134"/>
                      <a:pt x="3834" y="7134"/>
                    </a:cubicBezTo>
                    <a:cubicBezTo>
                      <a:pt x="2013" y="7134"/>
                      <a:pt x="531" y="5653"/>
                      <a:pt x="531" y="3832"/>
                    </a:cubicBezTo>
                    <a:cubicBezTo>
                      <a:pt x="531" y="2010"/>
                      <a:pt x="2013" y="529"/>
                      <a:pt x="3834" y="529"/>
                    </a:cubicBezTo>
                    <a:close/>
                    <a:moveTo>
                      <a:pt x="3834" y="1"/>
                    </a:moveTo>
                    <a:cubicBezTo>
                      <a:pt x="1720" y="1"/>
                      <a:pt x="1" y="1720"/>
                      <a:pt x="1" y="3833"/>
                    </a:cubicBezTo>
                    <a:cubicBezTo>
                      <a:pt x="1" y="5946"/>
                      <a:pt x="1720" y="7666"/>
                      <a:pt x="3834" y="7666"/>
                    </a:cubicBezTo>
                    <a:cubicBezTo>
                      <a:pt x="5947" y="7666"/>
                      <a:pt x="7666" y="5946"/>
                      <a:pt x="7666" y="3833"/>
                    </a:cubicBezTo>
                    <a:cubicBezTo>
                      <a:pt x="7666" y="1720"/>
                      <a:pt x="5947" y="1"/>
                      <a:pt x="3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grpSp>
        <p:nvGrpSpPr>
          <p:cNvPr id="2645" name="Google Shape;2645;p63"/>
          <p:cNvGrpSpPr/>
          <p:nvPr/>
        </p:nvGrpSpPr>
        <p:grpSpPr>
          <a:xfrm>
            <a:off x="3281608" y="2549041"/>
            <a:ext cx="532498" cy="341406"/>
            <a:chOff x="3445575" y="2425325"/>
            <a:chExt cx="455750" cy="292200"/>
          </a:xfrm>
        </p:grpSpPr>
        <p:sp>
          <p:nvSpPr>
            <p:cNvPr id="2646" name="Google Shape;2646;p63"/>
            <p:cNvSpPr/>
            <p:nvPr/>
          </p:nvSpPr>
          <p:spPr>
            <a:xfrm>
              <a:off x="3584525" y="2631275"/>
              <a:ext cx="134900" cy="13000"/>
            </a:xfrm>
            <a:custGeom>
              <a:avLst/>
              <a:gdLst/>
              <a:ahLst/>
              <a:cxnLst/>
              <a:rect l="l" t="t" r="r" b="b"/>
              <a:pathLst>
                <a:path w="5396" h="520" extrusionOk="0">
                  <a:moveTo>
                    <a:pt x="260" y="1"/>
                  </a:moveTo>
                  <a:cubicBezTo>
                    <a:pt x="116" y="1"/>
                    <a:pt x="0" y="116"/>
                    <a:pt x="0" y="260"/>
                  </a:cubicBezTo>
                  <a:cubicBezTo>
                    <a:pt x="0" y="403"/>
                    <a:pt x="115" y="520"/>
                    <a:pt x="260" y="520"/>
                  </a:cubicBezTo>
                  <a:lnTo>
                    <a:pt x="5135" y="520"/>
                  </a:lnTo>
                  <a:cubicBezTo>
                    <a:pt x="5278" y="520"/>
                    <a:pt x="5395" y="405"/>
                    <a:pt x="5395" y="260"/>
                  </a:cubicBezTo>
                  <a:cubicBezTo>
                    <a:pt x="5395" y="116"/>
                    <a:pt x="5279" y="1"/>
                    <a:pt x="5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47" name="Google Shape;2647;p63"/>
            <p:cNvSpPr/>
            <p:nvPr/>
          </p:nvSpPr>
          <p:spPr>
            <a:xfrm>
              <a:off x="3569600" y="2603275"/>
              <a:ext cx="149825" cy="13025"/>
            </a:xfrm>
            <a:custGeom>
              <a:avLst/>
              <a:gdLst/>
              <a:ahLst/>
              <a:cxnLst/>
              <a:rect l="l" t="t" r="r" b="b"/>
              <a:pathLst>
                <a:path w="5993" h="521" extrusionOk="0">
                  <a:moveTo>
                    <a:pt x="260" y="1"/>
                  </a:moveTo>
                  <a:cubicBezTo>
                    <a:pt x="117" y="1"/>
                    <a:pt x="1" y="117"/>
                    <a:pt x="1" y="261"/>
                  </a:cubicBezTo>
                  <a:cubicBezTo>
                    <a:pt x="1" y="403"/>
                    <a:pt x="116" y="521"/>
                    <a:pt x="260" y="521"/>
                  </a:cubicBezTo>
                  <a:lnTo>
                    <a:pt x="5732" y="521"/>
                  </a:lnTo>
                  <a:cubicBezTo>
                    <a:pt x="5875" y="521"/>
                    <a:pt x="5992" y="404"/>
                    <a:pt x="5992" y="261"/>
                  </a:cubicBezTo>
                  <a:cubicBezTo>
                    <a:pt x="5992" y="117"/>
                    <a:pt x="5876" y="1"/>
                    <a:pt x="5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48" name="Google Shape;2648;p63"/>
            <p:cNvSpPr/>
            <p:nvPr/>
          </p:nvSpPr>
          <p:spPr>
            <a:xfrm>
              <a:off x="3796900" y="2627100"/>
              <a:ext cx="42375" cy="61500"/>
            </a:xfrm>
            <a:custGeom>
              <a:avLst/>
              <a:gdLst/>
              <a:ahLst/>
              <a:cxnLst/>
              <a:rect l="l" t="t" r="r" b="b"/>
              <a:pathLst>
                <a:path w="1695" h="2460" extrusionOk="0">
                  <a:moveTo>
                    <a:pt x="847" y="519"/>
                  </a:moveTo>
                  <a:cubicBezTo>
                    <a:pt x="1027" y="519"/>
                    <a:pt x="1175" y="665"/>
                    <a:pt x="1175" y="847"/>
                  </a:cubicBezTo>
                  <a:cubicBezTo>
                    <a:pt x="1175" y="1029"/>
                    <a:pt x="1029" y="1175"/>
                    <a:pt x="847" y="1175"/>
                  </a:cubicBezTo>
                  <a:cubicBezTo>
                    <a:pt x="666" y="1175"/>
                    <a:pt x="519" y="1029"/>
                    <a:pt x="519" y="847"/>
                  </a:cubicBezTo>
                  <a:cubicBezTo>
                    <a:pt x="519" y="667"/>
                    <a:pt x="665" y="519"/>
                    <a:pt x="847" y="519"/>
                  </a:cubicBezTo>
                  <a:close/>
                  <a:moveTo>
                    <a:pt x="847" y="0"/>
                  </a:moveTo>
                  <a:cubicBezTo>
                    <a:pt x="380" y="0"/>
                    <a:pt x="0" y="380"/>
                    <a:pt x="0" y="847"/>
                  </a:cubicBezTo>
                  <a:cubicBezTo>
                    <a:pt x="0" y="1223"/>
                    <a:pt x="247" y="1543"/>
                    <a:pt x="587" y="1653"/>
                  </a:cubicBezTo>
                  <a:lnTo>
                    <a:pt x="587" y="2199"/>
                  </a:lnTo>
                  <a:cubicBezTo>
                    <a:pt x="587" y="2342"/>
                    <a:pt x="703" y="2460"/>
                    <a:pt x="847" y="2460"/>
                  </a:cubicBezTo>
                  <a:cubicBezTo>
                    <a:pt x="991" y="2460"/>
                    <a:pt x="1107" y="2343"/>
                    <a:pt x="1107" y="2199"/>
                  </a:cubicBezTo>
                  <a:lnTo>
                    <a:pt x="1107" y="1653"/>
                  </a:lnTo>
                  <a:cubicBezTo>
                    <a:pt x="1447" y="1543"/>
                    <a:pt x="1694" y="1223"/>
                    <a:pt x="1694" y="847"/>
                  </a:cubicBezTo>
                  <a:cubicBezTo>
                    <a:pt x="1694" y="380"/>
                    <a:pt x="1314" y="0"/>
                    <a:pt x="8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49" name="Google Shape;2649;p63"/>
            <p:cNvSpPr/>
            <p:nvPr/>
          </p:nvSpPr>
          <p:spPr>
            <a:xfrm>
              <a:off x="3502800" y="2590850"/>
              <a:ext cx="64700" cy="51800"/>
            </a:xfrm>
            <a:custGeom>
              <a:avLst/>
              <a:gdLst/>
              <a:ahLst/>
              <a:cxnLst/>
              <a:rect l="l" t="t" r="r" b="b"/>
              <a:pathLst>
                <a:path w="2588" h="2072" extrusionOk="0">
                  <a:moveTo>
                    <a:pt x="547" y="539"/>
                  </a:moveTo>
                  <a:lnTo>
                    <a:pt x="1826" y="874"/>
                  </a:lnTo>
                  <a:lnTo>
                    <a:pt x="2016" y="1532"/>
                  </a:lnTo>
                  <a:lnTo>
                    <a:pt x="635" y="1192"/>
                  </a:lnTo>
                  <a:lnTo>
                    <a:pt x="547" y="539"/>
                  </a:lnTo>
                  <a:close/>
                  <a:moveTo>
                    <a:pt x="479" y="0"/>
                  </a:moveTo>
                  <a:cubicBezTo>
                    <a:pt x="368" y="0"/>
                    <a:pt x="258" y="40"/>
                    <a:pt x="172" y="117"/>
                  </a:cubicBezTo>
                  <a:cubicBezTo>
                    <a:pt x="57" y="220"/>
                    <a:pt x="0" y="372"/>
                    <a:pt x="21" y="524"/>
                  </a:cubicBezTo>
                  <a:lnTo>
                    <a:pt x="126" y="1299"/>
                  </a:lnTo>
                  <a:cubicBezTo>
                    <a:pt x="151" y="1487"/>
                    <a:pt x="288" y="1640"/>
                    <a:pt x="474" y="1685"/>
                  </a:cubicBezTo>
                  <a:lnTo>
                    <a:pt x="1987" y="2058"/>
                  </a:lnTo>
                  <a:cubicBezTo>
                    <a:pt x="2024" y="2067"/>
                    <a:pt x="2062" y="2072"/>
                    <a:pt x="2101" y="2072"/>
                  </a:cubicBezTo>
                  <a:cubicBezTo>
                    <a:pt x="2224" y="2072"/>
                    <a:pt x="2342" y="2022"/>
                    <a:pt x="2431" y="1929"/>
                  </a:cubicBezTo>
                  <a:cubicBezTo>
                    <a:pt x="2546" y="1810"/>
                    <a:pt x="2588" y="1642"/>
                    <a:pt x="2541" y="1481"/>
                  </a:cubicBezTo>
                  <a:lnTo>
                    <a:pt x="2314" y="697"/>
                  </a:lnTo>
                  <a:cubicBezTo>
                    <a:pt x="2268" y="542"/>
                    <a:pt x="2144" y="420"/>
                    <a:pt x="1987" y="379"/>
                  </a:cubicBezTo>
                  <a:lnTo>
                    <a:pt x="595" y="15"/>
                  </a:lnTo>
                  <a:cubicBezTo>
                    <a:pt x="557" y="5"/>
                    <a:pt x="518" y="0"/>
                    <a:pt x="4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50" name="Google Shape;2650;p63"/>
            <p:cNvSpPr/>
            <p:nvPr/>
          </p:nvSpPr>
          <p:spPr>
            <a:xfrm>
              <a:off x="3445575" y="2425325"/>
              <a:ext cx="455750" cy="292200"/>
            </a:xfrm>
            <a:custGeom>
              <a:avLst/>
              <a:gdLst/>
              <a:ahLst/>
              <a:cxnLst/>
              <a:rect l="l" t="t" r="r" b="b"/>
              <a:pathLst>
                <a:path w="18230" h="11688" extrusionOk="0">
                  <a:moveTo>
                    <a:pt x="13277" y="518"/>
                  </a:moveTo>
                  <a:cubicBezTo>
                    <a:pt x="13631" y="518"/>
                    <a:pt x="13941" y="744"/>
                    <a:pt x="14048" y="1083"/>
                  </a:cubicBezTo>
                  <a:lnTo>
                    <a:pt x="14669" y="3043"/>
                  </a:lnTo>
                  <a:cubicBezTo>
                    <a:pt x="13879" y="3113"/>
                    <a:pt x="13189" y="3537"/>
                    <a:pt x="12762" y="4157"/>
                  </a:cubicBezTo>
                  <a:lnTo>
                    <a:pt x="3372" y="4157"/>
                  </a:lnTo>
                  <a:cubicBezTo>
                    <a:pt x="3340" y="4157"/>
                    <a:pt x="3306" y="4158"/>
                    <a:pt x="3274" y="4159"/>
                  </a:cubicBezTo>
                  <a:cubicBezTo>
                    <a:pt x="3260" y="4159"/>
                    <a:pt x="3248" y="4160"/>
                    <a:pt x="3233" y="4162"/>
                  </a:cubicBezTo>
                  <a:cubicBezTo>
                    <a:pt x="3215" y="4163"/>
                    <a:pt x="3198" y="4164"/>
                    <a:pt x="3181" y="4165"/>
                  </a:cubicBezTo>
                  <a:cubicBezTo>
                    <a:pt x="3162" y="4167"/>
                    <a:pt x="3145" y="4169"/>
                    <a:pt x="3126" y="4172"/>
                  </a:cubicBezTo>
                  <a:cubicBezTo>
                    <a:pt x="3115" y="4173"/>
                    <a:pt x="3101" y="4174"/>
                    <a:pt x="3090" y="4177"/>
                  </a:cubicBezTo>
                  <a:cubicBezTo>
                    <a:pt x="3069" y="4179"/>
                    <a:pt x="3048" y="4183"/>
                    <a:pt x="3027" y="4185"/>
                  </a:cubicBezTo>
                  <a:cubicBezTo>
                    <a:pt x="3019" y="4187"/>
                    <a:pt x="3013" y="4188"/>
                    <a:pt x="3006" y="4189"/>
                  </a:cubicBezTo>
                  <a:cubicBezTo>
                    <a:pt x="2949" y="4200"/>
                    <a:pt x="2892" y="4213"/>
                    <a:pt x="2837" y="4227"/>
                  </a:cubicBezTo>
                  <a:lnTo>
                    <a:pt x="3836" y="1083"/>
                  </a:lnTo>
                  <a:cubicBezTo>
                    <a:pt x="3943" y="745"/>
                    <a:pt x="4253" y="518"/>
                    <a:pt x="4607" y="518"/>
                  </a:cubicBezTo>
                  <a:close/>
                  <a:moveTo>
                    <a:pt x="1742" y="3437"/>
                  </a:moveTo>
                  <a:cubicBezTo>
                    <a:pt x="1837" y="3437"/>
                    <a:pt x="1914" y="3514"/>
                    <a:pt x="1914" y="3608"/>
                  </a:cubicBezTo>
                  <a:lnTo>
                    <a:pt x="1914" y="4137"/>
                  </a:lnTo>
                  <a:cubicBezTo>
                    <a:pt x="1914" y="4232"/>
                    <a:pt x="1837" y="4308"/>
                    <a:pt x="1742" y="4308"/>
                  </a:cubicBezTo>
                  <a:lnTo>
                    <a:pt x="690" y="4308"/>
                  </a:lnTo>
                  <a:cubicBezTo>
                    <a:pt x="596" y="4308"/>
                    <a:pt x="519" y="4231"/>
                    <a:pt x="519" y="4137"/>
                  </a:cubicBezTo>
                  <a:lnTo>
                    <a:pt x="519" y="3608"/>
                  </a:lnTo>
                  <a:cubicBezTo>
                    <a:pt x="519" y="3514"/>
                    <a:pt x="596" y="3437"/>
                    <a:pt x="690" y="3437"/>
                  </a:cubicBezTo>
                  <a:close/>
                  <a:moveTo>
                    <a:pt x="17539" y="3436"/>
                  </a:moveTo>
                  <a:cubicBezTo>
                    <a:pt x="17632" y="3436"/>
                    <a:pt x="17709" y="3513"/>
                    <a:pt x="17709" y="3607"/>
                  </a:cubicBezTo>
                  <a:lnTo>
                    <a:pt x="17709" y="4136"/>
                  </a:lnTo>
                  <a:cubicBezTo>
                    <a:pt x="17709" y="4230"/>
                    <a:pt x="17632" y="4307"/>
                    <a:pt x="17539" y="4307"/>
                  </a:cubicBezTo>
                  <a:lnTo>
                    <a:pt x="17134" y="4307"/>
                  </a:lnTo>
                  <a:lnTo>
                    <a:pt x="17134" y="4308"/>
                  </a:lnTo>
                  <a:cubicBezTo>
                    <a:pt x="17062" y="4187"/>
                    <a:pt x="16982" y="4072"/>
                    <a:pt x="16892" y="3966"/>
                  </a:cubicBezTo>
                  <a:cubicBezTo>
                    <a:pt x="16886" y="3958"/>
                    <a:pt x="16880" y="3952"/>
                    <a:pt x="16873" y="3943"/>
                  </a:cubicBezTo>
                  <a:cubicBezTo>
                    <a:pt x="16851" y="3918"/>
                    <a:pt x="16828" y="3891"/>
                    <a:pt x="16804" y="3866"/>
                  </a:cubicBezTo>
                  <a:cubicBezTo>
                    <a:pt x="16794" y="3856"/>
                    <a:pt x="16786" y="3846"/>
                    <a:pt x="16776" y="3835"/>
                  </a:cubicBezTo>
                  <a:cubicBezTo>
                    <a:pt x="16753" y="3814"/>
                    <a:pt x="16732" y="3792"/>
                    <a:pt x="16711" y="3770"/>
                  </a:cubicBezTo>
                  <a:cubicBezTo>
                    <a:pt x="16700" y="3760"/>
                    <a:pt x="16689" y="3750"/>
                    <a:pt x="16679" y="3740"/>
                  </a:cubicBezTo>
                  <a:cubicBezTo>
                    <a:pt x="16655" y="3717"/>
                    <a:pt x="16632" y="3696"/>
                    <a:pt x="16608" y="3675"/>
                  </a:cubicBezTo>
                  <a:cubicBezTo>
                    <a:pt x="16597" y="3665"/>
                    <a:pt x="16588" y="3658"/>
                    <a:pt x="16578" y="3649"/>
                  </a:cubicBezTo>
                  <a:lnTo>
                    <a:pt x="16493" y="3580"/>
                  </a:lnTo>
                  <a:cubicBezTo>
                    <a:pt x="16486" y="3575"/>
                    <a:pt x="16482" y="3571"/>
                    <a:pt x="16475" y="3566"/>
                  </a:cubicBezTo>
                  <a:cubicBezTo>
                    <a:pt x="16439" y="3539"/>
                    <a:pt x="16403" y="3511"/>
                    <a:pt x="16366" y="3485"/>
                  </a:cubicBezTo>
                  <a:cubicBezTo>
                    <a:pt x="16397" y="3454"/>
                    <a:pt x="16439" y="3436"/>
                    <a:pt x="16485" y="3436"/>
                  </a:cubicBezTo>
                  <a:close/>
                  <a:moveTo>
                    <a:pt x="14898" y="3550"/>
                  </a:moveTo>
                  <a:cubicBezTo>
                    <a:pt x="15272" y="3551"/>
                    <a:pt x="15622" y="3650"/>
                    <a:pt x="15924" y="3822"/>
                  </a:cubicBezTo>
                  <a:lnTo>
                    <a:pt x="15926" y="3823"/>
                  </a:lnTo>
                  <a:cubicBezTo>
                    <a:pt x="16014" y="3873"/>
                    <a:pt x="16098" y="3930"/>
                    <a:pt x="16176" y="3992"/>
                  </a:cubicBezTo>
                  <a:lnTo>
                    <a:pt x="16179" y="3994"/>
                  </a:lnTo>
                  <a:cubicBezTo>
                    <a:pt x="16236" y="4039"/>
                    <a:pt x="16292" y="4087"/>
                    <a:pt x="16343" y="4137"/>
                  </a:cubicBezTo>
                  <a:lnTo>
                    <a:pt x="16349" y="4143"/>
                  </a:lnTo>
                  <a:lnTo>
                    <a:pt x="16395" y="4188"/>
                  </a:lnTo>
                  <a:cubicBezTo>
                    <a:pt x="16400" y="4194"/>
                    <a:pt x="16403" y="4199"/>
                    <a:pt x="16408" y="4202"/>
                  </a:cubicBezTo>
                  <a:cubicBezTo>
                    <a:pt x="16422" y="4217"/>
                    <a:pt x="16438" y="4233"/>
                    <a:pt x="16452" y="4250"/>
                  </a:cubicBezTo>
                  <a:lnTo>
                    <a:pt x="16453" y="4251"/>
                  </a:lnTo>
                  <a:cubicBezTo>
                    <a:pt x="16503" y="4307"/>
                    <a:pt x="16549" y="4365"/>
                    <a:pt x="16591" y="4425"/>
                  </a:cubicBezTo>
                  <a:cubicBezTo>
                    <a:pt x="16592" y="4426"/>
                    <a:pt x="16592" y="4427"/>
                    <a:pt x="16593" y="4428"/>
                  </a:cubicBezTo>
                  <a:cubicBezTo>
                    <a:pt x="16652" y="4510"/>
                    <a:pt x="16704" y="4596"/>
                    <a:pt x="16750" y="4686"/>
                  </a:cubicBezTo>
                  <a:cubicBezTo>
                    <a:pt x="16750" y="4686"/>
                    <a:pt x="16750" y="4688"/>
                    <a:pt x="16751" y="4688"/>
                  </a:cubicBezTo>
                  <a:cubicBezTo>
                    <a:pt x="16895" y="4969"/>
                    <a:pt x="16976" y="5290"/>
                    <a:pt x="16976" y="5627"/>
                  </a:cubicBezTo>
                  <a:lnTo>
                    <a:pt x="16976" y="6611"/>
                  </a:lnTo>
                  <a:lnTo>
                    <a:pt x="16737" y="6611"/>
                  </a:lnTo>
                  <a:lnTo>
                    <a:pt x="16737" y="5627"/>
                  </a:lnTo>
                  <a:cubicBezTo>
                    <a:pt x="16737" y="4613"/>
                    <a:pt x="15913" y="3789"/>
                    <a:pt x="14900" y="3789"/>
                  </a:cubicBezTo>
                  <a:cubicBezTo>
                    <a:pt x="13886" y="3789"/>
                    <a:pt x="13062" y="4614"/>
                    <a:pt x="13062" y="5627"/>
                  </a:cubicBezTo>
                  <a:lnTo>
                    <a:pt x="13062" y="6611"/>
                  </a:lnTo>
                  <a:lnTo>
                    <a:pt x="12824" y="6611"/>
                  </a:lnTo>
                  <a:lnTo>
                    <a:pt x="12824" y="5627"/>
                  </a:lnTo>
                  <a:cubicBezTo>
                    <a:pt x="12824" y="5596"/>
                    <a:pt x="12825" y="5564"/>
                    <a:pt x="12827" y="5533"/>
                  </a:cubicBezTo>
                  <a:cubicBezTo>
                    <a:pt x="12827" y="5524"/>
                    <a:pt x="12828" y="5515"/>
                    <a:pt x="12828" y="5506"/>
                  </a:cubicBezTo>
                  <a:cubicBezTo>
                    <a:pt x="12829" y="5479"/>
                    <a:pt x="12832" y="5453"/>
                    <a:pt x="12834" y="5426"/>
                  </a:cubicBezTo>
                  <a:cubicBezTo>
                    <a:pt x="12835" y="5419"/>
                    <a:pt x="12835" y="5411"/>
                    <a:pt x="12837" y="5401"/>
                  </a:cubicBezTo>
                  <a:cubicBezTo>
                    <a:pt x="12839" y="5376"/>
                    <a:pt x="12844" y="5352"/>
                    <a:pt x="12846" y="5327"/>
                  </a:cubicBezTo>
                  <a:cubicBezTo>
                    <a:pt x="12848" y="5314"/>
                    <a:pt x="12850" y="5302"/>
                    <a:pt x="12851" y="5290"/>
                  </a:cubicBezTo>
                  <a:cubicBezTo>
                    <a:pt x="12854" y="5272"/>
                    <a:pt x="12858" y="5252"/>
                    <a:pt x="12861" y="5235"/>
                  </a:cubicBezTo>
                  <a:cubicBezTo>
                    <a:pt x="12865" y="5216"/>
                    <a:pt x="12868" y="5200"/>
                    <a:pt x="12871" y="5182"/>
                  </a:cubicBezTo>
                  <a:cubicBezTo>
                    <a:pt x="12875" y="5162"/>
                    <a:pt x="12881" y="5144"/>
                    <a:pt x="12885" y="5125"/>
                  </a:cubicBezTo>
                  <a:lnTo>
                    <a:pt x="12896" y="5082"/>
                  </a:lnTo>
                  <a:cubicBezTo>
                    <a:pt x="12900" y="5069"/>
                    <a:pt x="12904" y="5053"/>
                    <a:pt x="12909" y="5039"/>
                  </a:cubicBezTo>
                  <a:cubicBezTo>
                    <a:pt x="12913" y="5024"/>
                    <a:pt x="12917" y="5010"/>
                    <a:pt x="12922" y="4997"/>
                  </a:cubicBezTo>
                  <a:lnTo>
                    <a:pt x="12945" y="4927"/>
                  </a:lnTo>
                  <a:cubicBezTo>
                    <a:pt x="12951" y="4914"/>
                    <a:pt x="12956" y="4901"/>
                    <a:pt x="12959" y="4889"/>
                  </a:cubicBezTo>
                  <a:cubicBezTo>
                    <a:pt x="12964" y="4873"/>
                    <a:pt x="12971" y="4859"/>
                    <a:pt x="12977" y="4843"/>
                  </a:cubicBezTo>
                  <a:cubicBezTo>
                    <a:pt x="12983" y="4832"/>
                    <a:pt x="12988" y="4819"/>
                    <a:pt x="12993" y="4807"/>
                  </a:cubicBezTo>
                  <a:cubicBezTo>
                    <a:pt x="13003" y="4783"/>
                    <a:pt x="13014" y="4758"/>
                    <a:pt x="13025" y="4735"/>
                  </a:cubicBezTo>
                  <a:cubicBezTo>
                    <a:pt x="13030" y="4725"/>
                    <a:pt x="13034" y="4716"/>
                    <a:pt x="13039" y="4706"/>
                  </a:cubicBezTo>
                  <a:cubicBezTo>
                    <a:pt x="13048" y="4690"/>
                    <a:pt x="13056" y="4672"/>
                    <a:pt x="13065" y="4655"/>
                  </a:cubicBezTo>
                  <a:cubicBezTo>
                    <a:pt x="13070" y="4645"/>
                    <a:pt x="13076" y="4634"/>
                    <a:pt x="13081" y="4624"/>
                  </a:cubicBezTo>
                  <a:cubicBezTo>
                    <a:pt x="13092" y="4605"/>
                    <a:pt x="13103" y="4586"/>
                    <a:pt x="13113" y="4567"/>
                  </a:cubicBezTo>
                  <a:cubicBezTo>
                    <a:pt x="13117" y="4561"/>
                    <a:pt x="13121" y="4556"/>
                    <a:pt x="13124" y="4550"/>
                  </a:cubicBezTo>
                  <a:lnTo>
                    <a:pt x="13124" y="4549"/>
                  </a:lnTo>
                  <a:cubicBezTo>
                    <a:pt x="13488" y="3950"/>
                    <a:pt x="14147" y="3550"/>
                    <a:pt x="14898" y="3550"/>
                  </a:cubicBezTo>
                  <a:close/>
                  <a:moveTo>
                    <a:pt x="14900" y="4308"/>
                  </a:moveTo>
                  <a:cubicBezTo>
                    <a:pt x="15629" y="4308"/>
                    <a:pt x="16220" y="4900"/>
                    <a:pt x="16220" y="5627"/>
                  </a:cubicBezTo>
                  <a:lnTo>
                    <a:pt x="16220" y="6612"/>
                  </a:lnTo>
                  <a:lnTo>
                    <a:pt x="13581" y="6612"/>
                  </a:lnTo>
                  <a:lnTo>
                    <a:pt x="13581" y="5627"/>
                  </a:lnTo>
                  <a:cubicBezTo>
                    <a:pt x="13581" y="4900"/>
                    <a:pt x="14173" y="4308"/>
                    <a:pt x="14900" y="4308"/>
                  </a:cubicBezTo>
                  <a:close/>
                  <a:moveTo>
                    <a:pt x="12488" y="4674"/>
                  </a:moveTo>
                  <a:cubicBezTo>
                    <a:pt x="12485" y="4683"/>
                    <a:pt x="12483" y="4690"/>
                    <a:pt x="12479" y="4698"/>
                  </a:cubicBezTo>
                  <a:lnTo>
                    <a:pt x="12452" y="4771"/>
                  </a:lnTo>
                  <a:cubicBezTo>
                    <a:pt x="12447" y="4786"/>
                    <a:pt x="12443" y="4800"/>
                    <a:pt x="12438" y="4812"/>
                  </a:cubicBezTo>
                  <a:cubicBezTo>
                    <a:pt x="12429" y="4838"/>
                    <a:pt x="12421" y="4864"/>
                    <a:pt x="12413" y="4890"/>
                  </a:cubicBezTo>
                  <a:cubicBezTo>
                    <a:pt x="12410" y="4903"/>
                    <a:pt x="12406" y="4916"/>
                    <a:pt x="12402" y="4930"/>
                  </a:cubicBezTo>
                  <a:cubicBezTo>
                    <a:pt x="12395" y="4957"/>
                    <a:pt x="12387" y="4982"/>
                    <a:pt x="12381" y="5009"/>
                  </a:cubicBezTo>
                  <a:cubicBezTo>
                    <a:pt x="12377" y="5022"/>
                    <a:pt x="12375" y="5037"/>
                    <a:pt x="12372" y="5049"/>
                  </a:cubicBezTo>
                  <a:cubicBezTo>
                    <a:pt x="12366" y="5076"/>
                    <a:pt x="12361" y="5102"/>
                    <a:pt x="12356" y="5130"/>
                  </a:cubicBezTo>
                  <a:cubicBezTo>
                    <a:pt x="12353" y="5143"/>
                    <a:pt x="12350" y="5158"/>
                    <a:pt x="12348" y="5173"/>
                  </a:cubicBezTo>
                  <a:cubicBezTo>
                    <a:pt x="12343" y="5198"/>
                    <a:pt x="12339" y="5224"/>
                    <a:pt x="12335" y="5250"/>
                  </a:cubicBezTo>
                  <a:cubicBezTo>
                    <a:pt x="12333" y="5269"/>
                    <a:pt x="12331" y="5285"/>
                    <a:pt x="12329" y="5302"/>
                  </a:cubicBezTo>
                  <a:cubicBezTo>
                    <a:pt x="12326" y="5326"/>
                    <a:pt x="12323" y="5351"/>
                    <a:pt x="12319" y="5374"/>
                  </a:cubicBezTo>
                  <a:cubicBezTo>
                    <a:pt x="12317" y="5397"/>
                    <a:pt x="12315" y="5420"/>
                    <a:pt x="12314" y="5441"/>
                  </a:cubicBezTo>
                  <a:cubicBezTo>
                    <a:pt x="12313" y="5461"/>
                    <a:pt x="12312" y="5480"/>
                    <a:pt x="12310" y="5498"/>
                  </a:cubicBezTo>
                  <a:cubicBezTo>
                    <a:pt x="12308" y="5541"/>
                    <a:pt x="12307" y="5584"/>
                    <a:pt x="12307" y="5626"/>
                  </a:cubicBezTo>
                  <a:lnTo>
                    <a:pt x="12307" y="6610"/>
                  </a:lnTo>
                  <a:lnTo>
                    <a:pt x="12092" y="6610"/>
                  </a:lnTo>
                  <a:cubicBezTo>
                    <a:pt x="12001" y="6612"/>
                    <a:pt x="11898" y="6615"/>
                    <a:pt x="11804" y="6658"/>
                  </a:cubicBezTo>
                  <a:cubicBezTo>
                    <a:pt x="11658" y="6722"/>
                    <a:pt x="11574" y="6856"/>
                    <a:pt x="11574" y="7026"/>
                  </a:cubicBezTo>
                  <a:lnTo>
                    <a:pt x="11574" y="9248"/>
                  </a:lnTo>
                  <a:lnTo>
                    <a:pt x="2244" y="9227"/>
                  </a:lnTo>
                  <a:cubicBezTo>
                    <a:pt x="1999" y="9161"/>
                    <a:pt x="1819" y="8939"/>
                    <a:pt x="1819" y="8674"/>
                  </a:cubicBezTo>
                  <a:lnTo>
                    <a:pt x="1819" y="6233"/>
                  </a:lnTo>
                  <a:cubicBezTo>
                    <a:pt x="1819" y="5853"/>
                    <a:pt x="1956" y="5505"/>
                    <a:pt x="2183" y="5235"/>
                  </a:cubicBezTo>
                  <a:cubicBezTo>
                    <a:pt x="2796" y="6090"/>
                    <a:pt x="3792" y="6609"/>
                    <a:pt x="4856" y="6609"/>
                  </a:cubicBezTo>
                  <a:lnTo>
                    <a:pt x="11703" y="6609"/>
                  </a:lnTo>
                  <a:cubicBezTo>
                    <a:pt x="11846" y="6609"/>
                    <a:pt x="11963" y="6494"/>
                    <a:pt x="11963" y="6350"/>
                  </a:cubicBezTo>
                  <a:cubicBezTo>
                    <a:pt x="11963" y="6206"/>
                    <a:pt x="11847" y="6089"/>
                    <a:pt x="11703" y="6089"/>
                  </a:cubicBezTo>
                  <a:lnTo>
                    <a:pt x="4856" y="6089"/>
                  </a:lnTo>
                  <a:cubicBezTo>
                    <a:pt x="3945" y="6089"/>
                    <a:pt x="3093" y="5637"/>
                    <a:pt x="2579" y="4895"/>
                  </a:cubicBezTo>
                  <a:lnTo>
                    <a:pt x="2599" y="4883"/>
                  </a:lnTo>
                  <a:cubicBezTo>
                    <a:pt x="2619" y="4872"/>
                    <a:pt x="2639" y="4862"/>
                    <a:pt x="2658" y="4849"/>
                  </a:cubicBezTo>
                  <a:cubicBezTo>
                    <a:pt x="2666" y="4846"/>
                    <a:pt x="2673" y="4842"/>
                    <a:pt x="2680" y="4838"/>
                  </a:cubicBezTo>
                  <a:cubicBezTo>
                    <a:pt x="2739" y="4808"/>
                    <a:pt x="2800" y="4783"/>
                    <a:pt x="2862" y="4761"/>
                  </a:cubicBezTo>
                  <a:lnTo>
                    <a:pt x="2863" y="4761"/>
                  </a:lnTo>
                  <a:cubicBezTo>
                    <a:pt x="2895" y="4750"/>
                    <a:pt x="2927" y="4739"/>
                    <a:pt x="2960" y="4730"/>
                  </a:cubicBezTo>
                  <a:lnTo>
                    <a:pt x="2961" y="4730"/>
                  </a:lnTo>
                  <a:cubicBezTo>
                    <a:pt x="3027" y="4713"/>
                    <a:pt x="3093" y="4698"/>
                    <a:pt x="3160" y="4689"/>
                  </a:cubicBezTo>
                  <a:cubicBezTo>
                    <a:pt x="3165" y="4688"/>
                    <a:pt x="3170" y="4688"/>
                    <a:pt x="3176" y="4688"/>
                  </a:cubicBezTo>
                  <a:cubicBezTo>
                    <a:pt x="3202" y="4684"/>
                    <a:pt x="3229" y="4682"/>
                    <a:pt x="3257" y="4680"/>
                  </a:cubicBezTo>
                  <a:cubicBezTo>
                    <a:pt x="3264" y="4680"/>
                    <a:pt x="3272" y="4679"/>
                    <a:pt x="3280" y="4679"/>
                  </a:cubicBezTo>
                  <a:cubicBezTo>
                    <a:pt x="3312" y="4676"/>
                    <a:pt x="3344" y="4674"/>
                    <a:pt x="3376" y="4674"/>
                  </a:cubicBezTo>
                  <a:close/>
                  <a:moveTo>
                    <a:pt x="4357" y="9765"/>
                  </a:moveTo>
                  <a:lnTo>
                    <a:pt x="4357" y="10775"/>
                  </a:lnTo>
                  <a:cubicBezTo>
                    <a:pt x="4357" y="10991"/>
                    <a:pt x="4180" y="11168"/>
                    <a:pt x="3964" y="11168"/>
                  </a:cubicBezTo>
                  <a:lnTo>
                    <a:pt x="3000" y="11168"/>
                  </a:lnTo>
                  <a:cubicBezTo>
                    <a:pt x="2783" y="11168"/>
                    <a:pt x="2606" y="10991"/>
                    <a:pt x="2606" y="10775"/>
                  </a:cubicBezTo>
                  <a:lnTo>
                    <a:pt x="2606" y="9765"/>
                  </a:lnTo>
                  <a:close/>
                  <a:moveTo>
                    <a:pt x="17708" y="7130"/>
                  </a:moveTo>
                  <a:lnTo>
                    <a:pt x="17709" y="11168"/>
                  </a:lnTo>
                  <a:lnTo>
                    <a:pt x="12092" y="11169"/>
                  </a:lnTo>
                  <a:lnTo>
                    <a:pt x="12092" y="7130"/>
                  </a:lnTo>
                  <a:close/>
                  <a:moveTo>
                    <a:pt x="4608" y="0"/>
                  </a:moveTo>
                  <a:cubicBezTo>
                    <a:pt x="4026" y="0"/>
                    <a:pt x="3517" y="373"/>
                    <a:pt x="3341" y="927"/>
                  </a:cubicBezTo>
                  <a:lnTo>
                    <a:pt x="2433" y="3791"/>
                  </a:lnTo>
                  <a:lnTo>
                    <a:pt x="2433" y="3608"/>
                  </a:lnTo>
                  <a:cubicBezTo>
                    <a:pt x="2433" y="3227"/>
                    <a:pt x="2122" y="2918"/>
                    <a:pt x="1742" y="2918"/>
                  </a:cubicBezTo>
                  <a:lnTo>
                    <a:pt x="690" y="2918"/>
                  </a:lnTo>
                  <a:cubicBezTo>
                    <a:pt x="309" y="2918"/>
                    <a:pt x="0" y="3228"/>
                    <a:pt x="0" y="3608"/>
                  </a:cubicBezTo>
                  <a:lnTo>
                    <a:pt x="0" y="4137"/>
                  </a:lnTo>
                  <a:cubicBezTo>
                    <a:pt x="0" y="4518"/>
                    <a:pt x="310" y="4827"/>
                    <a:pt x="690" y="4827"/>
                  </a:cubicBezTo>
                  <a:lnTo>
                    <a:pt x="1742" y="4827"/>
                  </a:lnTo>
                  <a:cubicBezTo>
                    <a:pt x="1783" y="4827"/>
                    <a:pt x="1822" y="4823"/>
                    <a:pt x="1859" y="4817"/>
                  </a:cubicBezTo>
                  <a:lnTo>
                    <a:pt x="1859" y="4817"/>
                  </a:lnTo>
                  <a:cubicBezTo>
                    <a:pt x="1513" y="5187"/>
                    <a:pt x="1301" y="5686"/>
                    <a:pt x="1301" y="6232"/>
                  </a:cubicBezTo>
                  <a:lnTo>
                    <a:pt x="1301" y="8673"/>
                  </a:lnTo>
                  <a:cubicBezTo>
                    <a:pt x="1301" y="9170"/>
                    <a:pt x="1633" y="9590"/>
                    <a:pt x="2089" y="9723"/>
                  </a:cubicBezTo>
                  <a:lnTo>
                    <a:pt x="2089" y="10777"/>
                  </a:lnTo>
                  <a:cubicBezTo>
                    <a:pt x="2089" y="11278"/>
                    <a:pt x="2498" y="11687"/>
                    <a:pt x="3001" y="11687"/>
                  </a:cubicBezTo>
                  <a:lnTo>
                    <a:pt x="3965" y="11687"/>
                  </a:lnTo>
                  <a:cubicBezTo>
                    <a:pt x="4468" y="11687"/>
                    <a:pt x="4877" y="11278"/>
                    <a:pt x="4877" y="10776"/>
                  </a:cubicBezTo>
                  <a:lnTo>
                    <a:pt x="4877" y="9766"/>
                  </a:lnTo>
                  <a:lnTo>
                    <a:pt x="11576" y="9766"/>
                  </a:lnTo>
                  <a:lnTo>
                    <a:pt x="11576" y="11170"/>
                  </a:lnTo>
                  <a:cubicBezTo>
                    <a:pt x="11576" y="11455"/>
                    <a:pt x="11808" y="11687"/>
                    <a:pt x="12093" y="11687"/>
                  </a:cubicBezTo>
                  <a:lnTo>
                    <a:pt x="17713" y="11687"/>
                  </a:lnTo>
                  <a:cubicBezTo>
                    <a:pt x="17998" y="11687"/>
                    <a:pt x="18229" y="11455"/>
                    <a:pt x="18229" y="11170"/>
                  </a:cubicBezTo>
                  <a:lnTo>
                    <a:pt x="18229" y="7026"/>
                  </a:lnTo>
                  <a:cubicBezTo>
                    <a:pt x="18229" y="6857"/>
                    <a:pt x="18146" y="6723"/>
                    <a:pt x="18001" y="6658"/>
                  </a:cubicBezTo>
                  <a:cubicBezTo>
                    <a:pt x="17905" y="6615"/>
                    <a:pt x="17802" y="6612"/>
                    <a:pt x="17714" y="6612"/>
                  </a:cubicBezTo>
                  <a:lnTo>
                    <a:pt x="17498" y="6612"/>
                  </a:lnTo>
                  <a:lnTo>
                    <a:pt x="17498" y="5627"/>
                  </a:lnTo>
                  <a:cubicBezTo>
                    <a:pt x="17498" y="5348"/>
                    <a:pt x="17453" y="5079"/>
                    <a:pt x="17371" y="4827"/>
                  </a:cubicBezTo>
                  <a:lnTo>
                    <a:pt x="17540" y="4827"/>
                  </a:lnTo>
                  <a:cubicBezTo>
                    <a:pt x="17540" y="4827"/>
                    <a:pt x="17541" y="4827"/>
                    <a:pt x="17541" y="4827"/>
                  </a:cubicBezTo>
                  <a:cubicBezTo>
                    <a:pt x="17919" y="4827"/>
                    <a:pt x="18227" y="4517"/>
                    <a:pt x="18227" y="4137"/>
                  </a:cubicBezTo>
                  <a:lnTo>
                    <a:pt x="18227" y="3608"/>
                  </a:lnTo>
                  <a:cubicBezTo>
                    <a:pt x="18227" y="3227"/>
                    <a:pt x="17916" y="2918"/>
                    <a:pt x="17537" y="2918"/>
                  </a:cubicBezTo>
                  <a:lnTo>
                    <a:pt x="16484" y="2918"/>
                  </a:lnTo>
                  <a:cubicBezTo>
                    <a:pt x="16243" y="2918"/>
                    <a:pt x="16030" y="3046"/>
                    <a:pt x="15907" y="3236"/>
                  </a:cubicBezTo>
                  <a:cubicBezTo>
                    <a:pt x="15690" y="3144"/>
                    <a:pt x="15460" y="3083"/>
                    <a:pt x="15219" y="3053"/>
                  </a:cubicBezTo>
                  <a:lnTo>
                    <a:pt x="14544" y="927"/>
                  </a:lnTo>
                  <a:cubicBezTo>
                    <a:pt x="14368" y="373"/>
                    <a:pt x="13860" y="0"/>
                    <a:pt x="13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51" name="Google Shape;2651;p63"/>
            <p:cNvSpPr/>
            <p:nvPr/>
          </p:nvSpPr>
          <p:spPr>
            <a:xfrm>
              <a:off x="3790500" y="2551625"/>
              <a:ext cx="45025" cy="34125"/>
            </a:xfrm>
            <a:custGeom>
              <a:avLst/>
              <a:gdLst/>
              <a:ahLst/>
              <a:cxnLst/>
              <a:rect l="l" t="t" r="r" b="b"/>
              <a:pathLst>
                <a:path w="1801" h="1365" extrusionOk="0">
                  <a:moveTo>
                    <a:pt x="1514" y="0"/>
                  </a:moveTo>
                  <a:cubicBezTo>
                    <a:pt x="1441" y="0"/>
                    <a:pt x="1369" y="31"/>
                    <a:pt x="1318" y="90"/>
                  </a:cubicBezTo>
                  <a:cubicBezTo>
                    <a:pt x="1019" y="431"/>
                    <a:pt x="639" y="697"/>
                    <a:pt x="212" y="858"/>
                  </a:cubicBezTo>
                  <a:cubicBezTo>
                    <a:pt x="80" y="908"/>
                    <a:pt x="1" y="1053"/>
                    <a:pt x="45" y="1186"/>
                  </a:cubicBezTo>
                  <a:cubicBezTo>
                    <a:pt x="82" y="1297"/>
                    <a:pt x="184" y="1365"/>
                    <a:pt x="293" y="1365"/>
                  </a:cubicBezTo>
                  <a:cubicBezTo>
                    <a:pt x="323" y="1365"/>
                    <a:pt x="353" y="1360"/>
                    <a:pt x="382" y="1349"/>
                  </a:cubicBezTo>
                  <a:cubicBezTo>
                    <a:pt x="896" y="1157"/>
                    <a:pt x="1350" y="840"/>
                    <a:pt x="1708" y="431"/>
                  </a:cubicBezTo>
                  <a:cubicBezTo>
                    <a:pt x="1801" y="325"/>
                    <a:pt x="1792" y="163"/>
                    <a:pt x="1688" y="68"/>
                  </a:cubicBezTo>
                  <a:cubicBezTo>
                    <a:pt x="1639" y="23"/>
                    <a:pt x="1576" y="0"/>
                    <a:pt x="1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652" name="Google Shape;2652;p63"/>
          <p:cNvGrpSpPr/>
          <p:nvPr/>
        </p:nvGrpSpPr>
        <p:grpSpPr>
          <a:xfrm>
            <a:off x="3279811" y="3235710"/>
            <a:ext cx="536091" cy="488566"/>
            <a:chOff x="3506800" y="3013550"/>
            <a:chExt cx="458825" cy="418150"/>
          </a:xfrm>
        </p:grpSpPr>
        <p:sp>
          <p:nvSpPr>
            <p:cNvPr id="2653" name="Google Shape;2653;p63"/>
            <p:cNvSpPr/>
            <p:nvPr/>
          </p:nvSpPr>
          <p:spPr>
            <a:xfrm>
              <a:off x="3506800" y="3233175"/>
              <a:ext cx="458825" cy="198525"/>
            </a:xfrm>
            <a:custGeom>
              <a:avLst/>
              <a:gdLst/>
              <a:ahLst/>
              <a:cxnLst/>
              <a:rect l="l" t="t" r="r" b="b"/>
              <a:pathLst>
                <a:path w="18353" h="7941" extrusionOk="0">
                  <a:moveTo>
                    <a:pt x="3555" y="1611"/>
                  </a:moveTo>
                  <a:cubicBezTo>
                    <a:pt x="4412" y="1611"/>
                    <a:pt x="5256" y="1841"/>
                    <a:pt x="5994" y="2273"/>
                  </a:cubicBezTo>
                  <a:cubicBezTo>
                    <a:pt x="6599" y="2628"/>
                    <a:pt x="7256" y="2856"/>
                    <a:pt x="7950" y="2954"/>
                  </a:cubicBezTo>
                  <a:cubicBezTo>
                    <a:pt x="7953" y="2954"/>
                    <a:pt x="7955" y="2954"/>
                    <a:pt x="7956" y="2955"/>
                  </a:cubicBezTo>
                  <a:lnTo>
                    <a:pt x="10797" y="3283"/>
                  </a:lnTo>
                  <a:cubicBezTo>
                    <a:pt x="11294" y="3355"/>
                    <a:pt x="11676" y="3753"/>
                    <a:pt x="11727" y="4254"/>
                  </a:cubicBezTo>
                  <a:lnTo>
                    <a:pt x="11734" y="4332"/>
                  </a:lnTo>
                  <a:lnTo>
                    <a:pt x="5930" y="3449"/>
                  </a:lnTo>
                  <a:cubicBezTo>
                    <a:pt x="5917" y="3447"/>
                    <a:pt x="5903" y="3446"/>
                    <a:pt x="5890" y="3446"/>
                  </a:cubicBezTo>
                  <a:cubicBezTo>
                    <a:pt x="5760" y="3446"/>
                    <a:pt x="5647" y="3540"/>
                    <a:pt x="5628" y="3673"/>
                  </a:cubicBezTo>
                  <a:cubicBezTo>
                    <a:pt x="5606" y="3818"/>
                    <a:pt x="5705" y="3953"/>
                    <a:pt x="5850" y="3974"/>
                  </a:cubicBezTo>
                  <a:lnTo>
                    <a:pt x="11992" y="4908"/>
                  </a:lnTo>
                  <a:cubicBezTo>
                    <a:pt x="12001" y="4909"/>
                    <a:pt x="12010" y="4910"/>
                    <a:pt x="12017" y="4910"/>
                  </a:cubicBezTo>
                  <a:lnTo>
                    <a:pt x="13079" y="4970"/>
                  </a:lnTo>
                  <a:cubicBezTo>
                    <a:pt x="13082" y="4970"/>
                    <a:pt x="13086" y="4970"/>
                    <a:pt x="13089" y="4970"/>
                  </a:cubicBezTo>
                  <a:cubicBezTo>
                    <a:pt x="13144" y="4970"/>
                    <a:pt x="13197" y="4955"/>
                    <a:pt x="13241" y="4925"/>
                  </a:cubicBezTo>
                  <a:lnTo>
                    <a:pt x="16803" y="2541"/>
                  </a:lnTo>
                  <a:cubicBezTo>
                    <a:pt x="16901" y="2475"/>
                    <a:pt x="17013" y="2444"/>
                    <a:pt x="17123" y="2444"/>
                  </a:cubicBezTo>
                  <a:cubicBezTo>
                    <a:pt x="17308" y="2444"/>
                    <a:pt x="17489" y="2532"/>
                    <a:pt x="17601" y="2696"/>
                  </a:cubicBezTo>
                  <a:cubicBezTo>
                    <a:pt x="17761" y="2929"/>
                    <a:pt x="17722" y="3251"/>
                    <a:pt x="17513" y="3442"/>
                  </a:cubicBezTo>
                  <a:lnTo>
                    <a:pt x="13995" y="6146"/>
                  </a:lnTo>
                  <a:cubicBezTo>
                    <a:pt x="13993" y="6147"/>
                    <a:pt x="13992" y="6149"/>
                    <a:pt x="13989" y="6151"/>
                  </a:cubicBezTo>
                  <a:cubicBezTo>
                    <a:pt x="13696" y="6389"/>
                    <a:pt x="13344" y="6547"/>
                    <a:pt x="12973" y="6608"/>
                  </a:cubicBezTo>
                  <a:lnTo>
                    <a:pt x="7519" y="7395"/>
                  </a:lnTo>
                  <a:cubicBezTo>
                    <a:pt x="7518" y="7395"/>
                    <a:pt x="7513" y="7396"/>
                    <a:pt x="7512" y="7396"/>
                  </a:cubicBezTo>
                  <a:cubicBezTo>
                    <a:pt x="7453" y="7405"/>
                    <a:pt x="7395" y="7410"/>
                    <a:pt x="7335" y="7410"/>
                  </a:cubicBezTo>
                  <a:cubicBezTo>
                    <a:pt x="7227" y="7410"/>
                    <a:pt x="7117" y="7394"/>
                    <a:pt x="7006" y="7364"/>
                  </a:cubicBezTo>
                  <a:lnTo>
                    <a:pt x="3133" y="5898"/>
                  </a:lnTo>
                  <a:lnTo>
                    <a:pt x="3133" y="1611"/>
                  </a:lnTo>
                  <a:close/>
                  <a:moveTo>
                    <a:pt x="577" y="0"/>
                  </a:moveTo>
                  <a:cubicBezTo>
                    <a:pt x="259" y="0"/>
                    <a:pt x="1" y="260"/>
                    <a:pt x="1" y="577"/>
                  </a:cubicBezTo>
                  <a:lnTo>
                    <a:pt x="1" y="4323"/>
                  </a:lnTo>
                  <a:cubicBezTo>
                    <a:pt x="1" y="4471"/>
                    <a:pt x="119" y="4589"/>
                    <a:pt x="265" y="4589"/>
                  </a:cubicBezTo>
                  <a:cubicBezTo>
                    <a:pt x="413" y="4589"/>
                    <a:pt x="531" y="4471"/>
                    <a:pt x="531" y="4323"/>
                  </a:cubicBezTo>
                  <a:lnTo>
                    <a:pt x="531" y="577"/>
                  </a:lnTo>
                  <a:cubicBezTo>
                    <a:pt x="531" y="553"/>
                    <a:pt x="552" y="532"/>
                    <a:pt x="576" y="532"/>
                  </a:cubicBezTo>
                  <a:lnTo>
                    <a:pt x="2554" y="532"/>
                  </a:lnTo>
                  <a:cubicBezTo>
                    <a:pt x="2579" y="532"/>
                    <a:pt x="2599" y="553"/>
                    <a:pt x="2599" y="577"/>
                  </a:cubicBezTo>
                  <a:lnTo>
                    <a:pt x="2599" y="6842"/>
                  </a:lnTo>
                  <a:cubicBezTo>
                    <a:pt x="2599" y="6867"/>
                    <a:pt x="2579" y="6887"/>
                    <a:pt x="2554" y="6887"/>
                  </a:cubicBezTo>
                  <a:lnTo>
                    <a:pt x="576" y="6887"/>
                  </a:lnTo>
                  <a:cubicBezTo>
                    <a:pt x="552" y="6887"/>
                    <a:pt x="531" y="6867"/>
                    <a:pt x="531" y="6842"/>
                  </a:cubicBezTo>
                  <a:lnTo>
                    <a:pt x="531" y="6070"/>
                  </a:lnTo>
                  <a:cubicBezTo>
                    <a:pt x="531" y="5923"/>
                    <a:pt x="413" y="5805"/>
                    <a:pt x="265" y="5805"/>
                  </a:cubicBezTo>
                  <a:cubicBezTo>
                    <a:pt x="119" y="5805"/>
                    <a:pt x="1" y="5923"/>
                    <a:pt x="1" y="6070"/>
                  </a:cubicBezTo>
                  <a:lnTo>
                    <a:pt x="1" y="6842"/>
                  </a:lnTo>
                  <a:cubicBezTo>
                    <a:pt x="1" y="7160"/>
                    <a:pt x="259" y="7418"/>
                    <a:pt x="577" y="7418"/>
                  </a:cubicBezTo>
                  <a:lnTo>
                    <a:pt x="2555" y="7418"/>
                  </a:lnTo>
                  <a:cubicBezTo>
                    <a:pt x="2873" y="7418"/>
                    <a:pt x="3132" y="7160"/>
                    <a:pt x="3132" y="6842"/>
                  </a:cubicBezTo>
                  <a:lnTo>
                    <a:pt x="3132" y="6464"/>
                  </a:lnTo>
                  <a:lnTo>
                    <a:pt x="6827" y="7863"/>
                  </a:lnTo>
                  <a:cubicBezTo>
                    <a:pt x="6834" y="7865"/>
                    <a:pt x="6841" y="7868"/>
                    <a:pt x="6849" y="7870"/>
                  </a:cubicBezTo>
                  <a:cubicBezTo>
                    <a:pt x="7012" y="7917"/>
                    <a:pt x="7174" y="7940"/>
                    <a:pt x="7334" y="7940"/>
                  </a:cubicBezTo>
                  <a:cubicBezTo>
                    <a:pt x="7420" y="7940"/>
                    <a:pt x="7505" y="7933"/>
                    <a:pt x="7590" y="7920"/>
                  </a:cubicBezTo>
                  <a:lnTo>
                    <a:pt x="13048" y="7133"/>
                  </a:lnTo>
                  <a:lnTo>
                    <a:pt x="13052" y="7133"/>
                  </a:lnTo>
                  <a:cubicBezTo>
                    <a:pt x="13516" y="7058"/>
                    <a:pt x="13956" y="6862"/>
                    <a:pt x="14319" y="6566"/>
                  </a:cubicBezTo>
                  <a:lnTo>
                    <a:pt x="17843" y="3858"/>
                  </a:lnTo>
                  <a:cubicBezTo>
                    <a:pt x="17848" y="3854"/>
                    <a:pt x="17853" y="3850"/>
                    <a:pt x="17856" y="3846"/>
                  </a:cubicBezTo>
                  <a:cubicBezTo>
                    <a:pt x="18273" y="3477"/>
                    <a:pt x="18352" y="2852"/>
                    <a:pt x="18039" y="2394"/>
                  </a:cubicBezTo>
                  <a:cubicBezTo>
                    <a:pt x="17826" y="2080"/>
                    <a:pt x="17477" y="1911"/>
                    <a:pt x="17122" y="1911"/>
                  </a:cubicBezTo>
                  <a:cubicBezTo>
                    <a:pt x="16909" y="1911"/>
                    <a:pt x="16695" y="1972"/>
                    <a:pt x="16506" y="2098"/>
                  </a:cubicBezTo>
                  <a:lnTo>
                    <a:pt x="13018" y="4432"/>
                  </a:lnTo>
                  <a:lnTo>
                    <a:pt x="12274" y="4389"/>
                  </a:lnTo>
                  <a:lnTo>
                    <a:pt x="12254" y="4198"/>
                  </a:lnTo>
                  <a:cubicBezTo>
                    <a:pt x="12180" y="3451"/>
                    <a:pt x="11609" y="2857"/>
                    <a:pt x="10868" y="2752"/>
                  </a:cubicBezTo>
                  <a:cubicBezTo>
                    <a:pt x="10865" y="2752"/>
                    <a:pt x="10863" y="2752"/>
                    <a:pt x="10862" y="2751"/>
                  </a:cubicBezTo>
                  <a:lnTo>
                    <a:pt x="8021" y="2424"/>
                  </a:lnTo>
                  <a:cubicBezTo>
                    <a:pt x="7398" y="2335"/>
                    <a:pt x="6806" y="2129"/>
                    <a:pt x="6262" y="1811"/>
                  </a:cubicBezTo>
                  <a:cubicBezTo>
                    <a:pt x="5441" y="1331"/>
                    <a:pt x="4505" y="1078"/>
                    <a:pt x="3554" y="1078"/>
                  </a:cubicBezTo>
                  <a:lnTo>
                    <a:pt x="3132" y="1078"/>
                  </a:lnTo>
                  <a:lnTo>
                    <a:pt x="3132" y="577"/>
                  </a:lnTo>
                  <a:cubicBezTo>
                    <a:pt x="3132" y="260"/>
                    <a:pt x="2873" y="0"/>
                    <a:pt x="2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54" name="Google Shape;2654;p63"/>
            <p:cNvSpPr/>
            <p:nvPr/>
          </p:nvSpPr>
          <p:spPr>
            <a:xfrm>
              <a:off x="3832525" y="3041000"/>
              <a:ext cx="75200" cy="73600"/>
            </a:xfrm>
            <a:custGeom>
              <a:avLst/>
              <a:gdLst/>
              <a:ahLst/>
              <a:cxnLst/>
              <a:rect l="l" t="t" r="r" b="b"/>
              <a:pathLst>
                <a:path w="3008" h="2944" extrusionOk="0">
                  <a:moveTo>
                    <a:pt x="659" y="531"/>
                  </a:moveTo>
                  <a:cubicBezTo>
                    <a:pt x="678" y="531"/>
                    <a:pt x="717" y="537"/>
                    <a:pt x="749" y="569"/>
                  </a:cubicBezTo>
                  <a:lnTo>
                    <a:pt x="2375" y="2194"/>
                  </a:lnTo>
                  <a:cubicBezTo>
                    <a:pt x="2406" y="2227"/>
                    <a:pt x="2412" y="2265"/>
                    <a:pt x="2412" y="2285"/>
                  </a:cubicBezTo>
                  <a:cubicBezTo>
                    <a:pt x="2412" y="2304"/>
                    <a:pt x="2406" y="2342"/>
                    <a:pt x="2375" y="2374"/>
                  </a:cubicBezTo>
                  <a:cubicBezTo>
                    <a:pt x="2343" y="2407"/>
                    <a:pt x="2304" y="2412"/>
                    <a:pt x="2284" y="2412"/>
                  </a:cubicBezTo>
                  <a:cubicBezTo>
                    <a:pt x="2265" y="2412"/>
                    <a:pt x="2226" y="2407"/>
                    <a:pt x="2194" y="2374"/>
                  </a:cubicBezTo>
                  <a:lnTo>
                    <a:pt x="569" y="750"/>
                  </a:lnTo>
                  <a:cubicBezTo>
                    <a:pt x="537" y="717"/>
                    <a:pt x="532" y="679"/>
                    <a:pt x="532" y="659"/>
                  </a:cubicBezTo>
                  <a:cubicBezTo>
                    <a:pt x="532" y="639"/>
                    <a:pt x="537" y="601"/>
                    <a:pt x="569" y="569"/>
                  </a:cubicBezTo>
                  <a:cubicBezTo>
                    <a:pt x="601" y="537"/>
                    <a:pt x="640" y="531"/>
                    <a:pt x="659" y="531"/>
                  </a:cubicBezTo>
                  <a:close/>
                  <a:moveTo>
                    <a:pt x="659" y="0"/>
                  </a:moveTo>
                  <a:cubicBezTo>
                    <a:pt x="482" y="0"/>
                    <a:pt x="317" y="68"/>
                    <a:pt x="193" y="194"/>
                  </a:cubicBezTo>
                  <a:cubicBezTo>
                    <a:pt x="68" y="318"/>
                    <a:pt x="0" y="483"/>
                    <a:pt x="0" y="659"/>
                  </a:cubicBezTo>
                  <a:cubicBezTo>
                    <a:pt x="0" y="835"/>
                    <a:pt x="68" y="1000"/>
                    <a:pt x="193" y="1125"/>
                  </a:cubicBezTo>
                  <a:lnTo>
                    <a:pt x="1819" y="2750"/>
                  </a:lnTo>
                  <a:cubicBezTo>
                    <a:pt x="1943" y="2876"/>
                    <a:pt x="2108" y="2944"/>
                    <a:pt x="2284" y="2944"/>
                  </a:cubicBezTo>
                  <a:cubicBezTo>
                    <a:pt x="2461" y="2944"/>
                    <a:pt x="2626" y="2876"/>
                    <a:pt x="2750" y="2750"/>
                  </a:cubicBezTo>
                  <a:cubicBezTo>
                    <a:pt x="3008" y="2493"/>
                    <a:pt x="3008" y="2076"/>
                    <a:pt x="2750" y="1818"/>
                  </a:cubicBezTo>
                  <a:lnTo>
                    <a:pt x="1125" y="194"/>
                  </a:lnTo>
                  <a:cubicBezTo>
                    <a:pt x="1000" y="68"/>
                    <a:pt x="835" y="0"/>
                    <a:pt x="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55" name="Google Shape;2655;p63"/>
            <p:cNvSpPr/>
            <p:nvPr/>
          </p:nvSpPr>
          <p:spPr>
            <a:xfrm>
              <a:off x="3678225" y="3013550"/>
              <a:ext cx="255925" cy="255000"/>
            </a:xfrm>
            <a:custGeom>
              <a:avLst/>
              <a:gdLst/>
              <a:ahLst/>
              <a:cxnLst/>
              <a:rect l="l" t="t" r="r" b="b"/>
              <a:pathLst>
                <a:path w="10237" h="10200" extrusionOk="0">
                  <a:moveTo>
                    <a:pt x="3914" y="5542"/>
                  </a:moveTo>
                  <a:lnTo>
                    <a:pt x="4671" y="6299"/>
                  </a:lnTo>
                  <a:lnTo>
                    <a:pt x="4224" y="6745"/>
                  </a:lnTo>
                  <a:cubicBezTo>
                    <a:pt x="4191" y="6735"/>
                    <a:pt x="4156" y="6730"/>
                    <a:pt x="4121" y="6730"/>
                  </a:cubicBezTo>
                  <a:cubicBezTo>
                    <a:pt x="4030" y="6730"/>
                    <a:pt x="3940" y="6765"/>
                    <a:pt x="3871" y="6833"/>
                  </a:cubicBezTo>
                  <a:lnTo>
                    <a:pt x="3203" y="7501"/>
                  </a:lnTo>
                  <a:lnTo>
                    <a:pt x="2570" y="7833"/>
                  </a:lnTo>
                  <a:cubicBezTo>
                    <a:pt x="2505" y="7867"/>
                    <a:pt x="2453" y="7919"/>
                    <a:pt x="2420" y="7984"/>
                  </a:cubicBezTo>
                  <a:lnTo>
                    <a:pt x="2128" y="8548"/>
                  </a:lnTo>
                  <a:lnTo>
                    <a:pt x="1640" y="8726"/>
                  </a:lnTo>
                  <a:cubicBezTo>
                    <a:pt x="1556" y="8757"/>
                    <a:pt x="1486" y="8819"/>
                    <a:pt x="1446" y="8900"/>
                  </a:cubicBezTo>
                  <a:lnTo>
                    <a:pt x="1127" y="9537"/>
                  </a:lnTo>
                  <a:lnTo>
                    <a:pt x="587" y="9628"/>
                  </a:lnTo>
                  <a:lnTo>
                    <a:pt x="677" y="9088"/>
                  </a:lnTo>
                  <a:lnTo>
                    <a:pt x="1315" y="8769"/>
                  </a:lnTo>
                  <a:cubicBezTo>
                    <a:pt x="1396" y="8727"/>
                    <a:pt x="1458" y="8660"/>
                    <a:pt x="1489" y="8574"/>
                  </a:cubicBezTo>
                  <a:lnTo>
                    <a:pt x="1666" y="8087"/>
                  </a:lnTo>
                  <a:lnTo>
                    <a:pt x="2231" y="7795"/>
                  </a:lnTo>
                  <a:cubicBezTo>
                    <a:pt x="2296" y="7761"/>
                    <a:pt x="2348" y="7709"/>
                    <a:pt x="2381" y="7645"/>
                  </a:cubicBezTo>
                  <a:lnTo>
                    <a:pt x="2714" y="7012"/>
                  </a:lnTo>
                  <a:lnTo>
                    <a:pt x="3382" y="6344"/>
                  </a:lnTo>
                  <a:cubicBezTo>
                    <a:pt x="3477" y="6249"/>
                    <a:pt x="3507" y="6111"/>
                    <a:pt x="3470" y="5990"/>
                  </a:cubicBezTo>
                  <a:lnTo>
                    <a:pt x="3914" y="5542"/>
                  </a:lnTo>
                  <a:close/>
                  <a:moveTo>
                    <a:pt x="6853" y="1"/>
                  </a:moveTo>
                  <a:cubicBezTo>
                    <a:pt x="6822" y="1"/>
                    <a:pt x="6791" y="2"/>
                    <a:pt x="6760" y="4"/>
                  </a:cubicBezTo>
                  <a:cubicBezTo>
                    <a:pt x="6339" y="31"/>
                    <a:pt x="5951" y="237"/>
                    <a:pt x="5694" y="570"/>
                  </a:cubicBezTo>
                  <a:lnTo>
                    <a:pt x="3540" y="3354"/>
                  </a:lnTo>
                  <a:cubicBezTo>
                    <a:pt x="3126" y="3890"/>
                    <a:pt x="3137" y="4637"/>
                    <a:pt x="3547" y="5160"/>
                  </a:cubicBezTo>
                  <a:lnTo>
                    <a:pt x="2995" y="5711"/>
                  </a:lnTo>
                  <a:cubicBezTo>
                    <a:pt x="2900" y="5805"/>
                    <a:pt x="2870" y="5943"/>
                    <a:pt x="2907" y="6065"/>
                  </a:cubicBezTo>
                  <a:lnTo>
                    <a:pt x="2319" y="6654"/>
                  </a:lnTo>
                  <a:cubicBezTo>
                    <a:pt x="2293" y="6680"/>
                    <a:pt x="2272" y="6708"/>
                    <a:pt x="2256" y="6740"/>
                  </a:cubicBezTo>
                  <a:lnTo>
                    <a:pt x="1937" y="7348"/>
                  </a:lnTo>
                  <a:lnTo>
                    <a:pt x="1360" y="7646"/>
                  </a:lnTo>
                  <a:cubicBezTo>
                    <a:pt x="1281" y="7688"/>
                    <a:pt x="1221" y="7756"/>
                    <a:pt x="1190" y="7839"/>
                  </a:cubicBezTo>
                  <a:lnTo>
                    <a:pt x="1012" y="8326"/>
                  </a:lnTo>
                  <a:lnTo>
                    <a:pt x="358" y="8654"/>
                  </a:lnTo>
                  <a:cubicBezTo>
                    <a:pt x="258" y="8704"/>
                    <a:pt x="187" y="8801"/>
                    <a:pt x="168" y="8912"/>
                  </a:cubicBezTo>
                  <a:lnTo>
                    <a:pt x="19" y="9788"/>
                  </a:lnTo>
                  <a:cubicBezTo>
                    <a:pt x="1" y="9901"/>
                    <a:pt x="38" y="10016"/>
                    <a:pt x="119" y="10097"/>
                  </a:cubicBezTo>
                  <a:cubicBezTo>
                    <a:pt x="186" y="10164"/>
                    <a:pt x="276" y="10200"/>
                    <a:pt x="368" y="10200"/>
                  </a:cubicBezTo>
                  <a:cubicBezTo>
                    <a:pt x="388" y="10200"/>
                    <a:pt x="408" y="10199"/>
                    <a:pt x="428" y="10195"/>
                  </a:cubicBezTo>
                  <a:lnTo>
                    <a:pt x="1304" y="10046"/>
                  </a:lnTo>
                  <a:cubicBezTo>
                    <a:pt x="1415" y="10028"/>
                    <a:pt x="1511" y="9957"/>
                    <a:pt x="1562" y="9856"/>
                  </a:cubicBezTo>
                  <a:lnTo>
                    <a:pt x="1890" y="9202"/>
                  </a:lnTo>
                  <a:lnTo>
                    <a:pt x="2376" y="9025"/>
                  </a:lnTo>
                  <a:cubicBezTo>
                    <a:pt x="2460" y="8994"/>
                    <a:pt x="2529" y="8934"/>
                    <a:pt x="2570" y="8855"/>
                  </a:cubicBezTo>
                  <a:lnTo>
                    <a:pt x="2868" y="8279"/>
                  </a:lnTo>
                  <a:lnTo>
                    <a:pt x="3476" y="7959"/>
                  </a:lnTo>
                  <a:cubicBezTo>
                    <a:pt x="3507" y="7942"/>
                    <a:pt x="3535" y="7922"/>
                    <a:pt x="3560" y="7897"/>
                  </a:cubicBezTo>
                  <a:lnTo>
                    <a:pt x="4150" y="7307"/>
                  </a:lnTo>
                  <a:cubicBezTo>
                    <a:pt x="4183" y="7317"/>
                    <a:pt x="4218" y="7322"/>
                    <a:pt x="4254" y="7322"/>
                  </a:cubicBezTo>
                  <a:cubicBezTo>
                    <a:pt x="4348" y="7322"/>
                    <a:pt x="4436" y="7285"/>
                    <a:pt x="4503" y="7219"/>
                  </a:cubicBezTo>
                  <a:lnTo>
                    <a:pt x="5054" y="6668"/>
                  </a:lnTo>
                  <a:cubicBezTo>
                    <a:pt x="5319" y="6875"/>
                    <a:pt x="5639" y="6981"/>
                    <a:pt x="5962" y="6981"/>
                  </a:cubicBezTo>
                  <a:cubicBezTo>
                    <a:pt x="6277" y="6981"/>
                    <a:pt x="6595" y="6880"/>
                    <a:pt x="6860" y="6674"/>
                  </a:cubicBezTo>
                  <a:lnTo>
                    <a:pt x="7746" y="5990"/>
                  </a:lnTo>
                  <a:cubicBezTo>
                    <a:pt x="7862" y="5900"/>
                    <a:pt x="7883" y="5734"/>
                    <a:pt x="7794" y="5617"/>
                  </a:cubicBezTo>
                  <a:cubicBezTo>
                    <a:pt x="7741" y="5549"/>
                    <a:pt x="7662" y="5514"/>
                    <a:pt x="7583" y="5514"/>
                  </a:cubicBezTo>
                  <a:cubicBezTo>
                    <a:pt x="7526" y="5514"/>
                    <a:pt x="7469" y="5532"/>
                    <a:pt x="7420" y="5570"/>
                  </a:cubicBezTo>
                  <a:lnTo>
                    <a:pt x="6535" y="6254"/>
                  </a:lnTo>
                  <a:cubicBezTo>
                    <a:pt x="6366" y="6385"/>
                    <a:pt x="6163" y="6449"/>
                    <a:pt x="5961" y="6449"/>
                  </a:cubicBezTo>
                  <a:cubicBezTo>
                    <a:pt x="5720" y="6449"/>
                    <a:pt x="5479" y="6357"/>
                    <a:pt x="5298" y="6175"/>
                  </a:cubicBezTo>
                  <a:lnTo>
                    <a:pt x="4039" y="4917"/>
                  </a:lnTo>
                  <a:cubicBezTo>
                    <a:pt x="3705" y="4583"/>
                    <a:pt x="3672" y="4052"/>
                    <a:pt x="3961" y="3679"/>
                  </a:cubicBezTo>
                  <a:lnTo>
                    <a:pt x="6114" y="896"/>
                  </a:lnTo>
                  <a:cubicBezTo>
                    <a:pt x="6278" y="683"/>
                    <a:pt x="6525" y="552"/>
                    <a:pt x="6793" y="536"/>
                  </a:cubicBezTo>
                  <a:cubicBezTo>
                    <a:pt x="6813" y="535"/>
                    <a:pt x="6833" y="534"/>
                    <a:pt x="6853" y="534"/>
                  </a:cubicBezTo>
                  <a:cubicBezTo>
                    <a:pt x="7100" y="534"/>
                    <a:pt x="7338" y="632"/>
                    <a:pt x="7514" y="807"/>
                  </a:cubicBezTo>
                  <a:lnTo>
                    <a:pt x="9407" y="2700"/>
                  </a:lnTo>
                  <a:cubicBezTo>
                    <a:pt x="9597" y="2890"/>
                    <a:pt x="9697" y="3152"/>
                    <a:pt x="9679" y="3421"/>
                  </a:cubicBezTo>
                  <a:cubicBezTo>
                    <a:pt x="9662" y="3689"/>
                    <a:pt x="9531" y="3938"/>
                    <a:pt x="9319" y="4100"/>
                  </a:cubicBezTo>
                  <a:lnTo>
                    <a:pt x="8805" y="4498"/>
                  </a:lnTo>
                  <a:cubicBezTo>
                    <a:pt x="8690" y="4588"/>
                    <a:pt x="8667" y="4754"/>
                    <a:pt x="8758" y="4872"/>
                  </a:cubicBezTo>
                  <a:cubicBezTo>
                    <a:pt x="8810" y="4939"/>
                    <a:pt x="8889" y="4975"/>
                    <a:pt x="8969" y="4975"/>
                  </a:cubicBezTo>
                  <a:cubicBezTo>
                    <a:pt x="9025" y="4975"/>
                    <a:pt x="9082" y="4957"/>
                    <a:pt x="9130" y="4919"/>
                  </a:cubicBezTo>
                  <a:lnTo>
                    <a:pt x="9644" y="4522"/>
                  </a:lnTo>
                  <a:cubicBezTo>
                    <a:pt x="9978" y="4264"/>
                    <a:pt x="10184" y="3875"/>
                    <a:pt x="10210" y="3455"/>
                  </a:cubicBezTo>
                  <a:cubicBezTo>
                    <a:pt x="10236" y="3033"/>
                    <a:pt x="10081" y="2621"/>
                    <a:pt x="9783" y="2323"/>
                  </a:cubicBezTo>
                  <a:lnTo>
                    <a:pt x="7890" y="430"/>
                  </a:lnTo>
                  <a:cubicBezTo>
                    <a:pt x="7614" y="154"/>
                    <a:pt x="7241" y="1"/>
                    <a:pt x="6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656" name="Google Shape;2656;p63"/>
          <p:cNvGrpSpPr/>
          <p:nvPr/>
        </p:nvGrpSpPr>
        <p:grpSpPr>
          <a:xfrm>
            <a:off x="2573158" y="1693265"/>
            <a:ext cx="532557" cy="532440"/>
            <a:chOff x="3168300" y="1696100"/>
            <a:chExt cx="455800" cy="455700"/>
          </a:xfrm>
        </p:grpSpPr>
        <p:sp>
          <p:nvSpPr>
            <p:cNvPr id="2657" name="Google Shape;2657;p63"/>
            <p:cNvSpPr/>
            <p:nvPr/>
          </p:nvSpPr>
          <p:spPr>
            <a:xfrm>
              <a:off x="3168300" y="1938325"/>
              <a:ext cx="455750" cy="213475"/>
            </a:xfrm>
            <a:custGeom>
              <a:avLst/>
              <a:gdLst/>
              <a:ahLst/>
              <a:cxnLst/>
              <a:rect l="l" t="t" r="r" b="b"/>
              <a:pathLst>
                <a:path w="18230" h="8539" extrusionOk="0">
                  <a:moveTo>
                    <a:pt x="260" y="1"/>
                  </a:moveTo>
                  <a:cubicBezTo>
                    <a:pt x="116" y="1"/>
                    <a:pt x="0" y="117"/>
                    <a:pt x="0" y="261"/>
                  </a:cubicBezTo>
                  <a:lnTo>
                    <a:pt x="0" y="5917"/>
                  </a:lnTo>
                  <a:cubicBezTo>
                    <a:pt x="0" y="7362"/>
                    <a:pt x="1176" y="8538"/>
                    <a:pt x="2622" y="8538"/>
                  </a:cubicBezTo>
                  <a:lnTo>
                    <a:pt x="15606" y="8538"/>
                  </a:lnTo>
                  <a:cubicBezTo>
                    <a:pt x="17052" y="8538"/>
                    <a:pt x="18227" y="7362"/>
                    <a:pt x="18227" y="5917"/>
                  </a:cubicBezTo>
                  <a:lnTo>
                    <a:pt x="18227" y="270"/>
                  </a:lnTo>
                  <a:cubicBezTo>
                    <a:pt x="18230" y="126"/>
                    <a:pt x="18113" y="9"/>
                    <a:pt x="17969" y="9"/>
                  </a:cubicBezTo>
                  <a:cubicBezTo>
                    <a:pt x="17826" y="9"/>
                    <a:pt x="17710" y="126"/>
                    <a:pt x="17710" y="270"/>
                  </a:cubicBezTo>
                  <a:lnTo>
                    <a:pt x="17710" y="5917"/>
                  </a:lnTo>
                  <a:cubicBezTo>
                    <a:pt x="17710" y="7076"/>
                    <a:pt x="16765" y="8020"/>
                    <a:pt x="15606" y="8020"/>
                  </a:cubicBezTo>
                  <a:lnTo>
                    <a:pt x="2623" y="8020"/>
                  </a:lnTo>
                  <a:cubicBezTo>
                    <a:pt x="1464" y="8020"/>
                    <a:pt x="520" y="7076"/>
                    <a:pt x="520" y="5917"/>
                  </a:cubicBezTo>
                  <a:lnTo>
                    <a:pt x="520" y="261"/>
                  </a:lnTo>
                  <a:cubicBezTo>
                    <a:pt x="520" y="118"/>
                    <a:pt x="404" y="1"/>
                    <a:pt x="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58" name="Google Shape;2658;p63"/>
            <p:cNvSpPr/>
            <p:nvPr/>
          </p:nvSpPr>
          <p:spPr>
            <a:xfrm>
              <a:off x="3168325" y="1696100"/>
              <a:ext cx="455775" cy="213250"/>
            </a:xfrm>
            <a:custGeom>
              <a:avLst/>
              <a:gdLst/>
              <a:ahLst/>
              <a:cxnLst/>
              <a:rect l="l" t="t" r="r" b="b"/>
              <a:pathLst>
                <a:path w="18231" h="8530" extrusionOk="0">
                  <a:moveTo>
                    <a:pt x="2622" y="0"/>
                  </a:moveTo>
                  <a:cubicBezTo>
                    <a:pt x="1176" y="0"/>
                    <a:pt x="1" y="1177"/>
                    <a:pt x="1" y="2623"/>
                  </a:cubicBezTo>
                  <a:lnTo>
                    <a:pt x="1" y="8270"/>
                  </a:lnTo>
                  <a:cubicBezTo>
                    <a:pt x="1" y="8412"/>
                    <a:pt x="116" y="8530"/>
                    <a:pt x="260" y="8530"/>
                  </a:cubicBezTo>
                  <a:cubicBezTo>
                    <a:pt x="403" y="8530"/>
                    <a:pt x="520" y="8414"/>
                    <a:pt x="520" y="8270"/>
                  </a:cubicBezTo>
                  <a:lnTo>
                    <a:pt x="520" y="2623"/>
                  </a:lnTo>
                  <a:cubicBezTo>
                    <a:pt x="520" y="1462"/>
                    <a:pt x="1464" y="519"/>
                    <a:pt x="2623" y="519"/>
                  </a:cubicBezTo>
                  <a:lnTo>
                    <a:pt x="15608" y="519"/>
                  </a:lnTo>
                  <a:cubicBezTo>
                    <a:pt x="16768" y="519"/>
                    <a:pt x="17711" y="1462"/>
                    <a:pt x="17711" y="2623"/>
                  </a:cubicBezTo>
                  <a:lnTo>
                    <a:pt x="17711" y="8270"/>
                  </a:lnTo>
                  <a:cubicBezTo>
                    <a:pt x="17711" y="8412"/>
                    <a:pt x="17826" y="8530"/>
                    <a:pt x="17970" y="8530"/>
                  </a:cubicBezTo>
                  <a:cubicBezTo>
                    <a:pt x="18113" y="8530"/>
                    <a:pt x="18231" y="8414"/>
                    <a:pt x="18231" y="8270"/>
                  </a:cubicBezTo>
                  <a:lnTo>
                    <a:pt x="18231" y="2623"/>
                  </a:lnTo>
                  <a:cubicBezTo>
                    <a:pt x="18229" y="1176"/>
                    <a:pt x="17052" y="0"/>
                    <a:pt x="15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59" name="Google Shape;2659;p63"/>
            <p:cNvSpPr/>
            <p:nvPr/>
          </p:nvSpPr>
          <p:spPr>
            <a:xfrm>
              <a:off x="3200525" y="1728325"/>
              <a:ext cx="391300" cy="391300"/>
            </a:xfrm>
            <a:custGeom>
              <a:avLst/>
              <a:gdLst/>
              <a:ahLst/>
              <a:cxnLst/>
              <a:rect l="l" t="t" r="r" b="b"/>
              <a:pathLst>
                <a:path w="15652" h="15652" extrusionOk="0">
                  <a:moveTo>
                    <a:pt x="14402" y="519"/>
                  </a:moveTo>
                  <a:cubicBezTo>
                    <a:pt x="14805" y="519"/>
                    <a:pt x="15132" y="847"/>
                    <a:pt x="15132" y="1249"/>
                  </a:cubicBezTo>
                  <a:lnTo>
                    <a:pt x="15132" y="14400"/>
                  </a:lnTo>
                  <a:cubicBezTo>
                    <a:pt x="15132" y="14803"/>
                    <a:pt x="14805" y="15129"/>
                    <a:pt x="14403" y="15129"/>
                  </a:cubicBezTo>
                  <a:lnTo>
                    <a:pt x="1250" y="15129"/>
                  </a:lnTo>
                  <a:cubicBezTo>
                    <a:pt x="848" y="15129"/>
                    <a:pt x="520" y="14803"/>
                    <a:pt x="520" y="14400"/>
                  </a:cubicBezTo>
                  <a:lnTo>
                    <a:pt x="520" y="1249"/>
                  </a:lnTo>
                  <a:cubicBezTo>
                    <a:pt x="520" y="847"/>
                    <a:pt x="848" y="519"/>
                    <a:pt x="1250" y="519"/>
                  </a:cubicBezTo>
                  <a:close/>
                  <a:moveTo>
                    <a:pt x="1250" y="0"/>
                  </a:moveTo>
                  <a:cubicBezTo>
                    <a:pt x="562" y="0"/>
                    <a:pt x="1" y="562"/>
                    <a:pt x="1" y="1249"/>
                  </a:cubicBezTo>
                  <a:lnTo>
                    <a:pt x="1" y="14401"/>
                  </a:lnTo>
                  <a:cubicBezTo>
                    <a:pt x="1" y="15090"/>
                    <a:pt x="562" y="15651"/>
                    <a:pt x="1250" y="15651"/>
                  </a:cubicBezTo>
                  <a:lnTo>
                    <a:pt x="14402" y="15651"/>
                  </a:lnTo>
                  <a:cubicBezTo>
                    <a:pt x="15090" y="15651"/>
                    <a:pt x="15651" y="15090"/>
                    <a:pt x="15651" y="14401"/>
                  </a:cubicBezTo>
                  <a:lnTo>
                    <a:pt x="15651" y="1249"/>
                  </a:lnTo>
                  <a:cubicBezTo>
                    <a:pt x="15651" y="560"/>
                    <a:pt x="15090" y="0"/>
                    <a:pt x="14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60" name="Google Shape;2660;p63"/>
            <p:cNvSpPr/>
            <p:nvPr/>
          </p:nvSpPr>
          <p:spPr>
            <a:xfrm>
              <a:off x="3236925" y="1869525"/>
              <a:ext cx="242100" cy="230100"/>
            </a:xfrm>
            <a:custGeom>
              <a:avLst/>
              <a:gdLst/>
              <a:ahLst/>
              <a:cxnLst/>
              <a:rect l="l" t="t" r="r" b="b"/>
              <a:pathLst>
                <a:path w="9684" h="9204" extrusionOk="0">
                  <a:moveTo>
                    <a:pt x="2286" y="521"/>
                  </a:moveTo>
                  <a:cubicBezTo>
                    <a:pt x="2358" y="521"/>
                    <a:pt x="2426" y="552"/>
                    <a:pt x="2473" y="607"/>
                  </a:cubicBezTo>
                  <a:cubicBezTo>
                    <a:pt x="2518" y="659"/>
                    <a:pt x="2538" y="721"/>
                    <a:pt x="2533" y="787"/>
                  </a:cubicBezTo>
                  <a:cubicBezTo>
                    <a:pt x="2528" y="854"/>
                    <a:pt x="2498" y="912"/>
                    <a:pt x="2448" y="955"/>
                  </a:cubicBezTo>
                  <a:cubicBezTo>
                    <a:pt x="1537" y="1738"/>
                    <a:pt x="1014" y="2875"/>
                    <a:pt x="1014" y="4077"/>
                  </a:cubicBezTo>
                  <a:cubicBezTo>
                    <a:pt x="1014" y="6344"/>
                    <a:pt x="2859" y="8190"/>
                    <a:pt x="5127" y="8190"/>
                  </a:cubicBezTo>
                  <a:cubicBezTo>
                    <a:pt x="6580" y="8190"/>
                    <a:pt x="7941" y="7410"/>
                    <a:pt x="8677" y="6154"/>
                  </a:cubicBezTo>
                  <a:cubicBezTo>
                    <a:pt x="8721" y="6078"/>
                    <a:pt x="8803" y="6031"/>
                    <a:pt x="8891" y="6031"/>
                  </a:cubicBezTo>
                  <a:cubicBezTo>
                    <a:pt x="8934" y="6031"/>
                    <a:pt x="8977" y="6044"/>
                    <a:pt x="9016" y="6065"/>
                  </a:cubicBezTo>
                  <a:cubicBezTo>
                    <a:pt x="9073" y="6098"/>
                    <a:pt x="9113" y="6152"/>
                    <a:pt x="9130" y="6216"/>
                  </a:cubicBezTo>
                  <a:cubicBezTo>
                    <a:pt x="9145" y="6282"/>
                    <a:pt x="9136" y="6347"/>
                    <a:pt x="9103" y="6405"/>
                  </a:cubicBezTo>
                  <a:cubicBezTo>
                    <a:pt x="8278" y="7811"/>
                    <a:pt x="6755" y="8685"/>
                    <a:pt x="5127" y="8685"/>
                  </a:cubicBezTo>
                  <a:cubicBezTo>
                    <a:pt x="2586" y="8685"/>
                    <a:pt x="519" y="6617"/>
                    <a:pt x="519" y="4077"/>
                  </a:cubicBezTo>
                  <a:cubicBezTo>
                    <a:pt x="519" y="2731"/>
                    <a:pt x="1104" y="1458"/>
                    <a:pt x="2125" y="579"/>
                  </a:cubicBezTo>
                  <a:cubicBezTo>
                    <a:pt x="2170" y="541"/>
                    <a:pt x="2226" y="521"/>
                    <a:pt x="2286" y="521"/>
                  </a:cubicBezTo>
                  <a:close/>
                  <a:moveTo>
                    <a:pt x="2287" y="1"/>
                  </a:moveTo>
                  <a:cubicBezTo>
                    <a:pt x="2105" y="1"/>
                    <a:pt x="1927" y="66"/>
                    <a:pt x="1788" y="186"/>
                  </a:cubicBezTo>
                  <a:cubicBezTo>
                    <a:pt x="651" y="1161"/>
                    <a:pt x="0" y="2580"/>
                    <a:pt x="0" y="4077"/>
                  </a:cubicBezTo>
                  <a:cubicBezTo>
                    <a:pt x="0" y="6904"/>
                    <a:pt x="2301" y="9203"/>
                    <a:pt x="5128" y="9203"/>
                  </a:cubicBezTo>
                  <a:cubicBezTo>
                    <a:pt x="6940" y="9203"/>
                    <a:pt x="8635" y="8233"/>
                    <a:pt x="9552" y="6668"/>
                  </a:cubicBezTo>
                  <a:cubicBezTo>
                    <a:pt x="9654" y="6491"/>
                    <a:pt x="9684" y="6286"/>
                    <a:pt x="9632" y="6087"/>
                  </a:cubicBezTo>
                  <a:cubicBezTo>
                    <a:pt x="9581" y="5889"/>
                    <a:pt x="9454" y="5722"/>
                    <a:pt x="9278" y="5618"/>
                  </a:cubicBezTo>
                  <a:cubicBezTo>
                    <a:pt x="9161" y="5548"/>
                    <a:pt x="9027" y="5513"/>
                    <a:pt x="8891" y="5513"/>
                  </a:cubicBezTo>
                  <a:cubicBezTo>
                    <a:pt x="8619" y="5513"/>
                    <a:pt x="8366" y="5659"/>
                    <a:pt x="8229" y="5891"/>
                  </a:cubicBezTo>
                  <a:cubicBezTo>
                    <a:pt x="7585" y="6989"/>
                    <a:pt x="6396" y="7670"/>
                    <a:pt x="5126" y="7670"/>
                  </a:cubicBezTo>
                  <a:cubicBezTo>
                    <a:pt x="3144" y="7670"/>
                    <a:pt x="1532" y="6057"/>
                    <a:pt x="1532" y="4077"/>
                  </a:cubicBezTo>
                  <a:cubicBezTo>
                    <a:pt x="1532" y="3028"/>
                    <a:pt x="1990" y="2034"/>
                    <a:pt x="2786" y="1350"/>
                  </a:cubicBezTo>
                  <a:cubicBezTo>
                    <a:pt x="2942" y="1216"/>
                    <a:pt x="3036" y="1030"/>
                    <a:pt x="3051" y="826"/>
                  </a:cubicBezTo>
                  <a:cubicBezTo>
                    <a:pt x="3067" y="621"/>
                    <a:pt x="3003" y="423"/>
                    <a:pt x="2869" y="269"/>
                  </a:cubicBezTo>
                  <a:cubicBezTo>
                    <a:pt x="2724" y="99"/>
                    <a:pt x="2511" y="1"/>
                    <a:pt x="2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61" name="Google Shape;2661;p63"/>
            <p:cNvSpPr/>
            <p:nvPr/>
          </p:nvSpPr>
          <p:spPr>
            <a:xfrm>
              <a:off x="3296400" y="1750600"/>
              <a:ext cx="65925" cy="65900"/>
            </a:xfrm>
            <a:custGeom>
              <a:avLst/>
              <a:gdLst/>
              <a:ahLst/>
              <a:cxnLst/>
              <a:rect l="l" t="t" r="r" b="b"/>
              <a:pathLst>
                <a:path w="2637" h="2636" extrusionOk="0">
                  <a:moveTo>
                    <a:pt x="1319" y="520"/>
                  </a:moveTo>
                  <a:cubicBezTo>
                    <a:pt x="1759" y="520"/>
                    <a:pt x="2117" y="877"/>
                    <a:pt x="2117" y="1318"/>
                  </a:cubicBezTo>
                  <a:cubicBezTo>
                    <a:pt x="2117" y="1757"/>
                    <a:pt x="1759" y="2116"/>
                    <a:pt x="1319" y="2116"/>
                  </a:cubicBezTo>
                  <a:cubicBezTo>
                    <a:pt x="879" y="2116"/>
                    <a:pt x="521" y="1758"/>
                    <a:pt x="521" y="1318"/>
                  </a:cubicBezTo>
                  <a:cubicBezTo>
                    <a:pt x="521" y="877"/>
                    <a:pt x="879" y="520"/>
                    <a:pt x="1319" y="520"/>
                  </a:cubicBezTo>
                  <a:close/>
                  <a:moveTo>
                    <a:pt x="1319" y="0"/>
                  </a:moveTo>
                  <a:cubicBezTo>
                    <a:pt x="593" y="0"/>
                    <a:pt x="1" y="590"/>
                    <a:pt x="1" y="1318"/>
                  </a:cubicBezTo>
                  <a:cubicBezTo>
                    <a:pt x="1" y="2045"/>
                    <a:pt x="592" y="2636"/>
                    <a:pt x="1319" y="2636"/>
                  </a:cubicBezTo>
                  <a:cubicBezTo>
                    <a:pt x="2045" y="2636"/>
                    <a:pt x="2637" y="2045"/>
                    <a:pt x="2637" y="1318"/>
                  </a:cubicBezTo>
                  <a:cubicBezTo>
                    <a:pt x="2636" y="590"/>
                    <a:pt x="2045" y="0"/>
                    <a:pt x="1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62" name="Google Shape;2662;p63"/>
            <p:cNvSpPr/>
            <p:nvPr/>
          </p:nvSpPr>
          <p:spPr>
            <a:xfrm>
              <a:off x="3315575" y="1822300"/>
              <a:ext cx="248350" cy="209975"/>
            </a:xfrm>
            <a:custGeom>
              <a:avLst/>
              <a:gdLst/>
              <a:ahLst/>
              <a:cxnLst/>
              <a:rect l="l" t="t" r="r" b="b"/>
              <a:pathLst>
                <a:path w="9934" h="8399" extrusionOk="0">
                  <a:moveTo>
                    <a:pt x="951" y="521"/>
                  </a:moveTo>
                  <a:cubicBezTo>
                    <a:pt x="1029" y="521"/>
                    <a:pt x="1106" y="547"/>
                    <a:pt x="1169" y="595"/>
                  </a:cubicBezTo>
                  <a:cubicBezTo>
                    <a:pt x="1250" y="654"/>
                    <a:pt x="1301" y="741"/>
                    <a:pt x="1315" y="839"/>
                  </a:cubicBezTo>
                  <a:lnTo>
                    <a:pt x="1442" y="1716"/>
                  </a:lnTo>
                  <a:cubicBezTo>
                    <a:pt x="1461" y="1844"/>
                    <a:pt x="1570" y="1938"/>
                    <a:pt x="1700" y="1938"/>
                  </a:cubicBezTo>
                  <a:lnTo>
                    <a:pt x="4294" y="1938"/>
                  </a:lnTo>
                  <a:cubicBezTo>
                    <a:pt x="4336" y="1938"/>
                    <a:pt x="4377" y="1956"/>
                    <a:pt x="4405" y="1985"/>
                  </a:cubicBezTo>
                  <a:cubicBezTo>
                    <a:pt x="4434" y="2014"/>
                    <a:pt x="4450" y="2055"/>
                    <a:pt x="4450" y="2097"/>
                  </a:cubicBezTo>
                  <a:cubicBezTo>
                    <a:pt x="4449" y="2179"/>
                    <a:pt x="4370" y="2250"/>
                    <a:pt x="4280" y="2250"/>
                  </a:cubicBezTo>
                  <a:lnTo>
                    <a:pt x="1819" y="2250"/>
                  </a:lnTo>
                  <a:cubicBezTo>
                    <a:pt x="1744" y="2250"/>
                    <a:pt x="1673" y="2282"/>
                    <a:pt x="1622" y="2340"/>
                  </a:cubicBezTo>
                  <a:cubicBezTo>
                    <a:pt x="1574" y="2396"/>
                    <a:pt x="1550" y="2473"/>
                    <a:pt x="1562" y="2548"/>
                  </a:cubicBezTo>
                  <a:lnTo>
                    <a:pt x="1734" y="3725"/>
                  </a:lnTo>
                  <a:cubicBezTo>
                    <a:pt x="1767" y="3956"/>
                    <a:pt x="1968" y="4130"/>
                    <a:pt x="2202" y="4130"/>
                  </a:cubicBezTo>
                  <a:lnTo>
                    <a:pt x="5909" y="4130"/>
                  </a:lnTo>
                  <a:cubicBezTo>
                    <a:pt x="5989" y="4130"/>
                    <a:pt x="6065" y="4178"/>
                    <a:pt x="6100" y="4252"/>
                  </a:cubicBezTo>
                  <a:lnTo>
                    <a:pt x="7552" y="7307"/>
                  </a:lnTo>
                  <a:cubicBezTo>
                    <a:pt x="7594" y="7397"/>
                    <a:pt x="7686" y="7455"/>
                    <a:pt x="7786" y="7455"/>
                  </a:cubicBezTo>
                  <a:lnTo>
                    <a:pt x="9178" y="7455"/>
                  </a:lnTo>
                  <a:cubicBezTo>
                    <a:pt x="9298" y="7455"/>
                    <a:pt x="9400" y="7546"/>
                    <a:pt x="9405" y="7658"/>
                  </a:cubicBezTo>
                  <a:cubicBezTo>
                    <a:pt x="9407" y="7716"/>
                    <a:pt x="9387" y="7771"/>
                    <a:pt x="9345" y="7814"/>
                  </a:cubicBezTo>
                  <a:cubicBezTo>
                    <a:pt x="9304" y="7856"/>
                    <a:pt x="9251" y="7879"/>
                    <a:pt x="9193" y="7879"/>
                  </a:cubicBezTo>
                  <a:lnTo>
                    <a:pt x="7489" y="7879"/>
                  </a:lnTo>
                  <a:cubicBezTo>
                    <a:pt x="7408" y="7879"/>
                    <a:pt x="7332" y="7832"/>
                    <a:pt x="7297" y="7759"/>
                  </a:cubicBezTo>
                  <a:lnTo>
                    <a:pt x="5844" y="4703"/>
                  </a:lnTo>
                  <a:cubicBezTo>
                    <a:pt x="5802" y="4613"/>
                    <a:pt x="5710" y="4555"/>
                    <a:pt x="5610" y="4555"/>
                  </a:cubicBezTo>
                  <a:lnTo>
                    <a:pt x="1570" y="4555"/>
                  </a:lnTo>
                  <a:cubicBezTo>
                    <a:pt x="1443" y="4555"/>
                    <a:pt x="1108" y="4510"/>
                    <a:pt x="1080" y="4304"/>
                  </a:cubicBezTo>
                  <a:lnTo>
                    <a:pt x="586" y="944"/>
                  </a:lnTo>
                  <a:cubicBezTo>
                    <a:pt x="556" y="743"/>
                    <a:pt x="695" y="555"/>
                    <a:pt x="896" y="526"/>
                  </a:cubicBezTo>
                  <a:cubicBezTo>
                    <a:pt x="913" y="523"/>
                    <a:pt x="933" y="521"/>
                    <a:pt x="951" y="521"/>
                  </a:cubicBezTo>
                  <a:close/>
                  <a:moveTo>
                    <a:pt x="952" y="1"/>
                  </a:moveTo>
                  <a:cubicBezTo>
                    <a:pt x="908" y="1"/>
                    <a:pt x="864" y="4"/>
                    <a:pt x="819" y="11"/>
                  </a:cubicBezTo>
                  <a:cubicBezTo>
                    <a:pt x="335" y="83"/>
                    <a:pt x="1" y="534"/>
                    <a:pt x="72" y="1018"/>
                  </a:cubicBezTo>
                  <a:lnTo>
                    <a:pt x="566" y="4377"/>
                  </a:lnTo>
                  <a:cubicBezTo>
                    <a:pt x="633" y="4858"/>
                    <a:pt x="1118" y="5073"/>
                    <a:pt x="1571" y="5073"/>
                  </a:cubicBezTo>
                  <a:lnTo>
                    <a:pt x="5447" y="5073"/>
                  </a:lnTo>
                  <a:lnTo>
                    <a:pt x="6828" y="7981"/>
                  </a:lnTo>
                  <a:cubicBezTo>
                    <a:pt x="6950" y="8234"/>
                    <a:pt x="7208" y="8399"/>
                    <a:pt x="7490" y="8399"/>
                  </a:cubicBezTo>
                  <a:lnTo>
                    <a:pt x="9194" y="8399"/>
                  </a:lnTo>
                  <a:cubicBezTo>
                    <a:pt x="9392" y="8399"/>
                    <a:pt x="9585" y="8317"/>
                    <a:pt x="9722" y="8172"/>
                  </a:cubicBezTo>
                  <a:cubicBezTo>
                    <a:pt x="9862" y="8027"/>
                    <a:pt x="9933" y="7836"/>
                    <a:pt x="9925" y="7633"/>
                  </a:cubicBezTo>
                  <a:cubicBezTo>
                    <a:pt x="9906" y="7243"/>
                    <a:pt x="9579" y="6935"/>
                    <a:pt x="9178" y="6935"/>
                  </a:cubicBezTo>
                  <a:lnTo>
                    <a:pt x="7950" y="6935"/>
                  </a:lnTo>
                  <a:lnTo>
                    <a:pt x="6570" y="4027"/>
                  </a:lnTo>
                  <a:cubicBezTo>
                    <a:pt x="6449" y="3774"/>
                    <a:pt x="6190" y="3609"/>
                    <a:pt x="5909" y="3609"/>
                  </a:cubicBezTo>
                  <a:lnTo>
                    <a:pt x="2241" y="3609"/>
                  </a:lnTo>
                  <a:lnTo>
                    <a:pt x="2120" y="2767"/>
                  </a:lnTo>
                  <a:lnTo>
                    <a:pt x="4280" y="2767"/>
                  </a:lnTo>
                  <a:cubicBezTo>
                    <a:pt x="4654" y="2767"/>
                    <a:pt x="4962" y="2470"/>
                    <a:pt x="4969" y="2104"/>
                  </a:cubicBezTo>
                  <a:cubicBezTo>
                    <a:pt x="4973" y="1922"/>
                    <a:pt x="4903" y="1749"/>
                    <a:pt x="4776" y="1619"/>
                  </a:cubicBezTo>
                  <a:cubicBezTo>
                    <a:pt x="4648" y="1489"/>
                    <a:pt x="4478" y="1417"/>
                    <a:pt x="4294" y="1417"/>
                  </a:cubicBezTo>
                  <a:lnTo>
                    <a:pt x="1924" y="1417"/>
                  </a:lnTo>
                  <a:lnTo>
                    <a:pt x="1828" y="762"/>
                  </a:lnTo>
                  <a:cubicBezTo>
                    <a:pt x="1795" y="527"/>
                    <a:pt x="1670" y="320"/>
                    <a:pt x="1479" y="177"/>
                  </a:cubicBezTo>
                  <a:cubicBezTo>
                    <a:pt x="1325" y="61"/>
                    <a:pt x="1141"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663" name="Google Shape;2663;p63"/>
          <p:cNvGrpSpPr/>
          <p:nvPr/>
        </p:nvGrpSpPr>
        <p:grpSpPr>
          <a:xfrm>
            <a:off x="2626524" y="2453524"/>
            <a:ext cx="425823" cy="532440"/>
            <a:chOff x="3019375" y="2343725"/>
            <a:chExt cx="364450" cy="455700"/>
          </a:xfrm>
        </p:grpSpPr>
        <p:sp>
          <p:nvSpPr>
            <p:cNvPr id="2664" name="Google Shape;2664;p63"/>
            <p:cNvSpPr/>
            <p:nvPr/>
          </p:nvSpPr>
          <p:spPr>
            <a:xfrm>
              <a:off x="3145300" y="2415475"/>
              <a:ext cx="112500" cy="165400"/>
            </a:xfrm>
            <a:custGeom>
              <a:avLst/>
              <a:gdLst/>
              <a:ahLst/>
              <a:cxnLst/>
              <a:rect l="l" t="t" r="r" b="b"/>
              <a:pathLst>
                <a:path w="4500" h="6616" extrusionOk="0">
                  <a:moveTo>
                    <a:pt x="2346" y="525"/>
                  </a:moveTo>
                  <a:cubicBezTo>
                    <a:pt x="3426" y="525"/>
                    <a:pt x="3974" y="1066"/>
                    <a:pt x="3974" y="2136"/>
                  </a:cubicBezTo>
                  <a:lnTo>
                    <a:pt x="3974" y="2188"/>
                  </a:lnTo>
                  <a:lnTo>
                    <a:pt x="3973" y="2188"/>
                  </a:lnTo>
                  <a:cubicBezTo>
                    <a:pt x="3973" y="2752"/>
                    <a:pt x="3814" y="3176"/>
                    <a:pt x="3498" y="3446"/>
                  </a:cubicBezTo>
                  <a:cubicBezTo>
                    <a:pt x="3212" y="3692"/>
                    <a:pt x="2802" y="3815"/>
                    <a:pt x="2277" y="3815"/>
                  </a:cubicBezTo>
                  <a:lnTo>
                    <a:pt x="1345" y="3815"/>
                  </a:lnTo>
                  <a:cubicBezTo>
                    <a:pt x="1200" y="3815"/>
                    <a:pt x="1082" y="3933"/>
                    <a:pt x="1082" y="4078"/>
                  </a:cubicBezTo>
                  <a:lnTo>
                    <a:pt x="1082" y="6008"/>
                  </a:lnTo>
                  <a:cubicBezTo>
                    <a:pt x="1066" y="6033"/>
                    <a:pt x="964" y="6088"/>
                    <a:pt x="804" y="6088"/>
                  </a:cubicBezTo>
                  <a:cubicBezTo>
                    <a:pt x="635" y="6088"/>
                    <a:pt x="537" y="6031"/>
                    <a:pt x="526" y="6009"/>
                  </a:cubicBezTo>
                  <a:lnTo>
                    <a:pt x="526" y="595"/>
                  </a:lnTo>
                  <a:cubicBezTo>
                    <a:pt x="526" y="567"/>
                    <a:pt x="578" y="525"/>
                    <a:pt x="671" y="525"/>
                  </a:cubicBezTo>
                  <a:close/>
                  <a:moveTo>
                    <a:pt x="670" y="1"/>
                  </a:moveTo>
                  <a:cubicBezTo>
                    <a:pt x="294" y="1"/>
                    <a:pt x="0" y="262"/>
                    <a:pt x="0" y="597"/>
                  </a:cubicBezTo>
                  <a:lnTo>
                    <a:pt x="0" y="6011"/>
                  </a:lnTo>
                  <a:cubicBezTo>
                    <a:pt x="0" y="6366"/>
                    <a:pt x="331" y="6616"/>
                    <a:pt x="804" y="6616"/>
                  </a:cubicBezTo>
                  <a:cubicBezTo>
                    <a:pt x="1271" y="6616"/>
                    <a:pt x="1608" y="6363"/>
                    <a:pt x="1608" y="6011"/>
                  </a:cubicBezTo>
                  <a:lnTo>
                    <a:pt x="1608" y="4342"/>
                  </a:lnTo>
                  <a:lnTo>
                    <a:pt x="2280" y="4342"/>
                  </a:lnTo>
                  <a:cubicBezTo>
                    <a:pt x="3690" y="4342"/>
                    <a:pt x="4499" y="3557"/>
                    <a:pt x="4499" y="2189"/>
                  </a:cubicBezTo>
                  <a:lnTo>
                    <a:pt x="4499" y="2138"/>
                  </a:lnTo>
                  <a:cubicBezTo>
                    <a:pt x="4499" y="779"/>
                    <a:pt x="3714" y="1"/>
                    <a:pt x="2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65" name="Google Shape;2665;p63"/>
            <p:cNvSpPr/>
            <p:nvPr/>
          </p:nvSpPr>
          <p:spPr>
            <a:xfrm>
              <a:off x="3172350" y="2439175"/>
              <a:ext cx="58350" cy="63575"/>
            </a:xfrm>
            <a:custGeom>
              <a:avLst/>
              <a:gdLst/>
              <a:ahLst/>
              <a:cxnLst/>
              <a:rect l="l" t="t" r="r" b="b"/>
              <a:pathLst>
                <a:path w="2334" h="2543" extrusionOk="0">
                  <a:moveTo>
                    <a:pt x="1198" y="526"/>
                  </a:moveTo>
                  <a:cubicBezTo>
                    <a:pt x="1460" y="526"/>
                    <a:pt x="1808" y="598"/>
                    <a:pt x="1808" y="1221"/>
                  </a:cubicBezTo>
                  <a:lnTo>
                    <a:pt x="1808" y="1322"/>
                  </a:lnTo>
                  <a:cubicBezTo>
                    <a:pt x="1808" y="1945"/>
                    <a:pt x="1460" y="2017"/>
                    <a:pt x="1198" y="2017"/>
                  </a:cubicBezTo>
                  <a:lnTo>
                    <a:pt x="526" y="2017"/>
                  </a:lnTo>
                  <a:lnTo>
                    <a:pt x="526" y="526"/>
                  </a:lnTo>
                  <a:close/>
                  <a:moveTo>
                    <a:pt x="263" y="1"/>
                  </a:moveTo>
                  <a:cubicBezTo>
                    <a:pt x="118" y="1"/>
                    <a:pt x="0" y="118"/>
                    <a:pt x="0" y="264"/>
                  </a:cubicBezTo>
                  <a:lnTo>
                    <a:pt x="0" y="2279"/>
                  </a:lnTo>
                  <a:cubicBezTo>
                    <a:pt x="0" y="2425"/>
                    <a:pt x="118" y="2542"/>
                    <a:pt x="263" y="2542"/>
                  </a:cubicBezTo>
                  <a:lnTo>
                    <a:pt x="1195" y="2542"/>
                  </a:lnTo>
                  <a:cubicBezTo>
                    <a:pt x="1908" y="2542"/>
                    <a:pt x="2333" y="2085"/>
                    <a:pt x="2333" y="1322"/>
                  </a:cubicBezTo>
                  <a:lnTo>
                    <a:pt x="2333" y="1221"/>
                  </a:lnTo>
                  <a:cubicBezTo>
                    <a:pt x="2333" y="458"/>
                    <a:pt x="1909"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66" name="Google Shape;2666;p63"/>
            <p:cNvSpPr/>
            <p:nvPr/>
          </p:nvSpPr>
          <p:spPr>
            <a:xfrm>
              <a:off x="3019425" y="2343725"/>
              <a:ext cx="364375" cy="355125"/>
            </a:xfrm>
            <a:custGeom>
              <a:avLst/>
              <a:gdLst/>
              <a:ahLst/>
              <a:cxnLst/>
              <a:rect l="l" t="t" r="r" b="b"/>
              <a:pathLst>
                <a:path w="14575" h="14205" extrusionOk="0">
                  <a:moveTo>
                    <a:pt x="3073" y="0"/>
                  </a:moveTo>
                  <a:cubicBezTo>
                    <a:pt x="3021" y="0"/>
                    <a:pt x="2970" y="12"/>
                    <a:pt x="2921" y="35"/>
                  </a:cubicBezTo>
                  <a:lnTo>
                    <a:pt x="1668" y="642"/>
                  </a:lnTo>
                  <a:lnTo>
                    <a:pt x="500" y="76"/>
                  </a:lnTo>
                  <a:cubicBezTo>
                    <a:pt x="452" y="53"/>
                    <a:pt x="400" y="41"/>
                    <a:pt x="348" y="41"/>
                  </a:cubicBezTo>
                  <a:cubicBezTo>
                    <a:pt x="284" y="41"/>
                    <a:pt x="220" y="59"/>
                    <a:pt x="163" y="95"/>
                  </a:cubicBezTo>
                  <a:cubicBezTo>
                    <a:pt x="62" y="159"/>
                    <a:pt x="0" y="268"/>
                    <a:pt x="0" y="389"/>
                  </a:cubicBezTo>
                  <a:lnTo>
                    <a:pt x="0" y="13943"/>
                  </a:lnTo>
                  <a:cubicBezTo>
                    <a:pt x="0" y="14088"/>
                    <a:pt x="117" y="14205"/>
                    <a:pt x="263" y="14205"/>
                  </a:cubicBezTo>
                  <a:cubicBezTo>
                    <a:pt x="408" y="14205"/>
                    <a:pt x="525" y="14088"/>
                    <a:pt x="525" y="13942"/>
                  </a:cubicBezTo>
                  <a:lnTo>
                    <a:pt x="525" y="673"/>
                  </a:lnTo>
                  <a:lnTo>
                    <a:pt x="1516" y="1151"/>
                  </a:lnTo>
                  <a:cubicBezTo>
                    <a:pt x="1564" y="1174"/>
                    <a:pt x="1616" y="1186"/>
                    <a:pt x="1667" y="1186"/>
                  </a:cubicBezTo>
                  <a:cubicBezTo>
                    <a:pt x="1719" y="1186"/>
                    <a:pt x="1770" y="1174"/>
                    <a:pt x="1819" y="1151"/>
                  </a:cubicBezTo>
                  <a:lnTo>
                    <a:pt x="3072" y="545"/>
                  </a:lnTo>
                  <a:lnTo>
                    <a:pt x="4326" y="1151"/>
                  </a:lnTo>
                  <a:cubicBezTo>
                    <a:pt x="4374" y="1174"/>
                    <a:pt x="4426" y="1186"/>
                    <a:pt x="4477" y="1186"/>
                  </a:cubicBezTo>
                  <a:cubicBezTo>
                    <a:pt x="4528" y="1186"/>
                    <a:pt x="4580" y="1174"/>
                    <a:pt x="4628" y="1151"/>
                  </a:cubicBezTo>
                  <a:lnTo>
                    <a:pt x="5881" y="545"/>
                  </a:lnTo>
                  <a:lnTo>
                    <a:pt x="7135" y="1151"/>
                  </a:lnTo>
                  <a:cubicBezTo>
                    <a:pt x="7183" y="1174"/>
                    <a:pt x="7235" y="1186"/>
                    <a:pt x="7286" y="1186"/>
                  </a:cubicBezTo>
                  <a:cubicBezTo>
                    <a:pt x="7338" y="1186"/>
                    <a:pt x="7389" y="1174"/>
                    <a:pt x="7437" y="1151"/>
                  </a:cubicBezTo>
                  <a:lnTo>
                    <a:pt x="8691" y="545"/>
                  </a:lnTo>
                  <a:lnTo>
                    <a:pt x="9945" y="1151"/>
                  </a:lnTo>
                  <a:cubicBezTo>
                    <a:pt x="9993" y="1174"/>
                    <a:pt x="10045" y="1186"/>
                    <a:pt x="10096" y="1186"/>
                  </a:cubicBezTo>
                  <a:cubicBezTo>
                    <a:pt x="10147" y="1186"/>
                    <a:pt x="10199" y="1174"/>
                    <a:pt x="10247" y="1151"/>
                  </a:cubicBezTo>
                  <a:lnTo>
                    <a:pt x="11501" y="545"/>
                  </a:lnTo>
                  <a:lnTo>
                    <a:pt x="12754" y="1151"/>
                  </a:lnTo>
                  <a:cubicBezTo>
                    <a:pt x="12802" y="1174"/>
                    <a:pt x="12854" y="1186"/>
                    <a:pt x="12905" y="1186"/>
                  </a:cubicBezTo>
                  <a:cubicBezTo>
                    <a:pt x="12957" y="1186"/>
                    <a:pt x="13008" y="1174"/>
                    <a:pt x="13057" y="1151"/>
                  </a:cubicBezTo>
                  <a:lnTo>
                    <a:pt x="14047" y="673"/>
                  </a:lnTo>
                  <a:lnTo>
                    <a:pt x="14047" y="2896"/>
                  </a:lnTo>
                  <a:cubicBezTo>
                    <a:pt x="14047" y="3042"/>
                    <a:pt x="14164" y="3159"/>
                    <a:pt x="14310" y="3159"/>
                  </a:cubicBezTo>
                  <a:cubicBezTo>
                    <a:pt x="14456" y="3159"/>
                    <a:pt x="14572" y="3042"/>
                    <a:pt x="14572" y="2896"/>
                  </a:cubicBezTo>
                  <a:lnTo>
                    <a:pt x="14572" y="389"/>
                  </a:lnTo>
                  <a:cubicBezTo>
                    <a:pt x="14574" y="268"/>
                    <a:pt x="14512" y="158"/>
                    <a:pt x="14411" y="95"/>
                  </a:cubicBezTo>
                  <a:cubicBezTo>
                    <a:pt x="14354" y="59"/>
                    <a:pt x="14291" y="41"/>
                    <a:pt x="14227" y="41"/>
                  </a:cubicBezTo>
                  <a:cubicBezTo>
                    <a:pt x="14175" y="41"/>
                    <a:pt x="14123" y="53"/>
                    <a:pt x="14075" y="76"/>
                  </a:cubicBezTo>
                  <a:lnTo>
                    <a:pt x="12906" y="642"/>
                  </a:lnTo>
                  <a:lnTo>
                    <a:pt x="11652" y="35"/>
                  </a:lnTo>
                  <a:cubicBezTo>
                    <a:pt x="11604" y="12"/>
                    <a:pt x="11552" y="0"/>
                    <a:pt x="11501" y="0"/>
                  </a:cubicBezTo>
                  <a:cubicBezTo>
                    <a:pt x="11449" y="0"/>
                    <a:pt x="11398" y="12"/>
                    <a:pt x="11350" y="35"/>
                  </a:cubicBezTo>
                  <a:lnTo>
                    <a:pt x="10097" y="642"/>
                  </a:lnTo>
                  <a:lnTo>
                    <a:pt x="8842" y="35"/>
                  </a:lnTo>
                  <a:cubicBezTo>
                    <a:pt x="8795" y="12"/>
                    <a:pt x="8743" y="0"/>
                    <a:pt x="8692" y="0"/>
                  </a:cubicBezTo>
                  <a:cubicBezTo>
                    <a:pt x="8640" y="0"/>
                    <a:pt x="8589" y="12"/>
                    <a:pt x="8541" y="35"/>
                  </a:cubicBezTo>
                  <a:lnTo>
                    <a:pt x="7287" y="642"/>
                  </a:lnTo>
                  <a:lnTo>
                    <a:pt x="6034" y="35"/>
                  </a:lnTo>
                  <a:cubicBezTo>
                    <a:pt x="5985" y="12"/>
                    <a:pt x="5934" y="0"/>
                    <a:pt x="5882" y="0"/>
                  </a:cubicBezTo>
                  <a:cubicBezTo>
                    <a:pt x="5831" y="0"/>
                    <a:pt x="5779" y="12"/>
                    <a:pt x="5731" y="35"/>
                  </a:cubicBezTo>
                  <a:lnTo>
                    <a:pt x="4477" y="642"/>
                  </a:lnTo>
                  <a:lnTo>
                    <a:pt x="3224" y="35"/>
                  </a:lnTo>
                  <a:cubicBezTo>
                    <a:pt x="3176" y="12"/>
                    <a:pt x="3124" y="0"/>
                    <a:pt x="3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67" name="Google Shape;2667;p63"/>
            <p:cNvSpPr/>
            <p:nvPr/>
          </p:nvSpPr>
          <p:spPr>
            <a:xfrm>
              <a:off x="3019375" y="2452725"/>
              <a:ext cx="364450" cy="346700"/>
            </a:xfrm>
            <a:custGeom>
              <a:avLst/>
              <a:gdLst/>
              <a:ahLst/>
              <a:cxnLst/>
              <a:rect l="l" t="t" r="r" b="b"/>
              <a:pathLst>
                <a:path w="14578" h="13868" extrusionOk="0">
                  <a:moveTo>
                    <a:pt x="14312" y="1"/>
                  </a:moveTo>
                  <a:cubicBezTo>
                    <a:pt x="14166" y="1"/>
                    <a:pt x="14050" y="118"/>
                    <a:pt x="14050" y="263"/>
                  </a:cubicBezTo>
                  <a:lnTo>
                    <a:pt x="14050" y="12770"/>
                  </a:lnTo>
                  <a:lnTo>
                    <a:pt x="12907" y="13322"/>
                  </a:lnTo>
                  <a:lnTo>
                    <a:pt x="11653" y="12715"/>
                  </a:lnTo>
                  <a:cubicBezTo>
                    <a:pt x="11605" y="12692"/>
                    <a:pt x="11553" y="12680"/>
                    <a:pt x="11502" y="12680"/>
                  </a:cubicBezTo>
                  <a:cubicBezTo>
                    <a:pt x="11450" y="12680"/>
                    <a:pt x="11399" y="12692"/>
                    <a:pt x="11351" y="12715"/>
                  </a:cubicBezTo>
                  <a:lnTo>
                    <a:pt x="10098" y="13322"/>
                  </a:lnTo>
                  <a:lnTo>
                    <a:pt x="8843" y="12715"/>
                  </a:lnTo>
                  <a:cubicBezTo>
                    <a:pt x="8796" y="12692"/>
                    <a:pt x="8744" y="12680"/>
                    <a:pt x="8693" y="12680"/>
                  </a:cubicBezTo>
                  <a:cubicBezTo>
                    <a:pt x="8641" y="12680"/>
                    <a:pt x="8590" y="12692"/>
                    <a:pt x="8542" y="12715"/>
                  </a:cubicBezTo>
                  <a:lnTo>
                    <a:pt x="7288" y="13322"/>
                  </a:lnTo>
                  <a:lnTo>
                    <a:pt x="6035" y="12715"/>
                  </a:lnTo>
                  <a:cubicBezTo>
                    <a:pt x="5986" y="12692"/>
                    <a:pt x="5934" y="12680"/>
                    <a:pt x="5883" y="12680"/>
                  </a:cubicBezTo>
                  <a:cubicBezTo>
                    <a:pt x="5831" y="12680"/>
                    <a:pt x="5779" y="12692"/>
                    <a:pt x="5732" y="12715"/>
                  </a:cubicBezTo>
                  <a:lnTo>
                    <a:pt x="4478" y="13322"/>
                  </a:lnTo>
                  <a:lnTo>
                    <a:pt x="3225" y="12715"/>
                  </a:lnTo>
                  <a:cubicBezTo>
                    <a:pt x="3177" y="12692"/>
                    <a:pt x="3125" y="12680"/>
                    <a:pt x="3074" y="12680"/>
                  </a:cubicBezTo>
                  <a:cubicBezTo>
                    <a:pt x="3022" y="12680"/>
                    <a:pt x="2971" y="12692"/>
                    <a:pt x="2922" y="12715"/>
                  </a:cubicBezTo>
                  <a:lnTo>
                    <a:pt x="1668" y="13322"/>
                  </a:lnTo>
                  <a:lnTo>
                    <a:pt x="525" y="12770"/>
                  </a:lnTo>
                  <a:lnTo>
                    <a:pt x="525" y="11292"/>
                  </a:lnTo>
                  <a:cubicBezTo>
                    <a:pt x="525" y="11146"/>
                    <a:pt x="409" y="11030"/>
                    <a:pt x="263" y="11030"/>
                  </a:cubicBezTo>
                  <a:cubicBezTo>
                    <a:pt x="118" y="11030"/>
                    <a:pt x="0" y="11146"/>
                    <a:pt x="0" y="11292"/>
                  </a:cubicBezTo>
                  <a:lnTo>
                    <a:pt x="0" y="12881"/>
                  </a:lnTo>
                  <a:cubicBezTo>
                    <a:pt x="0" y="13014"/>
                    <a:pt x="77" y="13137"/>
                    <a:pt x="198" y="13194"/>
                  </a:cubicBezTo>
                  <a:lnTo>
                    <a:pt x="1518" y="13832"/>
                  </a:lnTo>
                  <a:cubicBezTo>
                    <a:pt x="1566" y="13855"/>
                    <a:pt x="1618" y="13867"/>
                    <a:pt x="1669" y="13867"/>
                  </a:cubicBezTo>
                  <a:cubicBezTo>
                    <a:pt x="1721" y="13867"/>
                    <a:pt x="1772" y="13855"/>
                    <a:pt x="1821" y="13832"/>
                  </a:cubicBezTo>
                  <a:lnTo>
                    <a:pt x="3074" y="13226"/>
                  </a:lnTo>
                  <a:lnTo>
                    <a:pt x="4328" y="13832"/>
                  </a:lnTo>
                  <a:cubicBezTo>
                    <a:pt x="4375" y="13856"/>
                    <a:pt x="4426" y="13867"/>
                    <a:pt x="4479" y="13867"/>
                  </a:cubicBezTo>
                  <a:cubicBezTo>
                    <a:pt x="4530" y="13867"/>
                    <a:pt x="4582" y="13856"/>
                    <a:pt x="4631" y="13832"/>
                  </a:cubicBezTo>
                  <a:lnTo>
                    <a:pt x="5885" y="13226"/>
                  </a:lnTo>
                  <a:lnTo>
                    <a:pt x="7138" y="13832"/>
                  </a:lnTo>
                  <a:cubicBezTo>
                    <a:pt x="7187" y="13855"/>
                    <a:pt x="7238" y="13867"/>
                    <a:pt x="7290" y="13867"/>
                  </a:cubicBezTo>
                  <a:cubicBezTo>
                    <a:pt x="7341" y="13867"/>
                    <a:pt x="7393" y="13855"/>
                    <a:pt x="7441" y="13832"/>
                  </a:cubicBezTo>
                  <a:lnTo>
                    <a:pt x="8694" y="13226"/>
                  </a:lnTo>
                  <a:lnTo>
                    <a:pt x="9948" y="13832"/>
                  </a:lnTo>
                  <a:cubicBezTo>
                    <a:pt x="9997" y="13855"/>
                    <a:pt x="10048" y="13867"/>
                    <a:pt x="10100" y="13867"/>
                  </a:cubicBezTo>
                  <a:cubicBezTo>
                    <a:pt x="10151" y="13867"/>
                    <a:pt x="10203" y="13855"/>
                    <a:pt x="10251" y="13832"/>
                  </a:cubicBezTo>
                  <a:lnTo>
                    <a:pt x="11504" y="13226"/>
                  </a:lnTo>
                  <a:lnTo>
                    <a:pt x="12757" y="13832"/>
                  </a:lnTo>
                  <a:cubicBezTo>
                    <a:pt x="12805" y="13855"/>
                    <a:pt x="12857" y="13867"/>
                    <a:pt x="12908" y="13867"/>
                  </a:cubicBezTo>
                  <a:cubicBezTo>
                    <a:pt x="12960" y="13867"/>
                    <a:pt x="13011" y="13855"/>
                    <a:pt x="13060" y="13832"/>
                  </a:cubicBezTo>
                  <a:lnTo>
                    <a:pt x="14381" y="13195"/>
                  </a:lnTo>
                  <a:cubicBezTo>
                    <a:pt x="14500" y="13137"/>
                    <a:pt x="14577" y="13015"/>
                    <a:pt x="14577" y="12883"/>
                  </a:cubicBezTo>
                  <a:lnTo>
                    <a:pt x="14577" y="265"/>
                  </a:lnTo>
                  <a:cubicBezTo>
                    <a:pt x="14576" y="118"/>
                    <a:pt x="14458" y="1"/>
                    <a:pt x="14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68" name="Google Shape;2668;p63"/>
            <p:cNvSpPr/>
            <p:nvPr/>
          </p:nvSpPr>
          <p:spPr>
            <a:xfrm>
              <a:off x="3044700" y="2387600"/>
              <a:ext cx="313675" cy="367875"/>
            </a:xfrm>
            <a:custGeom>
              <a:avLst/>
              <a:gdLst/>
              <a:ahLst/>
              <a:cxnLst/>
              <a:rect l="l" t="t" r="r" b="b"/>
              <a:pathLst>
                <a:path w="12547" h="14715" extrusionOk="0">
                  <a:moveTo>
                    <a:pt x="11823" y="526"/>
                  </a:moveTo>
                  <a:cubicBezTo>
                    <a:pt x="11932" y="526"/>
                    <a:pt x="12021" y="615"/>
                    <a:pt x="12021" y="724"/>
                  </a:cubicBezTo>
                  <a:lnTo>
                    <a:pt x="12021" y="13992"/>
                  </a:lnTo>
                  <a:cubicBezTo>
                    <a:pt x="12021" y="14101"/>
                    <a:pt x="11932" y="14190"/>
                    <a:pt x="11823" y="14190"/>
                  </a:cubicBezTo>
                  <a:lnTo>
                    <a:pt x="724" y="14190"/>
                  </a:lnTo>
                  <a:cubicBezTo>
                    <a:pt x="615" y="14190"/>
                    <a:pt x="525" y="14101"/>
                    <a:pt x="525" y="13992"/>
                  </a:cubicBezTo>
                  <a:lnTo>
                    <a:pt x="525" y="724"/>
                  </a:lnTo>
                  <a:cubicBezTo>
                    <a:pt x="525" y="615"/>
                    <a:pt x="615" y="526"/>
                    <a:pt x="724" y="526"/>
                  </a:cubicBezTo>
                  <a:close/>
                  <a:moveTo>
                    <a:pt x="724" y="1"/>
                  </a:moveTo>
                  <a:cubicBezTo>
                    <a:pt x="325" y="1"/>
                    <a:pt x="0" y="325"/>
                    <a:pt x="0" y="724"/>
                  </a:cubicBezTo>
                  <a:lnTo>
                    <a:pt x="0" y="13992"/>
                  </a:lnTo>
                  <a:cubicBezTo>
                    <a:pt x="0" y="14390"/>
                    <a:pt x="325" y="14715"/>
                    <a:pt x="724" y="14715"/>
                  </a:cubicBezTo>
                  <a:lnTo>
                    <a:pt x="11823" y="14715"/>
                  </a:lnTo>
                  <a:cubicBezTo>
                    <a:pt x="12222" y="14715"/>
                    <a:pt x="12546" y="14390"/>
                    <a:pt x="12546" y="13992"/>
                  </a:cubicBezTo>
                  <a:lnTo>
                    <a:pt x="12546" y="724"/>
                  </a:lnTo>
                  <a:cubicBezTo>
                    <a:pt x="12546" y="325"/>
                    <a:pt x="12222" y="1"/>
                    <a:pt x="118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69" name="Google Shape;2669;p63"/>
            <p:cNvSpPr/>
            <p:nvPr/>
          </p:nvSpPr>
          <p:spPr>
            <a:xfrm>
              <a:off x="3169225" y="2599125"/>
              <a:ext cx="144450" cy="13175"/>
            </a:xfrm>
            <a:custGeom>
              <a:avLst/>
              <a:gdLst/>
              <a:ahLst/>
              <a:cxnLst/>
              <a:rect l="l" t="t" r="r" b="b"/>
              <a:pathLst>
                <a:path w="5778" h="527" extrusionOk="0">
                  <a:moveTo>
                    <a:pt x="263" y="1"/>
                  </a:moveTo>
                  <a:cubicBezTo>
                    <a:pt x="118" y="1"/>
                    <a:pt x="1" y="118"/>
                    <a:pt x="1" y="263"/>
                  </a:cubicBezTo>
                  <a:cubicBezTo>
                    <a:pt x="1" y="409"/>
                    <a:pt x="118" y="526"/>
                    <a:pt x="263" y="526"/>
                  </a:cubicBezTo>
                  <a:lnTo>
                    <a:pt x="5515" y="526"/>
                  </a:lnTo>
                  <a:cubicBezTo>
                    <a:pt x="5660" y="526"/>
                    <a:pt x="5778" y="409"/>
                    <a:pt x="5778" y="263"/>
                  </a:cubicBezTo>
                  <a:cubicBezTo>
                    <a:pt x="5778" y="119"/>
                    <a:pt x="5660" y="1"/>
                    <a:pt x="55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70" name="Google Shape;2670;p63"/>
            <p:cNvSpPr/>
            <p:nvPr/>
          </p:nvSpPr>
          <p:spPr>
            <a:xfrm>
              <a:off x="3089350" y="2599125"/>
              <a:ext cx="49700" cy="13175"/>
            </a:xfrm>
            <a:custGeom>
              <a:avLst/>
              <a:gdLst/>
              <a:ahLst/>
              <a:cxnLst/>
              <a:rect l="l" t="t" r="r" b="b"/>
              <a:pathLst>
                <a:path w="1988" h="527" extrusionOk="0">
                  <a:moveTo>
                    <a:pt x="263" y="1"/>
                  </a:moveTo>
                  <a:cubicBezTo>
                    <a:pt x="118" y="1"/>
                    <a:pt x="1" y="118"/>
                    <a:pt x="1" y="263"/>
                  </a:cubicBezTo>
                  <a:cubicBezTo>
                    <a:pt x="1" y="409"/>
                    <a:pt x="118" y="526"/>
                    <a:pt x="263" y="526"/>
                  </a:cubicBezTo>
                  <a:lnTo>
                    <a:pt x="1724" y="526"/>
                  </a:lnTo>
                  <a:cubicBezTo>
                    <a:pt x="1869" y="526"/>
                    <a:pt x="1987" y="409"/>
                    <a:pt x="1987" y="263"/>
                  </a:cubicBezTo>
                  <a:cubicBezTo>
                    <a:pt x="1988" y="119"/>
                    <a:pt x="1869" y="1"/>
                    <a:pt x="1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71" name="Google Shape;2671;p63"/>
            <p:cNvSpPr/>
            <p:nvPr/>
          </p:nvSpPr>
          <p:spPr>
            <a:xfrm>
              <a:off x="3089400" y="2648875"/>
              <a:ext cx="224275" cy="13150"/>
            </a:xfrm>
            <a:custGeom>
              <a:avLst/>
              <a:gdLst/>
              <a:ahLst/>
              <a:cxnLst/>
              <a:rect l="l" t="t" r="r" b="b"/>
              <a:pathLst>
                <a:path w="8971" h="526" extrusionOk="0">
                  <a:moveTo>
                    <a:pt x="263" y="0"/>
                  </a:moveTo>
                  <a:cubicBezTo>
                    <a:pt x="117" y="0"/>
                    <a:pt x="1" y="118"/>
                    <a:pt x="1" y="263"/>
                  </a:cubicBezTo>
                  <a:cubicBezTo>
                    <a:pt x="1" y="409"/>
                    <a:pt x="117" y="525"/>
                    <a:pt x="263" y="525"/>
                  </a:cubicBezTo>
                  <a:lnTo>
                    <a:pt x="8708" y="525"/>
                  </a:lnTo>
                  <a:cubicBezTo>
                    <a:pt x="8853" y="525"/>
                    <a:pt x="8971" y="409"/>
                    <a:pt x="8971" y="263"/>
                  </a:cubicBezTo>
                  <a:cubicBezTo>
                    <a:pt x="8971" y="118"/>
                    <a:pt x="8853" y="0"/>
                    <a:pt x="8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72" name="Google Shape;2672;p63"/>
            <p:cNvSpPr/>
            <p:nvPr/>
          </p:nvSpPr>
          <p:spPr>
            <a:xfrm>
              <a:off x="3089400" y="2703025"/>
              <a:ext cx="224275" cy="13150"/>
            </a:xfrm>
            <a:custGeom>
              <a:avLst/>
              <a:gdLst/>
              <a:ahLst/>
              <a:cxnLst/>
              <a:rect l="l" t="t" r="r" b="b"/>
              <a:pathLst>
                <a:path w="8971" h="526" extrusionOk="0">
                  <a:moveTo>
                    <a:pt x="263" y="0"/>
                  </a:moveTo>
                  <a:cubicBezTo>
                    <a:pt x="117" y="0"/>
                    <a:pt x="1" y="118"/>
                    <a:pt x="1" y="263"/>
                  </a:cubicBezTo>
                  <a:cubicBezTo>
                    <a:pt x="1" y="408"/>
                    <a:pt x="117" y="526"/>
                    <a:pt x="263" y="526"/>
                  </a:cubicBezTo>
                  <a:lnTo>
                    <a:pt x="8708" y="526"/>
                  </a:lnTo>
                  <a:cubicBezTo>
                    <a:pt x="8853" y="526"/>
                    <a:pt x="8971" y="408"/>
                    <a:pt x="8971" y="263"/>
                  </a:cubicBezTo>
                  <a:cubicBezTo>
                    <a:pt x="8971" y="118"/>
                    <a:pt x="8853" y="0"/>
                    <a:pt x="8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673" name="Google Shape;2673;p63"/>
          <p:cNvGrpSpPr/>
          <p:nvPr/>
        </p:nvGrpSpPr>
        <p:grpSpPr>
          <a:xfrm>
            <a:off x="2572252" y="3269652"/>
            <a:ext cx="534368" cy="420682"/>
            <a:chOff x="3021650" y="3042625"/>
            <a:chExt cx="457350" cy="360050"/>
          </a:xfrm>
        </p:grpSpPr>
        <p:sp>
          <p:nvSpPr>
            <p:cNvPr id="2674" name="Google Shape;2674;p63"/>
            <p:cNvSpPr/>
            <p:nvPr/>
          </p:nvSpPr>
          <p:spPr>
            <a:xfrm>
              <a:off x="3195475" y="3080500"/>
              <a:ext cx="28525" cy="22000"/>
            </a:xfrm>
            <a:custGeom>
              <a:avLst/>
              <a:gdLst/>
              <a:ahLst/>
              <a:cxnLst/>
              <a:rect l="l" t="t" r="r" b="b"/>
              <a:pathLst>
                <a:path w="1141" h="880" extrusionOk="0">
                  <a:moveTo>
                    <a:pt x="296" y="1"/>
                  </a:moveTo>
                  <a:cubicBezTo>
                    <a:pt x="212" y="1"/>
                    <a:pt x="129" y="41"/>
                    <a:pt x="79" y="116"/>
                  </a:cubicBezTo>
                  <a:cubicBezTo>
                    <a:pt x="1" y="236"/>
                    <a:pt x="34" y="397"/>
                    <a:pt x="152" y="475"/>
                  </a:cubicBezTo>
                  <a:lnTo>
                    <a:pt x="702" y="837"/>
                  </a:lnTo>
                  <a:cubicBezTo>
                    <a:pt x="746" y="865"/>
                    <a:pt x="796" y="880"/>
                    <a:pt x="845" y="880"/>
                  </a:cubicBezTo>
                  <a:cubicBezTo>
                    <a:pt x="929" y="880"/>
                    <a:pt x="1012" y="839"/>
                    <a:pt x="1062" y="762"/>
                  </a:cubicBezTo>
                  <a:cubicBezTo>
                    <a:pt x="1141" y="645"/>
                    <a:pt x="1108" y="484"/>
                    <a:pt x="988" y="405"/>
                  </a:cubicBezTo>
                  <a:lnTo>
                    <a:pt x="438" y="43"/>
                  </a:lnTo>
                  <a:cubicBezTo>
                    <a:pt x="395" y="14"/>
                    <a:pt x="345" y="1"/>
                    <a:pt x="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75" name="Google Shape;2675;p63"/>
            <p:cNvSpPr/>
            <p:nvPr/>
          </p:nvSpPr>
          <p:spPr>
            <a:xfrm>
              <a:off x="3244675" y="3112900"/>
              <a:ext cx="62950" cy="44700"/>
            </a:xfrm>
            <a:custGeom>
              <a:avLst/>
              <a:gdLst/>
              <a:ahLst/>
              <a:cxnLst/>
              <a:rect l="l" t="t" r="r" b="b"/>
              <a:pathLst>
                <a:path w="2518" h="1788" extrusionOk="0">
                  <a:moveTo>
                    <a:pt x="296" y="1"/>
                  </a:moveTo>
                  <a:cubicBezTo>
                    <a:pt x="211" y="1"/>
                    <a:pt x="129" y="41"/>
                    <a:pt x="79" y="116"/>
                  </a:cubicBezTo>
                  <a:cubicBezTo>
                    <a:pt x="0" y="236"/>
                    <a:pt x="32" y="397"/>
                    <a:pt x="153" y="475"/>
                  </a:cubicBezTo>
                  <a:lnTo>
                    <a:pt x="2080" y="1744"/>
                  </a:lnTo>
                  <a:cubicBezTo>
                    <a:pt x="2123" y="1773"/>
                    <a:pt x="2174" y="1787"/>
                    <a:pt x="2223" y="1787"/>
                  </a:cubicBezTo>
                  <a:cubicBezTo>
                    <a:pt x="2308" y="1787"/>
                    <a:pt x="2390" y="1746"/>
                    <a:pt x="2440" y="1670"/>
                  </a:cubicBezTo>
                  <a:cubicBezTo>
                    <a:pt x="2518" y="1552"/>
                    <a:pt x="2485" y="1392"/>
                    <a:pt x="2364" y="1313"/>
                  </a:cubicBezTo>
                  <a:lnTo>
                    <a:pt x="438" y="43"/>
                  </a:lnTo>
                  <a:cubicBezTo>
                    <a:pt x="394" y="14"/>
                    <a:pt x="345" y="1"/>
                    <a:pt x="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76" name="Google Shape;2676;p63"/>
            <p:cNvSpPr/>
            <p:nvPr/>
          </p:nvSpPr>
          <p:spPr>
            <a:xfrm>
              <a:off x="3177600" y="3105475"/>
              <a:ext cx="112175" cy="77100"/>
            </a:xfrm>
            <a:custGeom>
              <a:avLst/>
              <a:gdLst/>
              <a:ahLst/>
              <a:cxnLst/>
              <a:rect l="l" t="t" r="r" b="b"/>
              <a:pathLst>
                <a:path w="4487" h="3084" extrusionOk="0">
                  <a:moveTo>
                    <a:pt x="296" y="0"/>
                  </a:moveTo>
                  <a:cubicBezTo>
                    <a:pt x="211" y="0"/>
                    <a:pt x="128" y="41"/>
                    <a:pt x="78" y="117"/>
                  </a:cubicBezTo>
                  <a:cubicBezTo>
                    <a:pt x="0" y="236"/>
                    <a:pt x="33" y="397"/>
                    <a:pt x="152" y="475"/>
                  </a:cubicBezTo>
                  <a:lnTo>
                    <a:pt x="4048" y="3042"/>
                  </a:lnTo>
                  <a:cubicBezTo>
                    <a:pt x="4092" y="3070"/>
                    <a:pt x="4141" y="3084"/>
                    <a:pt x="4191" y="3084"/>
                  </a:cubicBezTo>
                  <a:cubicBezTo>
                    <a:pt x="4275" y="3084"/>
                    <a:pt x="4357" y="3043"/>
                    <a:pt x="4408" y="2967"/>
                  </a:cubicBezTo>
                  <a:cubicBezTo>
                    <a:pt x="4486" y="2848"/>
                    <a:pt x="4453" y="2688"/>
                    <a:pt x="4334" y="2609"/>
                  </a:cubicBezTo>
                  <a:lnTo>
                    <a:pt x="438" y="42"/>
                  </a:lnTo>
                  <a:cubicBezTo>
                    <a:pt x="394" y="14"/>
                    <a:pt x="345" y="0"/>
                    <a:pt x="2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77" name="Google Shape;2677;p63"/>
            <p:cNvSpPr/>
            <p:nvPr/>
          </p:nvSpPr>
          <p:spPr>
            <a:xfrm>
              <a:off x="3134475" y="3288775"/>
              <a:ext cx="108525" cy="98925"/>
            </a:xfrm>
            <a:custGeom>
              <a:avLst/>
              <a:gdLst/>
              <a:ahLst/>
              <a:cxnLst/>
              <a:rect l="l" t="t" r="r" b="b"/>
              <a:pathLst>
                <a:path w="4341" h="3957" extrusionOk="0">
                  <a:moveTo>
                    <a:pt x="2170" y="520"/>
                  </a:moveTo>
                  <a:cubicBezTo>
                    <a:pt x="2545" y="520"/>
                    <a:pt x="2918" y="663"/>
                    <a:pt x="3203" y="947"/>
                  </a:cubicBezTo>
                  <a:cubicBezTo>
                    <a:pt x="3771" y="1517"/>
                    <a:pt x="3771" y="2442"/>
                    <a:pt x="3203" y="3012"/>
                  </a:cubicBezTo>
                  <a:cubicBezTo>
                    <a:pt x="2918" y="3296"/>
                    <a:pt x="2544" y="3439"/>
                    <a:pt x="2170" y="3439"/>
                  </a:cubicBezTo>
                  <a:cubicBezTo>
                    <a:pt x="1796" y="3439"/>
                    <a:pt x="1422" y="3296"/>
                    <a:pt x="1138" y="3012"/>
                  </a:cubicBezTo>
                  <a:cubicBezTo>
                    <a:pt x="569" y="2443"/>
                    <a:pt x="569" y="1517"/>
                    <a:pt x="1138" y="947"/>
                  </a:cubicBezTo>
                  <a:cubicBezTo>
                    <a:pt x="1422" y="663"/>
                    <a:pt x="1797" y="520"/>
                    <a:pt x="2170" y="520"/>
                  </a:cubicBezTo>
                  <a:close/>
                  <a:moveTo>
                    <a:pt x="2170" y="1"/>
                  </a:moveTo>
                  <a:cubicBezTo>
                    <a:pt x="1663" y="1"/>
                    <a:pt x="1157" y="194"/>
                    <a:pt x="772" y="580"/>
                  </a:cubicBezTo>
                  <a:cubicBezTo>
                    <a:pt x="1" y="1351"/>
                    <a:pt x="1" y="2607"/>
                    <a:pt x="772" y="3377"/>
                  </a:cubicBezTo>
                  <a:cubicBezTo>
                    <a:pt x="1158" y="3763"/>
                    <a:pt x="1663" y="3957"/>
                    <a:pt x="2170" y="3957"/>
                  </a:cubicBezTo>
                  <a:cubicBezTo>
                    <a:pt x="2678" y="3957"/>
                    <a:pt x="3183" y="3763"/>
                    <a:pt x="3569" y="3377"/>
                  </a:cubicBezTo>
                  <a:cubicBezTo>
                    <a:pt x="4340" y="2607"/>
                    <a:pt x="4340" y="1352"/>
                    <a:pt x="3569" y="580"/>
                  </a:cubicBezTo>
                  <a:cubicBezTo>
                    <a:pt x="3184" y="194"/>
                    <a:pt x="2677" y="1"/>
                    <a:pt x="2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78" name="Google Shape;2678;p63"/>
            <p:cNvSpPr/>
            <p:nvPr/>
          </p:nvSpPr>
          <p:spPr>
            <a:xfrm>
              <a:off x="3021650" y="3273825"/>
              <a:ext cx="113875" cy="128850"/>
            </a:xfrm>
            <a:custGeom>
              <a:avLst/>
              <a:gdLst/>
              <a:ahLst/>
              <a:cxnLst/>
              <a:rect l="l" t="t" r="r" b="b"/>
              <a:pathLst>
                <a:path w="4555" h="5154" extrusionOk="0">
                  <a:moveTo>
                    <a:pt x="952" y="520"/>
                  </a:moveTo>
                  <a:cubicBezTo>
                    <a:pt x="1535" y="520"/>
                    <a:pt x="2011" y="994"/>
                    <a:pt x="2011" y="1578"/>
                  </a:cubicBezTo>
                  <a:lnTo>
                    <a:pt x="2011" y="1811"/>
                  </a:lnTo>
                  <a:lnTo>
                    <a:pt x="2011" y="3344"/>
                  </a:lnTo>
                  <a:lnTo>
                    <a:pt x="2011" y="3576"/>
                  </a:lnTo>
                  <a:cubicBezTo>
                    <a:pt x="2011" y="4158"/>
                    <a:pt x="1535" y="4633"/>
                    <a:pt x="952" y="4633"/>
                  </a:cubicBezTo>
                  <a:lnTo>
                    <a:pt x="521" y="4633"/>
                  </a:lnTo>
                  <a:lnTo>
                    <a:pt x="521" y="520"/>
                  </a:lnTo>
                  <a:close/>
                  <a:moveTo>
                    <a:pt x="261" y="1"/>
                  </a:moveTo>
                  <a:cubicBezTo>
                    <a:pt x="118" y="1"/>
                    <a:pt x="1" y="117"/>
                    <a:pt x="1" y="261"/>
                  </a:cubicBezTo>
                  <a:lnTo>
                    <a:pt x="1" y="4894"/>
                  </a:lnTo>
                  <a:cubicBezTo>
                    <a:pt x="1" y="5036"/>
                    <a:pt x="117" y="5153"/>
                    <a:pt x="261" y="5153"/>
                  </a:cubicBezTo>
                  <a:lnTo>
                    <a:pt x="951" y="5153"/>
                  </a:lnTo>
                  <a:cubicBezTo>
                    <a:pt x="1811" y="5153"/>
                    <a:pt x="2512" y="4461"/>
                    <a:pt x="2527" y="3603"/>
                  </a:cubicBezTo>
                  <a:lnTo>
                    <a:pt x="4294" y="3603"/>
                  </a:lnTo>
                  <a:cubicBezTo>
                    <a:pt x="4437" y="3603"/>
                    <a:pt x="4555" y="3488"/>
                    <a:pt x="4555" y="3344"/>
                  </a:cubicBezTo>
                  <a:cubicBezTo>
                    <a:pt x="4555" y="3201"/>
                    <a:pt x="4438" y="3085"/>
                    <a:pt x="4294" y="3085"/>
                  </a:cubicBezTo>
                  <a:lnTo>
                    <a:pt x="2527" y="3085"/>
                  </a:lnTo>
                  <a:lnTo>
                    <a:pt x="2527" y="2070"/>
                  </a:lnTo>
                  <a:lnTo>
                    <a:pt x="4294" y="2070"/>
                  </a:lnTo>
                  <a:cubicBezTo>
                    <a:pt x="4437" y="2070"/>
                    <a:pt x="4555" y="1955"/>
                    <a:pt x="4555" y="1811"/>
                  </a:cubicBezTo>
                  <a:cubicBezTo>
                    <a:pt x="4555" y="1668"/>
                    <a:pt x="4438" y="1550"/>
                    <a:pt x="4294" y="1550"/>
                  </a:cubicBezTo>
                  <a:lnTo>
                    <a:pt x="2527" y="1550"/>
                  </a:lnTo>
                  <a:cubicBezTo>
                    <a:pt x="2512" y="694"/>
                    <a:pt x="1812" y="1"/>
                    <a:pt x="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79" name="Google Shape;2679;p63"/>
            <p:cNvSpPr/>
            <p:nvPr/>
          </p:nvSpPr>
          <p:spPr>
            <a:xfrm>
              <a:off x="3130600" y="3042625"/>
              <a:ext cx="348400" cy="315200"/>
            </a:xfrm>
            <a:custGeom>
              <a:avLst/>
              <a:gdLst/>
              <a:ahLst/>
              <a:cxnLst/>
              <a:rect l="l" t="t" r="r" b="b"/>
              <a:pathLst>
                <a:path w="13936" h="12608" extrusionOk="0">
                  <a:moveTo>
                    <a:pt x="3100" y="517"/>
                  </a:moveTo>
                  <a:cubicBezTo>
                    <a:pt x="3178" y="517"/>
                    <a:pt x="3259" y="538"/>
                    <a:pt x="3329" y="585"/>
                  </a:cubicBezTo>
                  <a:lnTo>
                    <a:pt x="12700" y="6757"/>
                  </a:lnTo>
                  <a:cubicBezTo>
                    <a:pt x="12791" y="6818"/>
                    <a:pt x="12790" y="6908"/>
                    <a:pt x="12786" y="6945"/>
                  </a:cubicBezTo>
                  <a:cubicBezTo>
                    <a:pt x="12783" y="6981"/>
                    <a:pt x="12760" y="7068"/>
                    <a:pt x="12657" y="7103"/>
                  </a:cubicBezTo>
                  <a:lnTo>
                    <a:pt x="8199" y="8675"/>
                  </a:lnTo>
                  <a:cubicBezTo>
                    <a:pt x="8155" y="8691"/>
                    <a:pt x="8108" y="8699"/>
                    <a:pt x="8061" y="8699"/>
                  </a:cubicBezTo>
                  <a:cubicBezTo>
                    <a:pt x="8012" y="8699"/>
                    <a:pt x="7964" y="8690"/>
                    <a:pt x="7918" y="8673"/>
                  </a:cubicBezTo>
                  <a:cubicBezTo>
                    <a:pt x="7888" y="8663"/>
                    <a:pt x="7858" y="8648"/>
                    <a:pt x="7831" y="8630"/>
                  </a:cubicBezTo>
                  <a:lnTo>
                    <a:pt x="1064" y="4173"/>
                  </a:lnTo>
                  <a:lnTo>
                    <a:pt x="996" y="4128"/>
                  </a:lnTo>
                  <a:cubicBezTo>
                    <a:pt x="903" y="4066"/>
                    <a:pt x="839" y="3973"/>
                    <a:pt x="817" y="3864"/>
                  </a:cubicBezTo>
                  <a:cubicBezTo>
                    <a:pt x="795" y="3755"/>
                    <a:pt x="816" y="3643"/>
                    <a:pt x="877" y="3550"/>
                  </a:cubicBezTo>
                  <a:lnTo>
                    <a:pt x="2751" y="704"/>
                  </a:lnTo>
                  <a:cubicBezTo>
                    <a:pt x="2830" y="584"/>
                    <a:pt x="2964" y="517"/>
                    <a:pt x="3100" y="517"/>
                  </a:cubicBezTo>
                  <a:close/>
                  <a:moveTo>
                    <a:pt x="10966" y="8523"/>
                  </a:moveTo>
                  <a:lnTo>
                    <a:pt x="11528" y="8893"/>
                  </a:lnTo>
                  <a:lnTo>
                    <a:pt x="10425" y="10567"/>
                  </a:lnTo>
                  <a:lnTo>
                    <a:pt x="9863" y="10198"/>
                  </a:lnTo>
                  <a:lnTo>
                    <a:pt x="10966" y="8523"/>
                  </a:lnTo>
                  <a:close/>
                  <a:moveTo>
                    <a:pt x="996" y="4749"/>
                  </a:moveTo>
                  <a:lnTo>
                    <a:pt x="7547" y="9064"/>
                  </a:lnTo>
                  <a:cubicBezTo>
                    <a:pt x="7565" y="9076"/>
                    <a:pt x="7583" y="9086"/>
                    <a:pt x="7601" y="9097"/>
                  </a:cubicBezTo>
                  <a:cubicBezTo>
                    <a:pt x="7606" y="9099"/>
                    <a:pt x="7612" y="9103"/>
                    <a:pt x="7617" y="9105"/>
                  </a:cubicBezTo>
                  <a:cubicBezTo>
                    <a:pt x="7630" y="9112"/>
                    <a:pt x="7643" y="9119"/>
                    <a:pt x="7656" y="9125"/>
                  </a:cubicBezTo>
                  <a:cubicBezTo>
                    <a:pt x="7662" y="9128"/>
                    <a:pt x="7669" y="9133"/>
                    <a:pt x="7676" y="9135"/>
                  </a:cubicBezTo>
                  <a:cubicBezTo>
                    <a:pt x="7689" y="9141"/>
                    <a:pt x="7704" y="9146"/>
                    <a:pt x="7717" y="9153"/>
                  </a:cubicBezTo>
                  <a:cubicBezTo>
                    <a:pt x="7722" y="9155"/>
                    <a:pt x="7727" y="9156"/>
                    <a:pt x="7733" y="9159"/>
                  </a:cubicBezTo>
                  <a:cubicBezTo>
                    <a:pt x="7753" y="9167"/>
                    <a:pt x="7772" y="9174"/>
                    <a:pt x="7792" y="9179"/>
                  </a:cubicBezTo>
                  <a:cubicBezTo>
                    <a:pt x="7796" y="9180"/>
                    <a:pt x="7799" y="9180"/>
                    <a:pt x="7802" y="9181"/>
                  </a:cubicBezTo>
                  <a:cubicBezTo>
                    <a:pt x="7820" y="9186"/>
                    <a:pt x="7836" y="9190"/>
                    <a:pt x="7853" y="9194"/>
                  </a:cubicBezTo>
                  <a:lnTo>
                    <a:pt x="7872" y="9197"/>
                  </a:lnTo>
                  <a:lnTo>
                    <a:pt x="7915" y="9206"/>
                  </a:lnTo>
                  <a:cubicBezTo>
                    <a:pt x="7921" y="9207"/>
                    <a:pt x="7928" y="9208"/>
                    <a:pt x="7935" y="9208"/>
                  </a:cubicBezTo>
                  <a:cubicBezTo>
                    <a:pt x="7952" y="9211"/>
                    <a:pt x="7967" y="9212"/>
                    <a:pt x="7985" y="9213"/>
                  </a:cubicBezTo>
                  <a:cubicBezTo>
                    <a:pt x="7988" y="9213"/>
                    <a:pt x="7993" y="9215"/>
                    <a:pt x="7997" y="9215"/>
                  </a:cubicBezTo>
                  <a:cubicBezTo>
                    <a:pt x="8018" y="9216"/>
                    <a:pt x="8038" y="9217"/>
                    <a:pt x="8059" y="9217"/>
                  </a:cubicBezTo>
                  <a:lnTo>
                    <a:pt x="8072" y="9217"/>
                  </a:lnTo>
                  <a:cubicBezTo>
                    <a:pt x="8093" y="9217"/>
                    <a:pt x="8111" y="9216"/>
                    <a:pt x="8131" y="9215"/>
                  </a:cubicBezTo>
                  <a:cubicBezTo>
                    <a:pt x="8136" y="9215"/>
                    <a:pt x="8142" y="9213"/>
                    <a:pt x="8147" y="9213"/>
                  </a:cubicBezTo>
                  <a:cubicBezTo>
                    <a:pt x="8171" y="9211"/>
                    <a:pt x="8194" y="9208"/>
                    <a:pt x="8217" y="9205"/>
                  </a:cubicBezTo>
                  <a:cubicBezTo>
                    <a:pt x="8219" y="9205"/>
                    <a:pt x="8223" y="9203"/>
                    <a:pt x="8224" y="9203"/>
                  </a:cubicBezTo>
                  <a:cubicBezTo>
                    <a:pt x="8244" y="9199"/>
                    <a:pt x="8265" y="9195"/>
                    <a:pt x="8285" y="9190"/>
                  </a:cubicBezTo>
                  <a:cubicBezTo>
                    <a:pt x="8291" y="9189"/>
                    <a:pt x="8297" y="9187"/>
                    <a:pt x="8304" y="9185"/>
                  </a:cubicBezTo>
                  <a:cubicBezTo>
                    <a:pt x="8325" y="9179"/>
                    <a:pt x="8348" y="9172"/>
                    <a:pt x="8371" y="9164"/>
                  </a:cubicBezTo>
                  <a:lnTo>
                    <a:pt x="8372" y="9164"/>
                  </a:lnTo>
                  <a:lnTo>
                    <a:pt x="10391" y="8453"/>
                  </a:lnTo>
                  <a:lnTo>
                    <a:pt x="9746" y="9432"/>
                  </a:lnTo>
                  <a:lnTo>
                    <a:pt x="8873" y="10759"/>
                  </a:lnTo>
                  <a:cubicBezTo>
                    <a:pt x="8853" y="10790"/>
                    <a:pt x="8820" y="10806"/>
                    <a:pt x="8786" y="10806"/>
                  </a:cubicBezTo>
                  <a:cubicBezTo>
                    <a:pt x="8765" y="10806"/>
                    <a:pt x="8745" y="10800"/>
                    <a:pt x="8727" y="10788"/>
                  </a:cubicBezTo>
                  <a:lnTo>
                    <a:pt x="649" y="5468"/>
                  </a:lnTo>
                  <a:cubicBezTo>
                    <a:pt x="599" y="5436"/>
                    <a:pt x="587" y="5370"/>
                    <a:pt x="619" y="5321"/>
                  </a:cubicBezTo>
                  <a:lnTo>
                    <a:pt x="996" y="4749"/>
                  </a:lnTo>
                  <a:close/>
                  <a:moveTo>
                    <a:pt x="12321" y="8632"/>
                  </a:moveTo>
                  <a:lnTo>
                    <a:pt x="13330" y="9297"/>
                  </a:lnTo>
                  <a:lnTo>
                    <a:pt x="11507" y="12065"/>
                  </a:lnTo>
                  <a:lnTo>
                    <a:pt x="10498" y="11401"/>
                  </a:lnTo>
                  <a:lnTo>
                    <a:pt x="12321" y="8632"/>
                  </a:lnTo>
                  <a:close/>
                  <a:moveTo>
                    <a:pt x="3102" y="1"/>
                  </a:moveTo>
                  <a:cubicBezTo>
                    <a:pt x="2797" y="1"/>
                    <a:pt x="2499" y="148"/>
                    <a:pt x="2320" y="420"/>
                  </a:cubicBezTo>
                  <a:lnTo>
                    <a:pt x="446" y="3266"/>
                  </a:lnTo>
                  <a:cubicBezTo>
                    <a:pt x="196" y="3646"/>
                    <a:pt x="260" y="4144"/>
                    <a:pt x="575" y="4450"/>
                  </a:cubicBezTo>
                  <a:lnTo>
                    <a:pt x="189" y="5037"/>
                  </a:lnTo>
                  <a:cubicBezTo>
                    <a:pt x="0" y="5324"/>
                    <a:pt x="79" y="5712"/>
                    <a:pt x="367" y="5902"/>
                  </a:cubicBezTo>
                  <a:lnTo>
                    <a:pt x="4073" y="8343"/>
                  </a:lnTo>
                  <a:lnTo>
                    <a:pt x="3095" y="9321"/>
                  </a:lnTo>
                  <a:cubicBezTo>
                    <a:pt x="2993" y="9423"/>
                    <a:pt x="2993" y="9587"/>
                    <a:pt x="3095" y="9689"/>
                  </a:cubicBezTo>
                  <a:cubicBezTo>
                    <a:pt x="3146" y="9739"/>
                    <a:pt x="3212" y="9764"/>
                    <a:pt x="3278" y="9764"/>
                  </a:cubicBezTo>
                  <a:cubicBezTo>
                    <a:pt x="3345" y="9764"/>
                    <a:pt x="3411" y="9739"/>
                    <a:pt x="3462" y="9689"/>
                  </a:cubicBezTo>
                  <a:lnTo>
                    <a:pt x="4516" y="8634"/>
                  </a:lnTo>
                  <a:lnTo>
                    <a:pt x="5381" y="9205"/>
                  </a:lnTo>
                  <a:lnTo>
                    <a:pt x="4271" y="10314"/>
                  </a:lnTo>
                  <a:cubicBezTo>
                    <a:pt x="4170" y="10415"/>
                    <a:pt x="4170" y="10579"/>
                    <a:pt x="4271" y="10680"/>
                  </a:cubicBezTo>
                  <a:cubicBezTo>
                    <a:pt x="4321" y="10731"/>
                    <a:pt x="4388" y="10756"/>
                    <a:pt x="4455" y="10756"/>
                  </a:cubicBezTo>
                  <a:cubicBezTo>
                    <a:pt x="4522" y="10756"/>
                    <a:pt x="4588" y="10731"/>
                    <a:pt x="4639" y="10680"/>
                  </a:cubicBezTo>
                  <a:lnTo>
                    <a:pt x="5825" y="9495"/>
                  </a:lnTo>
                  <a:lnTo>
                    <a:pt x="8443" y="11223"/>
                  </a:lnTo>
                  <a:cubicBezTo>
                    <a:pt x="8548" y="11292"/>
                    <a:pt x="8667" y="11326"/>
                    <a:pt x="8785" y="11326"/>
                  </a:cubicBezTo>
                  <a:cubicBezTo>
                    <a:pt x="8989" y="11326"/>
                    <a:pt x="9187" y="11226"/>
                    <a:pt x="9308" y="11045"/>
                  </a:cubicBezTo>
                  <a:lnTo>
                    <a:pt x="9578" y="10632"/>
                  </a:lnTo>
                  <a:lnTo>
                    <a:pt x="10140" y="11000"/>
                  </a:lnTo>
                  <a:lnTo>
                    <a:pt x="10032" y="11166"/>
                  </a:lnTo>
                  <a:cubicBezTo>
                    <a:pt x="9893" y="11376"/>
                    <a:pt x="9952" y="11661"/>
                    <a:pt x="10163" y="11800"/>
                  </a:cubicBezTo>
                  <a:lnTo>
                    <a:pt x="11272" y="12531"/>
                  </a:lnTo>
                  <a:cubicBezTo>
                    <a:pt x="11349" y="12583"/>
                    <a:pt x="11437" y="12607"/>
                    <a:pt x="11523" y="12607"/>
                  </a:cubicBezTo>
                  <a:cubicBezTo>
                    <a:pt x="11673" y="12607"/>
                    <a:pt x="11820" y="12534"/>
                    <a:pt x="11907" y="12402"/>
                  </a:cubicBezTo>
                  <a:lnTo>
                    <a:pt x="13798" y="9531"/>
                  </a:lnTo>
                  <a:cubicBezTo>
                    <a:pt x="13936" y="9320"/>
                    <a:pt x="13877" y="9036"/>
                    <a:pt x="13666" y="8897"/>
                  </a:cubicBezTo>
                  <a:lnTo>
                    <a:pt x="12557" y="8166"/>
                  </a:lnTo>
                  <a:cubicBezTo>
                    <a:pt x="12480" y="8115"/>
                    <a:pt x="12392" y="8090"/>
                    <a:pt x="12306" y="8090"/>
                  </a:cubicBezTo>
                  <a:cubicBezTo>
                    <a:pt x="12157" y="8090"/>
                    <a:pt x="12010" y="8163"/>
                    <a:pt x="11922" y="8297"/>
                  </a:cubicBezTo>
                  <a:lnTo>
                    <a:pt x="11815" y="8461"/>
                  </a:lnTo>
                  <a:lnTo>
                    <a:pt x="11311" y="8131"/>
                  </a:lnTo>
                  <a:lnTo>
                    <a:pt x="12831" y="7594"/>
                  </a:lnTo>
                  <a:cubicBezTo>
                    <a:pt x="13088" y="7504"/>
                    <a:pt x="13269" y="7279"/>
                    <a:pt x="13303" y="7008"/>
                  </a:cubicBezTo>
                  <a:cubicBezTo>
                    <a:pt x="13335" y="6739"/>
                    <a:pt x="13215" y="6476"/>
                    <a:pt x="12986" y="6327"/>
                  </a:cubicBezTo>
                  <a:lnTo>
                    <a:pt x="3616" y="154"/>
                  </a:lnTo>
                  <a:cubicBezTo>
                    <a:pt x="3457" y="50"/>
                    <a:pt x="3279" y="1"/>
                    <a:pt x="31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680" name="Google Shape;2680;p63"/>
          <p:cNvGrpSpPr/>
          <p:nvPr/>
        </p:nvGrpSpPr>
        <p:grpSpPr>
          <a:xfrm>
            <a:off x="2002470" y="1693250"/>
            <a:ext cx="329051" cy="532469"/>
            <a:chOff x="2817200" y="1696525"/>
            <a:chExt cx="281625" cy="455725"/>
          </a:xfrm>
        </p:grpSpPr>
        <p:sp>
          <p:nvSpPr>
            <p:cNvPr id="2681" name="Google Shape;2681;p63"/>
            <p:cNvSpPr/>
            <p:nvPr/>
          </p:nvSpPr>
          <p:spPr>
            <a:xfrm>
              <a:off x="2932350" y="1919050"/>
              <a:ext cx="63975" cy="98025"/>
            </a:xfrm>
            <a:custGeom>
              <a:avLst/>
              <a:gdLst/>
              <a:ahLst/>
              <a:cxnLst/>
              <a:rect l="l" t="t" r="r" b="b"/>
              <a:pathLst>
                <a:path w="2559" h="3921" extrusionOk="0">
                  <a:moveTo>
                    <a:pt x="1297" y="611"/>
                  </a:moveTo>
                  <a:cubicBezTo>
                    <a:pt x="1646" y="611"/>
                    <a:pt x="1860" y="810"/>
                    <a:pt x="1860" y="1228"/>
                  </a:cubicBezTo>
                  <a:lnTo>
                    <a:pt x="1860" y="1293"/>
                  </a:lnTo>
                  <a:lnTo>
                    <a:pt x="1861" y="1293"/>
                  </a:lnTo>
                  <a:cubicBezTo>
                    <a:pt x="1861" y="1711"/>
                    <a:pt x="1645" y="1909"/>
                    <a:pt x="1297" y="1909"/>
                  </a:cubicBezTo>
                  <a:lnTo>
                    <a:pt x="697" y="1909"/>
                  </a:lnTo>
                  <a:lnTo>
                    <a:pt x="697" y="611"/>
                  </a:lnTo>
                  <a:close/>
                  <a:moveTo>
                    <a:pt x="263" y="1"/>
                  </a:moveTo>
                  <a:cubicBezTo>
                    <a:pt x="102" y="1"/>
                    <a:pt x="0" y="102"/>
                    <a:pt x="0" y="215"/>
                  </a:cubicBezTo>
                  <a:lnTo>
                    <a:pt x="0" y="3700"/>
                  </a:lnTo>
                  <a:cubicBezTo>
                    <a:pt x="0" y="3844"/>
                    <a:pt x="172" y="3920"/>
                    <a:pt x="349" y="3920"/>
                  </a:cubicBezTo>
                  <a:cubicBezTo>
                    <a:pt x="520" y="3920"/>
                    <a:pt x="698" y="3846"/>
                    <a:pt x="698" y="3700"/>
                  </a:cubicBezTo>
                  <a:lnTo>
                    <a:pt x="698" y="2457"/>
                  </a:lnTo>
                  <a:lnTo>
                    <a:pt x="1300" y="2457"/>
                  </a:lnTo>
                  <a:cubicBezTo>
                    <a:pt x="2007" y="2457"/>
                    <a:pt x="2559" y="2120"/>
                    <a:pt x="2559" y="1239"/>
                  </a:cubicBezTo>
                  <a:lnTo>
                    <a:pt x="2559" y="1207"/>
                  </a:lnTo>
                  <a:cubicBezTo>
                    <a:pt x="2557" y="327"/>
                    <a:pt x="2021" y="1"/>
                    <a:pt x="1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82" name="Google Shape;2682;p63"/>
            <p:cNvSpPr/>
            <p:nvPr/>
          </p:nvSpPr>
          <p:spPr>
            <a:xfrm>
              <a:off x="2915400" y="1719125"/>
              <a:ext cx="85250" cy="13025"/>
            </a:xfrm>
            <a:custGeom>
              <a:avLst/>
              <a:gdLst/>
              <a:ahLst/>
              <a:cxnLst/>
              <a:rect l="l" t="t" r="r" b="b"/>
              <a:pathLst>
                <a:path w="3410" h="521" extrusionOk="0">
                  <a:moveTo>
                    <a:pt x="260" y="1"/>
                  </a:moveTo>
                  <a:cubicBezTo>
                    <a:pt x="117" y="1"/>
                    <a:pt x="1" y="117"/>
                    <a:pt x="1" y="261"/>
                  </a:cubicBezTo>
                  <a:cubicBezTo>
                    <a:pt x="1" y="404"/>
                    <a:pt x="116" y="521"/>
                    <a:pt x="260" y="521"/>
                  </a:cubicBezTo>
                  <a:lnTo>
                    <a:pt x="3149" y="521"/>
                  </a:lnTo>
                  <a:cubicBezTo>
                    <a:pt x="3292" y="521"/>
                    <a:pt x="3410" y="405"/>
                    <a:pt x="3410" y="261"/>
                  </a:cubicBezTo>
                  <a:cubicBezTo>
                    <a:pt x="3409" y="117"/>
                    <a:pt x="3292" y="1"/>
                    <a:pt x="3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83" name="Google Shape;2683;p63"/>
            <p:cNvSpPr/>
            <p:nvPr/>
          </p:nvSpPr>
          <p:spPr>
            <a:xfrm>
              <a:off x="2897725" y="1790475"/>
              <a:ext cx="120550" cy="35000"/>
            </a:xfrm>
            <a:custGeom>
              <a:avLst/>
              <a:gdLst/>
              <a:ahLst/>
              <a:cxnLst/>
              <a:rect l="l" t="t" r="r" b="b"/>
              <a:pathLst>
                <a:path w="4822" h="1400" extrusionOk="0">
                  <a:moveTo>
                    <a:pt x="2412" y="1"/>
                  </a:moveTo>
                  <a:cubicBezTo>
                    <a:pt x="1539" y="1"/>
                    <a:pt x="719" y="341"/>
                    <a:pt x="102" y="956"/>
                  </a:cubicBezTo>
                  <a:cubicBezTo>
                    <a:pt x="0" y="1058"/>
                    <a:pt x="0" y="1222"/>
                    <a:pt x="102" y="1324"/>
                  </a:cubicBezTo>
                  <a:cubicBezTo>
                    <a:pt x="153" y="1374"/>
                    <a:pt x="220" y="1400"/>
                    <a:pt x="286" y="1400"/>
                  </a:cubicBezTo>
                  <a:cubicBezTo>
                    <a:pt x="352" y="1400"/>
                    <a:pt x="418" y="1374"/>
                    <a:pt x="469" y="1324"/>
                  </a:cubicBezTo>
                  <a:cubicBezTo>
                    <a:pt x="988" y="805"/>
                    <a:pt x="1678" y="519"/>
                    <a:pt x="2412" y="519"/>
                  </a:cubicBezTo>
                  <a:cubicBezTo>
                    <a:pt x="3145" y="519"/>
                    <a:pt x="3835" y="805"/>
                    <a:pt x="4353" y="1324"/>
                  </a:cubicBezTo>
                  <a:cubicBezTo>
                    <a:pt x="4404" y="1373"/>
                    <a:pt x="4471" y="1399"/>
                    <a:pt x="4538" y="1399"/>
                  </a:cubicBezTo>
                  <a:cubicBezTo>
                    <a:pt x="4605" y="1399"/>
                    <a:pt x="4670" y="1373"/>
                    <a:pt x="4721" y="1324"/>
                  </a:cubicBezTo>
                  <a:cubicBezTo>
                    <a:pt x="4822" y="1222"/>
                    <a:pt x="4822" y="1058"/>
                    <a:pt x="4720" y="956"/>
                  </a:cubicBezTo>
                  <a:cubicBezTo>
                    <a:pt x="4103" y="341"/>
                    <a:pt x="3284" y="1"/>
                    <a:pt x="2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84" name="Google Shape;2684;p63"/>
            <p:cNvSpPr/>
            <p:nvPr/>
          </p:nvSpPr>
          <p:spPr>
            <a:xfrm>
              <a:off x="2916950" y="1817675"/>
              <a:ext cx="82125" cy="27025"/>
            </a:xfrm>
            <a:custGeom>
              <a:avLst/>
              <a:gdLst/>
              <a:ahLst/>
              <a:cxnLst/>
              <a:rect l="l" t="t" r="r" b="b"/>
              <a:pathLst>
                <a:path w="3285" h="1081" extrusionOk="0">
                  <a:moveTo>
                    <a:pt x="1642" y="0"/>
                  </a:moveTo>
                  <a:cubicBezTo>
                    <a:pt x="1084" y="0"/>
                    <a:pt x="526" y="213"/>
                    <a:pt x="101" y="638"/>
                  </a:cubicBezTo>
                  <a:cubicBezTo>
                    <a:pt x="0" y="738"/>
                    <a:pt x="0" y="902"/>
                    <a:pt x="101" y="1004"/>
                  </a:cubicBezTo>
                  <a:cubicBezTo>
                    <a:pt x="152" y="1055"/>
                    <a:pt x="219" y="1080"/>
                    <a:pt x="285" y="1080"/>
                  </a:cubicBezTo>
                  <a:cubicBezTo>
                    <a:pt x="352" y="1080"/>
                    <a:pt x="418" y="1055"/>
                    <a:pt x="469" y="1004"/>
                  </a:cubicBezTo>
                  <a:cubicBezTo>
                    <a:pt x="792" y="680"/>
                    <a:pt x="1217" y="518"/>
                    <a:pt x="1642" y="518"/>
                  </a:cubicBezTo>
                  <a:cubicBezTo>
                    <a:pt x="2067" y="518"/>
                    <a:pt x="2493" y="680"/>
                    <a:pt x="2816" y="1004"/>
                  </a:cubicBezTo>
                  <a:cubicBezTo>
                    <a:pt x="2866" y="1055"/>
                    <a:pt x="2933" y="1080"/>
                    <a:pt x="3000" y="1080"/>
                  </a:cubicBezTo>
                  <a:cubicBezTo>
                    <a:pt x="3067" y="1080"/>
                    <a:pt x="3132" y="1055"/>
                    <a:pt x="3184" y="1004"/>
                  </a:cubicBezTo>
                  <a:cubicBezTo>
                    <a:pt x="3285" y="903"/>
                    <a:pt x="3285" y="738"/>
                    <a:pt x="3183" y="638"/>
                  </a:cubicBezTo>
                  <a:cubicBezTo>
                    <a:pt x="2758" y="213"/>
                    <a:pt x="2200" y="0"/>
                    <a:pt x="1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85" name="Google Shape;2685;p63"/>
            <p:cNvSpPr/>
            <p:nvPr/>
          </p:nvSpPr>
          <p:spPr>
            <a:xfrm>
              <a:off x="2935875" y="1844400"/>
              <a:ext cx="44300" cy="19225"/>
            </a:xfrm>
            <a:custGeom>
              <a:avLst/>
              <a:gdLst/>
              <a:ahLst/>
              <a:cxnLst/>
              <a:rect l="l" t="t" r="r" b="b"/>
              <a:pathLst>
                <a:path w="1772" h="769" extrusionOk="0">
                  <a:moveTo>
                    <a:pt x="886" y="1"/>
                  </a:moveTo>
                  <a:cubicBezTo>
                    <a:pt x="589" y="1"/>
                    <a:pt x="311" y="116"/>
                    <a:pt x="101" y="325"/>
                  </a:cubicBezTo>
                  <a:cubicBezTo>
                    <a:pt x="0" y="426"/>
                    <a:pt x="0" y="590"/>
                    <a:pt x="101" y="692"/>
                  </a:cubicBezTo>
                  <a:cubicBezTo>
                    <a:pt x="152" y="743"/>
                    <a:pt x="218" y="768"/>
                    <a:pt x="285" y="768"/>
                  </a:cubicBezTo>
                  <a:cubicBezTo>
                    <a:pt x="351" y="768"/>
                    <a:pt x="418" y="743"/>
                    <a:pt x="469" y="692"/>
                  </a:cubicBezTo>
                  <a:cubicBezTo>
                    <a:pt x="580" y="580"/>
                    <a:pt x="728" y="519"/>
                    <a:pt x="886" y="519"/>
                  </a:cubicBezTo>
                  <a:cubicBezTo>
                    <a:pt x="1042" y="519"/>
                    <a:pt x="1190" y="581"/>
                    <a:pt x="1303" y="692"/>
                  </a:cubicBezTo>
                  <a:cubicBezTo>
                    <a:pt x="1352" y="742"/>
                    <a:pt x="1419" y="768"/>
                    <a:pt x="1486" y="768"/>
                  </a:cubicBezTo>
                  <a:cubicBezTo>
                    <a:pt x="1553" y="768"/>
                    <a:pt x="1619" y="742"/>
                    <a:pt x="1670" y="692"/>
                  </a:cubicBezTo>
                  <a:cubicBezTo>
                    <a:pt x="1771" y="590"/>
                    <a:pt x="1771" y="426"/>
                    <a:pt x="1669" y="325"/>
                  </a:cubicBezTo>
                  <a:cubicBezTo>
                    <a:pt x="1459" y="115"/>
                    <a:pt x="1181" y="1"/>
                    <a:pt x="8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86" name="Google Shape;2686;p63"/>
            <p:cNvSpPr/>
            <p:nvPr/>
          </p:nvSpPr>
          <p:spPr>
            <a:xfrm>
              <a:off x="2817200" y="1798425"/>
              <a:ext cx="281550" cy="353825"/>
            </a:xfrm>
            <a:custGeom>
              <a:avLst/>
              <a:gdLst/>
              <a:ahLst/>
              <a:cxnLst/>
              <a:rect l="l" t="t" r="r" b="b"/>
              <a:pathLst>
                <a:path w="11262" h="14153" extrusionOk="0">
                  <a:moveTo>
                    <a:pt x="11003" y="0"/>
                  </a:moveTo>
                  <a:cubicBezTo>
                    <a:pt x="10860" y="0"/>
                    <a:pt x="10743" y="116"/>
                    <a:pt x="10743" y="261"/>
                  </a:cubicBezTo>
                  <a:lnTo>
                    <a:pt x="10743" y="12884"/>
                  </a:lnTo>
                  <a:cubicBezTo>
                    <a:pt x="10743" y="13297"/>
                    <a:pt x="10407" y="13635"/>
                    <a:pt x="9993" y="13635"/>
                  </a:cubicBezTo>
                  <a:lnTo>
                    <a:pt x="1270" y="13635"/>
                  </a:lnTo>
                  <a:cubicBezTo>
                    <a:pt x="857" y="13635"/>
                    <a:pt x="520" y="13299"/>
                    <a:pt x="520" y="12884"/>
                  </a:cubicBezTo>
                  <a:lnTo>
                    <a:pt x="520" y="10544"/>
                  </a:lnTo>
                  <a:cubicBezTo>
                    <a:pt x="520" y="10402"/>
                    <a:pt x="404" y="10285"/>
                    <a:pt x="260" y="10285"/>
                  </a:cubicBezTo>
                  <a:cubicBezTo>
                    <a:pt x="117" y="10285"/>
                    <a:pt x="1" y="10400"/>
                    <a:pt x="1" y="10544"/>
                  </a:cubicBezTo>
                  <a:lnTo>
                    <a:pt x="1" y="12884"/>
                  </a:lnTo>
                  <a:cubicBezTo>
                    <a:pt x="1" y="13585"/>
                    <a:pt x="569" y="14153"/>
                    <a:pt x="1269" y="14153"/>
                  </a:cubicBezTo>
                  <a:lnTo>
                    <a:pt x="9991" y="14153"/>
                  </a:lnTo>
                  <a:cubicBezTo>
                    <a:pt x="10691" y="14153"/>
                    <a:pt x="11260" y="13585"/>
                    <a:pt x="11260" y="12884"/>
                  </a:cubicBezTo>
                  <a:lnTo>
                    <a:pt x="11260" y="261"/>
                  </a:lnTo>
                  <a:cubicBezTo>
                    <a:pt x="11261" y="116"/>
                    <a:pt x="11146" y="0"/>
                    <a:pt x="110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87" name="Google Shape;2687;p63"/>
            <p:cNvSpPr/>
            <p:nvPr/>
          </p:nvSpPr>
          <p:spPr>
            <a:xfrm>
              <a:off x="2817225" y="1696525"/>
              <a:ext cx="281600" cy="329850"/>
            </a:xfrm>
            <a:custGeom>
              <a:avLst/>
              <a:gdLst/>
              <a:ahLst/>
              <a:cxnLst/>
              <a:rect l="l" t="t" r="r" b="b"/>
              <a:pathLst>
                <a:path w="11264" h="13194" extrusionOk="0">
                  <a:moveTo>
                    <a:pt x="1269" y="1"/>
                  </a:moveTo>
                  <a:cubicBezTo>
                    <a:pt x="569" y="1"/>
                    <a:pt x="1" y="569"/>
                    <a:pt x="1" y="1269"/>
                  </a:cubicBezTo>
                  <a:lnTo>
                    <a:pt x="1" y="12934"/>
                  </a:lnTo>
                  <a:cubicBezTo>
                    <a:pt x="1" y="13077"/>
                    <a:pt x="116" y="13193"/>
                    <a:pt x="260" y="13193"/>
                  </a:cubicBezTo>
                  <a:cubicBezTo>
                    <a:pt x="404" y="13193"/>
                    <a:pt x="521" y="13078"/>
                    <a:pt x="521" y="12934"/>
                  </a:cubicBezTo>
                  <a:lnTo>
                    <a:pt x="521" y="1269"/>
                  </a:lnTo>
                  <a:cubicBezTo>
                    <a:pt x="521" y="856"/>
                    <a:pt x="856" y="519"/>
                    <a:pt x="1271" y="519"/>
                  </a:cubicBezTo>
                  <a:lnTo>
                    <a:pt x="9993" y="519"/>
                  </a:lnTo>
                  <a:cubicBezTo>
                    <a:pt x="10406" y="519"/>
                    <a:pt x="10744" y="855"/>
                    <a:pt x="10744" y="1269"/>
                  </a:cubicBezTo>
                  <a:lnTo>
                    <a:pt x="10744" y="2649"/>
                  </a:lnTo>
                  <a:cubicBezTo>
                    <a:pt x="10744" y="2792"/>
                    <a:pt x="10859" y="2910"/>
                    <a:pt x="11003" y="2910"/>
                  </a:cubicBezTo>
                  <a:cubicBezTo>
                    <a:pt x="11146" y="2910"/>
                    <a:pt x="11264" y="2793"/>
                    <a:pt x="11264" y="2649"/>
                  </a:cubicBezTo>
                  <a:lnTo>
                    <a:pt x="11264" y="1269"/>
                  </a:lnTo>
                  <a:cubicBezTo>
                    <a:pt x="11260" y="570"/>
                    <a:pt x="10692" y="1"/>
                    <a:pt x="9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88" name="Google Shape;2688;p63"/>
            <p:cNvSpPr/>
            <p:nvPr/>
          </p:nvSpPr>
          <p:spPr>
            <a:xfrm>
              <a:off x="2841700" y="1741750"/>
              <a:ext cx="233475" cy="349100"/>
            </a:xfrm>
            <a:custGeom>
              <a:avLst/>
              <a:gdLst/>
              <a:ahLst/>
              <a:cxnLst/>
              <a:rect l="l" t="t" r="r" b="b"/>
              <a:pathLst>
                <a:path w="9339" h="13964" extrusionOk="0">
                  <a:moveTo>
                    <a:pt x="8819" y="520"/>
                  </a:moveTo>
                  <a:lnTo>
                    <a:pt x="8819" y="13445"/>
                  </a:lnTo>
                  <a:lnTo>
                    <a:pt x="520" y="13445"/>
                  </a:lnTo>
                  <a:lnTo>
                    <a:pt x="520" y="520"/>
                  </a:lnTo>
                  <a:close/>
                  <a:moveTo>
                    <a:pt x="454" y="1"/>
                  </a:moveTo>
                  <a:cubicBezTo>
                    <a:pt x="205" y="1"/>
                    <a:pt x="1" y="205"/>
                    <a:pt x="1" y="454"/>
                  </a:cubicBezTo>
                  <a:lnTo>
                    <a:pt x="1" y="13510"/>
                  </a:lnTo>
                  <a:cubicBezTo>
                    <a:pt x="1" y="13761"/>
                    <a:pt x="205" y="13963"/>
                    <a:pt x="454" y="13963"/>
                  </a:cubicBezTo>
                  <a:lnTo>
                    <a:pt x="8885" y="13963"/>
                  </a:lnTo>
                  <a:cubicBezTo>
                    <a:pt x="9135" y="13963"/>
                    <a:pt x="9338" y="13761"/>
                    <a:pt x="9338" y="13510"/>
                  </a:cubicBezTo>
                  <a:lnTo>
                    <a:pt x="9338" y="454"/>
                  </a:lnTo>
                  <a:cubicBezTo>
                    <a:pt x="9338" y="205"/>
                    <a:pt x="9135" y="1"/>
                    <a:pt x="88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89" name="Google Shape;2689;p63"/>
            <p:cNvSpPr/>
            <p:nvPr/>
          </p:nvSpPr>
          <p:spPr>
            <a:xfrm>
              <a:off x="2865425" y="1881800"/>
              <a:ext cx="185200" cy="168725"/>
            </a:xfrm>
            <a:custGeom>
              <a:avLst/>
              <a:gdLst/>
              <a:ahLst/>
              <a:cxnLst/>
              <a:rect l="l" t="t" r="r" b="b"/>
              <a:pathLst>
                <a:path w="7408" h="6749" extrusionOk="0">
                  <a:moveTo>
                    <a:pt x="3705" y="520"/>
                  </a:moveTo>
                  <a:cubicBezTo>
                    <a:pt x="4436" y="520"/>
                    <a:pt x="5168" y="798"/>
                    <a:pt x="5725" y="1355"/>
                  </a:cubicBezTo>
                  <a:cubicBezTo>
                    <a:pt x="6837" y="2469"/>
                    <a:pt x="6837" y="4282"/>
                    <a:pt x="5724" y="5395"/>
                  </a:cubicBezTo>
                  <a:cubicBezTo>
                    <a:pt x="5167" y="5953"/>
                    <a:pt x="4435" y="6231"/>
                    <a:pt x="3704" y="6231"/>
                  </a:cubicBezTo>
                  <a:cubicBezTo>
                    <a:pt x="2972" y="6231"/>
                    <a:pt x="2241" y="5953"/>
                    <a:pt x="1684" y="5395"/>
                  </a:cubicBezTo>
                  <a:cubicBezTo>
                    <a:pt x="570" y="4281"/>
                    <a:pt x="570" y="2469"/>
                    <a:pt x="1684" y="1355"/>
                  </a:cubicBezTo>
                  <a:cubicBezTo>
                    <a:pt x="2242" y="798"/>
                    <a:pt x="2973" y="520"/>
                    <a:pt x="3705" y="520"/>
                  </a:cubicBezTo>
                  <a:close/>
                  <a:moveTo>
                    <a:pt x="3704" y="1"/>
                  </a:moveTo>
                  <a:cubicBezTo>
                    <a:pt x="2839" y="1"/>
                    <a:pt x="1975" y="330"/>
                    <a:pt x="1317" y="988"/>
                  </a:cubicBezTo>
                  <a:cubicBezTo>
                    <a:pt x="0" y="2305"/>
                    <a:pt x="0" y="4447"/>
                    <a:pt x="1317" y="5762"/>
                  </a:cubicBezTo>
                  <a:cubicBezTo>
                    <a:pt x="1975" y="6420"/>
                    <a:pt x="2840" y="6749"/>
                    <a:pt x="3705" y="6749"/>
                  </a:cubicBezTo>
                  <a:cubicBezTo>
                    <a:pt x="4570" y="6749"/>
                    <a:pt x="5433" y="6420"/>
                    <a:pt x="6092" y="5762"/>
                  </a:cubicBezTo>
                  <a:cubicBezTo>
                    <a:pt x="7407" y="4446"/>
                    <a:pt x="7407" y="2304"/>
                    <a:pt x="6090" y="988"/>
                  </a:cubicBezTo>
                  <a:cubicBezTo>
                    <a:pt x="5432" y="330"/>
                    <a:pt x="4568" y="1"/>
                    <a:pt x="3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90" name="Google Shape;2690;p63"/>
            <p:cNvSpPr/>
            <p:nvPr/>
          </p:nvSpPr>
          <p:spPr>
            <a:xfrm>
              <a:off x="2937975" y="2096525"/>
              <a:ext cx="40050" cy="40025"/>
            </a:xfrm>
            <a:custGeom>
              <a:avLst/>
              <a:gdLst/>
              <a:ahLst/>
              <a:cxnLst/>
              <a:rect l="l" t="t" r="r" b="b"/>
              <a:pathLst>
                <a:path w="1602" h="1601" extrusionOk="0">
                  <a:moveTo>
                    <a:pt x="802" y="521"/>
                  </a:moveTo>
                  <a:cubicBezTo>
                    <a:pt x="957" y="521"/>
                    <a:pt x="1083" y="646"/>
                    <a:pt x="1083" y="802"/>
                  </a:cubicBezTo>
                  <a:cubicBezTo>
                    <a:pt x="1083" y="958"/>
                    <a:pt x="957" y="1084"/>
                    <a:pt x="802" y="1084"/>
                  </a:cubicBezTo>
                  <a:cubicBezTo>
                    <a:pt x="645" y="1084"/>
                    <a:pt x="520" y="958"/>
                    <a:pt x="520" y="802"/>
                  </a:cubicBezTo>
                  <a:cubicBezTo>
                    <a:pt x="520" y="646"/>
                    <a:pt x="645" y="521"/>
                    <a:pt x="802" y="521"/>
                  </a:cubicBezTo>
                  <a:close/>
                  <a:moveTo>
                    <a:pt x="802" y="1"/>
                  </a:moveTo>
                  <a:cubicBezTo>
                    <a:pt x="360" y="1"/>
                    <a:pt x="1" y="359"/>
                    <a:pt x="1" y="801"/>
                  </a:cubicBezTo>
                  <a:cubicBezTo>
                    <a:pt x="1" y="1243"/>
                    <a:pt x="360" y="1601"/>
                    <a:pt x="802" y="1601"/>
                  </a:cubicBezTo>
                  <a:cubicBezTo>
                    <a:pt x="1242" y="1601"/>
                    <a:pt x="1602" y="1243"/>
                    <a:pt x="1602" y="801"/>
                  </a:cubicBezTo>
                  <a:cubicBezTo>
                    <a:pt x="1602" y="359"/>
                    <a:pt x="1242" y="1"/>
                    <a:pt x="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691" name="Google Shape;2691;p63"/>
          <p:cNvGrpSpPr/>
          <p:nvPr/>
        </p:nvGrpSpPr>
        <p:grpSpPr>
          <a:xfrm>
            <a:off x="1900760" y="2527031"/>
            <a:ext cx="532469" cy="385426"/>
            <a:chOff x="2479175" y="2406625"/>
            <a:chExt cx="455725" cy="329875"/>
          </a:xfrm>
        </p:grpSpPr>
        <p:sp>
          <p:nvSpPr>
            <p:cNvPr id="2692" name="Google Shape;2692;p63"/>
            <p:cNvSpPr/>
            <p:nvPr/>
          </p:nvSpPr>
          <p:spPr>
            <a:xfrm>
              <a:off x="2513525" y="2489750"/>
              <a:ext cx="421375" cy="246725"/>
            </a:xfrm>
            <a:custGeom>
              <a:avLst/>
              <a:gdLst/>
              <a:ahLst/>
              <a:cxnLst/>
              <a:rect l="l" t="t" r="r" b="b"/>
              <a:pathLst>
                <a:path w="16855" h="9869" extrusionOk="0">
                  <a:moveTo>
                    <a:pt x="16334" y="1065"/>
                  </a:moveTo>
                  <a:lnTo>
                    <a:pt x="16334" y="1695"/>
                  </a:lnTo>
                  <a:lnTo>
                    <a:pt x="15734" y="1065"/>
                  </a:lnTo>
                  <a:close/>
                  <a:moveTo>
                    <a:pt x="3265" y="1358"/>
                  </a:moveTo>
                  <a:lnTo>
                    <a:pt x="3939" y="2066"/>
                  </a:lnTo>
                  <a:lnTo>
                    <a:pt x="3197" y="2066"/>
                  </a:lnTo>
                  <a:cubicBezTo>
                    <a:pt x="3275" y="1836"/>
                    <a:pt x="3298" y="1595"/>
                    <a:pt x="3265" y="1358"/>
                  </a:cubicBezTo>
                  <a:close/>
                  <a:moveTo>
                    <a:pt x="4948" y="1063"/>
                  </a:moveTo>
                  <a:lnTo>
                    <a:pt x="5900" y="2066"/>
                  </a:lnTo>
                  <a:lnTo>
                    <a:pt x="4655" y="2066"/>
                  </a:lnTo>
                  <a:lnTo>
                    <a:pt x="3703" y="1063"/>
                  </a:lnTo>
                  <a:close/>
                  <a:moveTo>
                    <a:pt x="6998" y="1063"/>
                  </a:moveTo>
                  <a:lnTo>
                    <a:pt x="7950" y="2066"/>
                  </a:lnTo>
                  <a:lnTo>
                    <a:pt x="6616" y="2066"/>
                  </a:lnTo>
                  <a:lnTo>
                    <a:pt x="5663" y="1063"/>
                  </a:lnTo>
                  <a:close/>
                  <a:moveTo>
                    <a:pt x="8958" y="1063"/>
                  </a:moveTo>
                  <a:lnTo>
                    <a:pt x="9910" y="2066"/>
                  </a:lnTo>
                  <a:lnTo>
                    <a:pt x="8666" y="2066"/>
                  </a:lnTo>
                  <a:lnTo>
                    <a:pt x="7713" y="1063"/>
                  </a:lnTo>
                  <a:close/>
                  <a:moveTo>
                    <a:pt x="11008" y="1063"/>
                  </a:moveTo>
                  <a:lnTo>
                    <a:pt x="11960" y="2066"/>
                  </a:lnTo>
                  <a:lnTo>
                    <a:pt x="10626" y="2066"/>
                  </a:lnTo>
                  <a:lnTo>
                    <a:pt x="9674" y="1063"/>
                  </a:lnTo>
                  <a:close/>
                  <a:moveTo>
                    <a:pt x="12968" y="1063"/>
                  </a:moveTo>
                  <a:lnTo>
                    <a:pt x="13921" y="2066"/>
                  </a:lnTo>
                  <a:lnTo>
                    <a:pt x="12676" y="2066"/>
                  </a:lnTo>
                  <a:lnTo>
                    <a:pt x="11724" y="1063"/>
                  </a:lnTo>
                  <a:close/>
                  <a:moveTo>
                    <a:pt x="15020" y="1063"/>
                  </a:moveTo>
                  <a:lnTo>
                    <a:pt x="15973" y="2066"/>
                  </a:lnTo>
                  <a:lnTo>
                    <a:pt x="14637" y="2066"/>
                  </a:lnTo>
                  <a:lnTo>
                    <a:pt x="13685" y="1063"/>
                  </a:lnTo>
                  <a:close/>
                  <a:moveTo>
                    <a:pt x="1716" y="522"/>
                  </a:moveTo>
                  <a:cubicBezTo>
                    <a:pt x="1984" y="522"/>
                    <a:pt x="2251" y="624"/>
                    <a:pt x="2455" y="827"/>
                  </a:cubicBezTo>
                  <a:cubicBezTo>
                    <a:pt x="2496" y="868"/>
                    <a:pt x="2533" y="912"/>
                    <a:pt x="2565" y="959"/>
                  </a:cubicBezTo>
                  <a:cubicBezTo>
                    <a:pt x="2581" y="979"/>
                    <a:pt x="2594" y="1001"/>
                    <a:pt x="2609" y="1021"/>
                  </a:cubicBezTo>
                  <a:lnTo>
                    <a:pt x="2612" y="1030"/>
                  </a:lnTo>
                  <a:cubicBezTo>
                    <a:pt x="2624" y="1050"/>
                    <a:pt x="2635" y="1069"/>
                    <a:pt x="2646" y="1089"/>
                  </a:cubicBezTo>
                  <a:cubicBezTo>
                    <a:pt x="2650" y="1098"/>
                    <a:pt x="2653" y="1104"/>
                    <a:pt x="2656" y="1112"/>
                  </a:cubicBezTo>
                  <a:cubicBezTo>
                    <a:pt x="2662" y="1125"/>
                    <a:pt x="2668" y="1139"/>
                    <a:pt x="2675" y="1153"/>
                  </a:cubicBezTo>
                  <a:cubicBezTo>
                    <a:pt x="2683" y="1170"/>
                    <a:pt x="2689" y="1186"/>
                    <a:pt x="2696" y="1205"/>
                  </a:cubicBezTo>
                  <a:cubicBezTo>
                    <a:pt x="2698" y="1211"/>
                    <a:pt x="2701" y="1218"/>
                    <a:pt x="2703" y="1225"/>
                  </a:cubicBezTo>
                  <a:cubicBezTo>
                    <a:pt x="2778" y="1446"/>
                    <a:pt x="2778" y="1685"/>
                    <a:pt x="2703" y="1905"/>
                  </a:cubicBezTo>
                  <a:cubicBezTo>
                    <a:pt x="2701" y="1912"/>
                    <a:pt x="2698" y="1919"/>
                    <a:pt x="2696" y="1927"/>
                  </a:cubicBezTo>
                  <a:cubicBezTo>
                    <a:pt x="2689" y="1943"/>
                    <a:pt x="2683" y="1959"/>
                    <a:pt x="2675" y="1977"/>
                  </a:cubicBezTo>
                  <a:lnTo>
                    <a:pt x="2656" y="2019"/>
                  </a:lnTo>
                  <a:cubicBezTo>
                    <a:pt x="2652" y="2027"/>
                    <a:pt x="2650" y="2034"/>
                    <a:pt x="2646" y="2041"/>
                  </a:cubicBezTo>
                  <a:cubicBezTo>
                    <a:pt x="2635" y="2061"/>
                    <a:pt x="2624" y="2082"/>
                    <a:pt x="2612" y="2103"/>
                  </a:cubicBezTo>
                  <a:cubicBezTo>
                    <a:pt x="2611" y="2106"/>
                    <a:pt x="2610" y="2107"/>
                    <a:pt x="2609" y="2110"/>
                  </a:cubicBezTo>
                  <a:cubicBezTo>
                    <a:pt x="2595" y="2131"/>
                    <a:pt x="2581" y="2153"/>
                    <a:pt x="2565" y="2174"/>
                  </a:cubicBezTo>
                  <a:cubicBezTo>
                    <a:pt x="2532" y="2220"/>
                    <a:pt x="2496" y="2264"/>
                    <a:pt x="2455" y="2305"/>
                  </a:cubicBezTo>
                  <a:cubicBezTo>
                    <a:pt x="2258" y="2502"/>
                    <a:pt x="1996" y="2611"/>
                    <a:pt x="1716" y="2611"/>
                  </a:cubicBezTo>
                  <a:cubicBezTo>
                    <a:pt x="1437" y="2611"/>
                    <a:pt x="1174" y="2503"/>
                    <a:pt x="978" y="2305"/>
                  </a:cubicBezTo>
                  <a:cubicBezTo>
                    <a:pt x="570" y="1897"/>
                    <a:pt x="570" y="1235"/>
                    <a:pt x="978" y="827"/>
                  </a:cubicBezTo>
                  <a:cubicBezTo>
                    <a:pt x="1180" y="624"/>
                    <a:pt x="1448" y="522"/>
                    <a:pt x="1716" y="522"/>
                  </a:cubicBezTo>
                  <a:close/>
                  <a:moveTo>
                    <a:pt x="1716" y="0"/>
                  </a:moveTo>
                  <a:cubicBezTo>
                    <a:pt x="1316" y="0"/>
                    <a:pt x="915" y="153"/>
                    <a:pt x="611" y="458"/>
                  </a:cubicBezTo>
                  <a:cubicBezTo>
                    <a:pt x="2" y="1068"/>
                    <a:pt x="1" y="2060"/>
                    <a:pt x="611" y="2669"/>
                  </a:cubicBezTo>
                  <a:cubicBezTo>
                    <a:pt x="907" y="2965"/>
                    <a:pt x="1299" y="3127"/>
                    <a:pt x="1716" y="3127"/>
                  </a:cubicBezTo>
                  <a:cubicBezTo>
                    <a:pt x="2135" y="3127"/>
                    <a:pt x="2527" y="2965"/>
                    <a:pt x="2822" y="2669"/>
                  </a:cubicBezTo>
                  <a:cubicBezTo>
                    <a:pt x="2850" y="2641"/>
                    <a:pt x="2876" y="2612"/>
                    <a:pt x="2900" y="2583"/>
                  </a:cubicBezTo>
                  <a:lnTo>
                    <a:pt x="14578" y="2583"/>
                  </a:lnTo>
                  <a:lnTo>
                    <a:pt x="14578" y="9515"/>
                  </a:lnTo>
                  <a:cubicBezTo>
                    <a:pt x="14578" y="9710"/>
                    <a:pt x="14735" y="9869"/>
                    <a:pt x="14931" y="9869"/>
                  </a:cubicBezTo>
                  <a:lnTo>
                    <a:pt x="15515" y="9869"/>
                  </a:lnTo>
                  <a:cubicBezTo>
                    <a:pt x="15710" y="9869"/>
                    <a:pt x="15868" y="9710"/>
                    <a:pt x="15868" y="9515"/>
                  </a:cubicBezTo>
                  <a:lnTo>
                    <a:pt x="15868" y="5448"/>
                  </a:lnTo>
                  <a:cubicBezTo>
                    <a:pt x="15868" y="5305"/>
                    <a:pt x="15752" y="5188"/>
                    <a:pt x="15608" y="5188"/>
                  </a:cubicBezTo>
                  <a:cubicBezTo>
                    <a:pt x="15465" y="5188"/>
                    <a:pt x="15348" y="5304"/>
                    <a:pt x="15348" y="5448"/>
                  </a:cubicBezTo>
                  <a:lnTo>
                    <a:pt x="15348" y="9350"/>
                  </a:lnTo>
                  <a:lnTo>
                    <a:pt x="15094" y="9350"/>
                  </a:lnTo>
                  <a:lnTo>
                    <a:pt x="15094" y="2584"/>
                  </a:lnTo>
                  <a:lnTo>
                    <a:pt x="15348" y="2584"/>
                  </a:lnTo>
                  <a:lnTo>
                    <a:pt x="15348" y="3734"/>
                  </a:lnTo>
                  <a:cubicBezTo>
                    <a:pt x="15348" y="3878"/>
                    <a:pt x="15464" y="3995"/>
                    <a:pt x="15608" y="3995"/>
                  </a:cubicBezTo>
                  <a:cubicBezTo>
                    <a:pt x="15751" y="3995"/>
                    <a:pt x="15868" y="3879"/>
                    <a:pt x="15868" y="3734"/>
                  </a:cubicBezTo>
                  <a:lnTo>
                    <a:pt x="15868" y="2584"/>
                  </a:lnTo>
                  <a:lnTo>
                    <a:pt x="16593" y="2584"/>
                  </a:lnTo>
                  <a:cubicBezTo>
                    <a:pt x="16736" y="2584"/>
                    <a:pt x="16853" y="2468"/>
                    <a:pt x="16853" y="2324"/>
                  </a:cubicBezTo>
                  <a:lnTo>
                    <a:pt x="16853" y="803"/>
                  </a:lnTo>
                  <a:cubicBezTo>
                    <a:pt x="16854" y="661"/>
                    <a:pt x="16737" y="545"/>
                    <a:pt x="16594" y="545"/>
                  </a:cubicBezTo>
                  <a:lnTo>
                    <a:pt x="2900" y="545"/>
                  </a:lnTo>
                  <a:cubicBezTo>
                    <a:pt x="2874" y="515"/>
                    <a:pt x="2848" y="486"/>
                    <a:pt x="2822" y="458"/>
                  </a:cubicBezTo>
                  <a:cubicBezTo>
                    <a:pt x="2517" y="153"/>
                    <a:pt x="2116" y="0"/>
                    <a:pt x="1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93" name="Google Shape;2693;p63"/>
            <p:cNvSpPr/>
            <p:nvPr/>
          </p:nvSpPr>
          <p:spPr>
            <a:xfrm>
              <a:off x="2479175" y="2406625"/>
              <a:ext cx="154475" cy="329875"/>
            </a:xfrm>
            <a:custGeom>
              <a:avLst/>
              <a:gdLst/>
              <a:ahLst/>
              <a:cxnLst/>
              <a:rect l="l" t="t" r="r" b="b"/>
              <a:pathLst>
                <a:path w="6179" h="13195" extrusionOk="0">
                  <a:moveTo>
                    <a:pt x="4279" y="519"/>
                  </a:moveTo>
                  <a:cubicBezTo>
                    <a:pt x="4627" y="519"/>
                    <a:pt x="4910" y="803"/>
                    <a:pt x="4910" y="1150"/>
                  </a:cubicBezTo>
                  <a:lnTo>
                    <a:pt x="4910" y="1943"/>
                  </a:lnTo>
                  <a:lnTo>
                    <a:pt x="1270" y="1943"/>
                  </a:lnTo>
                  <a:lnTo>
                    <a:pt x="1270" y="1150"/>
                  </a:lnTo>
                  <a:cubicBezTo>
                    <a:pt x="1270" y="803"/>
                    <a:pt x="1553" y="519"/>
                    <a:pt x="1900" y="519"/>
                  </a:cubicBezTo>
                  <a:close/>
                  <a:moveTo>
                    <a:pt x="5659" y="11835"/>
                  </a:moveTo>
                  <a:lnTo>
                    <a:pt x="5659" y="12675"/>
                  </a:lnTo>
                  <a:lnTo>
                    <a:pt x="518" y="12675"/>
                  </a:lnTo>
                  <a:lnTo>
                    <a:pt x="518" y="11835"/>
                  </a:lnTo>
                  <a:close/>
                  <a:moveTo>
                    <a:pt x="1900" y="1"/>
                  </a:moveTo>
                  <a:cubicBezTo>
                    <a:pt x="1265" y="1"/>
                    <a:pt x="751" y="516"/>
                    <a:pt x="751" y="1150"/>
                  </a:cubicBezTo>
                  <a:lnTo>
                    <a:pt x="751" y="11316"/>
                  </a:lnTo>
                  <a:lnTo>
                    <a:pt x="454" y="11316"/>
                  </a:lnTo>
                  <a:cubicBezTo>
                    <a:pt x="204" y="11316"/>
                    <a:pt x="0" y="11520"/>
                    <a:pt x="0" y="11770"/>
                  </a:cubicBezTo>
                  <a:lnTo>
                    <a:pt x="0" y="12741"/>
                  </a:lnTo>
                  <a:cubicBezTo>
                    <a:pt x="0" y="12992"/>
                    <a:pt x="204" y="13195"/>
                    <a:pt x="454" y="13195"/>
                  </a:cubicBezTo>
                  <a:lnTo>
                    <a:pt x="5725" y="13195"/>
                  </a:lnTo>
                  <a:cubicBezTo>
                    <a:pt x="5976" y="13195"/>
                    <a:pt x="6179" y="12992"/>
                    <a:pt x="6179" y="12741"/>
                  </a:cubicBezTo>
                  <a:lnTo>
                    <a:pt x="6179" y="11770"/>
                  </a:lnTo>
                  <a:cubicBezTo>
                    <a:pt x="6179" y="11520"/>
                    <a:pt x="5975" y="11316"/>
                    <a:pt x="5725" y="11316"/>
                  </a:cubicBezTo>
                  <a:lnTo>
                    <a:pt x="5429" y="11316"/>
                  </a:lnTo>
                  <a:lnTo>
                    <a:pt x="5429" y="6495"/>
                  </a:lnTo>
                  <a:cubicBezTo>
                    <a:pt x="5429" y="6352"/>
                    <a:pt x="5313" y="6235"/>
                    <a:pt x="5169" y="6235"/>
                  </a:cubicBezTo>
                  <a:cubicBezTo>
                    <a:pt x="5026" y="6235"/>
                    <a:pt x="4909" y="6351"/>
                    <a:pt x="4909" y="6495"/>
                  </a:cubicBezTo>
                  <a:lnTo>
                    <a:pt x="4909" y="11316"/>
                  </a:lnTo>
                  <a:lnTo>
                    <a:pt x="1270" y="11316"/>
                  </a:lnTo>
                  <a:lnTo>
                    <a:pt x="1270" y="2464"/>
                  </a:lnTo>
                  <a:lnTo>
                    <a:pt x="4910" y="2464"/>
                  </a:lnTo>
                  <a:lnTo>
                    <a:pt x="4910" y="3203"/>
                  </a:lnTo>
                  <a:cubicBezTo>
                    <a:pt x="4910" y="3346"/>
                    <a:pt x="5026" y="3463"/>
                    <a:pt x="5170" y="3463"/>
                  </a:cubicBezTo>
                  <a:cubicBezTo>
                    <a:pt x="5314" y="3463"/>
                    <a:pt x="5430" y="3347"/>
                    <a:pt x="5430" y="3203"/>
                  </a:cubicBezTo>
                  <a:lnTo>
                    <a:pt x="5430" y="1150"/>
                  </a:lnTo>
                  <a:cubicBezTo>
                    <a:pt x="5430" y="1051"/>
                    <a:pt x="5417" y="954"/>
                    <a:pt x="5394" y="863"/>
                  </a:cubicBezTo>
                  <a:cubicBezTo>
                    <a:pt x="5266" y="367"/>
                    <a:pt x="4814" y="1"/>
                    <a:pt x="4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694" name="Google Shape;2694;p63"/>
          <p:cNvGrpSpPr/>
          <p:nvPr/>
        </p:nvGrpSpPr>
        <p:grpSpPr>
          <a:xfrm>
            <a:off x="1900410" y="3225092"/>
            <a:ext cx="533170" cy="509802"/>
            <a:chOff x="2502675" y="3004425"/>
            <a:chExt cx="456325" cy="436325"/>
          </a:xfrm>
        </p:grpSpPr>
        <p:sp>
          <p:nvSpPr>
            <p:cNvPr id="2695" name="Google Shape;2695;p63"/>
            <p:cNvSpPr/>
            <p:nvPr/>
          </p:nvSpPr>
          <p:spPr>
            <a:xfrm>
              <a:off x="2802600" y="3344875"/>
              <a:ext cx="41425" cy="63475"/>
            </a:xfrm>
            <a:custGeom>
              <a:avLst/>
              <a:gdLst/>
              <a:ahLst/>
              <a:cxnLst/>
              <a:rect l="l" t="t" r="r" b="b"/>
              <a:pathLst>
                <a:path w="1657" h="2539" extrusionOk="0">
                  <a:moveTo>
                    <a:pt x="842" y="397"/>
                  </a:moveTo>
                  <a:cubicBezTo>
                    <a:pt x="1067" y="397"/>
                    <a:pt x="1206" y="526"/>
                    <a:pt x="1206" y="796"/>
                  </a:cubicBezTo>
                  <a:lnTo>
                    <a:pt x="1206" y="838"/>
                  </a:lnTo>
                  <a:cubicBezTo>
                    <a:pt x="1206" y="1107"/>
                    <a:pt x="1067" y="1236"/>
                    <a:pt x="842" y="1236"/>
                  </a:cubicBezTo>
                  <a:lnTo>
                    <a:pt x="453" y="1236"/>
                  </a:lnTo>
                  <a:lnTo>
                    <a:pt x="453" y="397"/>
                  </a:lnTo>
                  <a:close/>
                  <a:moveTo>
                    <a:pt x="171" y="1"/>
                  </a:moveTo>
                  <a:cubicBezTo>
                    <a:pt x="67" y="1"/>
                    <a:pt x="1" y="67"/>
                    <a:pt x="1" y="140"/>
                  </a:cubicBezTo>
                  <a:lnTo>
                    <a:pt x="1" y="2396"/>
                  </a:lnTo>
                  <a:cubicBezTo>
                    <a:pt x="1" y="2490"/>
                    <a:pt x="112" y="2539"/>
                    <a:pt x="226" y="2539"/>
                  </a:cubicBezTo>
                  <a:cubicBezTo>
                    <a:pt x="338" y="2539"/>
                    <a:pt x="452" y="2490"/>
                    <a:pt x="452" y="2396"/>
                  </a:cubicBezTo>
                  <a:lnTo>
                    <a:pt x="452" y="1590"/>
                  </a:lnTo>
                  <a:lnTo>
                    <a:pt x="840" y="1590"/>
                  </a:lnTo>
                  <a:cubicBezTo>
                    <a:pt x="1298" y="1590"/>
                    <a:pt x="1657" y="1372"/>
                    <a:pt x="1657" y="803"/>
                  </a:cubicBezTo>
                  <a:lnTo>
                    <a:pt x="1657" y="782"/>
                  </a:lnTo>
                  <a:cubicBezTo>
                    <a:pt x="1657" y="212"/>
                    <a:pt x="1311" y="1"/>
                    <a:pt x="8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96" name="Google Shape;2696;p63"/>
            <p:cNvSpPr/>
            <p:nvPr/>
          </p:nvSpPr>
          <p:spPr>
            <a:xfrm>
              <a:off x="2502675" y="3004425"/>
              <a:ext cx="456325" cy="436325"/>
            </a:xfrm>
            <a:custGeom>
              <a:avLst/>
              <a:gdLst/>
              <a:ahLst/>
              <a:cxnLst/>
              <a:rect l="l" t="t" r="r" b="b"/>
              <a:pathLst>
                <a:path w="18253" h="17453" extrusionOk="0">
                  <a:moveTo>
                    <a:pt x="11591" y="530"/>
                  </a:moveTo>
                  <a:cubicBezTo>
                    <a:pt x="12127" y="530"/>
                    <a:pt x="12562" y="965"/>
                    <a:pt x="12562" y="1500"/>
                  </a:cubicBezTo>
                  <a:lnTo>
                    <a:pt x="12562" y="1802"/>
                  </a:lnTo>
                  <a:lnTo>
                    <a:pt x="8517" y="1802"/>
                  </a:lnTo>
                  <a:cubicBezTo>
                    <a:pt x="8372" y="1802"/>
                    <a:pt x="8253" y="1920"/>
                    <a:pt x="8253" y="2065"/>
                  </a:cubicBezTo>
                  <a:cubicBezTo>
                    <a:pt x="8253" y="2211"/>
                    <a:pt x="8372" y="2329"/>
                    <a:pt x="8517" y="2329"/>
                  </a:cubicBezTo>
                  <a:lnTo>
                    <a:pt x="12562" y="2329"/>
                  </a:lnTo>
                  <a:lnTo>
                    <a:pt x="12562" y="2758"/>
                  </a:lnTo>
                  <a:lnTo>
                    <a:pt x="5692" y="2758"/>
                  </a:lnTo>
                  <a:lnTo>
                    <a:pt x="5692" y="2329"/>
                  </a:lnTo>
                  <a:lnTo>
                    <a:pt x="6766" y="2329"/>
                  </a:lnTo>
                  <a:cubicBezTo>
                    <a:pt x="6911" y="2329"/>
                    <a:pt x="7029" y="2211"/>
                    <a:pt x="7029" y="2065"/>
                  </a:cubicBezTo>
                  <a:cubicBezTo>
                    <a:pt x="7029" y="1920"/>
                    <a:pt x="6911" y="1802"/>
                    <a:pt x="6766" y="1802"/>
                  </a:cubicBezTo>
                  <a:lnTo>
                    <a:pt x="5692" y="1802"/>
                  </a:lnTo>
                  <a:lnTo>
                    <a:pt x="5692" y="1500"/>
                  </a:lnTo>
                  <a:cubicBezTo>
                    <a:pt x="5692" y="965"/>
                    <a:pt x="6127" y="530"/>
                    <a:pt x="6663" y="530"/>
                  </a:cubicBezTo>
                  <a:close/>
                  <a:moveTo>
                    <a:pt x="12562" y="3286"/>
                  </a:moveTo>
                  <a:lnTo>
                    <a:pt x="12562" y="3723"/>
                  </a:lnTo>
                  <a:lnTo>
                    <a:pt x="5692" y="3723"/>
                  </a:lnTo>
                  <a:lnTo>
                    <a:pt x="5692" y="3286"/>
                  </a:lnTo>
                  <a:close/>
                  <a:moveTo>
                    <a:pt x="12764" y="4252"/>
                  </a:moveTo>
                  <a:lnTo>
                    <a:pt x="12764" y="4663"/>
                  </a:lnTo>
                  <a:lnTo>
                    <a:pt x="5489" y="4663"/>
                  </a:lnTo>
                  <a:lnTo>
                    <a:pt x="5489" y="4252"/>
                  </a:lnTo>
                  <a:close/>
                  <a:moveTo>
                    <a:pt x="5664" y="5205"/>
                  </a:moveTo>
                  <a:lnTo>
                    <a:pt x="5664" y="5989"/>
                  </a:lnTo>
                  <a:cubicBezTo>
                    <a:pt x="5563" y="5988"/>
                    <a:pt x="5483" y="5906"/>
                    <a:pt x="5483" y="5806"/>
                  </a:cubicBezTo>
                  <a:lnTo>
                    <a:pt x="5483" y="5205"/>
                  </a:lnTo>
                  <a:close/>
                  <a:moveTo>
                    <a:pt x="12770" y="5205"/>
                  </a:moveTo>
                  <a:lnTo>
                    <a:pt x="12770" y="5806"/>
                  </a:lnTo>
                  <a:cubicBezTo>
                    <a:pt x="12770" y="5906"/>
                    <a:pt x="12689" y="5988"/>
                    <a:pt x="12589" y="5989"/>
                  </a:cubicBezTo>
                  <a:lnTo>
                    <a:pt x="12589" y="5205"/>
                  </a:lnTo>
                  <a:close/>
                  <a:moveTo>
                    <a:pt x="12062" y="5204"/>
                  </a:moveTo>
                  <a:lnTo>
                    <a:pt x="12062" y="6427"/>
                  </a:lnTo>
                  <a:cubicBezTo>
                    <a:pt x="12062" y="6460"/>
                    <a:pt x="12060" y="6493"/>
                    <a:pt x="12059" y="6527"/>
                  </a:cubicBezTo>
                  <a:cubicBezTo>
                    <a:pt x="12059" y="6530"/>
                    <a:pt x="12059" y="6535"/>
                    <a:pt x="12058" y="6539"/>
                  </a:cubicBezTo>
                  <a:cubicBezTo>
                    <a:pt x="12057" y="6569"/>
                    <a:pt x="12054" y="6597"/>
                    <a:pt x="12049" y="6627"/>
                  </a:cubicBezTo>
                  <a:cubicBezTo>
                    <a:pt x="12049" y="6632"/>
                    <a:pt x="12048" y="6636"/>
                    <a:pt x="12048" y="6641"/>
                  </a:cubicBezTo>
                  <a:cubicBezTo>
                    <a:pt x="11926" y="7686"/>
                    <a:pt x="10951" y="8867"/>
                    <a:pt x="9956" y="9114"/>
                  </a:cubicBezTo>
                  <a:lnTo>
                    <a:pt x="9921" y="9123"/>
                  </a:lnTo>
                  <a:cubicBezTo>
                    <a:pt x="9563" y="9213"/>
                    <a:pt x="9337" y="9258"/>
                    <a:pt x="9112" y="9258"/>
                  </a:cubicBezTo>
                  <a:cubicBezTo>
                    <a:pt x="8883" y="9258"/>
                    <a:pt x="8655" y="9212"/>
                    <a:pt x="8290" y="9119"/>
                  </a:cubicBezTo>
                  <a:cubicBezTo>
                    <a:pt x="7300" y="8871"/>
                    <a:pt x="6327" y="7690"/>
                    <a:pt x="6205" y="6647"/>
                  </a:cubicBezTo>
                  <a:cubicBezTo>
                    <a:pt x="6205" y="6643"/>
                    <a:pt x="6204" y="6640"/>
                    <a:pt x="6204" y="6636"/>
                  </a:cubicBezTo>
                  <a:cubicBezTo>
                    <a:pt x="6200" y="6606"/>
                    <a:pt x="6198" y="6575"/>
                    <a:pt x="6196" y="6545"/>
                  </a:cubicBezTo>
                  <a:cubicBezTo>
                    <a:pt x="6196" y="6542"/>
                    <a:pt x="6196" y="6538"/>
                    <a:pt x="6195" y="6534"/>
                  </a:cubicBezTo>
                  <a:cubicBezTo>
                    <a:pt x="6194" y="6501"/>
                    <a:pt x="6193" y="6468"/>
                    <a:pt x="6193" y="6435"/>
                  </a:cubicBezTo>
                  <a:lnTo>
                    <a:pt x="6193" y="5204"/>
                  </a:lnTo>
                  <a:close/>
                  <a:moveTo>
                    <a:pt x="10427" y="9515"/>
                  </a:moveTo>
                  <a:lnTo>
                    <a:pt x="10427" y="10003"/>
                  </a:lnTo>
                  <a:cubicBezTo>
                    <a:pt x="10427" y="10060"/>
                    <a:pt x="10437" y="10116"/>
                    <a:pt x="10457" y="10167"/>
                  </a:cubicBezTo>
                  <a:cubicBezTo>
                    <a:pt x="10098" y="10331"/>
                    <a:pt x="9647" y="10514"/>
                    <a:pt x="9170" y="10648"/>
                  </a:cubicBezTo>
                  <a:lnTo>
                    <a:pt x="9158" y="10652"/>
                  </a:lnTo>
                  <a:cubicBezTo>
                    <a:pt x="9146" y="10655"/>
                    <a:pt x="9136" y="10659"/>
                    <a:pt x="9124" y="10662"/>
                  </a:cubicBezTo>
                  <a:cubicBezTo>
                    <a:pt x="9113" y="10657"/>
                    <a:pt x="9102" y="10655"/>
                    <a:pt x="9088" y="10651"/>
                  </a:cubicBezTo>
                  <a:cubicBezTo>
                    <a:pt x="9087" y="10651"/>
                    <a:pt x="9084" y="10649"/>
                    <a:pt x="9083" y="10649"/>
                  </a:cubicBezTo>
                  <a:cubicBezTo>
                    <a:pt x="8609" y="10516"/>
                    <a:pt x="8156" y="10332"/>
                    <a:pt x="7796" y="10167"/>
                  </a:cubicBezTo>
                  <a:cubicBezTo>
                    <a:pt x="7816" y="10116"/>
                    <a:pt x="7826" y="10060"/>
                    <a:pt x="7826" y="10003"/>
                  </a:cubicBezTo>
                  <a:lnTo>
                    <a:pt x="7826" y="9523"/>
                  </a:lnTo>
                  <a:cubicBezTo>
                    <a:pt x="7936" y="9567"/>
                    <a:pt x="8048" y="9606"/>
                    <a:pt x="8161" y="9634"/>
                  </a:cubicBezTo>
                  <a:cubicBezTo>
                    <a:pt x="8569" y="9737"/>
                    <a:pt x="8838" y="9788"/>
                    <a:pt x="9110" y="9788"/>
                  </a:cubicBezTo>
                  <a:cubicBezTo>
                    <a:pt x="9378" y="9788"/>
                    <a:pt x="9645" y="9739"/>
                    <a:pt x="10049" y="9638"/>
                  </a:cubicBezTo>
                  <a:lnTo>
                    <a:pt x="10083" y="9629"/>
                  </a:lnTo>
                  <a:cubicBezTo>
                    <a:pt x="10199" y="9601"/>
                    <a:pt x="10314" y="9562"/>
                    <a:pt x="10427" y="9515"/>
                  </a:cubicBezTo>
                  <a:close/>
                  <a:moveTo>
                    <a:pt x="11505" y="10310"/>
                  </a:moveTo>
                  <a:cubicBezTo>
                    <a:pt x="11511" y="10310"/>
                    <a:pt x="11517" y="10310"/>
                    <a:pt x="11523" y="10310"/>
                  </a:cubicBezTo>
                  <a:cubicBezTo>
                    <a:pt x="11585" y="10312"/>
                    <a:pt x="11647" y="10323"/>
                    <a:pt x="11706" y="10343"/>
                  </a:cubicBezTo>
                  <a:lnTo>
                    <a:pt x="12111" y="10487"/>
                  </a:lnTo>
                  <a:lnTo>
                    <a:pt x="11174" y="12104"/>
                  </a:lnTo>
                  <a:cubicBezTo>
                    <a:pt x="10972" y="11978"/>
                    <a:pt x="10623" y="11731"/>
                    <a:pt x="10230" y="11440"/>
                  </a:cubicBezTo>
                  <a:lnTo>
                    <a:pt x="10226" y="11436"/>
                  </a:lnTo>
                  <a:cubicBezTo>
                    <a:pt x="10036" y="11296"/>
                    <a:pt x="9851" y="11157"/>
                    <a:pt x="9697" y="11038"/>
                  </a:cubicBezTo>
                  <a:lnTo>
                    <a:pt x="9798" y="11003"/>
                  </a:lnTo>
                  <a:lnTo>
                    <a:pt x="9820" y="10996"/>
                  </a:lnTo>
                  <a:cubicBezTo>
                    <a:pt x="10236" y="10849"/>
                    <a:pt x="10613" y="10682"/>
                    <a:pt x="10908" y="10539"/>
                  </a:cubicBezTo>
                  <a:lnTo>
                    <a:pt x="10923" y="10532"/>
                  </a:lnTo>
                  <a:cubicBezTo>
                    <a:pt x="10941" y="10525"/>
                    <a:pt x="10958" y="10514"/>
                    <a:pt x="10978" y="10506"/>
                  </a:cubicBezTo>
                  <a:lnTo>
                    <a:pt x="11032" y="10478"/>
                  </a:lnTo>
                  <a:cubicBezTo>
                    <a:pt x="11035" y="10477"/>
                    <a:pt x="11038" y="10475"/>
                    <a:pt x="11043" y="10473"/>
                  </a:cubicBezTo>
                  <a:cubicBezTo>
                    <a:pt x="11109" y="10440"/>
                    <a:pt x="11171" y="10408"/>
                    <a:pt x="11225" y="10379"/>
                  </a:cubicBezTo>
                  <a:cubicBezTo>
                    <a:pt x="11312" y="10334"/>
                    <a:pt x="11408" y="10310"/>
                    <a:pt x="11505" y="10310"/>
                  </a:cubicBezTo>
                  <a:close/>
                  <a:moveTo>
                    <a:pt x="6744" y="10312"/>
                  </a:moveTo>
                  <a:cubicBezTo>
                    <a:pt x="6843" y="10312"/>
                    <a:pt x="6941" y="10335"/>
                    <a:pt x="7030" y="10382"/>
                  </a:cubicBezTo>
                  <a:cubicBezTo>
                    <a:pt x="7085" y="10410"/>
                    <a:pt x="7145" y="10441"/>
                    <a:pt x="7211" y="10474"/>
                  </a:cubicBezTo>
                  <a:cubicBezTo>
                    <a:pt x="7215" y="10477"/>
                    <a:pt x="7221" y="10479"/>
                    <a:pt x="7226" y="10481"/>
                  </a:cubicBezTo>
                  <a:cubicBezTo>
                    <a:pt x="7240" y="10489"/>
                    <a:pt x="7256" y="10497"/>
                    <a:pt x="7271" y="10503"/>
                  </a:cubicBezTo>
                  <a:cubicBezTo>
                    <a:pt x="7292" y="10513"/>
                    <a:pt x="7313" y="10524"/>
                    <a:pt x="7334" y="10534"/>
                  </a:cubicBezTo>
                  <a:cubicBezTo>
                    <a:pt x="7338" y="10535"/>
                    <a:pt x="7342" y="10538"/>
                    <a:pt x="7344" y="10539"/>
                  </a:cubicBezTo>
                  <a:cubicBezTo>
                    <a:pt x="7641" y="10682"/>
                    <a:pt x="8018" y="10849"/>
                    <a:pt x="8434" y="10996"/>
                  </a:cubicBezTo>
                  <a:cubicBezTo>
                    <a:pt x="8444" y="10999"/>
                    <a:pt x="8452" y="11002"/>
                    <a:pt x="8463" y="11007"/>
                  </a:cubicBezTo>
                  <a:cubicBezTo>
                    <a:pt x="8494" y="11018"/>
                    <a:pt x="8526" y="11028"/>
                    <a:pt x="8558" y="11038"/>
                  </a:cubicBezTo>
                  <a:cubicBezTo>
                    <a:pt x="8407" y="11153"/>
                    <a:pt x="8227" y="11290"/>
                    <a:pt x="8039" y="11427"/>
                  </a:cubicBezTo>
                  <a:lnTo>
                    <a:pt x="8035" y="11431"/>
                  </a:lnTo>
                  <a:cubicBezTo>
                    <a:pt x="7635" y="11727"/>
                    <a:pt x="7280" y="11979"/>
                    <a:pt x="7076" y="12105"/>
                  </a:cubicBezTo>
                  <a:lnTo>
                    <a:pt x="6143" y="10487"/>
                  </a:lnTo>
                  <a:lnTo>
                    <a:pt x="6549" y="10347"/>
                  </a:lnTo>
                  <a:cubicBezTo>
                    <a:pt x="6608" y="10326"/>
                    <a:pt x="6670" y="10314"/>
                    <a:pt x="6732" y="10313"/>
                  </a:cubicBezTo>
                  <a:cubicBezTo>
                    <a:pt x="6736" y="10312"/>
                    <a:pt x="6740" y="10312"/>
                    <a:pt x="6744" y="10312"/>
                  </a:cubicBezTo>
                  <a:close/>
                  <a:moveTo>
                    <a:pt x="9128" y="11273"/>
                  </a:moveTo>
                  <a:cubicBezTo>
                    <a:pt x="9135" y="11278"/>
                    <a:pt x="9142" y="11283"/>
                    <a:pt x="9149" y="11289"/>
                  </a:cubicBezTo>
                  <a:lnTo>
                    <a:pt x="9165" y="11300"/>
                  </a:lnTo>
                  <a:cubicBezTo>
                    <a:pt x="9180" y="11312"/>
                    <a:pt x="9196" y="11324"/>
                    <a:pt x="9214" y="11338"/>
                  </a:cubicBezTo>
                  <a:cubicBezTo>
                    <a:pt x="9218" y="11341"/>
                    <a:pt x="9222" y="11344"/>
                    <a:pt x="9226" y="11347"/>
                  </a:cubicBezTo>
                  <a:cubicBezTo>
                    <a:pt x="9244" y="11360"/>
                    <a:pt x="9262" y="11374"/>
                    <a:pt x="9280" y="11388"/>
                  </a:cubicBezTo>
                  <a:cubicBezTo>
                    <a:pt x="9286" y="11394"/>
                    <a:pt x="9294" y="11399"/>
                    <a:pt x="9300" y="11404"/>
                  </a:cubicBezTo>
                  <a:cubicBezTo>
                    <a:pt x="9316" y="11415"/>
                    <a:pt x="9332" y="11429"/>
                    <a:pt x="9350" y="11441"/>
                  </a:cubicBezTo>
                  <a:cubicBezTo>
                    <a:pt x="9361" y="11450"/>
                    <a:pt x="9372" y="11457"/>
                    <a:pt x="9383" y="11467"/>
                  </a:cubicBezTo>
                  <a:cubicBezTo>
                    <a:pt x="9396" y="11477"/>
                    <a:pt x="9410" y="11487"/>
                    <a:pt x="9423" y="11498"/>
                  </a:cubicBezTo>
                  <a:cubicBezTo>
                    <a:pt x="9440" y="11511"/>
                    <a:pt x="9459" y="11524"/>
                    <a:pt x="9476" y="11539"/>
                  </a:cubicBezTo>
                  <a:cubicBezTo>
                    <a:pt x="9484" y="11544"/>
                    <a:pt x="9490" y="11549"/>
                    <a:pt x="9497" y="11554"/>
                  </a:cubicBezTo>
                  <a:cubicBezTo>
                    <a:pt x="9521" y="11573"/>
                    <a:pt x="9545" y="11590"/>
                    <a:pt x="9569" y="11609"/>
                  </a:cubicBezTo>
                  <a:cubicBezTo>
                    <a:pt x="9573" y="11611"/>
                    <a:pt x="9577" y="11614"/>
                    <a:pt x="9582" y="11617"/>
                  </a:cubicBezTo>
                  <a:cubicBezTo>
                    <a:pt x="9640" y="11661"/>
                    <a:pt x="9701" y="11708"/>
                    <a:pt x="9764" y="11754"/>
                  </a:cubicBezTo>
                  <a:lnTo>
                    <a:pt x="9598" y="12337"/>
                  </a:lnTo>
                  <a:lnTo>
                    <a:pt x="8671" y="12337"/>
                  </a:lnTo>
                  <a:lnTo>
                    <a:pt x="8539" y="11868"/>
                  </a:lnTo>
                  <a:lnTo>
                    <a:pt x="8504" y="11745"/>
                  </a:lnTo>
                  <a:cubicBezTo>
                    <a:pt x="8506" y="11744"/>
                    <a:pt x="8507" y="11744"/>
                    <a:pt x="8507" y="11743"/>
                  </a:cubicBezTo>
                  <a:cubicBezTo>
                    <a:pt x="8534" y="11722"/>
                    <a:pt x="8563" y="11699"/>
                    <a:pt x="8590" y="11679"/>
                  </a:cubicBezTo>
                  <a:cubicBezTo>
                    <a:pt x="8595" y="11676"/>
                    <a:pt x="8600" y="11672"/>
                    <a:pt x="8606" y="11666"/>
                  </a:cubicBezTo>
                  <a:cubicBezTo>
                    <a:pt x="8629" y="11650"/>
                    <a:pt x="8651" y="11634"/>
                    <a:pt x="8672" y="11618"/>
                  </a:cubicBezTo>
                  <a:cubicBezTo>
                    <a:pt x="8686" y="11609"/>
                    <a:pt x="8698" y="11599"/>
                    <a:pt x="8709" y="11589"/>
                  </a:cubicBezTo>
                  <a:cubicBezTo>
                    <a:pt x="8719" y="11583"/>
                    <a:pt x="8728" y="11575"/>
                    <a:pt x="8738" y="11569"/>
                  </a:cubicBezTo>
                  <a:cubicBezTo>
                    <a:pt x="8893" y="11451"/>
                    <a:pt x="9028" y="11348"/>
                    <a:pt x="9128" y="11273"/>
                  </a:cubicBezTo>
                  <a:close/>
                  <a:moveTo>
                    <a:pt x="10217" y="12089"/>
                  </a:moveTo>
                  <a:cubicBezTo>
                    <a:pt x="10434" y="12245"/>
                    <a:pt x="10616" y="12373"/>
                    <a:pt x="10760" y="12469"/>
                  </a:cubicBezTo>
                  <a:cubicBezTo>
                    <a:pt x="10812" y="12500"/>
                    <a:pt x="10860" y="12534"/>
                    <a:pt x="10909" y="12563"/>
                  </a:cubicBezTo>
                  <a:lnTo>
                    <a:pt x="10234" y="13727"/>
                  </a:lnTo>
                  <a:lnTo>
                    <a:pt x="10066" y="12619"/>
                  </a:lnTo>
                  <a:lnTo>
                    <a:pt x="10217" y="12089"/>
                  </a:lnTo>
                  <a:close/>
                  <a:moveTo>
                    <a:pt x="8049" y="12079"/>
                  </a:moveTo>
                  <a:lnTo>
                    <a:pt x="8188" y="12572"/>
                  </a:lnTo>
                  <a:lnTo>
                    <a:pt x="8201" y="12618"/>
                  </a:lnTo>
                  <a:lnTo>
                    <a:pt x="8029" y="13755"/>
                  </a:lnTo>
                  <a:lnTo>
                    <a:pt x="7343" y="12565"/>
                  </a:lnTo>
                  <a:cubicBezTo>
                    <a:pt x="7392" y="12534"/>
                    <a:pt x="7442" y="12501"/>
                    <a:pt x="7495" y="12468"/>
                  </a:cubicBezTo>
                  <a:cubicBezTo>
                    <a:pt x="7642" y="12371"/>
                    <a:pt x="7827" y="12241"/>
                    <a:pt x="8049" y="12079"/>
                  </a:cubicBezTo>
                  <a:close/>
                  <a:moveTo>
                    <a:pt x="9570" y="12866"/>
                  </a:moveTo>
                  <a:lnTo>
                    <a:pt x="9810" y="14460"/>
                  </a:lnTo>
                  <a:lnTo>
                    <a:pt x="9201" y="15513"/>
                  </a:lnTo>
                  <a:cubicBezTo>
                    <a:pt x="9185" y="15539"/>
                    <a:pt x="9165" y="15551"/>
                    <a:pt x="9146" y="15556"/>
                  </a:cubicBezTo>
                  <a:cubicBezTo>
                    <a:pt x="9138" y="15558"/>
                    <a:pt x="9128" y="15558"/>
                    <a:pt x="9121" y="15558"/>
                  </a:cubicBezTo>
                  <a:cubicBezTo>
                    <a:pt x="9109" y="15558"/>
                    <a:pt x="9090" y="15556"/>
                    <a:pt x="9073" y="15544"/>
                  </a:cubicBezTo>
                  <a:cubicBezTo>
                    <a:pt x="9063" y="15538"/>
                    <a:pt x="9052" y="15527"/>
                    <a:pt x="9043" y="15512"/>
                  </a:cubicBezTo>
                  <a:lnTo>
                    <a:pt x="8452" y="14491"/>
                  </a:lnTo>
                  <a:lnTo>
                    <a:pt x="8697" y="12866"/>
                  </a:lnTo>
                  <a:close/>
                  <a:moveTo>
                    <a:pt x="12619" y="10664"/>
                  </a:moveTo>
                  <a:lnTo>
                    <a:pt x="13362" y="10925"/>
                  </a:lnTo>
                  <a:lnTo>
                    <a:pt x="14725" y="11404"/>
                  </a:lnTo>
                  <a:lnTo>
                    <a:pt x="14725" y="16924"/>
                  </a:lnTo>
                  <a:lnTo>
                    <a:pt x="3528" y="16924"/>
                  </a:lnTo>
                  <a:lnTo>
                    <a:pt x="3528" y="11405"/>
                  </a:lnTo>
                  <a:lnTo>
                    <a:pt x="5635" y="10666"/>
                  </a:lnTo>
                  <a:lnTo>
                    <a:pt x="6634" y="12396"/>
                  </a:lnTo>
                  <a:lnTo>
                    <a:pt x="6737" y="12576"/>
                  </a:lnTo>
                  <a:lnTo>
                    <a:pt x="7948" y="14673"/>
                  </a:lnTo>
                  <a:lnTo>
                    <a:pt x="8584" y="15776"/>
                  </a:lnTo>
                  <a:cubicBezTo>
                    <a:pt x="8615" y="15830"/>
                    <a:pt x="8653" y="15878"/>
                    <a:pt x="8697" y="15919"/>
                  </a:cubicBezTo>
                  <a:cubicBezTo>
                    <a:pt x="8809" y="16025"/>
                    <a:pt x="8959" y="16085"/>
                    <a:pt x="9119" y="16085"/>
                  </a:cubicBezTo>
                  <a:cubicBezTo>
                    <a:pt x="9215" y="16085"/>
                    <a:pt x="9305" y="16064"/>
                    <a:pt x="9387" y="16025"/>
                  </a:cubicBezTo>
                  <a:lnTo>
                    <a:pt x="9395" y="16021"/>
                  </a:lnTo>
                  <a:cubicBezTo>
                    <a:pt x="9428" y="16003"/>
                    <a:pt x="9460" y="15985"/>
                    <a:pt x="9490" y="15961"/>
                  </a:cubicBezTo>
                  <a:cubicBezTo>
                    <a:pt x="9493" y="15960"/>
                    <a:pt x="9494" y="15959"/>
                    <a:pt x="9496" y="15957"/>
                  </a:cubicBezTo>
                  <a:cubicBezTo>
                    <a:pt x="9498" y="15956"/>
                    <a:pt x="9499" y="15955"/>
                    <a:pt x="9501" y="15954"/>
                  </a:cubicBezTo>
                  <a:cubicBezTo>
                    <a:pt x="9563" y="15905"/>
                    <a:pt x="9617" y="15846"/>
                    <a:pt x="9658" y="15775"/>
                  </a:cubicBezTo>
                  <a:lnTo>
                    <a:pt x="11491" y="12610"/>
                  </a:lnTo>
                  <a:cubicBezTo>
                    <a:pt x="11502" y="12598"/>
                    <a:pt x="11509" y="12586"/>
                    <a:pt x="11517" y="12573"/>
                  </a:cubicBezTo>
                  <a:lnTo>
                    <a:pt x="12619" y="10664"/>
                  </a:lnTo>
                  <a:close/>
                  <a:moveTo>
                    <a:pt x="15255" y="11592"/>
                  </a:moveTo>
                  <a:lnTo>
                    <a:pt x="15971" y="11845"/>
                  </a:lnTo>
                  <a:cubicBezTo>
                    <a:pt x="16870" y="12162"/>
                    <a:pt x="17489" y="12982"/>
                    <a:pt x="17549" y="13933"/>
                  </a:cubicBezTo>
                  <a:lnTo>
                    <a:pt x="17711" y="16594"/>
                  </a:lnTo>
                  <a:cubicBezTo>
                    <a:pt x="17716" y="16681"/>
                    <a:pt x="17687" y="16764"/>
                    <a:pt x="17628" y="16828"/>
                  </a:cubicBezTo>
                  <a:cubicBezTo>
                    <a:pt x="17568" y="16891"/>
                    <a:pt x="17488" y="16926"/>
                    <a:pt x="17401" y="16926"/>
                  </a:cubicBezTo>
                  <a:lnTo>
                    <a:pt x="15255" y="16926"/>
                  </a:lnTo>
                  <a:lnTo>
                    <a:pt x="15255" y="11592"/>
                  </a:lnTo>
                  <a:close/>
                  <a:moveTo>
                    <a:pt x="6662" y="0"/>
                  </a:moveTo>
                  <a:cubicBezTo>
                    <a:pt x="5835" y="0"/>
                    <a:pt x="5161" y="673"/>
                    <a:pt x="5161" y="1499"/>
                  </a:cubicBezTo>
                  <a:lnTo>
                    <a:pt x="5161" y="3778"/>
                  </a:lnTo>
                  <a:cubicBezTo>
                    <a:pt x="5041" y="3847"/>
                    <a:pt x="4959" y="3978"/>
                    <a:pt x="4959" y="4128"/>
                  </a:cubicBezTo>
                  <a:lnTo>
                    <a:pt x="4959" y="4800"/>
                  </a:lnTo>
                  <a:cubicBezTo>
                    <a:pt x="4959" y="4819"/>
                    <a:pt x="4960" y="4836"/>
                    <a:pt x="4963" y="4855"/>
                  </a:cubicBezTo>
                  <a:cubicBezTo>
                    <a:pt x="4956" y="4877"/>
                    <a:pt x="4952" y="4902"/>
                    <a:pt x="4952" y="4928"/>
                  </a:cubicBezTo>
                  <a:lnTo>
                    <a:pt x="4952" y="5806"/>
                  </a:lnTo>
                  <a:cubicBezTo>
                    <a:pt x="4952" y="6198"/>
                    <a:pt x="5272" y="6517"/>
                    <a:pt x="5664" y="6518"/>
                  </a:cubicBezTo>
                  <a:cubicBezTo>
                    <a:pt x="5664" y="6529"/>
                    <a:pt x="5665" y="6540"/>
                    <a:pt x="5665" y="6550"/>
                  </a:cubicBezTo>
                  <a:cubicBezTo>
                    <a:pt x="5665" y="6560"/>
                    <a:pt x="5666" y="6568"/>
                    <a:pt x="5666" y="6576"/>
                  </a:cubicBezTo>
                  <a:cubicBezTo>
                    <a:pt x="5668" y="6607"/>
                    <a:pt x="5670" y="6638"/>
                    <a:pt x="5674" y="6669"/>
                  </a:cubicBezTo>
                  <a:cubicBezTo>
                    <a:pt x="5675" y="6678"/>
                    <a:pt x="5675" y="6688"/>
                    <a:pt x="5676" y="6698"/>
                  </a:cubicBezTo>
                  <a:cubicBezTo>
                    <a:pt x="5680" y="6732"/>
                    <a:pt x="5686" y="6767"/>
                    <a:pt x="5691" y="6802"/>
                  </a:cubicBezTo>
                  <a:cubicBezTo>
                    <a:pt x="5693" y="6822"/>
                    <a:pt x="5697" y="6843"/>
                    <a:pt x="5701" y="6864"/>
                  </a:cubicBezTo>
                  <a:cubicBezTo>
                    <a:pt x="5704" y="6879"/>
                    <a:pt x="5706" y="6891"/>
                    <a:pt x="5709" y="6906"/>
                  </a:cubicBezTo>
                  <a:cubicBezTo>
                    <a:pt x="5714" y="6931"/>
                    <a:pt x="5719" y="6958"/>
                    <a:pt x="5724" y="6984"/>
                  </a:cubicBezTo>
                  <a:cubicBezTo>
                    <a:pt x="5724" y="6987"/>
                    <a:pt x="5726" y="6989"/>
                    <a:pt x="5726" y="6992"/>
                  </a:cubicBezTo>
                  <a:cubicBezTo>
                    <a:pt x="5918" y="7861"/>
                    <a:pt x="6534" y="8727"/>
                    <a:pt x="7294" y="9238"/>
                  </a:cubicBezTo>
                  <a:lnTo>
                    <a:pt x="7294" y="9924"/>
                  </a:lnTo>
                  <a:cubicBezTo>
                    <a:pt x="7288" y="9920"/>
                    <a:pt x="7280" y="9916"/>
                    <a:pt x="7274" y="9914"/>
                  </a:cubicBezTo>
                  <a:cubicBezTo>
                    <a:pt x="7117" y="9832"/>
                    <a:pt x="6945" y="9787"/>
                    <a:pt x="6771" y="9783"/>
                  </a:cubicBezTo>
                  <a:cubicBezTo>
                    <a:pt x="6765" y="9783"/>
                    <a:pt x="6758" y="9783"/>
                    <a:pt x="6752" y="9783"/>
                  </a:cubicBezTo>
                  <a:cubicBezTo>
                    <a:pt x="6623" y="9783"/>
                    <a:pt x="6493" y="9804"/>
                    <a:pt x="6370" y="9846"/>
                  </a:cubicBezTo>
                  <a:lnTo>
                    <a:pt x="5668" y="10093"/>
                  </a:lnTo>
                  <a:lnTo>
                    <a:pt x="5665" y="10095"/>
                  </a:lnTo>
                  <a:lnTo>
                    <a:pt x="3174" y="10970"/>
                  </a:lnTo>
                  <a:lnTo>
                    <a:pt x="2106" y="11346"/>
                  </a:lnTo>
                  <a:cubicBezTo>
                    <a:pt x="1007" y="11734"/>
                    <a:pt x="249" y="12737"/>
                    <a:pt x="176" y="13901"/>
                  </a:cubicBezTo>
                  <a:lnTo>
                    <a:pt x="157" y="14222"/>
                  </a:lnTo>
                  <a:cubicBezTo>
                    <a:pt x="147" y="14368"/>
                    <a:pt x="258" y="14494"/>
                    <a:pt x="405" y="14503"/>
                  </a:cubicBezTo>
                  <a:cubicBezTo>
                    <a:pt x="410" y="14503"/>
                    <a:pt x="416" y="14504"/>
                    <a:pt x="422" y="14504"/>
                  </a:cubicBezTo>
                  <a:cubicBezTo>
                    <a:pt x="561" y="14504"/>
                    <a:pt x="677" y="14395"/>
                    <a:pt x="686" y="14255"/>
                  </a:cubicBezTo>
                  <a:lnTo>
                    <a:pt x="705" y="13933"/>
                  </a:lnTo>
                  <a:cubicBezTo>
                    <a:pt x="765" y="12980"/>
                    <a:pt x="1385" y="12161"/>
                    <a:pt x="2283" y="11843"/>
                  </a:cubicBezTo>
                  <a:lnTo>
                    <a:pt x="2999" y="11590"/>
                  </a:lnTo>
                  <a:lnTo>
                    <a:pt x="2999" y="16924"/>
                  </a:lnTo>
                  <a:lnTo>
                    <a:pt x="853" y="16924"/>
                  </a:lnTo>
                  <a:cubicBezTo>
                    <a:pt x="767" y="16924"/>
                    <a:pt x="686" y="16889"/>
                    <a:pt x="626" y="16826"/>
                  </a:cubicBezTo>
                  <a:cubicBezTo>
                    <a:pt x="567" y="16763"/>
                    <a:pt x="538" y="16680"/>
                    <a:pt x="543" y="16592"/>
                  </a:cubicBezTo>
                  <a:lnTo>
                    <a:pt x="580" y="15974"/>
                  </a:lnTo>
                  <a:cubicBezTo>
                    <a:pt x="589" y="15828"/>
                    <a:pt x="479" y="15703"/>
                    <a:pt x="332" y="15693"/>
                  </a:cubicBezTo>
                  <a:cubicBezTo>
                    <a:pt x="326" y="15693"/>
                    <a:pt x="320" y="15693"/>
                    <a:pt x="315" y="15693"/>
                  </a:cubicBezTo>
                  <a:cubicBezTo>
                    <a:pt x="177" y="15693"/>
                    <a:pt x="59" y="15801"/>
                    <a:pt x="52" y="15941"/>
                  </a:cubicBezTo>
                  <a:lnTo>
                    <a:pt x="13" y="16558"/>
                  </a:lnTo>
                  <a:cubicBezTo>
                    <a:pt x="0" y="16789"/>
                    <a:pt x="82" y="17019"/>
                    <a:pt x="240" y="17187"/>
                  </a:cubicBezTo>
                  <a:cubicBezTo>
                    <a:pt x="399" y="17356"/>
                    <a:pt x="621" y="17453"/>
                    <a:pt x="852" y="17453"/>
                  </a:cubicBezTo>
                  <a:lnTo>
                    <a:pt x="17400" y="17453"/>
                  </a:lnTo>
                  <a:cubicBezTo>
                    <a:pt x="17630" y="17453"/>
                    <a:pt x="17854" y="17356"/>
                    <a:pt x="18011" y="17187"/>
                  </a:cubicBezTo>
                  <a:cubicBezTo>
                    <a:pt x="18170" y="17020"/>
                    <a:pt x="18253" y="16792"/>
                    <a:pt x="18239" y="16561"/>
                  </a:cubicBezTo>
                  <a:lnTo>
                    <a:pt x="18077" y="13900"/>
                  </a:lnTo>
                  <a:cubicBezTo>
                    <a:pt x="18003" y="12736"/>
                    <a:pt x="17246" y="11733"/>
                    <a:pt x="16146" y="11345"/>
                  </a:cubicBezTo>
                  <a:lnTo>
                    <a:pt x="13892" y="10553"/>
                  </a:lnTo>
                  <a:lnTo>
                    <a:pt x="12587" y="10095"/>
                  </a:lnTo>
                  <a:lnTo>
                    <a:pt x="12501" y="10065"/>
                  </a:lnTo>
                  <a:lnTo>
                    <a:pt x="11880" y="9847"/>
                  </a:lnTo>
                  <a:cubicBezTo>
                    <a:pt x="11758" y="9805"/>
                    <a:pt x="11632" y="9783"/>
                    <a:pt x="11505" y="9783"/>
                  </a:cubicBezTo>
                  <a:cubicBezTo>
                    <a:pt x="11497" y="9783"/>
                    <a:pt x="11489" y="9783"/>
                    <a:pt x="11480" y="9783"/>
                  </a:cubicBezTo>
                  <a:cubicBezTo>
                    <a:pt x="11306" y="9787"/>
                    <a:pt x="11133" y="9832"/>
                    <a:pt x="10977" y="9914"/>
                  </a:cubicBezTo>
                  <a:cubicBezTo>
                    <a:pt x="10970" y="9917"/>
                    <a:pt x="10962" y="9921"/>
                    <a:pt x="10956" y="9924"/>
                  </a:cubicBezTo>
                  <a:lnTo>
                    <a:pt x="10956" y="9230"/>
                  </a:lnTo>
                  <a:cubicBezTo>
                    <a:pt x="11743" y="8702"/>
                    <a:pt x="12373" y="7796"/>
                    <a:pt x="12543" y="6898"/>
                  </a:cubicBezTo>
                  <a:cubicBezTo>
                    <a:pt x="12544" y="6889"/>
                    <a:pt x="12546" y="6882"/>
                    <a:pt x="12548" y="6873"/>
                  </a:cubicBezTo>
                  <a:cubicBezTo>
                    <a:pt x="12553" y="6844"/>
                    <a:pt x="12558" y="6816"/>
                    <a:pt x="12562" y="6787"/>
                  </a:cubicBezTo>
                  <a:cubicBezTo>
                    <a:pt x="12567" y="6756"/>
                    <a:pt x="12571" y="6725"/>
                    <a:pt x="12575" y="6695"/>
                  </a:cubicBezTo>
                  <a:cubicBezTo>
                    <a:pt x="12577" y="6683"/>
                    <a:pt x="12578" y="6671"/>
                    <a:pt x="12579" y="6658"/>
                  </a:cubicBezTo>
                  <a:cubicBezTo>
                    <a:pt x="12582" y="6630"/>
                    <a:pt x="12584" y="6600"/>
                    <a:pt x="12585" y="6571"/>
                  </a:cubicBezTo>
                  <a:cubicBezTo>
                    <a:pt x="12585" y="6563"/>
                    <a:pt x="12587" y="6553"/>
                    <a:pt x="12587" y="6544"/>
                  </a:cubicBezTo>
                  <a:cubicBezTo>
                    <a:pt x="12587" y="6535"/>
                    <a:pt x="12588" y="6527"/>
                    <a:pt x="12588" y="6517"/>
                  </a:cubicBezTo>
                  <a:cubicBezTo>
                    <a:pt x="12980" y="6517"/>
                    <a:pt x="13299" y="6197"/>
                    <a:pt x="13299" y="5804"/>
                  </a:cubicBezTo>
                  <a:lnTo>
                    <a:pt x="13299" y="4927"/>
                  </a:lnTo>
                  <a:cubicBezTo>
                    <a:pt x="13299" y="4901"/>
                    <a:pt x="13295" y="4876"/>
                    <a:pt x="13289" y="4854"/>
                  </a:cubicBezTo>
                  <a:cubicBezTo>
                    <a:pt x="13292" y="4835"/>
                    <a:pt x="13293" y="4818"/>
                    <a:pt x="13293" y="4799"/>
                  </a:cubicBezTo>
                  <a:lnTo>
                    <a:pt x="13293" y="4128"/>
                  </a:lnTo>
                  <a:cubicBezTo>
                    <a:pt x="13293" y="3978"/>
                    <a:pt x="13211" y="3848"/>
                    <a:pt x="13089" y="3778"/>
                  </a:cubicBezTo>
                  <a:lnTo>
                    <a:pt x="13089" y="1499"/>
                  </a:lnTo>
                  <a:cubicBezTo>
                    <a:pt x="13089" y="673"/>
                    <a:pt x="12417" y="0"/>
                    <a:pt x="11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697" name="Google Shape;2697;p63"/>
          <p:cNvGrpSpPr/>
          <p:nvPr/>
        </p:nvGrpSpPr>
        <p:grpSpPr>
          <a:xfrm>
            <a:off x="1231719" y="1699340"/>
            <a:ext cx="532469" cy="520289"/>
            <a:chOff x="2090600" y="1701925"/>
            <a:chExt cx="455725" cy="445300"/>
          </a:xfrm>
        </p:grpSpPr>
        <p:sp>
          <p:nvSpPr>
            <p:cNvPr id="2698" name="Google Shape;2698;p63"/>
            <p:cNvSpPr/>
            <p:nvPr/>
          </p:nvSpPr>
          <p:spPr>
            <a:xfrm>
              <a:off x="2203525" y="1771475"/>
              <a:ext cx="60725" cy="92950"/>
            </a:xfrm>
            <a:custGeom>
              <a:avLst/>
              <a:gdLst/>
              <a:ahLst/>
              <a:cxnLst/>
              <a:rect l="l" t="t" r="r" b="b"/>
              <a:pathLst>
                <a:path w="2429" h="3718" extrusionOk="0">
                  <a:moveTo>
                    <a:pt x="1234" y="580"/>
                  </a:moveTo>
                  <a:cubicBezTo>
                    <a:pt x="1564" y="580"/>
                    <a:pt x="1768" y="768"/>
                    <a:pt x="1768" y="1166"/>
                  </a:cubicBezTo>
                  <a:lnTo>
                    <a:pt x="1768" y="1226"/>
                  </a:lnTo>
                  <a:cubicBezTo>
                    <a:pt x="1768" y="1623"/>
                    <a:pt x="1564" y="1812"/>
                    <a:pt x="1234" y="1812"/>
                  </a:cubicBezTo>
                  <a:lnTo>
                    <a:pt x="663" y="1812"/>
                  </a:lnTo>
                  <a:lnTo>
                    <a:pt x="663" y="580"/>
                  </a:lnTo>
                  <a:close/>
                  <a:moveTo>
                    <a:pt x="250" y="0"/>
                  </a:moveTo>
                  <a:cubicBezTo>
                    <a:pt x="97" y="0"/>
                    <a:pt x="0" y="97"/>
                    <a:pt x="0" y="203"/>
                  </a:cubicBezTo>
                  <a:lnTo>
                    <a:pt x="0" y="3510"/>
                  </a:lnTo>
                  <a:cubicBezTo>
                    <a:pt x="0" y="3647"/>
                    <a:pt x="163" y="3718"/>
                    <a:pt x="332" y="3718"/>
                  </a:cubicBezTo>
                  <a:cubicBezTo>
                    <a:pt x="493" y="3718"/>
                    <a:pt x="662" y="3647"/>
                    <a:pt x="662" y="3510"/>
                  </a:cubicBezTo>
                  <a:lnTo>
                    <a:pt x="662" y="2329"/>
                  </a:lnTo>
                  <a:lnTo>
                    <a:pt x="1232" y="2329"/>
                  </a:lnTo>
                  <a:cubicBezTo>
                    <a:pt x="1904" y="2329"/>
                    <a:pt x="2428" y="2009"/>
                    <a:pt x="2428" y="1175"/>
                  </a:cubicBezTo>
                  <a:lnTo>
                    <a:pt x="2428" y="1144"/>
                  </a:lnTo>
                  <a:cubicBezTo>
                    <a:pt x="2429" y="310"/>
                    <a:pt x="1919" y="0"/>
                    <a:pt x="1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699" name="Google Shape;2699;p63"/>
            <p:cNvSpPr/>
            <p:nvPr/>
          </p:nvSpPr>
          <p:spPr>
            <a:xfrm>
              <a:off x="2090600" y="1701925"/>
              <a:ext cx="455725" cy="445300"/>
            </a:xfrm>
            <a:custGeom>
              <a:avLst/>
              <a:gdLst/>
              <a:ahLst/>
              <a:cxnLst/>
              <a:rect l="l" t="t" r="r" b="b"/>
              <a:pathLst>
                <a:path w="18229" h="17812" extrusionOk="0">
                  <a:moveTo>
                    <a:pt x="3188" y="9849"/>
                  </a:moveTo>
                  <a:lnTo>
                    <a:pt x="3188" y="10530"/>
                  </a:lnTo>
                  <a:lnTo>
                    <a:pt x="2245" y="10530"/>
                  </a:lnTo>
                  <a:cubicBezTo>
                    <a:pt x="2173" y="10530"/>
                    <a:pt x="2113" y="10470"/>
                    <a:pt x="2113" y="10398"/>
                  </a:cubicBezTo>
                  <a:lnTo>
                    <a:pt x="2113" y="9980"/>
                  </a:lnTo>
                  <a:cubicBezTo>
                    <a:pt x="2113" y="9908"/>
                    <a:pt x="2173" y="9849"/>
                    <a:pt x="2245" y="9849"/>
                  </a:cubicBezTo>
                  <a:close/>
                  <a:moveTo>
                    <a:pt x="15984" y="9849"/>
                  </a:moveTo>
                  <a:cubicBezTo>
                    <a:pt x="16055" y="9849"/>
                    <a:pt x="16114" y="9908"/>
                    <a:pt x="16114" y="9980"/>
                  </a:cubicBezTo>
                  <a:lnTo>
                    <a:pt x="16114" y="10398"/>
                  </a:lnTo>
                  <a:cubicBezTo>
                    <a:pt x="16114" y="10470"/>
                    <a:pt x="16056" y="10530"/>
                    <a:pt x="15984" y="10530"/>
                  </a:cubicBezTo>
                  <a:lnTo>
                    <a:pt x="15040" y="10530"/>
                  </a:lnTo>
                  <a:lnTo>
                    <a:pt x="15040" y="9849"/>
                  </a:lnTo>
                  <a:close/>
                  <a:moveTo>
                    <a:pt x="14520" y="9850"/>
                  </a:moveTo>
                  <a:lnTo>
                    <a:pt x="14520" y="17032"/>
                  </a:lnTo>
                  <a:cubicBezTo>
                    <a:pt x="14520" y="17056"/>
                    <a:pt x="14506" y="17079"/>
                    <a:pt x="14483" y="17090"/>
                  </a:cubicBezTo>
                  <a:lnTo>
                    <a:pt x="14077" y="17286"/>
                  </a:lnTo>
                  <a:cubicBezTo>
                    <a:pt x="14068" y="17291"/>
                    <a:pt x="14059" y="17293"/>
                    <a:pt x="14049" y="17293"/>
                  </a:cubicBezTo>
                  <a:cubicBezTo>
                    <a:pt x="14039" y="17293"/>
                    <a:pt x="14030" y="17291"/>
                    <a:pt x="14020" y="17286"/>
                  </a:cubicBezTo>
                  <a:lnTo>
                    <a:pt x="13069" y="16827"/>
                  </a:lnTo>
                  <a:cubicBezTo>
                    <a:pt x="12989" y="16789"/>
                    <a:pt x="12902" y="16769"/>
                    <a:pt x="12815" y="16769"/>
                  </a:cubicBezTo>
                  <a:cubicBezTo>
                    <a:pt x="12728" y="16769"/>
                    <a:pt x="12641" y="16789"/>
                    <a:pt x="12560" y="16828"/>
                  </a:cubicBezTo>
                  <a:lnTo>
                    <a:pt x="11609" y="17287"/>
                  </a:lnTo>
                  <a:cubicBezTo>
                    <a:pt x="11600" y="17292"/>
                    <a:pt x="11590" y="17294"/>
                    <a:pt x="11580" y="17294"/>
                  </a:cubicBezTo>
                  <a:cubicBezTo>
                    <a:pt x="11571" y="17294"/>
                    <a:pt x="11561" y="17292"/>
                    <a:pt x="11552" y="17287"/>
                  </a:cubicBezTo>
                  <a:lnTo>
                    <a:pt x="10601" y="16828"/>
                  </a:lnTo>
                  <a:cubicBezTo>
                    <a:pt x="10520" y="16789"/>
                    <a:pt x="10433" y="16769"/>
                    <a:pt x="10346" y="16769"/>
                  </a:cubicBezTo>
                  <a:cubicBezTo>
                    <a:pt x="10259" y="16769"/>
                    <a:pt x="10173" y="16789"/>
                    <a:pt x="10092" y="16828"/>
                  </a:cubicBezTo>
                  <a:lnTo>
                    <a:pt x="9141" y="17287"/>
                  </a:lnTo>
                  <a:cubicBezTo>
                    <a:pt x="9132" y="17292"/>
                    <a:pt x="9123" y="17294"/>
                    <a:pt x="9113" y="17294"/>
                  </a:cubicBezTo>
                  <a:cubicBezTo>
                    <a:pt x="9103" y="17294"/>
                    <a:pt x="9094" y="17292"/>
                    <a:pt x="9084" y="17287"/>
                  </a:cubicBezTo>
                  <a:lnTo>
                    <a:pt x="8134" y="16828"/>
                  </a:lnTo>
                  <a:cubicBezTo>
                    <a:pt x="8053" y="16789"/>
                    <a:pt x="7966" y="16769"/>
                    <a:pt x="7879" y="16769"/>
                  </a:cubicBezTo>
                  <a:cubicBezTo>
                    <a:pt x="7792" y="16769"/>
                    <a:pt x="7706" y="16789"/>
                    <a:pt x="7625" y="16828"/>
                  </a:cubicBezTo>
                  <a:lnTo>
                    <a:pt x="6674" y="17287"/>
                  </a:lnTo>
                  <a:cubicBezTo>
                    <a:pt x="6665" y="17292"/>
                    <a:pt x="6656" y="17294"/>
                    <a:pt x="6646" y="17294"/>
                  </a:cubicBezTo>
                  <a:cubicBezTo>
                    <a:pt x="6636" y="17294"/>
                    <a:pt x="6627" y="17292"/>
                    <a:pt x="6617" y="17287"/>
                  </a:cubicBezTo>
                  <a:lnTo>
                    <a:pt x="5666" y="16828"/>
                  </a:lnTo>
                  <a:cubicBezTo>
                    <a:pt x="5585" y="16789"/>
                    <a:pt x="5499" y="16769"/>
                    <a:pt x="5412" y="16769"/>
                  </a:cubicBezTo>
                  <a:cubicBezTo>
                    <a:pt x="5325" y="16769"/>
                    <a:pt x="5239" y="16789"/>
                    <a:pt x="5158" y="16828"/>
                  </a:cubicBezTo>
                  <a:lnTo>
                    <a:pt x="4207" y="17287"/>
                  </a:lnTo>
                  <a:cubicBezTo>
                    <a:pt x="4198" y="17292"/>
                    <a:pt x="4188" y="17294"/>
                    <a:pt x="4178" y="17294"/>
                  </a:cubicBezTo>
                  <a:cubicBezTo>
                    <a:pt x="4169" y="17294"/>
                    <a:pt x="4159" y="17292"/>
                    <a:pt x="4151" y="17287"/>
                  </a:cubicBezTo>
                  <a:lnTo>
                    <a:pt x="3745" y="17091"/>
                  </a:lnTo>
                  <a:cubicBezTo>
                    <a:pt x="3723" y="17081"/>
                    <a:pt x="3708" y="17059"/>
                    <a:pt x="3708" y="17033"/>
                  </a:cubicBezTo>
                  <a:lnTo>
                    <a:pt x="3708" y="9850"/>
                  </a:lnTo>
                  <a:close/>
                  <a:moveTo>
                    <a:pt x="1125" y="0"/>
                  </a:moveTo>
                  <a:cubicBezTo>
                    <a:pt x="505" y="0"/>
                    <a:pt x="0" y="505"/>
                    <a:pt x="0" y="1125"/>
                  </a:cubicBezTo>
                  <a:lnTo>
                    <a:pt x="0" y="13338"/>
                  </a:lnTo>
                  <a:cubicBezTo>
                    <a:pt x="0" y="13958"/>
                    <a:pt x="505" y="14463"/>
                    <a:pt x="1125" y="14463"/>
                  </a:cubicBezTo>
                  <a:lnTo>
                    <a:pt x="3188" y="14463"/>
                  </a:lnTo>
                  <a:lnTo>
                    <a:pt x="3188" y="17031"/>
                  </a:lnTo>
                  <a:cubicBezTo>
                    <a:pt x="3188" y="17253"/>
                    <a:pt x="3318" y="17460"/>
                    <a:pt x="3518" y="17557"/>
                  </a:cubicBezTo>
                  <a:lnTo>
                    <a:pt x="3924" y="17752"/>
                  </a:lnTo>
                  <a:cubicBezTo>
                    <a:pt x="4005" y="17792"/>
                    <a:pt x="4092" y="17811"/>
                    <a:pt x="4179" y="17811"/>
                  </a:cubicBezTo>
                  <a:cubicBezTo>
                    <a:pt x="4266" y="17811"/>
                    <a:pt x="4352" y="17792"/>
                    <a:pt x="4433" y="17752"/>
                  </a:cubicBezTo>
                  <a:lnTo>
                    <a:pt x="5384" y="17293"/>
                  </a:lnTo>
                  <a:cubicBezTo>
                    <a:pt x="5393" y="17289"/>
                    <a:pt x="5402" y="17286"/>
                    <a:pt x="5412" y="17286"/>
                  </a:cubicBezTo>
                  <a:cubicBezTo>
                    <a:pt x="5422" y="17286"/>
                    <a:pt x="5431" y="17289"/>
                    <a:pt x="5441" y="17293"/>
                  </a:cubicBezTo>
                  <a:lnTo>
                    <a:pt x="6391" y="17752"/>
                  </a:lnTo>
                  <a:cubicBezTo>
                    <a:pt x="6472" y="17792"/>
                    <a:pt x="6559" y="17811"/>
                    <a:pt x="6646" y="17811"/>
                  </a:cubicBezTo>
                  <a:cubicBezTo>
                    <a:pt x="6733" y="17811"/>
                    <a:pt x="6819" y="17792"/>
                    <a:pt x="6900" y="17752"/>
                  </a:cubicBezTo>
                  <a:lnTo>
                    <a:pt x="7851" y="17293"/>
                  </a:lnTo>
                  <a:cubicBezTo>
                    <a:pt x="7860" y="17289"/>
                    <a:pt x="7869" y="17286"/>
                    <a:pt x="7879" y="17286"/>
                  </a:cubicBezTo>
                  <a:cubicBezTo>
                    <a:pt x="7888" y="17286"/>
                    <a:pt x="7898" y="17289"/>
                    <a:pt x="7908" y="17293"/>
                  </a:cubicBezTo>
                  <a:lnTo>
                    <a:pt x="8859" y="17752"/>
                  </a:lnTo>
                  <a:cubicBezTo>
                    <a:pt x="8940" y="17792"/>
                    <a:pt x="9026" y="17811"/>
                    <a:pt x="9113" y="17811"/>
                  </a:cubicBezTo>
                  <a:cubicBezTo>
                    <a:pt x="9200" y="17811"/>
                    <a:pt x="9286" y="17792"/>
                    <a:pt x="9366" y="17752"/>
                  </a:cubicBezTo>
                  <a:lnTo>
                    <a:pt x="10318" y="17293"/>
                  </a:lnTo>
                  <a:cubicBezTo>
                    <a:pt x="10327" y="17289"/>
                    <a:pt x="10337" y="17286"/>
                    <a:pt x="10347" y="17286"/>
                  </a:cubicBezTo>
                  <a:cubicBezTo>
                    <a:pt x="10356" y="17286"/>
                    <a:pt x="10366" y="17289"/>
                    <a:pt x="10374" y="17293"/>
                  </a:cubicBezTo>
                  <a:lnTo>
                    <a:pt x="11326" y="17752"/>
                  </a:lnTo>
                  <a:cubicBezTo>
                    <a:pt x="11407" y="17792"/>
                    <a:pt x="11493" y="17811"/>
                    <a:pt x="11580" y="17811"/>
                  </a:cubicBezTo>
                  <a:cubicBezTo>
                    <a:pt x="11667" y="17811"/>
                    <a:pt x="11754" y="17792"/>
                    <a:pt x="11834" y="17752"/>
                  </a:cubicBezTo>
                  <a:lnTo>
                    <a:pt x="12785" y="17293"/>
                  </a:lnTo>
                  <a:cubicBezTo>
                    <a:pt x="12794" y="17289"/>
                    <a:pt x="12804" y="17286"/>
                    <a:pt x="12813" y="17286"/>
                  </a:cubicBezTo>
                  <a:cubicBezTo>
                    <a:pt x="12823" y="17286"/>
                    <a:pt x="12833" y="17289"/>
                    <a:pt x="12841" y="17293"/>
                  </a:cubicBezTo>
                  <a:lnTo>
                    <a:pt x="13793" y="17752"/>
                  </a:lnTo>
                  <a:cubicBezTo>
                    <a:pt x="13874" y="17791"/>
                    <a:pt x="13961" y="17811"/>
                    <a:pt x="14048" y="17811"/>
                  </a:cubicBezTo>
                  <a:cubicBezTo>
                    <a:pt x="14134" y="17811"/>
                    <a:pt x="14221" y="17793"/>
                    <a:pt x="14302" y="17752"/>
                  </a:cubicBezTo>
                  <a:lnTo>
                    <a:pt x="14708" y="17557"/>
                  </a:lnTo>
                  <a:cubicBezTo>
                    <a:pt x="14909" y="17460"/>
                    <a:pt x="15039" y="17253"/>
                    <a:pt x="15039" y="17031"/>
                  </a:cubicBezTo>
                  <a:lnTo>
                    <a:pt x="15039" y="14463"/>
                  </a:lnTo>
                  <a:lnTo>
                    <a:pt x="17102" y="14463"/>
                  </a:lnTo>
                  <a:cubicBezTo>
                    <a:pt x="17722" y="14463"/>
                    <a:pt x="18226" y="13958"/>
                    <a:pt x="18226" y="13338"/>
                  </a:cubicBezTo>
                  <a:lnTo>
                    <a:pt x="18226" y="1125"/>
                  </a:lnTo>
                  <a:cubicBezTo>
                    <a:pt x="18228" y="506"/>
                    <a:pt x="17724" y="1"/>
                    <a:pt x="17103" y="1"/>
                  </a:cubicBezTo>
                  <a:lnTo>
                    <a:pt x="15482" y="1"/>
                  </a:lnTo>
                  <a:cubicBezTo>
                    <a:pt x="15338" y="1"/>
                    <a:pt x="15223" y="116"/>
                    <a:pt x="15223" y="261"/>
                  </a:cubicBezTo>
                  <a:cubicBezTo>
                    <a:pt x="15223" y="405"/>
                    <a:pt x="15338" y="521"/>
                    <a:pt x="15482" y="521"/>
                  </a:cubicBezTo>
                  <a:lnTo>
                    <a:pt x="17103" y="521"/>
                  </a:lnTo>
                  <a:cubicBezTo>
                    <a:pt x="17436" y="521"/>
                    <a:pt x="17708" y="792"/>
                    <a:pt x="17708" y="1125"/>
                  </a:cubicBezTo>
                  <a:lnTo>
                    <a:pt x="17708" y="13338"/>
                  </a:lnTo>
                  <a:cubicBezTo>
                    <a:pt x="17708" y="13671"/>
                    <a:pt x="17436" y="13943"/>
                    <a:pt x="17103" y="13943"/>
                  </a:cubicBezTo>
                  <a:lnTo>
                    <a:pt x="15040" y="13943"/>
                  </a:lnTo>
                  <a:lnTo>
                    <a:pt x="15040" y="11049"/>
                  </a:lnTo>
                  <a:lnTo>
                    <a:pt x="15984" y="11049"/>
                  </a:lnTo>
                  <a:cubicBezTo>
                    <a:pt x="16342" y="11049"/>
                    <a:pt x="16634" y="10756"/>
                    <a:pt x="16634" y="10397"/>
                  </a:cubicBezTo>
                  <a:lnTo>
                    <a:pt x="16634" y="9979"/>
                  </a:lnTo>
                  <a:cubicBezTo>
                    <a:pt x="16634" y="9620"/>
                    <a:pt x="16342" y="9327"/>
                    <a:pt x="15984" y="9327"/>
                  </a:cubicBezTo>
                  <a:lnTo>
                    <a:pt x="2245" y="9327"/>
                  </a:lnTo>
                  <a:cubicBezTo>
                    <a:pt x="1885" y="9327"/>
                    <a:pt x="1593" y="9620"/>
                    <a:pt x="1593" y="9979"/>
                  </a:cubicBezTo>
                  <a:lnTo>
                    <a:pt x="1593" y="10397"/>
                  </a:lnTo>
                  <a:cubicBezTo>
                    <a:pt x="1593" y="10756"/>
                    <a:pt x="1885" y="11049"/>
                    <a:pt x="2245" y="11049"/>
                  </a:cubicBezTo>
                  <a:lnTo>
                    <a:pt x="3188" y="11049"/>
                  </a:lnTo>
                  <a:lnTo>
                    <a:pt x="3188" y="13943"/>
                  </a:lnTo>
                  <a:lnTo>
                    <a:pt x="1125" y="13943"/>
                  </a:lnTo>
                  <a:cubicBezTo>
                    <a:pt x="792" y="13943"/>
                    <a:pt x="520" y="13671"/>
                    <a:pt x="520" y="13338"/>
                  </a:cubicBezTo>
                  <a:lnTo>
                    <a:pt x="520" y="1125"/>
                  </a:lnTo>
                  <a:cubicBezTo>
                    <a:pt x="520" y="792"/>
                    <a:pt x="792" y="520"/>
                    <a:pt x="1125" y="520"/>
                  </a:cubicBezTo>
                  <a:lnTo>
                    <a:pt x="13793" y="520"/>
                  </a:lnTo>
                  <a:cubicBezTo>
                    <a:pt x="13937" y="520"/>
                    <a:pt x="14053" y="405"/>
                    <a:pt x="14053" y="261"/>
                  </a:cubicBezTo>
                  <a:cubicBezTo>
                    <a:pt x="14053" y="116"/>
                    <a:pt x="13937" y="0"/>
                    <a:pt x="137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700" name="Google Shape;2700;p63"/>
            <p:cNvSpPr/>
            <p:nvPr/>
          </p:nvSpPr>
          <p:spPr>
            <a:xfrm>
              <a:off x="2215325" y="1973100"/>
              <a:ext cx="206225" cy="13025"/>
            </a:xfrm>
            <a:custGeom>
              <a:avLst/>
              <a:gdLst/>
              <a:ahLst/>
              <a:cxnLst/>
              <a:rect l="l" t="t" r="r" b="b"/>
              <a:pathLst>
                <a:path w="8249" h="521" extrusionOk="0">
                  <a:moveTo>
                    <a:pt x="261" y="1"/>
                  </a:moveTo>
                  <a:cubicBezTo>
                    <a:pt x="117" y="1"/>
                    <a:pt x="1" y="116"/>
                    <a:pt x="1" y="260"/>
                  </a:cubicBezTo>
                  <a:cubicBezTo>
                    <a:pt x="1" y="405"/>
                    <a:pt x="117" y="521"/>
                    <a:pt x="261" y="521"/>
                  </a:cubicBezTo>
                  <a:lnTo>
                    <a:pt x="7989" y="521"/>
                  </a:lnTo>
                  <a:cubicBezTo>
                    <a:pt x="8133" y="521"/>
                    <a:pt x="8249" y="405"/>
                    <a:pt x="8249" y="260"/>
                  </a:cubicBezTo>
                  <a:cubicBezTo>
                    <a:pt x="8249" y="116"/>
                    <a:pt x="8133" y="1"/>
                    <a:pt x="7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701" name="Google Shape;2701;p63"/>
            <p:cNvSpPr/>
            <p:nvPr/>
          </p:nvSpPr>
          <p:spPr>
            <a:xfrm>
              <a:off x="2280350" y="2012100"/>
              <a:ext cx="141200" cy="13025"/>
            </a:xfrm>
            <a:custGeom>
              <a:avLst/>
              <a:gdLst/>
              <a:ahLst/>
              <a:cxnLst/>
              <a:rect l="l" t="t" r="r" b="b"/>
              <a:pathLst>
                <a:path w="5648" h="521" extrusionOk="0">
                  <a:moveTo>
                    <a:pt x="261" y="1"/>
                  </a:moveTo>
                  <a:cubicBezTo>
                    <a:pt x="117" y="1"/>
                    <a:pt x="0" y="116"/>
                    <a:pt x="0" y="260"/>
                  </a:cubicBezTo>
                  <a:cubicBezTo>
                    <a:pt x="0" y="404"/>
                    <a:pt x="117" y="521"/>
                    <a:pt x="261" y="521"/>
                  </a:cubicBezTo>
                  <a:lnTo>
                    <a:pt x="5388" y="521"/>
                  </a:lnTo>
                  <a:cubicBezTo>
                    <a:pt x="5532" y="521"/>
                    <a:pt x="5648" y="404"/>
                    <a:pt x="5648" y="260"/>
                  </a:cubicBezTo>
                  <a:cubicBezTo>
                    <a:pt x="5648" y="116"/>
                    <a:pt x="5532" y="1"/>
                    <a:pt x="5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702" name="Google Shape;2702;p63"/>
            <p:cNvSpPr/>
            <p:nvPr/>
          </p:nvSpPr>
          <p:spPr>
            <a:xfrm>
              <a:off x="2215325" y="2012100"/>
              <a:ext cx="35800" cy="13025"/>
            </a:xfrm>
            <a:custGeom>
              <a:avLst/>
              <a:gdLst/>
              <a:ahLst/>
              <a:cxnLst/>
              <a:rect l="l" t="t" r="r" b="b"/>
              <a:pathLst>
                <a:path w="1432" h="521" extrusionOk="0">
                  <a:moveTo>
                    <a:pt x="261" y="1"/>
                  </a:moveTo>
                  <a:cubicBezTo>
                    <a:pt x="117" y="1"/>
                    <a:pt x="1" y="116"/>
                    <a:pt x="1" y="260"/>
                  </a:cubicBezTo>
                  <a:cubicBezTo>
                    <a:pt x="1" y="404"/>
                    <a:pt x="117" y="521"/>
                    <a:pt x="261" y="521"/>
                  </a:cubicBezTo>
                  <a:lnTo>
                    <a:pt x="1172" y="521"/>
                  </a:lnTo>
                  <a:cubicBezTo>
                    <a:pt x="1316" y="521"/>
                    <a:pt x="1432" y="404"/>
                    <a:pt x="1432" y="260"/>
                  </a:cubicBezTo>
                  <a:cubicBezTo>
                    <a:pt x="1432" y="116"/>
                    <a:pt x="1316" y="1"/>
                    <a:pt x="1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703" name="Google Shape;2703;p63"/>
            <p:cNvSpPr/>
            <p:nvPr/>
          </p:nvSpPr>
          <p:spPr>
            <a:xfrm>
              <a:off x="2122550" y="1745500"/>
              <a:ext cx="219675" cy="154125"/>
            </a:xfrm>
            <a:custGeom>
              <a:avLst/>
              <a:gdLst/>
              <a:ahLst/>
              <a:cxnLst/>
              <a:rect l="l" t="t" r="r" b="b"/>
              <a:pathLst>
                <a:path w="8787" h="6165" extrusionOk="0">
                  <a:moveTo>
                    <a:pt x="8012" y="521"/>
                  </a:moveTo>
                  <a:cubicBezTo>
                    <a:pt x="8153" y="521"/>
                    <a:pt x="8267" y="634"/>
                    <a:pt x="8267" y="775"/>
                  </a:cubicBezTo>
                  <a:lnTo>
                    <a:pt x="8267" y="5393"/>
                  </a:lnTo>
                  <a:cubicBezTo>
                    <a:pt x="8267" y="5533"/>
                    <a:pt x="8153" y="5647"/>
                    <a:pt x="8012" y="5647"/>
                  </a:cubicBezTo>
                  <a:lnTo>
                    <a:pt x="775" y="5647"/>
                  </a:lnTo>
                  <a:cubicBezTo>
                    <a:pt x="634" y="5647"/>
                    <a:pt x="521" y="5533"/>
                    <a:pt x="521" y="5393"/>
                  </a:cubicBezTo>
                  <a:lnTo>
                    <a:pt x="521" y="775"/>
                  </a:lnTo>
                  <a:cubicBezTo>
                    <a:pt x="521" y="634"/>
                    <a:pt x="634" y="521"/>
                    <a:pt x="775" y="521"/>
                  </a:cubicBezTo>
                  <a:close/>
                  <a:moveTo>
                    <a:pt x="775" y="0"/>
                  </a:moveTo>
                  <a:cubicBezTo>
                    <a:pt x="349" y="0"/>
                    <a:pt x="1" y="347"/>
                    <a:pt x="1" y="773"/>
                  </a:cubicBezTo>
                  <a:lnTo>
                    <a:pt x="1" y="5391"/>
                  </a:lnTo>
                  <a:cubicBezTo>
                    <a:pt x="1" y="5817"/>
                    <a:pt x="349" y="6164"/>
                    <a:pt x="775" y="6164"/>
                  </a:cubicBezTo>
                  <a:lnTo>
                    <a:pt x="8012" y="6164"/>
                  </a:lnTo>
                  <a:cubicBezTo>
                    <a:pt x="8439" y="6164"/>
                    <a:pt x="8787" y="5817"/>
                    <a:pt x="8787" y="5391"/>
                  </a:cubicBezTo>
                  <a:lnTo>
                    <a:pt x="8787" y="773"/>
                  </a:lnTo>
                  <a:cubicBezTo>
                    <a:pt x="8787" y="347"/>
                    <a:pt x="8439" y="0"/>
                    <a:pt x="8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704" name="Google Shape;2704;p63"/>
            <p:cNvSpPr/>
            <p:nvPr/>
          </p:nvSpPr>
          <p:spPr>
            <a:xfrm>
              <a:off x="2363975" y="1745500"/>
              <a:ext cx="66975" cy="66975"/>
            </a:xfrm>
            <a:custGeom>
              <a:avLst/>
              <a:gdLst/>
              <a:ahLst/>
              <a:cxnLst/>
              <a:rect l="l" t="t" r="r" b="b"/>
              <a:pathLst>
                <a:path w="2679" h="2679" extrusionOk="0">
                  <a:moveTo>
                    <a:pt x="2159" y="520"/>
                  </a:moveTo>
                  <a:lnTo>
                    <a:pt x="2159" y="2160"/>
                  </a:lnTo>
                  <a:lnTo>
                    <a:pt x="519" y="2160"/>
                  </a:lnTo>
                  <a:lnTo>
                    <a:pt x="519" y="520"/>
                  </a:lnTo>
                  <a:close/>
                  <a:moveTo>
                    <a:pt x="442" y="0"/>
                  </a:moveTo>
                  <a:cubicBezTo>
                    <a:pt x="199" y="0"/>
                    <a:pt x="1" y="199"/>
                    <a:pt x="1" y="442"/>
                  </a:cubicBezTo>
                  <a:lnTo>
                    <a:pt x="1" y="2238"/>
                  </a:lnTo>
                  <a:cubicBezTo>
                    <a:pt x="1" y="2480"/>
                    <a:pt x="199" y="2678"/>
                    <a:pt x="442" y="2678"/>
                  </a:cubicBezTo>
                  <a:lnTo>
                    <a:pt x="2238" y="2678"/>
                  </a:lnTo>
                  <a:cubicBezTo>
                    <a:pt x="2481" y="2678"/>
                    <a:pt x="2679" y="2480"/>
                    <a:pt x="2679" y="2238"/>
                  </a:cubicBezTo>
                  <a:lnTo>
                    <a:pt x="2679" y="442"/>
                  </a:lnTo>
                  <a:cubicBezTo>
                    <a:pt x="2679" y="199"/>
                    <a:pt x="2481"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705" name="Google Shape;2705;p63"/>
            <p:cNvSpPr/>
            <p:nvPr/>
          </p:nvSpPr>
          <p:spPr>
            <a:xfrm>
              <a:off x="2447350" y="1745500"/>
              <a:ext cx="66975" cy="66975"/>
            </a:xfrm>
            <a:custGeom>
              <a:avLst/>
              <a:gdLst/>
              <a:ahLst/>
              <a:cxnLst/>
              <a:rect l="l" t="t" r="r" b="b"/>
              <a:pathLst>
                <a:path w="2679" h="2679" extrusionOk="0">
                  <a:moveTo>
                    <a:pt x="2158" y="520"/>
                  </a:moveTo>
                  <a:lnTo>
                    <a:pt x="2158" y="2160"/>
                  </a:lnTo>
                  <a:lnTo>
                    <a:pt x="519" y="2160"/>
                  </a:lnTo>
                  <a:lnTo>
                    <a:pt x="519" y="520"/>
                  </a:lnTo>
                  <a:close/>
                  <a:moveTo>
                    <a:pt x="442" y="0"/>
                  </a:moveTo>
                  <a:cubicBezTo>
                    <a:pt x="198" y="0"/>
                    <a:pt x="0" y="199"/>
                    <a:pt x="0" y="442"/>
                  </a:cubicBezTo>
                  <a:lnTo>
                    <a:pt x="0" y="2238"/>
                  </a:lnTo>
                  <a:cubicBezTo>
                    <a:pt x="0" y="2480"/>
                    <a:pt x="198" y="2678"/>
                    <a:pt x="442" y="2678"/>
                  </a:cubicBezTo>
                  <a:lnTo>
                    <a:pt x="2237" y="2678"/>
                  </a:lnTo>
                  <a:cubicBezTo>
                    <a:pt x="2481" y="2678"/>
                    <a:pt x="2678" y="2480"/>
                    <a:pt x="2678" y="2238"/>
                  </a:cubicBezTo>
                  <a:lnTo>
                    <a:pt x="2678" y="442"/>
                  </a:lnTo>
                  <a:cubicBezTo>
                    <a:pt x="2678" y="199"/>
                    <a:pt x="2481" y="0"/>
                    <a:pt x="2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706" name="Google Shape;2706;p63"/>
            <p:cNvSpPr/>
            <p:nvPr/>
          </p:nvSpPr>
          <p:spPr>
            <a:xfrm>
              <a:off x="2363975" y="1832650"/>
              <a:ext cx="66975" cy="67000"/>
            </a:xfrm>
            <a:custGeom>
              <a:avLst/>
              <a:gdLst/>
              <a:ahLst/>
              <a:cxnLst/>
              <a:rect l="l" t="t" r="r" b="b"/>
              <a:pathLst>
                <a:path w="2679" h="2680" extrusionOk="0">
                  <a:moveTo>
                    <a:pt x="2159" y="520"/>
                  </a:moveTo>
                  <a:lnTo>
                    <a:pt x="2159" y="2161"/>
                  </a:lnTo>
                  <a:lnTo>
                    <a:pt x="519" y="2161"/>
                  </a:lnTo>
                  <a:lnTo>
                    <a:pt x="519" y="520"/>
                  </a:lnTo>
                  <a:close/>
                  <a:moveTo>
                    <a:pt x="442" y="0"/>
                  </a:moveTo>
                  <a:cubicBezTo>
                    <a:pt x="199" y="0"/>
                    <a:pt x="1" y="199"/>
                    <a:pt x="1" y="442"/>
                  </a:cubicBezTo>
                  <a:lnTo>
                    <a:pt x="1" y="2238"/>
                  </a:lnTo>
                  <a:cubicBezTo>
                    <a:pt x="1" y="2481"/>
                    <a:pt x="199" y="2679"/>
                    <a:pt x="442" y="2679"/>
                  </a:cubicBezTo>
                  <a:lnTo>
                    <a:pt x="2238" y="2679"/>
                  </a:lnTo>
                  <a:cubicBezTo>
                    <a:pt x="2481" y="2679"/>
                    <a:pt x="2679" y="2481"/>
                    <a:pt x="2679" y="2238"/>
                  </a:cubicBezTo>
                  <a:lnTo>
                    <a:pt x="2679" y="442"/>
                  </a:lnTo>
                  <a:cubicBezTo>
                    <a:pt x="2679" y="199"/>
                    <a:pt x="2481"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707" name="Google Shape;2707;p63"/>
            <p:cNvSpPr/>
            <p:nvPr/>
          </p:nvSpPr>
          <p:spPr>
            <a:xfrm>
              <a:off x="2447350" y="1832650"/>
              <a:ext cx="66975" cy="67000"/>
            </a:xfrm>
            <a:custGeom>
              <a:avLst/>
              <a:gdLst/>
              <a:ahLst/>
              <a:cxnLst/>
              <a:rect l="l" t="t" r="r" b="b"/>
              <a:pathLst>
                <a:path w="2679" h="2680" extrusionOk="0">
                  <a:moveTo>
                    <a:pt x="2158" y="520"/>
                  </a:moveTo>
                  <a:lnTo>
                    <a:pt x="2158" y="2161"/>
                  </a:lnTo>
                  <a:lnTo>
                    <a:pt x="519" y="2161"/>
                  </a:lnTo>
                  <a:lnTo>
                    <a:pt x="519" y="520"/>
                  </a:lnTo>
                  <a:close/>
                  <a:moveTo>
                    <a:pt x="442" y="0"/>
                  </a:moveTo>
                  <a:cubicBezTo>
                    <a:pt x="198" y="0"/>
                    <a:pt x="0" y="199"/>
                    <a:pt x="0" y="442"/>
                  </a:cubicBezTo>
                  <a:lnTo>
                    <a:pt x="0" y="2238"/>
                  </a:lnTo>
                  <a:cubicBezTo>
                    <a:pt x="0" y="2481"/>
                    <a:pt x="198" y="2679"/>
                    <a:pt x="442" y="2679"/>
                  </a:cubicBezTo>
                  <a:lnTo>
                    <a:pt x="2237" y="2679"/>
                  </a:lnTo>
                  <a:cubicBezTo>
                    <a:pt x="2481" y="2679"/>
                    <a:pt x="2678" y="2481"/>
                    <a:pt x="2678" y="2238"/>
                  </a:cubicBezTo>
                  <a:lnTo>
                    <a:pt x="2678" y="442"/>
                  </a:lnTo>
                  <a:cubicBezTo>
                    <a:pt x="2678" y="199"/>
                    <a:pt x="2481" y="0"/>
                    <a:pt x="2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708" name="Google Shape;2708;p63"/>
          <p:cNvGrpSpPr/>
          <p:nvPr/>
        </p:nvGrpSpPr>
        <p:grpSpPr>
          <a:xfrm>
            <a:off x="1326125" y="2453495"/>
            <a:ext cx="343656" cy="532498"/>
            <a:chOff x="2171525" y="2344575"/>
            <a:chExt cx="294125" cy="455750"/>
          </a:xfrm>
        </p:grpSpPr>
        <p:sp>
          <p:nvSpPr>
            <p:cNvPr id="2709" name="Google Shape;2709;p63"/>
            <p:cNvSpPr/>
            <p:nvPr/>
          </p:nvSpPr>
          <p:spPr>
            <a:xfrm>
              <a:off x="2301375" y="2568425"/>
              <a:ext cx="47075" cy="72200"/>
            </a:xfrm>
            <a:custGeom>
              <a:avLst/>
              <a:gdLst/>
              <a:ahLst/>
              <a:cxnLst/>
              <a:rect l="l" t="t" r="r" b="b"/>
              <a:pathLst>
                <a:path w="1883" h="2888" extrusionOk="0">
                  <a:moveTo>
                    <a:pt x="955" y="453"/>
                  </a:moveTo>
                  <a:cubicBezTo>
                    <a:pt x="1211" y="453"/>
                    <a:pt x="1370" y="598"/>
                    <a:pt x="1370" y="907"/>
                  </a:cubicBezTo>
                  <a:lnTo>
                    <a:pt x="1370" y="953"/>
                  </a:lnTo>
                  <a:cubicBezTo>
                    <a:pt x="1370" y="1261"/>
                    <a:pt x="1211" y="1408"/>
                    <a:pt x="955" y="1408"/>
                  </a:cubicBezTo>
                  <a:lnTo>
                    <a:pt x="512" y="1408"/>
                  </a:lnTo>
                  <a:lnTo>
                    <a:pt x="512" y="453"/>
                  </a:lnTo>
                  <a:close/>
                  <a:moveTo>
                    <a:pt x="193" y="1"/>
                  </a:moveTo>
                  <a:cubicBezTo>
                    <a:pt x="75" y="1"/>
                    <a:pt x="1" y="76"/>
                    <a:pt x="1" y="159"/>
                  </a:cubicBezTo>
                  <a:lnTo>
                    <a:pt x="1" y="2726"/>
                  </a:lnTo>
                  <a:cubicBezTo>
                    <a:pt x="1" y="2832"/>
                    <a:pt x="126" y="2888"/>
                    <a:pt x="256" y="2888"/>
                  </a:cubicBezTo>
                  <a:cubicBezTo>
                    <a:pt x="383" y="2888"/>
                    <a:pt x="512" y="2832"/>
                    <a:pt x="512" y="2726"/>
                  </a:cubicBezTo>
                  <a:lnTo>
                    <a:pt x="512" y="1810"/>
                  </a:lnTo>
                  <a:lnTo>
                    <a:pt x="955" y="1810"/>
                  </a:lnTo>
                  <a:cubicBezTo>
                    <a:pt x="1476" y="1810"/>
                    <a:pt x="1883" y="1560"/>
                    <a:pt x="1883" y="914"/>
                  </a:cubicBezTo>
                  <a:lnTo>
                    <a:pt x="1883" y="890"/>
                  </a:lnTo>
                  <a:cubicBezTo>
                    <a:pt x="1882" y="243"/>
                    <a:pt x="1488" y="1"/>
                    <a:pt x="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710" name="Google Shape;2710;p63"/>
            <p:cNvSpPr/>
            <p:nvPr/>
          </p:nvSpPr>
          <p:spPr>
            <a:xfrm>
              <a:off x="2171525" y="2344575"/>
              <a:ext cx="293325" cy="288700"/>
            </a:xfrm>
            <a:custGeom>
              <a:avLst/>
              <a:gdLst/>
              <a:ahLst/>
              <a:cxnLst/>
              <a:rect l="l" t="t" r="r" b="b"/>
              <a:pathLst>
                <a:path w="11733" h="11548" extrusionOk="0">
                  <a:moveTo>
                    <a:pt x="5896" y="0"/>
                  </a:moveTo>
                  <a:cubicBezTo>
                    <a:pt x="5845" y="0"/>
                    <a:pt x="5794" y="1"/>
                    <a:pt x="5742" y="2"/>
                  </a:cubicBezTo>
                  <a:cubicBezTo>
                    <a:pt x="4188" y="43"/>
                    <a:pt x="2740" y="677"/>
                    <a:pt x="1664" y="1788"/>
                  </a:cubicBezTo>
                  <a:cubicBezTo>
                    <a:pt x="588" y="2896"/>
                    <a:pt x="0" y="4366"/>
                    <a:pt x="6" y="5920"/>
                  </a:cubicBezTo>
                  <a:cubicBezTo>
                    <a:pt x="13" y="7514"/>
                    <a:pt x="676" y="9052"/>
                    <a:pt x="1828" y="10154"/>
                  </a:cubicBezTo>
                  <a:lnTo>
                    <a:pt x="2072" y="11341"/>
                  </a:lnTo>
                  <a:cubicBezTo>
                    <a:pt x="2097" y="11463"/>
                    <a:pt x="2205" y="11547"/>
                    <a:pt x="2324" y="11547"/>
                  </a:cubicBezTo>
                  <a:cubicBezTo>
                    <a:pt x="2341" y="11547"/>
                    <a:pt x="2359" y="11545"/>
                    <a:pt x="2377" y="11542"/>
                  </a:cubicBezTo>
                  <a:cubicBezTo>
                    <a:pt x="2516" y="11513"/>
                    <a:pt x="2606" y="11377"/>
                    <a:pt x="2577" y="11236"/>
                  </a:cubicBezTo>
                  <a:lnTo>
                    <a:pt x="2318" y="9970"/>
                  </a:lnTo>
                  <a:cubicBezTo>
                    <a:pt x="2308" y="9917"/>
                    <a:pt x="2281" y="9870"/>
                    <a:pt x="2241" y="9834"/>
                  </a:cubicBezTo>
                  <a:cubicBezTo>
                    <a:pt x="1139" y="8810"/>
                    <a:pt x="531" y="7419"/>
                    <a:pt x="523" y="5917"/>
                  </a:cubicBezTo>
                  <a:cubicBezTo>
                    <a:pt x="517" y="4497"/>
                    <a:pt x="1056" y="3158"/>
                    <a:pt x="2036" y="2145"/>
                  </a:cubicBezTo>
                  <a:cubicBezTo>
                    <a:pt x="3018" y="1133"/>
                    <a:pt x="4340" y="554"/>
                    <a:pt x="5758" y="517"/>
                  </a:cubicBezTo>
                  <a:cubicBezTo>
                    <a:pt x="5806" y="516"/>
                    <a:pt x="5854" y="515"/>
                    <a:pt x="5902" y="515"/>
                  </a:cubicBezTo>
                  <a:cubicBezTo>
                    <a:pt x="7155" y="515"/>
                    <a:pt x="8368" y="952"/>
                    <a:pt x="9332" y="1750"/>
                  </a:cubicBezTo>
                  <a:cubicBezTo>
                    <a:pt x="10320" y="2569"/>
                    <a:pt x="10983" y="3712"/>
                    <a:pt x="11202" y="4968"/>
                  </a:cubicBezTo>
                  <a:cubicBezTo>
                    <a:pt x="11224" y="5093"/>
                    <a:pt x="11333" y="5182"/>
                    <a:pt x="11457" y="5182"/>
                  </a:cubicBezTo>
                  <a:cubicBezTo>
                    <a:pt x="11472" y="5182"/>
                    <a:pt x="11486" y="5181"/>
                    <a:pt x="11501" y="5178"/>
                  </a:cubicBezTo>
                  <a:cubicBezTo>
                    <a:pt x="11638" y="5154"/>
                    <a:pt x="11733" y="5021"/>
                    <a:pt x="11708" y="4880"/>
                  </a:cubicBezTo>
                  <a:cubicBezTo>
                    <a:pt x="11468" y="3503"/>
                    <a:pt x="10741" y="2251"/>
                    <a:pt x="9659" y="1354"/>
                  </a:cubicBezTo>
                  <a:cubicBezTo>
                    <a:pt x="8602" y="478"/>
                    <a:pt x="7271" y="0"/>
                    <a:pt x="58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711" name="Google Shape;2711;p63"/>
            <p:cNvSpPr/>
            <p:nvPr/>
          </p:nvSpPr>
          <p:spPr>
            <a:xfrm>
              <a:off x="2231100" y="2503550"/>
              <a:ext cx="234550" cy="296775"/>
            </a:xfrm>
            <a:custGeom>
              <a:avLst/>
              <a:gdLst/>
              <a:ahLst/>
              <a:cxnLst/>
              <a:rect l="l" t="t" r="r" b="b"/>
              <a:pathLst>
                <a:path w="9382" h="11871" extrusionOk="0">
                  <a:moveTo>
                    <a:pt x="4326" y="8958"/>
                  </a:moveTo>
                  <a:lnTo>
                    <a:pt x="4325" y="11342"/>
                  </a:lnTo>
                  <a:cubicBezTo>
                    <a:pt x="4325" y="11348"/>
                    <a:pt x="4320" y="11352"/>
                    <a:pt x="4315" y="11352"/>
                  </a:cubicBezTo>
                  <a:lnTo>
                    <a:pt x="2721" y="11352"/>
                  </a:lnTo>
                  <a:cubicBezTo>
                    <a:pt x="2715" y="11352"/>
                    <a:pt x="2711" y="11347"/>
                    <a:pt x="2711" y="11342"/>
                  </a:cubicBezTo>
                  <a:lnTo>
                    <a:pt x="2711" y="8958"/>
                  </a:lnTo>
                  <a:close/>
                  <a:moveTo>
                    <a:pt x="9107" y="1"/>
                  </a:moveTo>
                  <a:cubicBezTo>
                    <a:pt x="8980" y="1"/>
                    <a:pt x="8869" y="97"/>
                    <a:pt x="8852" y="225"/>
                  </a:cubicBezTo>
                  <a:cubicBezTo>
                    <a:pt x="8694" y="1466"/>
                    <a:pt x="8100" y="2620"/>
                    <a:pt x="7178" y="3476"/>
                  </a:cubicBezTo>
                  <a:cubicBezTo>
                    <a:pt x="7138" y="3512"/>
                    <a:pt x="7112" y="3561"/>
                    <a:pt x="7101" y="3613"/>
                  </a:cubicBezTo>
                  <a:lnTo>
                    <a:pt x="6364" y="7200"/>
                  </a:lnTo>
                  <a:cubicBezTo>
                    <a:pt x="6215" y="7921"/>
                    <a:pt x="5573" y="8443"/>
                    <a:pt x="4838" y="8443"/>
                  </a:cubicBezTo>
                  <a:lnTo>
                    <a:pt x="2196" y="8443"/>
                  </a:lnTo>
                  <a:cubicBezTo>
                    <a:pt x="1460" y="8443"/>
                    <a:pt x="819" y="7921"/>
                    <a:pt x="671" y="7200"/>
                  </a:cubicBezTo>
                  <a:lnTo>
                    <a:pt x="534" y="6536"/>
                  </a:lnTo>
                  <a:cubicBezTo>
                    <a:pt x="510" y="6414"/>
                    <a:pt x="402" y="6330"/>
                    <a:pt x="282" y="6330"/>
                  </a:cubicBezTo>
                  <a:cubicBezTo>
                    <a:pt x="264" y="6330"/>
                    <a:pt x="247" y="6332"/>
                    <a:pt x="229" y="6335"/>
                  </a:cubicBezTo>
                  <a:cubicBezTo>
                    <a:pt x="90" y="6363"/>
                    <a:pt x="1" y="6500"/>
                    <a:pt x="29" y="6640"/>
                  </a:cubicBezTo>
                  <a:lnTo>
                    <a:pt x="166" y="7304"/>
                  </a:lnTo>
                  <a:cubicBezTo>
                    <a:pt x="362" y="8263"/>
                    <a:pt x="1216" y="8958"/>
                    <a:pt x="2194" y="8959"/>
                  </a:cubicBezTo>
                  <a:lnTo>
                    <a:pt x="2194" y="11344"/>
                  </a:lnTo>
                  <a:cubicBezTo>
                    <a:pt x="2194" y="11633"/>
                    <a:pt x="2429" y="11870"/>
                    <a:pt x="2720" y="11870"/>
                  </a:cubicBezTo>
                  <a:lnTo>
                    <a:pt x="4313" y="11870"/>
                  </a:lnTo>
                  <a:cubicBezTo>
                    <a:pt x="4604" y="11870"/>
                    <a:pt x="4840" y="11635"/>
                    <a:pt x="4840" y="11344"/>
                  </a:cubicBezTo>
                  <a:lnTo>
                    <a:pt x="4840" y="8959"/>
                  </a:lnTo>
                  <a:cubicBezTo>
                    <a:pt x="5818" y="8958"/>
                    <a:pt x="6671" y="8263"/>
                    <a:pt x="6868" y="7304"/>
                  </a:cubicBezTo>
                  <a:lnTo>
                    <a:pt x="7589" y="3797"/>
                  </a:lnTo>
                  <a:cubicBezTo>
                    <a:pt x="8563" y="2865"/>
                    <a:pt x="9192" y="1623"/>
                    <a:pt x="9362" y="291"/>
                  </a:cubicBezTo>
                  <a:cubicBezTo>
                    <a:pt x="9381" y="149"/>
                    <a:pt x="9281" y="21"/>
                    <a:pt x="9141" y="3"/>
                  </a:cubicBezTo>
                  <a:cubicBezTo>
                    <a:pt x="9129" y="2"/>
                    <a:pt x="9118" y="1"/>
                    <a:pt x="9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712" name="Google Shape;2712;p63"/>
            <p:cNvSpPr/>
            <p:nvPr/>
          </p:nvSpPr>
          <p:spPr>
            <a:xfrm>
              <a:off x="2207450" y="2380375"/>
              <a:ext cx="223175" cy="118025"/>
            </a:xfrm>
            <a:custGeom>
              <a:avLst/>
              <a:gdLst/>
              <a:ahLst/>
              <a:cxnLst/>
              <a:rect l="l" t="t" r="r" b="b"/>
              <a:pathLst>
                <a:path w="8927" h="4721" extrusionOk="0">
                  <a:moveTo>
                    <a:pt x="4462" y="3537"/>
                  </a:moveTo>
                  <a:cubicBezTo>
                    <a:pt x="4966" y="3537"/>
                    <a:pt x="5434" y="3795"/>
                    <a:pt x="5710" y="4205"/>
                  </a:cubicBezTo>
                  <a:lnTo>
                    <a:pt x="3214" y="4205"/>
                  </a:lnTo>
                  <a:cubicBezTo>
                    <a:pt x="3475" y="3810"/>
                    <a:pt x="3910" y="3559"/>
                    <a:pt x="4401" y="3538"/>
                  </a:cubicBezTo>
                  <a:cubicBezTo>
                    <a:pt x="4421" y="3537"/>
                    <a:pt x="4441" y="3537"/>
                    <a:pt x="4462" y="3537"/>
                  </a:cubicBezTo>
                  <a:close/>
                  <a:moveTo>
                    <a:pt x="4462" y="519"/>
                  </a:moveTo>
                  <a:cubicBezTo>
                    <a:pt x="6552" y="519"/>
                    <a:pt x="8268" y="2151"/>
                    <a:pt x="8401" y="4207"/>
                  </a:cubicBezTo>
                  <a:lnTo>
                    <a:pt x="6298" y="4207"/>
                  </a:lnTo>
                  <a:lnTo>
                    <a:pt x="6298" y="4205"/>
                  </a:lnTo>
                  <a:cubicBezTo>
                    <a:pt x="6025" y="3605"/>
                    <a:pt x="5470" y="3177"/>
                    <a:pt x="4830" y="3057"/>
                  </a:cubicBezTo>
                  <a:lnTo>
                    <a:pt x="5475" y="1443"/>
                  </a:lnTo>
                  <a:cubicBezTo>
                    <a:pt x="5527" y="1311"/>
                    <a:pt x="5464" y="1162"/>
                    <a:pt x="5331" y="1108"/>
                  </a:cubicBezTo>
                  <a:cubicBezTo>
                    <a:pt x="5300" y="1096"/>
                    <a:pt x="5268" y="1090"/>
                    <a:pt x="5236" y="1090"/>
                  </a:cubicBezTo>
                  <a:cubicBezTo>
                    <a:pt x="5134" y="1090"/>
                    <a:pt x="5036" y="1152"/>
                    <a:pt x="4996" y="1252"/>
                  </a:cubicBezTo>
                  <a:lnTo>
                    <a:pt x="4285" y="3031"/>
                  </a:lnTo>
                  <a:cubicBezTo>
                    <a:pt x="3554" y="3094"/>
                    <a:pt x="2926" y="3542"/>
                    <a:pt x="2627" y="4207"/>
                  </a:cubicBezTo>
                  <a:lnTo>
                    <a:pt x="525" y="4207"/>
                  </a:lnTo>
                  <a:cubicBezTo>
                    <a:pt x="658" y="2151"/>
                    <a:pt x="2373" y="519"/>
                    <a:pt x="4462" y="519"/>
                  </a:cubicBezTo>
                  <a:close/>
                  <a:moveTo>
                    <a:pt x="4462" y="0"/>
                  </a:moveTo>
                  <a:cubicBezTo>
                    <a:pt x="2001" y="0"/>
                    <a:pt x="1" y="2002"/>
                    <a:pt x="1" y="4463"/>
                  </a:cubicBezTo>
                  <a:cubicBezTo>
                    <a:pt x="1" y="4606"/>
                    <a:pt x="116" y="4720"/>
                    <a:pt x="258" y="4720"/>
                  </a:cubicBezTo>
                  <a:lnTo>
                    <a:pt x="8667" y="4720"/>
                  </a:lnTo>
                  <a:cubicBezTo>
                    <a:pt x="8810" y="4720"/>
                    <a:pt x="8924" y="4604"/>
                    <a:pt x="8924" y="4463"/>
                  </a:cubicBezTo>
                  <a:cubicBezTo>
                    <a:pt x="8926" y="2002"/>
                    <a:pt x="6924" y="0"/>
                    <a:pt x="4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713" name="Google Shape;2713;p63"/>
            <p:cNvSpPr/>
            <p:nvPr/>
          </p:nvSpPr>
          <p:spPr>
            <a:xfrm>
              <a:off x="2258700" y="2542925"/>
              <a:ext cx="120625" cy="120575"/>
            </a:xfrm>
            <a:custGeom>
              <a:avLst/>
              <a:gdLst/>
              <a:ahLst/>
              <a:cxnLst/>
              <a:rect l="l" t="t" r="r" b="b"/>
              <a:pathLst>
                <a:path w="4825" h="4823" extrusionOk="0">
                  <a:moveTo>
                    <a:pt x="2412" y="518"/>
                  </a:moveTo>
                  <a:cubicBezTo>
                    <a:pt x="2918" y="518"/>
                    <a:pt x="3394" y="715"/>
                    <a:pt x="3752" y="1072"/>
                  </a:cubicBezTo>
                  <a:cubicBezTo>
                    <a:pt x="4110" y="1430"/>
                    <a:pt x="4306" y="1906"/>
                    <a:pt x="4306" y="2413"/>
                  </a:cubicBezTo>
                  <a:cubicBezTo>
                    <a:pt x="4308" y="2918"/>
                    <a:pt x="4111" y="3394"/>
                    <a:pt x="3753" y="3752"/>
                  </a:cubicBezTo>
                  <a:cubicBezTo>
                    <a:pt x="3384" y="4121"/>
                    <a:pt x="2899" y="4306"/>
                    <a:pt x="2413" y="4306"/>
                  </a:cubicBezTo>
                  <a:cubicBezTo>
                    <a:pt x="1928" y="4306"/>
                    <a:pt x="1442" y="4121"/>
                    <a:pt x="1072" y="3752"/>
                  </a:cubicBezTo>
                  <a:cubicBezTo>
                    <a:pt x="715" y="3394"/>
                    <a:pt x="518" y="2918"/>
                    <a:pt x="518" y="2413"/>
                  </a:cubicBezTo>
                  <a:cubicBezTo>
                    <a:pt x="518" y="1906"/>
                    <a:pt x="715" y="1430"/>
                    <a:pt x="1072" y="1072"/>
                  </a:cubicBezTo>
                  <a:cubicBezTo>
                    <a:pt x="1431" y="715"/>
                    <a:pt x="1906" y="518"/>
                    <a:pt x="2412" y="518"/>
                  </a:cubicBezTo>
                  <a:close/>
                  <a:moveTo>
                    <a:pt x="2412" y="0"/>
                  </a:moveTo>
                  <a:cubicBezTo>
                    <a:pt x="1768" y="0"/>
                    <a:pt x="1163" y="252"/>
                    <a:pt x="707" y="707"/>
                  </a:cubicBezTo>
                  <a:cubicBezTo>
                    <a:pt x="252" y="1163"/>
                    <a:pt x="1" y="1767"/>
                    <a:pt x="1" y="2413"/>
                  </a:cubicBezTo>
                  <a:cubicBezTo>
                    <a:pt x="1" y="3057"/>
                    <a:pt x="252" y="3662"/>
                    <a:pt x="707" y="4118"/>
                  </a:cubicBezTo>
                  <a:cubicBezTo>
                    <a:pt x="1176" y="4587"/>
                    <a:pt x="1794" y="4823"/>
                    <a:pt x="2412" y="4823"/>
                  </a:cubicBezTo>
                  <a:cubicBezTo>
                    <a:pt x="3030" y="4823"/>
                    <a:pt x="3646" y="4587"/>
                    <a:pt x="4118" y="4118"/>
                  </a:cubicBezTo>
                  <a:cubicBezTo>
                    <a:pt x="4573" y="3662"/>
                    <a:pt x="4824" y="3057"/>
                    <a:pt x="4824" y="2413"/>
                  </a:cubicBezTo>
                  <a:cubicBezTo>
                    <a:pt x="4824" y="1767"/>
                    <a:pt x="4573" y="1163"/>
                    <a:pt x="4118" y="707"/>
                  </a:cubicBezTo>
                  <a:cubicBezTo>
                    <a:pt x="3662" y="252"/>
                    <a:pt x="3057" y="0"/>
                    <a:pt x="24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grpSp>
        <p:nvGrpSpPr>
          <p:cNvPr id="2714" name="Google Shape;2714;p63"/>
          <p:cNvGrpSpPr/>
          <p:nvPr/>
        </p:nvGrpSpPr>
        <p:grpSpPr>
          <a:xfrm>
            <a:off x="1231353" y="3220024"/>
            <a:ext cx="533199" cy="519938"/>
            <a:chOff x="2090275" y="3000550"/>
            <a:chExt cx="456350" cy="445000"/>
          </a:xfrm>
        </p:grpSpPr>
        <p:sp>
          <p:nvSpPr>
            <p:cNvPr id="2715" name="Google Shape;2715;p63"/>
            <p:cNvSpPr/>
            <p:nvPr/>
          </p:nvSpPr>
          <p:spPr>
            <a:xfrm>
              <a:off x="2297750" y="3026675"/>
              <a:ext cx="41425" cy="63475"/>
            </a:xfrm>
            <a:custGeom>
              <a:avLst/>
              <a:gdLst/>
              <a:ahLst/>
              <a:cxnLst/>
              <a:rect l="l" t="t" r="r" b="b"/>
              <a:pathLst>
                <a:path w="1657" h="2539" extrusionOk="0">
                  <a:moveTo>
                    <a:pt x="841" y="397"/>
                  </a:moveTo>
                  <a:cubicBezTo>
                    <a:pt x="1065" y="397"/>
                    <a:pt x="1204" y="526"/>
                    <a:pt x="1204" y="796"/>
                  </a:cubicBezTo>
                  <a:lnTo>
                    <a:pt x="1204" y="837"/>
                  </a:lnTo>
                  <a:cubicBezTo>
                    <a:pt x="1204" y="1107"/>
                    <a:pt x="1065" y="1236"/>
                    <a:pt x="841" y="1236"/>
                  </a:cubicBezTo>
                  <a:lnTo>
                    <a:pt x="451" y="1236"/>
                  </a:lnTo>
                  <a:lnTo>
                    <a:pt x="451" y="397"/>
                  </a:lnTo>
                  <a:close/>
                  <a:moveTo>
                    <a:pt x="171" y="1"/>
                  </a:moveTo>
                  <a:cubicBezTo>
                    <a:pt x="66" y="1"/>
                    <a:pt x="0" y="67"/>
                    <a:pt x="0" y="140"/>
                  </a:cubicBezTo>
                  <a:lnTo>
                    <a:pt x="0" y="2396"/>
                  </a:lnTo>
                  <a:cubicBezTo>
                    <a:pt x="0" y="2489"/>
                    <a:pt x="112" y="2539"/>
                    <a:pt x="226" y="2539"/>
                  </a:cubicBezTo>
                  <a:cubicBezTo>
                    <a:pt x="337" y="2539"/>
                    <a:pt x="451" y="2489"/>
                    <a:pt x="451" y="2396"/>
                  </a:cubicBezTo>
                  <a:lnTo>
                    <a:pt x="451" y="1590"/>
                  </a:lnTo>
                  <a:lnTo>
                    <a:pt x="841" y="1590"/>
                  </a:lnTo>
                  <a:cubicBezTo>
                    <a:pt x="1298" y="1590"/>
                    <a:pt x="1656" y="1371"/>
                    <a:pt x="1656" y="803"/>
                  </a:cubicBezTo>
                  <a:lnTo>
                    <a:pt x="1656" y="782"/>
                  </a:lnTo>
                  <a:cubicBezTo>
                    <a:pt x="1656" y="213"/>
                    <a:pt x="1309" y="1"/>
                    <a:pt x="8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716" name="Google Shape;2716;p63"/>
            <p:cNvSpPr/>
            <p:nvPr/>
          </p:nvSpPr>
          <p:spPr>
            <a:xfrm>
              <a:off x="2094375" y="3000550"/>
              <a:ext cx="341475" cy="366100"/>
            </a:xfrm>
            <a:custGeom>
              <a:avLst/>
              <a:gdLst/>
              <a:ahLst/>
              <a:cxnLst/>
              <a:rect l="l" t="t" r="r" b="b"/>
              <a:pathLst>
                <a:path w="13659" h="14644" extrusionOk="0">
                  <a:moveTo>
                    <a:pt x="9588" y="530"/>
                  </a:moveTo>
                  <a:cubicBezTo>
                    <a:pt x="11138" y="530"/>
                    <a:pt x="12399" y="1791"/>
                    <a:pt x="12399" y="3341"/>
                  </a:cubicBezTo>
                  <a:lnTo>
                    <a:pt x="12399" y="4331"/>
                  </a:lnTo>
                  <a:cubicBezTo>
                    <a:pt x="11271" y="4040"/>
                    <a:pt x="10117" y="3894"/>
                    <a:pt x="8963" y="3894"/>
                  </a:cubicBezTo>
                  <a:cubicBezTo>
                    <a:pt x="7809" y="3894"/>
                    <a:pt x="6655" y="4040"/>
                    <a:pt x="5528" y="4331"/>
                  </a:cubicBezTo>
                  <a:lnTo>
                    <a:pt x="5528" y="3341"/>
                  </a:lnTo>
                  <a:cubicBezTo>
                    <a:pt x="5528" y="1791"/>
                    <a:pt x="6790" y="530"/>
                    <a:pt x="8339" y="530"/>
                  </a:cubicBezTo>
                  <a:close/>
                  <a:moveTo>
                    <a:pt x="8963" y="4422"/>
                  </a:moveTo>
                  <a:cubicBezTo>
                    <a:pt x="10073" y="4422"/>
                    <a:pt x="11184" y="4563"/>
                    <a:pt x="12268" y="4844"/>
                  </a:cubicBezTo>
                  <a:lnTo>
                    <a:pt x="12097" y="5154"/>
                  </a:lnTo>
                  <a:cubicBezTo>
                    <a:pt x="12061" y="5218"/>
                    <a:pt x="12019" y="5277"/>
                    <a:pt x="11970" y="5330"/>
                  </a:cubicBezTo>
                  <a:lnTo>
                    <a:pt x="11969" y="5331"/>
                  </a:lnTo>
                  <a:cubicBezTo>
                    <a:pt x="11872" y="5436"/>
                    <a:pt x="11753" y="5514"/>
                    <a:pt x="11624" y="5565"/>
                  </a:cubicBezTo>
                  <a:lnTo>
                    <a:pt x="11623" y="5565"/>
                  </a:lnTo>
                  <a:cubicBezTo>
                    <a:pt x="11608" y="5570"/>
                    <a:pt x="11596" y="5575"/>
                    <a:pt x="11581" y="5578"/>
                  </a:cubicBezTo>
                  <a:cubicBezTo>
                    <a:pt x="11578" y="5580"/>
                    <a:pt x="11576" y="5580"/>
                    <a:pt x="11573" y="5581"/>
                  </a:cubicBezTo>
                  <a:cubicBezTo>
                    <a:pt x="11537" y="5592"/>
                    <a:pt x="11500" y="5602"/>
                    <a:pt x="11462" y="5608"/>
                  </a:cubicBezTo>
                  <a:cubicBezTo>
                    <a:pt x="11453" y="5609"/>
                    <a:pt x="11444" y="5611"/>
                    <a:pt x="11434" y="5613"/>
                  </a:cubicBezTo>
                  <a:cubicBezTo>
                    <a:pt x="11427" y="5614"/>
                    <a:pt x="11418" y="5616"/>
                    <a:pt x="11411" y="5616"/>
                  </a:cubicBezTo>
                  <a:cubicBezTo>
                    <a:pt x="11398" y="5617"/>
                    <a:pt x="11387" y="5618"/>
                    <a:pt x="11377" y="5619"/>
                  </a:cubicBezTo>
                  <a:cubicBezTo>
                    <a:pt x="11370" y="5619"/>
                    <a:pt x="11364" y="5621"/>
                    <a:pt x="11357" y="5621"/>
                  </a:cubicBezTo>
                  <a:cubicBezTo>
                    <a:pt x="11340" y="5622"/>
                    <a:pt x="11321" y="5622"/>
                    <a:pt x="11302" y="5622"/>
                  </a:cubicBezTo>
                  <a:lnTo>
                    <a:pt x="6624" y="5622"/>
                  </a:lnTo>
                  <a:cubicBezTo>
                    <a:pt x="6605" y="5622"/>
                    <a:pt x="6587" y="5621"/>
                    <a:pt x="6568" y="5621"/>
                  </a:cubicBezTo>
                  <a:cubicBezTo>
                    <a:pt x="6562" y="5621"/>
                    <a:pt x="6556" y="5619"/>
                    <a:pt x="6549" y="5619"/>
                  </a:cubicBezTo>
                  <a:cubicBezTo>
                    <a:pt x="6537" y="5618"/>
                    <a:pt x="6526" y="5617"/>
                    <a:pt x="6516" y="5616"/>
                  </a:cubicBezTo>
                  <a:cubicBezTo>
                    <a:pt x="6508" y="5614"/>
                    <a:pt x="6499" y="5613"/>
                    <a:pt x="6491" y="5613"/>
                  </a:cubicBezTo>
                  <a:cubicBezTo>
                    <a:pt x="6482" y="5612"/>
                    <a:pt x="6474" y="5611"/>
                    <a:pt x="6464" y="5608"/>
                  </a:cubicBezTo>
                  <a:cubicBezTo>
                    <a:pt x="6427" y="5602"/>
                    <a:pt x="6389" y="5592"/>
                    <a:pt x="6352" y="5581"/>
                  </a:cubicBezTo>
                  <a:cubicBezTo>
                    <a:pt x="6350" y="5580"/>
                    <a:pt x="6347" y="5580"/>
                    <a:pt x="6346" y="5578"/>
                  </a:cubicBezTo>
                  <a:cubicBezTo>
                    <a:pt x="6332" y="5575"/>
                    <a:pt x="6319" y="5570"/>
                    <a:pt x="6305" y="5565"/>
                  </a:cubicBezTo>
                  <a:lnTo>
                    <a:pt x="6304" y="5565"/>
                  </a:lnTo>
                  <a:cubicBezTo>
                    <a:pt x="6173" y="5513"/>
                    <a:pt x="6055" y="5434"/>
                    <a:pt x="5959" y="5330"/>
                  </a:cubicBezTo>
                  <a:cubicBezTo>
                    <a:pt x="5950" y="5321"/>
                    <a:pt x="5941" y="5312"/>
                    <a:pt x="5934" y="5304"/>
                  </a:cubicBezTo>
                  <a:cubicBezTo>
                    <a:pt x="5894" y="5258"/>
                    <a:pt x="5859" y="5207"/>
                    <a:pt x="5830" y="5154"/>
                  </a:cubicBezTo>
                  <a:lnTo>
                    <a:pt x="5658" y="4844"/>
                  </a:lnTo>
                  <a:cubicBezTo>
                    <a:pt x="6743" y="4563"/>
                    <a:pt x="7853" y="4422"/>
                    <a:pt x="8963" y="4422"/>
                  </a:cubicBezTo>
                  <a:close/>
                  <a:moveTo>
                    <a:pt x="5318" y="5323"/>
                  </a:moveTo>
                  <a:lnTo>
                    <a:pt x="5368" y="5410"/>
                  </a:lnTo>
                  <a:cubicBezTo>
                    <a:pt x="5406" y="5480"/>
                    <a:pt x="5451" y="5545"/>
                    <a:pt x="5500" y="5607"/>
                  </a:cubicBezTo>
                  <a:lnTo>
                    <a:pt x="5501" y="6335"/>
                  </a:lnTo>
                  <a:cubicBezTo>
                    <a:pt x="5400" y="6334"/>
                    <a:pt x="5318" y="6251"/>
                    <a:pt x="5318" y="6151"/>
                  </a:cubicBezTo>
                  <a:lnTo>
                    <a:pt x="5318" y="5323"/>
                  </a:lnTo>
                  <a:close/>
                  <a:moveTo>
                    <a:pt x="12607" y="5322"/>
                  </a:moveTo>
                  <a:lnTo>
                    <a:pt x="12607" y="6150"/>
                  </a:lnTo>
                  <a:cubicBezTo>
                    <a:pt x="12607" y="6251"/>
                    <a:pt x="12526" y="6333"/>
                    <a:pt x="12426" y="6335"/>
                  </a:cubicBezTo>
                  <a:lnTo>
                    <a:pt x="12426" y="5607"/>
                  </a:lnTo>
                  <a:cubicBezTo>
                    <a:pt x="12474" y="5545"/>
                    <a:pt x="12519" y="5479"/>
                    <a:pt x="12559" y="5410"/>
                  </a:cubicBezTo>
                  <a:lnTo>
                    <a:pt x="12600" y="5336"/>
                  </a:lnTo>
                  <a:lnTo>
                    <a:pt x="12607" y="5322"/>
                  </a:lnTo>
                  <a:close/>
                  <a:moveTo>
                    <a:pt x="11897" y="6020"/>
                  </a:moveTo>
                  <a:lnTo>
                    <a:pt x="11897" y="6774"/>
                  </a:lnTo>
                  <a:cubicBezTo>
                    <a:pt x="11897" y="6806"/>
                    <a:pt x="11896" y="6839"/>
                    <a:pt x="11893" y="6873"/>
                  </a:cubicBezTo>
                  <a:cubicBezTo>
                    <a:pt x="11893" y="6877"/>
                    <a:pt x="11893" y="6882"/>
                    <a:pt x="11892" y="6886"/>
                  </a:cubicBezTo>
                  <a:cubicBezTo>
                    <a:pt x="11891" y="6915"/>
                    <a:pt x="11889" y="6944"/>
                    <a:pt x="11885" y="6973"/>
                  </a:cubicBezTo>
                  <a:cubicBezTo>
                    <a:pt x="11885" y="6978"/>
                    <a:pt x="11884" y="6982"/>
                    <a:pt x="11884" y="6987"/>
                  </a:cubicBezTo>
                  <a:cubicBezTo>
                    <a:pt x="11762" y="8033"/>
                    <a:pt x="10786" y="9215"/>
                    <a:pt x="9791" y="9462"/>
                  </a:cubicBezTo>
                  <a:lnTo>
                    <a:pt x="9756" y="9470"/>
                  </a:lnTo>
                  <a:cubicBezTo>
                    <a:pt x="9397" y="9559"/>
                    <a:pt x="9171" y="9604"/>
                    <a:pt x="8946" y="9604"/>
                  </a:cubicBezTo>
                  <a:cubicBezTo>
                    <a:pt x="8718" y="9604"/>
                    <a:pt x="8490" y="9558"/>
                    <a:pt x="8126" y="9467"/>
                  </a:cubicBezTo>
                  <a:cubicBezTo>
                    <a:pt x="7136" y="9217"/>
                    <a:pt x="6162" y="8036"/>
                    <a:pt x="6042" y="6993"/>
                  </a:cubicBezTo>
                  <a:cubicBezTo>
                    <a:pt x="6042" y="6989"/>
                    <a:pt x="6041" y="6985"/>
                    <a:pt x="6041" y="6981"/>
                  </a:cubicBezTo>
                  <a:cubicBezTo>
                    <a:pt x="6037" y="6951"/>
                    <a:pt x="6034" y="6921"/>
                    <a:pt x="6033" y="6891"/>
                  </a:cubicBezTo>
                  <a:cubicBezTo>
                    <a:pt x="6033" y="6888"/>
                    <a:pt x="6033" y="6884"/>
                    <a:pt x="6032" y="6879"/>
                  </a:cubicBezTo>
                  <a:cubicBezTo>
                    <a:pt x="6030" y="6846"/>
                    <a:pt x="6029" y="6813"/>
                    <a:pt x="6029" y="6781"/>
                  </a:cubicBezTo>
                  <a:lnTo>
                    <a:pt x="6029" y="6020"/>
                  </a:lnTo>
                  <a:cubicBezTo>
                    <a:pt x="6030" y="6020"/>
                    <a:pt x="6030" y="6021"/>
                    <a:pt x="6032" y="6021"/>
                  </a:cubicBezTo>
                  <a:cubicBezTo>
                    <a:pt x="6053" y="6030"/>
                    <a:pt x="6074" y="6039"/>
                    <a:pt x="6095" y="6048"/>
                  </a:cubicBezTo>
                  <a:lnTo>
                    <a:pt x="6106" y="6052"/>
                  </a:lnTo>
                  <a:cubicBezTo>
                    <a:pt x="6168" y="6076"/>
                    <a:pt x="6233" y="6096"/>
                    <a:pt x="6297" y="6111"/>
                  </a:cubicBezTo>
                  <a:cubicBezTo>
                    <a:pt x="6305" y="6112"/>
                    <a:pt x="6313" y="6115"/>
                    <a:pt x="6321" y="6117"/>
                  </a:cubicBezTo>
                  <a:cubicBezTo>
                    <a:pt x="6337" y="6122"/>
                    <a:pt x="6352" y="6124"/>
                    <a:pt x="6368" y="6127"/>
                  </a:cubicBezTo>
                  <a:lnTo>
                    <a:pt x="6410" y="6134"/>
                  </a:lnTo>
                  <a:cubicBezTo>
                    <a:pt x="6423" y="6137"/>
                    <a:pt x="6437" y="6138"/>
                    <a:pt x="6450" y="6139"/>
                  </a:cubicBezTo>
                  <a:cubicBezTo>
                    <a:pt x="6467" y="6142"/>
                    <a:pt x="6486" y="6143"/>
                    <a:pt x="6504" y="6144"/>
                  </a:cubicBezTo>
                  <a:cubicBezTo>
                    <a:pt x="6514" y="6146"/>
                    <a:pt x="6526" y="6147"/>
                    <a:pt x="6536" y="6147"/>
                  </a:cubicBezTo>
                  <a:cubicBezTo>
                    <a:pt x="6565" y="6148"/>
                    <a:pt x="6594" y="6149"/>
                    <a:pt x="6624" y="6149"/>
                  </a:cubicBezTo>
                  <a:lnTo>
                    <a:pt x="11301" y="6149"/>
                  </a:lnTo>
                  <a:cubicBezTo>
                    <a:pt x="11331" y="6149"/>
                    <a:pt x="11361" y="6148"/>
                    <a:pt x="11389" y="6147"/>
                  </a:cubicBezTo>
                  <a:cubicBezTo>
                    <a:pt x="11399" y="6146"/>
                    <a:pt x="11412" y="6146"/>
                    <a:pt x="11422" y="6144"/>
                  </a:cubicBezTo>
                  <a:cubicBezTo>
                    <a:pt x="11439" y="6143"/>
                    <a:pt x="11458" y="6141"/>
                    <a:pt x="11475" y="6139"/>
                  </a:cubicBezTo>
                  <a:cubicBezTo>
                    <a:pt x="11489" y="6138"/>
                    <a:pt x="11502" y="6136"/>
                    <a:pt x="11516" y="6134"/>
                  </a:cubicBezTo>
                  <a:lnTo>
                    <a:pt x="11558" y="6127"/>
                  </a:lnTo>
                  <a:cubicBezTo>
                    <a:pt x="11573" y="6124"/>
                    <a:pt x="11589" y="6122"/>
                    <a:pt x="11604" y="6117"/>
                  </a:cubicBezTo>
                  <a:cubicBezTo>
                    <a:pt x="11612" y="6116"/>
                    <a:pt x="11621" y="6113"/>
                    <a:pt x="11629" y="6111"/>
                  </a:cubicBezTo>
                  <a:cubicBezTo>
                    <a:pt x="11695" y="6096"/>
                    <a:pt x="11758" y="6076"/>
                    <a:pt x="11819" y="6052"/>
                  </a:cubicBezTo>
                  <a:lnTo>
                    <a:pt x="11831" y="6048"/>
                  </a:lnTo>
                  <a:cubicBezTo>
                    <a:pt x="11852" y="6039"/>
                    <a:pt x="11873" y="6030"/>
                    <a:pt x="11893" y="6021"/>
                  </a:cubicBezTo>
                  <a:cubicBezTo>
                    <a:pt x="11896" y="6021"/>
                    <a:pt x="11896" y="6020"/>
                    <a:pt x="11897" y="6020"/>
                  </a:cubicBezTo>
                  <a:close/>
                  <a:moveTo>
                    <a:pt x="10263" y="9861"/>
                  </a:moveTo>
                  <a:lnTo>
                    <a:pt x="10263" y="10349"/>
                  </a:lnTo>
                  <a:cubicBezTo>
                    <a:pt x="10263" y="10543"/>
                    <a:pt x="10379" y="10711"/>
                    <a:pt x="10557" y="10777"/>
                  </a:cubicBezTo>
                  <a:lnTo>
                    <a:pt x="11186" y="11112"/>
                  </a:lnTo>
                  <a:cubicBezTo>
                    <a:pt x="10542" y="11630"/>
                    <a:pt x="9753" y="11890"/>
                    <a:pt x="8963" y="11890"/>
                  </a:cubicBezTo>
                  <a:cubicBezTo>
                    <a:pt x="8174" y="11890"/>
                    <a:pt x="7384" y="11630"/>
                    <a:pt x="6738" y="11112"/>
                  </a:cubicBezTo>
                  <a:lnTo>
                    <a:pt x="7366" y="10777"/>
                  </a:lnTo>
                  <a:cubicBezTo>
                    <a:pt x="7543" y="10710"/>
                    <a:pt x="7661" y="10541"/>
                    <a:pt x="7661" y="10349"/>
                  </a:cubicBezTo>
                  <a:lnTo>
                    <a:pt x="7661" y="9869"/>
                  </a:lnTo>
                  <a:cubicBezTo>
                    <a:pt x="7772" y="9915"/>
                    <a:pt x="7883" y="9953"/>
                    <a:pt x="7995" y="9981"/>
                  </a:cubicBezTo>
                  <a:cubicBezTo>
                    <a:pt x="8405" y="10084"/>
                    <a:pt x="8674" y="10135"/>
                    <a:pt x="8946" y="10135"/>
                  </a:cubicBezTo>
                  <a:cubicBezTo>
                    <a:pt x="9213" y="10135"/>
                    <a:pt x="9481" y="10086"/>
                    <a:pt x="9884" y="9985"/>
                  </a:cubicBezTo>
                  <a:lnTo>
                    <a:pt x="9919" y="9976"/>
                  </a:lnTo>
                  <a:cubicBezTo>
                    <a:pt x="10034" y="9948"/>
                    <a:pt x="10149" y="9910"/>
                    <a:pt x="10263" y="9861"/>
                  </a:cubicBezTo>
                  <a:close/>
                  <a:moveTo>
                    <a:pt x="8335" y="1"/>
                  </a:moveTo>
                  <a:cubicBezTo>
                    <a:pt x="6493" y="1"/>
                    <a:pt x="4995" y="1499"/>
                    <a:pt x="4995" y="3341"/>
                  </a:cubicBezTo>
                  <a:lnTo>
                    <a:pt x="4995" y="4671"/>
                  </a:lnTo>
                  <a:lnTo>
                    <a:pt x="4995" y="4679"/>
                  </a:lnTo>
                  <a:cubicBezTo>
                    <a:pt x="4995" y="4687"/>
                    <a:pt x="4995" y="4696"/>
                    <a:pt x="4997" y="4705"/>
                  </a:cubicBezTo>
                  <a:cubicBezTo>
                    <a:pt x="4997" y="4708"/>
                    <a:pt x="4998" y="4712"/>
                    <a:pt x="4998" y="4715"/>
                  </a:cubicBezTo>
                  <a:cubicBezTo>
                    <a:pt x="4999" y="4726"/>
                    <a:pt x="5002" y="4739"/>
                    <a:pt x="5006" y="4751"/>
                  </a:cubicBezTo>
                  <a:cubicBezTo>
                    <a:pt x="5006" y="4752"/>
                    <a:pt x="5006" y="4752"/>
                    <a:pt x="5007" y="4753"/>
                  </a:cubicBezTo>
                  <a:cubicBezTo>
                    <a:pt x="5012" y="4765"/>
                    <a:pt x="5015" y="4777"/>
                    <a:pt x="5020" y="4787"/>
                  </a:cubicBezTo>
                  <a:cubicBezTo>
                    <a:pt x="5022" y="4790"/>
                    <a:pt x="5023" y="4793"/>
                    <a:pt x="5025" y="4798"/>
                  </a:cubicBezTo>
                  <a:lnTo>
                    <a:pt x="5029" y="4805"/>
                  </a:lnTo>
                  <a:lnTo>
                    <a:pt x="5045" y="4834"/>
                  </a:lnTo>
                  <a:cubicBezTo>
                    <a:pt x="4891" y="4921"/>
                    <a:pt x="4787" y="5084"/>
                    <a:pt x="4787" y="5273"/>
                  </a:cubicBezTo>
                  <a:lnTo>
                    <a:pt x="4787" y="6151"/>
                  </a:lnTo>
                  <a:cubicBezTo>
                    <a:pt x="4787" y="6544"/>
                    <a:pt x="5106" y="6863"/>
                    <a:pt x="5499" y="6864"/>
                  </a:cubicBezTo>
                  <a:cubicBezTo>
                    <a:pt x="5499" y="6874"/>
                    <a:pt x="5501" y="6886"/>
                    <a:pt x="5501" y="6896"/>
                  </a:cubicBezTo>
                  <a:cubicBezTo>
                    <a:pt x="5501" y="6905"/>
                    <a:pt x="5502" y="6913"/>
                    <a:pt x="5502" y="6922"/>
                  </a:cubicBezTo>
                  <a:cubicBezTo>
                    <a:pt x="5503" y="6952"/>
                    <a:pt x="5506" y="6985"/>
                    <a:pt x="5509" y="7016"/>
                  </a:cubicBezTo>
                  <a:cubicBezTo>
                    <a:pt x="5511" y="7025"/>
                    <a:pt x="5511" y="7034"/>
                    <a:pt x="5512" y="7043"/>
                  </a:cubicBezTo>
                  <a:cubicBezTo>
                    <a:pt x="5516" y="7078"/>
                    <a:pt x="5521" y="7114"/>
                    <a:pt x="5526" y="7148"/>
                  </a:cubicBezTo>
                  <a:cubicBezTo>
                    <a:pt x="5528" y="7168"/>
                    <a:pt x="5533" y="7188"/>
                    <a:pt x="5537" y="7208"/>
                  </a:cubicBezTo>
                  <a:cubicBezTo>
                    <a:pt x="5539" y="7223"/>
                    <a:pt x="5542" y="7238"/>
                    <a:pt x="5544" y="7253"/>
                  </a:cubicBezTo>
                  <a:cubicBezTo>
                    <a:pt x="5549" y="7279"/>
                    <a:pt x="5554" y="7303"/>
                    <a:pt x="5559" y="7328"/>
                  </a:cubicBezTo>
                  <a:cubicBezTo>
                    <a:pt x="5560" y="7332"/>
                    <a:pt x="5560" y="7337"/>
                    <a:pt x="5562" y="7342"/>
                  </a:cubicBezTo>
                  <a:cubicBezTo>
                    <a:pt x="5756" y="8211"/>
                    <a:pt x="6371" y="9073"/>
                    <a:pt x="7129" y="9583"/>
                  </a:cubicBezTo>
                  <a:lnTo>
                    <a:pt x="7129" y="10303"/>
                  </a:lnTo>
                  <a:lnTo>
                    <a:pt x="6324" y="10733"/>
                  </a:lnTo>
                  <a:lnTo>
                    <a:pt x="6185" y="10594"/>
                  </a:lnTo>
                  <a:cubicBezTo>
                    <a:pt x="6095" y="10504"/>
                    <a:pt x="5973" y="10455"/>
                    <a:pt x="5849" y="10455"/>
                  </a:cubicBezTo>
                  <a:cubicBezTo>
                    <a:pt x="5796" y="10455"/>
                    <a:pt x="5743" y="10464"/>
                    <a:pt x="5692" y="10482"/>
                  </a:cubicBezTo>
                  <a:lnTo>
                    <a:pt x="1940" y="11807"/>
                  </a:lnTo>
                  <a:cubicBezTo>
                    <a:pt x="842" y="12196"/>
                    <a:pt x="83" y="13199"/>
                    <a:pt x="10" y="14364"/>
                  </a:cubicBezTo>
                  <a:cubicBezTo>
                    <a:pt x="1" y="14509"/>
                    <a:pt x="112" y="14635"/>
                    <a:pt x="257" y="14644"/>
                  </a:cubicBezTo>
                  <a:lnTo>
                    <a:pt x="273" y="14644"/>
                  </a:lnTo>
                  <a:cubicBezTo>
                    <a:pt x="411" y="14644"/>
                    <a:pt x="529" y="14536"/>
                    <a:pt x="538" y="14397"/>
                  </a:cubicBezTo>
                  <a:cubicBezTo>
                    <a:pt x="598" y="13444"/>
                    <a:pt x="1219" y="12624"/>
                    <a:pt x="2116" y="12305"/>
                  </a:cubicBezTo>
                  <a:lnTo>
                    <a:pt x="5835" y="10992"/>
                  </a:lnTo>
                  <a:lnTo>
                    <a:pt x="6069" y="11225"/>
                  </a:lnTo>
                  <a:cubicBezTo>
                    <a:pt x="6075" y="11233"/>
                    <a:pt x="6082" y="11239"/>
                    <a:pt x="6090" y="11245"/>
                  </a:cubicBezTo>
                  <a:lnTo>
                    <a:pt x="6091" y="11245"/>
                  </a:lnTo>
                  <a:cubicBezTo>
                    <a:pt x="6858" y="12002"/>
                    <a:pt x="7875" y="12419"/>
                    <a:pt x="8960" y="12419"/>
                  </a:cubicBezTo>
                  <a:cubicBezTo>
                    <a:pt x="10010" y="12419"/>
                    <a:pt x="10997" y="12028"/>
                    <a:pt x="11753" y="11317"/>
                  </a:cubicBezTo>
                  <a:cubicBezTo>
                    <a:pt x="11778" y="11293"/>
                    <a:pt x="11803" y="11271"/>
                    <a:pt x="11828" y="11246"/>
                  </a:cubicBezTo>
                  <a:lnTo>
                    <a:pt x="11829" y="11245"/>
                  </a:lnTo>
                  <a:lnTo>
                    <a:pt x="11848" y="11225"/>
                  </a:lnTo>
                  <a:lnTo>
                    <a:pt x="12082" y="10992"/>
                  </a:lnTo>
                  <a:lnTo>
                    <a:pt x="13267" y="11411"/>
                  </a:lnTo>
                  <a:cubicBezTo>
                    <a:pt x="13296" y="11421"/>
                    <a:pt x="13327" y="11426"/>
                    <a:pt x="13356" y="11426"/>
                  </a:cubicBezTo>
                  <a:cubicBezTo>
                    <a:pt x="13465" y="11426"/>
                    <a:pt x="13566" y="11359"/>
                    <a:pt x="13605" y="11250"/>
                  </a:cubicBezTo>
                  <a:cubicBezTo>
                    <a:pt x="13658" y="11111"/>
                    <a:pt x="13586" y="10960"/>
                    <a:pt x="13449" y="10911"/>
                  </a:cubicBezTo>
                  <a:lnTo>
                    <a:pt x="12230" y="10481"/>
                  </a:lnTo>
                  <a:cubicBezTo>
                    <a:pt x="12179" y="10463"/>
                    <a:pt x="12126" y="10454"/>
                    <a:pt x="12073" y="10454"/>
                  </a:cubicBezTo>
                  <a:cubicBezTo>
                    <a:pt x="11949" y="10454"/>
                    <a:pt x="11827" y="10502"/>
                    <a:pt x="11737" y="10592"/>
                  </a:cubicBezTo>
                  <a:lnTo>
                    <a:pt x="11598" y="10731"/>
                  </a:lnTo>
                  <a:lnTo>
                    <a:pt x="10793" y="10303"/>
                  </a:lnTo>
                  <a:lnTo>
                    <a:pt x="10793" y="9576"/>
                  </a:lnTo>
                  <a:cubicBezTo>
                    <a:pt x="11578" y="9048"/>
                    <a:pt x="12210" y="8142"/>
                    <a:pt x="12379" y="7244"/>
                  </a:cubicBezTo>
                  <a:cubicBezTo>
                    <a:pt x="12380" y="7235"/>
                    <a:pt x="12381" y="7227"/>
                    <a:pt x="12385" y="7218"/>
                  </a:cubicBezTo>
                  <a:cubicBezTo>
                    <a:pt x="12390" y="7189"/>
                    <a:pt x="12395" y="7161"/>
                    <a:pt x="12399" y="7133"/>
                  </a:cubicBezTo>
                  <a:cubicBezTo>
                    <a:pt x="12404" y="7102"/>
                    <a:pt x="12407" y="7071"/>
                    <a:pt x="12410" y="7040"/>
                  </a:cubicBezTo>
                  <a:cubicBezTo>
                    <a:pt x="12411" y="7029"/>
                    <a:pt x="12412" y="7016"/>
                    <a:pt x="12414" y="7004"/>
                  </a:cubicBezTo>
                  <a:cubicBezTo>
                    <a:pt x="12416" y="6975"/>
                    <a:pt x="12420" y="6945"/>
                    <a:pt x="12421" y="6916"/>
                  </a:cubicBezTo>
                  <a:cubicBezTo>
                    <a:pt x="12421" y="6908"/>
                    <a:pt x="12422" y="6899"/>
                    <a:pt x="12422" y="6890"/>
                  </a:cubicBezTo>
                  <a:cubicBezTo>
                    <a:pt x="12422" y="6880"/>
                    <a:pt x="12423" y="6872"/>
                    <a:pt x="12423" y="6863"/>
                  </a:cubicBezTo>
                  <a:cubicBezTo>
                    <a:pt x="12816" y="6863"/>
                    <a:pt x="13135" y="6543"/>
                    <a:pt x="13135" y="6149"/>
                  </a:cubicBezTo>
                  <a:lnTo>
                    <a:pt x="13135" y="5270"/>
                  </a:lnTo>
                  <a:cubicBezTo>
                    <a:pt x="13135" y="5083"/>
                    <a:pt x="13030" y="4918"/>
                    <a:pt x="12878" y="4832"/>
                  </a:cubicBezTo>
                  <a:lnTo>
                    <a:pt x="12893" y="4804"/>
                  </a:lnTo>
                  <a:cubicBezTo>
                    <a:pt x="12893" y="4804"/>
                    <a:pt x="12893" y="4802"/>
                    <a:pt x="12894" y="4802"/>
                  </a:cubicBezTo>
                  <a:cubicBezTo>
                    <a:pt x="12898" y="4794"/>
                    <a:pt x="12901" y="4785"/>
                    <a:pt x="12906" y="4778"/>
                  </a:cubicBezTo>
                  <a:cubicBezTo>
                    <a:pt x="12907" y="4775"/>
                    <a:pt x="12907" y="4773"/>
                    <a:pt x="12909" y="4771"/>
                  </a:cubicBezTo>
                  <a:cubicBezTo>
                    <a:pt x="12911" y="4765"/>
                    <a:pt x="12914" y="4758"/>
                    <a:pt x="12915" y="4752"/>
                  </a:cubicBezTo>
                  <a:cubicBezTo>
                    <a:pt x="12916" y="4749"/>
                    <a:pt x="12916" y="4745"/>
                    <a:pt x="12917" y="4743"/>
                  </a:cubicBezTo>
                  <a:cubicBezTo>
                    <a:pt x="12919" y="4737"/>
                    <a:pt x="12920" y="4732"/>
                    <a:pt x="12921" y="4725"/>
                  </a:cubicBezTo>
                  <a:cubicBezTo>
                    <a:pt x="12922" y="4721"/>
                    <a:pt x="12922" y="4717"/>
                    <a:pt x="12922" y="4713"/>
                  </a:cubicBezTo>
                  <a:cubicBezTo>
                    <a:pt x="12924" y="4708"/>
                    <a:pt x="12924" y="4702"/>
                    <a:pt x="12924" y="4697"/>
                  </a:cubicBezTo>
                  <a:lnTo>
                    <a:pt x="12924" y="4685"/>
                  </a:lnTo>
                  <a:lnTo>
                    <a:pt x="12924" y="4676"/>
                  </a:lnTo>
                  <a:lnTo>
                    <a:pt x="12924" y="3341"/>
                  </a:lnTo>
                  <a:cubicBezTo>
                    <a:pt x="12924" y="1499"/>
                    <a:pt x="11425" y="1"/>
                    <a:pt x="9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717" name="Google Shape;2717;p63"/>
            <p:cNvSpPr/>
            <p:nvPr/>
          </p:nvSpPr>
          <p:spPr>
            <a:xfrm>
              <a:off x="2090275" y="3287450"/>
              <a:ext cx="456350" cy="158100"/>
            </a:xfrm>
            <a:custGeom>
              <a:avLst/>
              <a:gdLst/>
              <a:ahLst/>
              <a:cxnLst/>
              <a:rect l="l" t="t" r="r" b="b"/>
              <a:pathLst>
                <a:path w="18254" h="6324" extrusionOk="0">
                  <a:moveTo>
                    <a:pt x="15168" y="1"/>
                  </a:moveTo>
                  <a:cubicBezTo>
                    <a:pt x="15059" y="1"/>
                    <a:pt x="14958" y="69"/>
                    <a:pt x="14919" y="177"/>
                  </a:cubicBezTo>
                  <a:cubicBezTo>
                    <a:pt x="14870" y="315"/>
                    <a:pt x="14942" y="465"/>
                    <a:pt x="15080" y="514"/>
                  </a:cubicBezTo>
                  <a:lnTo>
                    <a:pt x="15971" y="828"/>
                  </a:lnTo>
                  <a:cubicBezTo>
                    <a:pt x="16869" y="1145"/>
                    <a:pt x="17490" y="1967"/>
                    <a:pt x="17549" y="2919"/>
                  </a:cubicBezTo>
                  <a:lnTo>
                    <a:pt x="17712" y="5463"/>
                  </a:lnTo>
                  <a:cubicBezTo>
                    <a:pt x="17717" y="5550"/>
                    <a:pt x="17687" y="5632"/>
                    <a:pt x="17629" y="5697"/>
                  </a:cubicBezTo>
                  <a:cubicBezTo>
                    <a:pt x="17569" y="5760"/>
                    <a:pt x="17488" y="5795"/>
                    <a:pt x="17402" y="5795"/>
                  </a:cubicBezTo>
                  <a:lnTo>
                    <a:pt x="15255" y="5795"/>
                  </a:lnTo>
                  <a:lnTo>
                    <a:pt x="15255" y="2487"/>
                  </a:lnTo>
                  <a:cubicBezTo>
                    <a:pt x="15255" y="2342"/>
                    <a:pt x="15137" y="2223"/>
                    <a:pt x="14991" y="2223"/>
                  </a:cubicBezTo>
                  <a:cubicBezTo>
                    <a:pt x="14846" y="2223"/>
                    <a:pt x="14727" y="2342"/>
                    <a:pt x="14727" y="2487"/>
                  </a:cubicBezTo>
                  <a:lnTo>
                    <a:pt x="14727" y="5795"/>
                  </a:lnTo>
                  <a:lnTo>
                    <a:pt x="3530" y="5795"/>
                  </a:lnTo>
                  <a:lnTo>
                    <a:pt x="3530" y="2487"/>
                  </a:lnTo>
                  <a:cubicBezTo>
                    <a:pt x="3530" y="2342"/>
                    <a:pt x="3412" y="2223"/>
                    <a:pt x="3267" y="2223"/>
                  </a:cubicBezTo>
                  <a:cubicBezTo>
                    <a:pt x="3122" y="2223"/>
                    <a:pt x="3003" y="2342"/>
                    <a:pt x="3003" y="2487"/>
                  </a:cubicBezTo>
                  <a:lnTo>
                    <a:pt x="3003" y="5795"/>
                  </a:lnTo>
                  <a:lnTo>
                    <a:pt x="853" y="5795"/>
                  </a:lnTo>
                  <a:cubicBezTo>
                    <a:pt x="767" y="5795"/>
                    <a:pt x="687" y="5760"/>
                    <a:pt x="627" y="5697"/>
                  </a:cubicBezTo>
                  <a:cubicBezTo>
                    <a:pt x="567" y="5634"/>
                    <a:pt x="537" y="5550"/>
                    <a:pt x="543" y="5463"/>
                  </a:cubicBezTo>
                  <a:lnTo>
                    <a:pt x="593" y="4670"/>
                  </a:lnTo>
                  <a:cubicBezTo>
                    <a:pt x="602" y="4525"/>
                    <a:pt x="492" y="4398"/>
                    <a:pt x="347" y="4389"/>
                  </a:cubicBezTo>
                  <a:cubicBezTo>
                    <a:pt x="342" y="4388"/>
                    <a:pt x="337" y="4388"/>
                    <a:pt x="331" y="4388"/>
                  </a:cubicBezTo>
                  <a:cubicBezTo>
                    <a:pt x="192" y="4388"/>
                    <a:pt x="75" y="4496"/>
                    <a:pt x="66" y="4636"/>
                  </a:cubicBezTo>
                  <a:lnTo>
                    <a:pt x="15" y="5429"/>
                  </a:lnTo>
                  <a:cubicBezTo>
                    <a:pt x="1" y="5660"/>
                    <a:pt x="84" y="5890"/>
                    <a:pt x="242" y="6059"/>
                  </a:cubicBezTo>
                  <a:cubicBezTo>
                    <a:pt x="400" y="6227"/>
                    <a:pt x="623" y="6323"/>
                    <a:pt x="854" y="6323"/>
                  </a:cubicBezTo>
                  <a:lnTo>
                    <a:pt x="17403" y="6323"/>
                  </a:lnTo>
                  <a:cubicBezTo>
                    <a:pt x="17634" y="6323"/>
                    <a:pt x="17857" y="6227"/>
                    <a:pt x="18016" y="6059"/>
                  </a:cubicBezTo>
                  <a:cubicBezTo>
                    <a:pt x="18171" y="5890"/>
                    <a:pt x="18254" y="5661"/>
                    <a:pt x="18239" y="5430"/>
                  </a:cubicBezTo>
                  <a:lnTo>
                    <a:pt x="18078" y="2887"/>
                  </a:lnTo>
                  <a:cubicBezTo>
                    <a:pt x="18002" y="1721"/>
                    <a:pt x="17246" y="717"/>
                    <a:pt x="16147" y="330"/>
                  </a:cubicBezTo>
                  <a:lnTo>
                    <a:pt x="15256" y="16"/>
                  </a:lnTo>
                  <a:cubicBezTo>
                    <a:pt x="15227" y="6"/>
                    <a:pt x="15198" y="1"/>
                    <a:pt x="15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sp>
          <p:nvSpPr>
            <p:cNvPr id="2718" name="Google Shape;2718;p63"/>
            <p:cNvSpPr/>
            <p:nvPr/>
          </p:nvSpPr>
          <p:spPr>
            <a:xfrm>
              <a:off x="2366175" y="3347125"/>
              <a:ext cx="74350" cy="41850"/>
            </a:xfrm>
            <a:custGeom>
              <a:avLst/>
              <a:gdLst/>
              <a:ahLst/>
              <a:cxnLst/>
              <a:rect l="l" t="t" r="r" b="b"/>
              <a:pathLst>
                <a:path w="2974" h="1674" extrusionOk="0">
                  <a:moveTo>
                    <a:pt x="2385" y="527"/>
                  </a:moveTo>
                  <a:cubicBezTo>
                    <a:pt x="2418" y="527"/>
                    <a:pt x="2444" y="554"/>
                    <a:pt x="2444" y="587"/>
                  </a:cubicBezTo>
                  <a:lnTo>
                    <a:pt x="2444" y="1084"/>
                  </a:lnTo>
                  <a:cubicBezTo>
                    <a:pt x="2444" y="1117"/>
                    <a:pt x="2418" y="1144"/>
                    <a:pt x="2385" y="1144"/>
                  </a:cubicBezTo>
                  <a:lnTo>
                    <a:pt x="588" y="1144"/>
                  </a:lnTo>
                  <a:cubicBezTo>
                    <a:pt x="556" y="1144"/>
                    <a:pt x="529" y="1117"/>
                    <a:pt x="529" y="1084"/>
                  </a:cubicBezTo>
                  <a:lnTo>
                    <a:pt x="529" y="587"/>
                  </a:lnTo>
                  <a:cubicBezTo>
                    <a:pt x="529" y="554"/>
                    <a:pt x="556" y="527"/>
                    <a:pt x="588" y="527"/>
                  </a:cubicBezTo>
                  <a:close/>
                  <a:moveTo>
                    <a:pt x="588" y="0"/>
                  </a:moveTo>
                  <a:cubicBezTo>
                    <a:pt x="264" y="0"/>
                    <a:pt x="0" y="264"/>
                    <a:pt x="0" y="588"/>
                  </a:cubicBezTo>
                  <a:lnTo>
                    <a:pt x="0" y="1084"/>
                  </a:lnTo>
                  <a:cubicBezTo>
                    <a:pt x="0" y="1409"/>
                    <a:pt x="264" y="1673"/>
                    <a:pt x="588" y="1673"/>
                  </a:cubicBezTo>
                  <a:lnTo>
                    <a:pt x="2385" y="1673"/>
                  </a:lnTo>
                  <a:cubicBezTo>
                    <a:pt x="2709" y="1673"/>
                    <a:pt x="2974" y="1409"/>
                    <a:pt x="2974" y="1084"/>
                  </a:cubicBezTo>
                  <a:lnTo>
                    <a:pt x="2974" y="587"/>
                  </a:lnTo>
                  <a:cubicBezTo>
                    <a:pt x="2974" y="264"/>
                    <a:pt x="2709" y="0"/>
                    <a:pt x="2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solidFill>
                  <a:schemeClr val="dk1"/>
                </a:solidFill>
              </a:endParaRPr>
            </a:p>
          </p:txBody>
        </p:sp>
      </p:grpSp>
      <p:sp>
        <p:nvSpPr>
          <p:cNvPr id="2719" name="Google Shape;2719;p63">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63">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63">
            <a:hlinkClick r:id="rId3"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2" name="Google Shape;2722;p63"/>
          <p:cNvGrpSpPr/>
          <p:nvPr/>
        </p:nvGrpSpPr>
        <p:grpSpPr>
          <a:xfrm>
            <a:off x="480570" y="460939"/>
            <a:ext cx="271609" cy="249173"/>
            <a:chOff x="6319908" y="3696721"/>
            <a:chExt cx="373963" cy="343119"/>
          </a:xfrm>
        </p:grpSpPr>
        <p:sp>
          <p:nvSpPr>
            <p:cNvPr id="2723" name="Google Shape;2723;p63"/>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63"/>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63"/>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6" name="Google Shape;2726;p63"/>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63"/>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63">
            <a:hlinkClick r:id="rId4"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9" name="Google Shape;2729;p63"/>
          <p:cNvGrpSpPr/>
          <p:nvPr/>
        </p:nvGrpSpPr>
        <p:grpSpPr>
          <a:xfrm>
            <a:off x="521795" y="932476"/>
            <a:ext cx="189159" cy="120273"/>
            <a:chOff x="404850" y="546850"/>
            <a:chExt cx="181500" cy="115425"/>
          </a:xfrm>
        </p:grpSpPr>
        <p:cxnSp>
          <p:nvCxnSpPr>
            <p:cNvPr id="2730" name="Google Shape;2730;p63"/>
            <p:cNvCxnSpPr/>
            <p:nvPr/>
          </p:nvCxnSpPr>
          <p:spPr>
            <a:xfrm>
              <a:off x="404850" y="5468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2731" name="Google Shape;2731;p63"/>
            <p:cNvCxnSpPr/>
            <p:nvPr/>
          </p:nvCxnSpPr>
          <p:spPr>
            <a:xfrm>
              <a:off x="404850" y="6065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2732" name="Google Shape;2732;p63"/>
            <p:cNvCxnSpPr/>
            <p:nvPr/>
          </p:nvCxnSpPr>
          <p:spPr>
            <a:xfrm>
              <a:off x="404850" y="662275"/>
              <a:ext cx="181500" cy="0"/>
            </a:xfrm>
            <a:prstGeom prst="straightConnector1">
              <a:avLst/>
            </a:prstGeom>
            <a:noFill/>
            <a:ln w="9525" cap="flat" cmpd="sng">
              <a:solidFill>
                <a:schemeClr val="lt1"/>
              </a:solidFill>
              <a:prstDash val="solid"/>
              <a:round/>
              <a:headEnd type="none" w="med" len="med"/>
              <a:tailEnd type="none" w="med" len="med"/>
            </a:ln>
          </p:spPr>
        </p:cxn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6158" y="824270"/>
            <a:ext cx="2620137" cy="17456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3"/>
          <a:stretch>
            <a:fillRect/>
          </a:stretch>
        </p:blipFill>
        <p:spPr>
          <a:xfrm>
            <a:off x="4361319" y="723787"/>
            <a:ext cx="2322180" cy="18461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a:stretch>
            <a:fillRect/>
          </a:stretch>
        </p:blipFill>
        <p:spPr>
          <a:xfrm>
            <a:off x="1439397" y="2932182"/>
            <a:ext cx="2620137" cy="17476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2" name="Picture 4" descr="https://luatannam.vn/wp-content/uploads/2020/04/muc-phat-loi-dieu-khien-xe-may-vuot-den-do-gay-tai-nan-nam-20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2409" y="2932182"/>
            <a:ext cx="2662812" cy="17537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2" name="Google Shape;359;p34"/>
          <p:cNvSpPr txBox="1">
            <a:spLocks noGrp="1"/>
          </p:cNvSpPr>
          <p:nvPr>
            <p:ph type="title" idx="4294967295"/>
          </p:nvPr>
        </p:nvSpPr>
        <p:spPr>
          <a:xfrm>
            <a:off x="2396711" y="89287"/>
            <a:ext cx="4381742"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b="1" dirty="0" smtClean="0">
                <a:solidFill>
                  <a:schemeClr val="dk1"/>
                </a:solidFill>
                <a:latin typeface="Kumbh Sans SemiBold"/>
                <a:ea typeface="Kumbh Sans SemiBold"/>
                <a:cs typeface="Kumbh Sans SemiBold"/>
                <a:sym typeface="Kumbh Sans SemiBold"/>
              </a:rPr>
              <a:t>What are they?</a:t>
            </a:r>
            <a:endParaRPr sz="4000" b="1" dirty="0">
              <a:solidFill>
                <a:schemeClr val="dk1"/>
              </a:solidFill>
              <a:latin typeface="Kumbh Sans SemiBold"/>
              <a:ea typeface="Kumbh Sans SemiBold"/>
              <a:cs typeface="Kumbh Sans SemiBold"/>
              <a:sym typeface="Kumbh Sans SemiBold"/>
            </a:endParaRPr>
          </a:p>
        </p:txBody>
      </p:sp>
      <p:sp>
        <p:nvSpPr>
          <p:cNvPr id="13" name="Google Shape;359;p34"/>
          <p:cNvSpPr txBox="1">
            <a:spLocks noGrp="1"/>
          </p:cNvSpPr>
          <p:nvPr>
            <p:ph type="title" idx="4294967295"/>
          </p:nvPr>
        </p:nvSpPr>
        <p:spPr>
          <a:xfrm>
            <a:off x="208702" y="2139172"/>
            <a:ext cx="1543898" cy="634500"/>
          </a:xfrm>
          <a:prstGeom prst="flowChartAlternateProcess">
            <a:avLst/>
          </a:prstGeom>
          <a:solidFill>
            <a:schemeClr val="accent2">
              <a:lumMod val="40000"/>
              <a:lumOff val="6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smtClean="0">
                <a:solidFill>
                  <a:schemeClr val="dk1"/>
                </a:solidFill>
                <a:latin typeface="Kumbh Sans SemiBold"/>
                <a:ea typeface="Kumbh Sans SemiBold"/>
                <a:cs typeface="Kumbh Sans SemiBold"/>
                <a:sym typeface="Kumbh Sans SemiBold"/>
              </a:rPr>
              <a:t>T</a:t>
            </a:r>
            <a:r>
              <a:rPr lang="en" sz="1800" b="1" dirty="0" smtClean="0">
                <a:solidFill>
                  <a:schemeClr val="dk1"/>
                </a:solidFill>
                <a:latin typeface="Kumbh Sans SemiBold"/>
                <a:ea typeface="Kumbh Sans SemiBold"/>
                <a:cs typeface="Kumbh Sans SemiBold"/>
                <a:sym typeface="Kumbh Sans SemiBold"/>
              </a:rPr>
              <a:t>raffic jams</a:t>
            </a:r>
            <a:endParaRPr sz="1800" b="1" dirty="0">
              <a:solidFill>
                <a:schemeClr val="dk1"/>
              </a:solidFill>
              <a:latin typeface="Kumbh Sans SemiBold"/>
              <a:ea typeface="Kumbh Sans SemiBold"/>
              <a:cs typeface="Kumbh Sans SemiBold"/>
              <a:sym typeface="Kumbh Sans SemiBold"/>
            </a:endParaRPr>
          </a:p>
        </p:txBody>
      </p:sp>
      <p:sp>
        <p:nvSpPr>
          <p:cNvPr id="14" name="Google Shape;359;p34"/>
          <p:cNvSpPr txBox="1">
            <a:spLocks noGrp="1"/>
          </p:cNvSpPr>
          <p:nvPr>
            <p:ph type="title" idx="4294967295"/>
          </p:nvPr>
        </p:nvSpPr>
        <p:spPr>
          <a:xfrm>
            <a:off x="6351087" y="1981893"/>
            <a:ext cx="1834134" cy="634500"/>
          </a:xfrm>
          <a:prstGeom prst="flowChartAlternateProcess">
            <a:avLst/>
          </a:prstGeom>
          <a:solidFill>
            <a:schemeClr val="accent2">
              <a:lumMod val="40000"/>
              <a:lumOff val="6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smtClean="0">
                <a:solidFill>
                  <a:schemeClr val="dk1"/>
                </a:solidFill>
                <a:latin typeface="Kumbh Sans SemiBold"/>
                <a:ea typeface="Kumbh Sans SemiBold"/>
                <a:cs typeface="Kumbh Sans SemiBold"/>
                <a:sym typeface="Kumbh Sans SemiBold"/>
              </a:rPr>
              <a:t>Road problem</a:t>
            </a:r>
            <a:endParaRPr sz="1800" b="1" dirty="0">
              <a:solidFill>
                <a:schemeClr val="dk1"/>
              </a:solidFill>
              <a:latin typeface="Kumbh Sans SemiBold"/>
              <a:ea typeface="Kumbh Sans SemiBold"/>
              <a:cs typeface="Kumbh Sans SemiBold"/>
              <a:sym typeface="Kumbh Sans SemiBold"/>
            </a:endParaRPr>
          </a:p>
        </p:txBody>
      </p:sp>
      <p:sp>
        <p:nvSpPr>
          <p:cNvPr id="15" name="Google Shape;359;p34"/>
          <p:cNvSpPr txBox="1">
            <a:spLocks noGrp="1"/>
          </p:cNvSpPr>
          <p:nvPr>
            <p:ph type="title" idx="4294967295"/>
          </p:nvPr>
        </p:nvSpPr>
        <p:spPr>
          <a:xfrm>
            <a:off x="838378" y="4203823"/>
            <a:ext cx="914222" cy="634500"/>
          </a:xfrm>
          <a:prstGeom prst="flowChartAlternateProcess">
            <a:avLst/>
          </a:prstGeom>
          <a:solidFill>
            <a:schemeClr val="accent2">
              <a:lumMod val="40000"/>
              <a:lumOff val="6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smtClean="0">
                <a:solidFill>
                  <a:schemeClr val="dk1"/>
                </a:solidFill>
                <a:latin typeface="Kumbh Sans SemiBold"/>
                <a:ea typeface="Kumbh Sans SemiBold"/>
                <a:cs typeface="Kumbh Sans SemiBold"/>
                <a:sym typeface="Kumbh Sans SemiBold"/>
              </a:rPr>
              <a:t>Crash </a:t>
            </a:r>
            <a:endParaRPr sz="1800" b="1" dirty="0">
              <a:solidFill>
                <a:schemeClr val="dk1"/>
              </a:solidFill>
              <a:latin typeface="Kumbh Sans SemiBold"/>
              <a:ea typeface="Kumbh Sans SemiBold"/>
              <a:cs typeface="Kumbh Sans SemiBold"/>
              <a:sym typeface="Kumbh Sans SemiBold"/>
            </a:endParaRPr>
          </a:p>
        </p:txBody>
      </p:sp>
      <p:sp>
        <p:nvSpPr>
          <p:cNvPr id="16" name="Google Shape;359;p34"/>
          <p:cNvSpPr txBox="1">
            <a:spLocks noGrp="1"/>
          </p:cNvSpPr>
          <p:nvPr>
            <p:ph type="title" idx="4294967295"/>
          </p:nvPr>
        </p:nvSpPr>
        <p:spPr>
          <a:xfrm>
            <a:off x="7268154" y="4203823"/>
            <a:ext cx="1521624" cy="634500"/>
          </a:xfrm>
          <a:prstGeom prst="flowChartAlternateProcess">
            <a:avLst/>
          </a:prstGeom>
          <a:solidFill>
            <a:schemeClr val="accent2">
              <a:lumMod val="40000"/>
              <a:lumOff val="6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smtClean="0">
                <a:solidFill>
                  <a:schemeClr val="dk1"/>
                </a:solidFill>
                <a:latin typeface="Kumbh Sans SemiBold"/>
                <a:ea typeface="Kumbh Sans SemiBold"/>
                <a:cs typeface="Kumbh Sans SemiBold"/>
                <a:sym typeface="Kumbh Sans SemiBold"/>
              </a:rPr>
              <a:t>Pass a red light</a:t>
            </a:r>
            <a:endParaRPr sz="1800" b="1" dirty="0">
              <a:solidFill>
                <a:schemeClr val="dk1"/>
              </a:solidFill>
              <a:latin typeface="Kumbh Sans SemiBold"/>
              <a:ea typeface="Kumbh Sans SemiBold"/>
              <a:cs typeface="Kumbh Sans SemiBold"/>
              <a:sym typeface="Kumbh Sans SemiBold"/>
            </a:endParaRPr>
          </a:p>
        </p:txBody>
      </p:sp>
      <p:sp>
        <p:nvSpPr>
          <p:cNvPr id="17" name="Google Shape;359;p34"/>
          <p:cNvSpPr txBox="1">
            <a:spLocks noGrp="1"/>
          </p:cNvSpPr>
          <p:nvPr>
            <p:ph type="title" idx="4294967295"/>
          </p:nvPr>
        </p:nvSpPr>
        <p:spPr>
          <a:xfrm>
            <a:off x="1295489" y="34014"/>
            <a:ext cx="7680739"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b="1" dirty="0" smtClean="0">
                <a:solidFill>
                  <a:schemeClr val="dk1"/>
                </a:solidFill>
                <a:latin typeface="Kumbh Sans SemiBold"/>
                <a:ea typeface="Kumbh Sans SemiBold"/>
                <a:cs typeface="Kumbh Sans SemiBold"/>
                <a:sym typeface="Kumbh Sans SemiBold"/>
              </a:rPr>
              <a:t>What are the topic today?</a:t>
            </a:r>
            <a:endParaRPr sz="4000" b="1" dirty="0">
              <a:solidFill>
                <a:schemeClr val="dk1"/>
              </a:solidFill>
              <a:latin typeface="Kumbh Sans SemiBold"/>
              <a:ea typeface="Kumbh Sans SemiBold"/>
              <a:cs typeface="Kumbh Sans SemiBold"/>
              <a:sym typeface="Kumbh Sans SemiBold"/>
            </a:endParaRPr>
          </a:p>
        </p:txBody>
      </p:sp>
      <p:sp>
        <p:nvSpPr>
          <p:cNvPr id="18" name="Google Shape;359;p34"/>
          <p:cNvSpPr txBox="1">
            <a:spLocks noGrp="1"/>
          </p:cNvSpPr>
          <p:nvPr>
            <p:ph type="title" idx="4294967295"/>
          </p:nvPr>
        </p:nvSpPr>
        <p:spPr>
          <a:xfrm>
            <a:off x="2396711" y="57243"/>
            <a:ext cx="7680739"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b="1" dirty="0" smtClean="0">
                <a:solidFill>
                  <a:schemeClr val="dk1"/>
                </a:solidFill>
                <a:latin typeface="Kumbh Sans SemiBold"/>
                <a:ea typeface="Kumbh Sans SemiBold"/>
                <a:cs typeface="Kumbh Sans SemiBold"/>
                <a:sym typeface="Kumbh Sans SemiBold"/>
              </a:rPr>
              <a:t>Traffic problems</a:t>
            </a:r>
            <a:endParaRPr sz="4000" b="1" dirty="0">
              <a:solidFill>
                <a:schemeClr val="dk1"/>
              </a:solidFill>
              <a:latin typeface="Kumbh Sans SemiBold"/>
              <a:ea typeface="Kumbh Sans SemiBold"/>
              <a:cs typeface="Kumbh Sans SemiBold"/>
              <a:sym typeface="Kumbh Sans SemiBold"/>
            </a:endParaRPr>
          </a:p>
        </p:txBody>
      </p:sp>
    </p:spTree>
    <p:extLst>
      <p:ext uri="{BB962C8B-B14F-4D97-AF65-F5344CB8AC3E}">
        <p14:creationId xmlns:p14="http://schemas.microsoft.com/office/powerpoint/2010/main" val="257913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21" presetClass="exit" presetSubtype="1" fill="hold" grpId="1" nodeType="withEffect">
                                  <p:stCondLst>
                                    <p:cond delay="0"/>
                                  </p:stCondLst>
                                  <p:childTnLst>
                                    <p:animEffect transition="out" filter="wheel(1)">
                                      <p:cBhvr>
                                        <p:cTn id="34" dur="600"/>
                                        <p:tgtEl>
                                          <p:spTgt spid="12"/>
                                        </p:tgtEl>
                                      </p:cBhvr>
                                    </p:animEffect>
                                    <p:set>
                                      <p:cBhvr>
                                        <p:cTn id="35" dur="1" fill="hold">
                                          <p:stCondLst>
                                            <p:cond delay="599"/>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2" presetClass="exit" presetSubtype="4" fill="hold" grpId="1" nodeType="withEffect">
                                  <p:stCondLst>
                                    <p:cond delay="0"/>
                                  </p:stCondLst>
                                  <p:childTnLst>
                                    <p:anim calcmode="lin" valueType="num">
                                      <p:cBhvr additive="base">
                                        <p:cTn id="42" dur="500"/>
                                        <p:tgtEl>
                                          <p:spTgt spid="17"/>
                                        </p:tgtEl>
                                        <p:attrNameLst>
                                          <p:attrName>ppt_x</p:attrName>
                                        </p:attrNameLst>
                                      </p:cBhvr>
                                      <p:tavLst>
                                        <p:tav tm="0">
                                          <p:val>
                                            <p:strVal val="ppt_x"/>
                                          </p:val>
                                        </p:tav>
                                        <p:tav tm="100000">
                                          <p:val>
                                            <p:strVal val="ppt_x"/>
                                          </p:val>
                                        </p:tav>
                                      </p:tavLst>
                                    </p:anim>
                                    <p:anim calcmode="lin" valueType="num">
                                      <p:cBhvr additive="base">
                                        <p:cTn id="43" dur="500"/>
                                        <p:tgtEl>
                                          <p:spTgt spid="17"/>
                                        </p:tgtEl>
                                        <p:attrNameLst>
                                          <p:attrName>ppt_y</p:attrName>
                                        </p:attrNameLst>
                                      </p:cBhvr>
                                      <p:tavLst>
                                        <p:tav tm="0">
                                          <p:val>
                                            <p:strVal val="ppt_y"/>
                                          </p:val>
                                        </p:tav>
                                        <p:tav tm="100000">
                                          <p:val>
                                            <p:strVal val="1+ppt_h/2"/>
                                          </p:val>
                                        </p:tav>
                                      </p:tavLst>
                                    </p:anim>
                                    <p:set>
                                      <p:cBhvr>
                                        <p:cTn id="4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animBg="1"/>
      <p:bldP spid="14" grpId="0" animBg="1"/>
      <p:bldP spid="15" grpId="0" animBg="1"/>
      <p:bldP spid="16" grpId="0" animBg="1"/>
      <p:bldP spid="17" grpId="0"/>
      <p:bldP spid="17" grpId="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sp>
        <p:nvSpPr>
          <p:cNvPr id="2737" name="Google Shape;2737;p64"/>
          <p:cNvSpPr txBox="1">
            <a:spLocks noGrp="1"/>
          </p:cNvSpPr>
          <p:nvPr>
            <p:ph type="title"/>
          </p:nvPr>
        </p:nvSpPr>
        <p:spPr>
          <a:xfrm>
            <a:off x="1136650" y="540000"/>
            <a:ext cx="7704000"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Alternative resources</a:t>
            </a:r>
            <a:endParaRPr/>
          </a:p>
        </p:txBody>
      </p:sp>
      <p:sp>
        <p:nvSpPr>
          <p:cNvPr id="2738" name="Google Shape;2738;p64"/>
          <p:cNvSpPr txBox="1">
            <a:spLocks noGrp="1"/>
          </p:cNvSpPr>
          <p:nvPr>
            <p:ph type="body" idx="1"/>
          </p:nvPr>
        </p:nvSpPr>
        <p:spPr>
          <a:xfrm>
            <a:off x="1136650" y="1237075"/>
            <a:ext cx="6147900" cy="122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Here’s an assortment of alternative resources whose style fits that of this template:</a:t>
            </a:r>
            <a:endParaRPr/>
          </a:p>
          <a:p>
            <a:pPr marL="0" lvl="0" indent="0" algn="l" rtl="0">
              <a:spcBef>
                <a:spcPts val="0"/>
              </a:spcBef>
              <a:spcAft>
                <a:spcPts val="0"/>
              </a:spcAft>
              <a:buNone/>
            </a:pPr>
            <a:endParaRPr/>
          </a:p>
          <a:p>
            <a:pPr marL="0" lvl="0" indent="0" algn="l" rtl="0">
              <a:spcBef>
                <a:spcPts val="0"/>
              </a:spcBef>
              <a:spcAft>
                <a:spcPts val="0"/>
              </a:spcAft>
              <a:buNone/>
            </a:pPr>
            <a:r>
              <a:rPr lang="en" b="1">
                <a:latin typeface="Kumbh Sans"/>
                <a:ea typeface="Kumbh Sans"/>
                <a:cs typeface="Kumbh Sans"/>
                <a:sym typeface="Kumbh Sans"/>
              </a:rPr>
              <a:t>Vectors:</a:t>
            </a:r>
            <a:endParaRPr/>
          </a:p>
          <a:p>
            <a:pPr marL="457200" lvl="0" indent="-304800" algn="l" rtl="0">
              <a:spcBef>
                <a:spcPts val="0"/>
              </a:spcBef>
              <a:spcAft>
                <a:spcPts val="0"/>
              </a:spcAft>
              <a:buClr>
                <a:schemeClr val="dk1"/>
              </a:buClr>
              <a:buSzPts val="1200"/>
              <a:buChar char="●"/>
            </a:pPr>
            <a:r>
              <a:rPr lang="en">
                <a:uFill>
                  <a:noFill/>
                </a:uFill>
                <a:hlinkClick r:id="rId3"/>
              </a:rPr>
              <a:t>Parking flat composition parking at gas station in front of the barrier electronic map with parking lots vector illustration</a:t>
            </a:r>
            <a:endParaRPr/>
          </a:p>
        </p:txBody>
      </p:sp>
      <p:sp>
        <p:nvSpPr>
          <p:cNvPr id="2739" name="Google Shape;2739;p64"/>
          <p:cNvSpPr/>
          <p:nvPr/>
        </p:nvSpPr>
        <p:spPr>
          <a:xfrm>
            <a:off x="2869487" y="1953623"/>
            <a:ext cx="84593" cy="19500"/>
          </a:xfrm>
          <a:custGeom>
            <a:avLst/>
            <a:gdLst/>
            <a:ahLst/>
            <a:cxnLst/>
            <a:rect l="l" t="t" r="r" b="b"/>
            <a:pathLst>
              <a:path w="4477" h="1032" extrusionOk="0">
                <a:moveTo>
                  <a:pt x="1" y="0"/>
                </a:moveTo>
                <a:lnTo>
                  <a:pt x="1" y="1032"/>
                </a:lnTo>
                <a:lnTo>
                  <a:pt x="4477" y="1032"/>
                </a:lnTo>
                <a:lnTo>
                  <a:pt x="44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64"/>
          <p:cNvSpPr/>
          <p:nvPr/>
        </p:nvSpPr>
        <p:spPr>
          <a:xfrm>
            <a:off x="6237120" y="3736856"/>
            <a:ext cx="148537" cy="51258"/>
          </a:xfrm>
          <a:custGeom>
            <a:avLst/>
            <a:gdLst/>
            <a:ahLst/>
            <a:cxnLst/>
            <a:rect l="l" t="t" r="r" b="b"/>
            <a:pathLst>
              <a:path w="3921" h="1353" extrusionOk="0">
                <a:moveTo>
                  <a:pt x="1" y="1"/>
                </a:moveTo>
                <a:lnTo>
                  <a:pt x="1" y="1352"/>
                </a:lnTo>
                <a:lnTo>
                  <a:pt x="3921" y="1352"/>
                </a:lnTo>
                <a:lnTo>
                  <a:pt x="3921" y="1"/>
                </a:ln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64"/>
          <p:cNvSpPr/>
          <p:nvPr/>
        </p:nvSpPr>
        <p:spPr>
          <a:xfrm>
            <a:off x="6248296" y="3736856"/>
            <a:ext cx="148537" cy="51258"/>
          </a:xfrm>
          <a:custGeom>
            <a:avLst/>
            <a:gdLst/>
            <a:ahLst/>
            <a:cxnLst/>
            <a:rect l="l" t="t" r="r" b="b"/>
            <a:pathLst>
              <a:path w="3921" h="1353" extrusionOk="0">
                <a:moveTo>
                  <a:pt x="1" y="1"/>
                </a:moveTo>
                <a:lnTo>
                  <a:pt x="1" y="1352"/>
                </a:lnTo>
                <a:lnTo>
                  <a:pt x="3920" y="1352"/>
                </a:lnTo>
                <a:lnTo>
                  <a:pt x="3920" y="1"/>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64"/>
          <p:cNvSpPr/>
          <p:nvPr/>
        </p:nvSpPr>
        <p:spPr>
          <a:xfrm>
            <a:off x="6248296" y="3736856"/>
            <a:ext cx="44512" cy="32657"/>
          </a:xfrm>
          <a:custGeom>
            <a:avLst/>
            <a:gdLst/>
            <a:ahLst/>
            <a:cxnLst/>
            <a:rect l="l" t="t" r="r" b="b"/>
            <a:pathLst>
              <a:path w="1175" h="862" extrusionOk="0">
                <a:moveTo>
                  <a:pt x="661" y="1"/>
                </a:moveTo>
                <a:lnTo>
                  <a:pt x="1" y="484"/>
                </a:lnTo>
                <a:lnTo>
                  <a:pt x="1" y="861"/>
                </a:lnTo>
                <a:lnTo>
                  <a:pt x="1174" y="1"/>
                </a:lnTo>
                <a:close/>
              </a:path>
            </a:pathLst>
          </a:custGeom>
          <a:solidFill>
            <a:srgbClr val="1580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64"/>
          <p:cNvSpPr/>
          <p:nvPr/>
        </p:nvSpPr>
        <p:spPr>
          <a:xfrm>
            <a:off x="6251099" y="3736856"/>
            <a:ext cx="89441" cy="51258"/>
          </a:xfrm>
          <a:custGeom>
            <a:avLst/>
            <a:gdLst/>
            <a:ahLst/>
            <a:cxnLst/>
            <a:rect l="l" t="t" r="r" b="b"/>
            <a:pathLst>
              <a:path w="2361" h="1353" extrusionOk="0">
                <a:moveTo>
                  <a:pt x="1846" y="1"/>
                </a:moveTo>
                <a:lnTo>
                  <a:pt x="0" y="1352"/>
                </a:lnTo>
                <a:lnTo>
                  <a:pt x="514" y="1352"/>
                </a:lnTo>
                <a:lnTo>
                  <a:pt x="2360" y="1"/>
                </a:lnTo>
                <a:close/>
              </a:path>
            </a:pathLst>
          </a:custGeom>
          <a:solidFill>
            <a:srgbClr val="1580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64"/>
          <p:cNvSpPr/>
          <p:nvPr/>
        </p:nvSpPr>
        <p:spPr>
          <a:xfrm>
            <a:off x="6293415" y="3736856"/>
            <a:ext cx="89441" cy="51258"/>
          </a:xfrm>
          <a:custGeom>
            <a:avLst/>
            <a:gdLst/>
            <a:ahLst/>
            <a:cxnLst/>
            <a:rect l="l" t="t" r="r" b="b"/>
            <a:pathLst>
              <a:path w="2361" h="1353" extrusionOk="0">
                <a:moveTo>
                  <a:pt x="1847" y="1"/>
                </a:moveTo>
                <a:lnTo>
                  <a:pt x="1" y="1352"/>
                </a:lnTo>
                <a:lnTo>
                  <a:pt x="515" y="1352"/>
                </a:lnTo>
                <a:lnTo>
                  <a:pt x="2361" y="1"/>
                </a:lnTo>
                <a:close/>
              </a:path>
            </a:pathLst>
          </a:custGeom>
          <a:solidFill>
            <a:srgbClr val="1580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64"/>
          <p:cNvSpPr/>
          <p:nvPr/>
        </p:nvSpPr>
        <p:spPr>
          <a:xfrm>
            <a:off x="6341148" y="3747312"/>
            <a:ext cx="55687" cy="40802"/>
          </a:xfrm>
          <a:custGeom>
            <a:avLst/>
            <a:gdLst/>
            <a:ahLst/>
            <a:cxnLst/>
            <a:rect l="l" t="t" r="r" b="b"/>
            <a:pathLst>
              <a:path w="1470" h="1077" extrusionOk="0">
                <a:moveTo>
                  <a:pt x="1469" y="1"/>
                </a:moveTo>
                <a:lnTo>
                  <a:pt x="1" y="1076"/>
                </a:lnTo>
                <a:lnTo>
                  <a:pt x="515" y="1076"/>
                </a:lnTo>
                <a:lnTo>
                  <a:pt x="1469" y="378"/>
                </a:lnTo>
                <a:lnTo>
                  <a:pt x="1469" y="1"/>
                </a:lnTo>
                <a:close/>
              </a:path>
            </a:pathLst>
          </a:custGeom>
          <a:solidFill>
            <a:srgbClr val="1580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64"/>
          <p:cNvSpPr/>
          <p:nvPr/>
        </p:nvSpPr>
        <p:spPr>
          <a:xfrm>
            <a:off x="5451304" y="3722725"/>
            <a:ext cx="704766" cy="63685"/>
          </a:xfrm>
          <a:custGeom>
            <a:avLst/>
            <a:gdLst/>
            <a:ahLst/>
            <a:cxnLst/>
            <a:rect l="l" t="t" r="r" b="b"/>
            <a:pathLst>
              <a:path w="18604" h="1681" extrusionOk="0">
                <a:moveTo>
                  <a:pt x="0" y="0"/>
                </a:moveTo>
                <a:lnTo>
                  <a:pt x="0" y="1680"/>
                </a:lnTo>
                <a:lnTo>
                  <a:pt x="18604" y="1680"/>
                </a:lnTo>
                <a:lnTo>
                  <a:pt x="18604" y="0"/>
                </a:ln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64"/>
          <p:cNvSpPr/>
          <p:nvPr/>
        </p:nvSpPr>
        <p:spPr>
          <a:xfrm>
            <a:off x="5508281" y="3722725"/>
            <a:ext cx="704766" cy="63685"/>
          </a:xfrm>
          <a:custGeom>
            <a:avLst/>
            <a:gdLst/>
            <a:ahLst/>
            <a:cxnLst/>
            <a:rect l="l" t="t" r="r" b="b"/>
            <a:pathLst>
              <a:path w="18604" h="1681" extrusionOk="0">
                <a:moveTo>
                  <a:pt x="0" y="0"/>
                </a:moveTo>
                <a:lnTo>
                  <a:pt x="0" y="1680"/>
                </a:lnTo>
                <a:lnTo>
                  <a:pt x="18604" y="1680"/>
                </a:lnTo>
                <a:lnTo>
                  <a:pt x="18604"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64"/>
          <p:cNvSpPr/>
          <p:nvPr/>
        </p:nvSpPr>
        <p:spPr>
          <a:xfrm>
            <a:off x="5283254" y="3490861"/>
            <a:ext cx="40913" cy="35082"/>
          </a:xfrm>
          <a:custGeom>
            <a:avLst/>
            <a:gdLst/>
            <a:ahLst/>
            <a:cxnLst/>
            <a:rect l="l" t="t" r="r" b="b"/>
            <a:pathLst>
              <a:path w="1080" h="926" extrusionOk="0">
                <a:moveTo>
                  <a:pt x="58" y="1"/>
                </a:moveTo>
                <a:cubicBezTo>
                  <a:pt x="58" y="1"/>
                  <a:pt x="1" y="333"/>
                  <a:pt x="108" y="423"/>
                </a:cubicBezTo>
                <a:cubicBezTo>
                  <a:pt x="213" y="513"/>
                  <a:pt x="300" y="499"/>
                  <a:pt x="377" y="634"/>
                </a:cubicBezTo>
                <a:cubicBezTo>
                  <a:pt x="441" y="747"/>
                  <a:pt x="618" y="925"/>
                  <a:pt x="788" y="925"/>
                </a:cubicBezTo>
                <a:cubicBezTo>
                  <a:pt x="821" y="925"/>
                  <a:pt x="854" y="919"/>
                  <a:pt x="885" y="904"/>
                </a:cubicBezTo>
                <a:cubicBezTo>
                  <a:pt x="1079" y="810"/>
                  <a:pt x="974" y="608"/>
                  <a:pt x="835" y="413"/>
                </a:cubicBezTo>
                <a:cubicBezTo>
                  <a:pt x="697" y="220"/>
                  <a:pt x="579" y="75"/>
                  <a:pt x="579" y="75"/>
                </a:cubicBezTo>
                <a:lnTo>
                  <a:pt x="58" y="1"/>
                </a:lnTo>
                <a:close/>
              </a:path>
            </a:pathLst>
          </a:custGeom>
          <a:solidFill>
            <a:srgbClr val="FCB6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64"/>
          <p:cNvSpPr/>
          <p:nvPr/>
        </p:nvSpPr>
        <p:spPr>
          <a:xfrm>
            <a:off x="5178733" y="3494612"/>
            <a:ext cx="40837" cy="35044"/>
          </a:xfrm>
          <a:custGeom>
            <a:avLst/>
            <a:gdLst/>
            <a:ahLst/>
            <a:cxnLst/>
            <a:rect l="l" t="t" r="r" b="b"/>
            <a:pathLst>
              <a:path w="1078" h="925" extrusionOk="0">
                <a:moveTo>
                  <a:pt x="1021" y="0"/>
                </a:moveTo>
                <a:lnTo>
                  <a:pt x="501" y="75"/>
                </a:lnTo>
                <a:cubicBezTo>
                  <a:pt x="501" y="75"/>
                  <a:pt x="382" y="219"/>
                  <a:pt x="244" y="412"/>
                </a:cubicBezTo>
                <a:cubicBezTo>
                  <a:pt x="105" y="606"/>
                  <a:pt x="0" y="810"/>
                  <a:pt x="195" y="903"/>
                </a:cubicBezTo>
                <a:cubicBezTo>
                  <a:pt x="226" y="918"/>
                  <a:pt x="259" y="925"/>
                  <a:pt x="292" y="925"/>
                </a:cubicBezTo>
                <a:cubicBezTo>
                  <a:pt x="462" y="925"/>
                  <a:pt x="639" y="746"/>
                  <a:pt x="703" y="633"/>
                </a:cubicBezTo>
                <a:cubicBezTo>
                  <a:pt x="780" y="498"/>
                  <a:pt x="867" y="513"/>
                  <a:pt x="972" y="423"/>
                </a:cubicBezTo>
                <a:cubicBezTo>
                  <a:pt x="1078" y="332"/>
                  <a:pt x="1021" y="0"/>
                  <a:pt x="1021" y="0"/>
                </a:cubicBezTo>
                <a:close/>
              </a:path>
            </a:pathLst>
          </a:custGeom>
          <a:solidFill>
            <a:srgbClr val="FCB6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0" name="Google Shape;2750;p64"/>
          <p:cNvGrpSpPr/>
          <p:nvPr/>
        </p:nvGrpSpPr>
        <p:grpSpPr>
          <a:xfrm>
            <a:off x="4953138" y="2919038"/>
            <a:ext cx="2291072" cy="869079"/>
            <a:chOff x="4953138" y="2268238"/>
            <a:chExt cx="2291072" cy="869079"/>
          </a:xfrm>
        </p:grpSpPr>
        <p:sp>
          <p:nvSpPr>
            <p:cNvPr id="2751" name="Google Shape;2751;p64"/>
            <p:cNvSpPr/>
            <p:nvPr/>
          </p:nvSpPr>
          <p:spPr>
            <a:xfrm>
              <a:off x="5502712" y="2921598"/>
              <a:ext cx="446748" cy="213027"/>
            </a:xfrm>
            <a:custGeom>
              <a:avLst/>
              <a:gdLst/>
              <a:ahLst/>
              <a:cxnLst/>
              <a:rect l="l" t="t" r="r" b="b"/>
              <a:pathLst>
                <a:path w="11793" h="5623" extrusionOk="0">
                  <a:moveTo>
                    <a:pt x="5611" y="1"/>
                  </a:moveTo>
                  <a:cubicBezTo>
                    <a:pt x="4469" y="1"/>
                    <a:pt x="3528" y="878"/>
                    <a:pt x="3384" y="2014"/>
                  </a:cubicBezTo>
                  <a:cubicBezTo>
                    <a:pt x="3365" y="2014"/>
                    <a:pt x="3348" y="2012"/>
                    <a:pt x="3329" y="2012"/>
                  </a:cubicBezTo>
                  <a:cubicBezTo>
                    <a:pt x="1925" y="2012"/>
                    <a:pt x="785" y="3185"/>
                    <a:pt x="785" y="4629"/>
                  </a:cubicBezTo>
                  <a:cubicBezTo>
                    <a:pt x="785" y="4723"/>
                    <a:pt x="791" y="4814"/>
                    <a:pt x="800" y="4904"/>
                  </a:cubicBezTo>
                  <a:cubicBezTo>
                    <a:pt x="427" y="4984"/>
                    <a:pt x="125" y="5260"/>
                    <a:pt x="1" y="5623"/>
                  </a:cubicBezTo>
                  <a:lnTo>
                    <a:pt x="11694" y="5623"/>
                  </a:lnTo>
                  <a:cubicBezTo>
                    <a:pt x="11756" y="5412"/>
                    <a:pt x="11791" y="5189"/>
                    <a:pt x="11791" y="4958"/>
                  </a:cubicBezTo>
                  <a:cubicBezTo>
                    <a:pt x="11792" y="3843"/>
                    <a:pt x="11003" y="2920"/>
                    <a:pt x="9966" y="2745"/>
                  </a:cubicBezTo>
                  <a:cubicBezTo>
                    <a:pt x="9966" y="2734"/>
                    <a:pt x="9968" y="2724"/>
                    <a:pt x="9968" y="2713"/>
                  </a:cubicBezTo>
                  <a:cubicBezTo>
                    <a:pt x="9968" y="1992"/>
                    <a:pt x="9400" y="1407"/>
                    <a:pt x="8700" y="1407"/>
                  </a:cubicBezTo>
                  <a:cubicBezTo>
                    <a:pt x="8347" y="1407"/>
                    <a:pt x="8029" y="1555"/>
                    <a:pt x="7800" y="1794"/>
                  </a:cubicBezTo>
                  <a:cubicBezTo>
                    <a:pt x="7571" y="768"/>
                    <a:pt x="6679" y="1"/>
                    <a:pt x="5611" y="1"/>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64"/>
            <p:cNvSpPr/>
            <p:nvPr/>
          </p:nvSpPr>
          <p:spPr>
            <a:xfrm>
              <a:off x="5212222" y="2854391"/>
              <a:ext cx="587747" cy="280160"/>
            </a:xfrm>
            <a:custGeom>
              <a:avLst/>
              <a:gdLst/>
              <a:ahLst/>
              <a:cxnLst/>
              <a:rect l="l" t="t" r="r" b="b"/>
              <a:pathLst>
                <a:path w="15515" h="7395" extrusionOk="0">
                  <a:moveTo>
                    <a:pt x="7380" y="0"/>
                  </a:moveTo>
                  <a:cubicBezTo>
                    <a:pt x="5878" y="0"/>
                    <a:pt x="4640" y="1155"/>
                    <a:pt x="4451" y="2650"/>
                  </a:cubicBezTo>
                  <a:cubicBezTo>
                    <a:pt x="4426" y="2649"/>
                    <a:pt x="4402" y="2644"/>
                    <a:pt x="4379" y="2644"/>
                  </a:cubicBezTo>
                  <a:cubicBezTo>
                    <a:pt x="2531" y="2644"/>
                    <a:pt x="1032" y="4187"/>
                    <a:pt x="1032" y="6090"/>
                  </a:cubicBezTo>
                  <a:cubicBezTo>
                    <a:pt x="1032" y="6211"/>
                    <a:pt x="1038" y="6334"/>
                    <a:pt x="1052" y="6452"/>
                  </a:cubicBezTo>
                  <a:cubicBezTo>
                    <a:pt x="560" y="6554"/>
                    <a:pt x="163" y="6919"/>
                    <a:pt x="1" y="7394"/>
                  </a:cubicBezTo>
                  <a:lnTo>
                    <a:pt x="15387" y="7394"/>
                  </a:lnTo>
                  <a:cubicBezTo>
                    <a:pt x="15469" y="7118"/>
                    <a:pt x="15515" y="6825"/>
                    <a:pt x="15515" y="6521"/>
                  </a:cubicBezTo>
                  <a:cubicBezTo>
                    <a:pt x="15515" y="5054"/>
                    <a:pt x="14473" y="3840"/>
                    <a:pt x="13111" y="3611"/>
                  </a:cubicBezTo>
                  <a:cubicBezTo>
                    <a:pt x="13112" y="3596"/>
                    <a:pt x="13113" y="3583"/>
                    <a:pt x="13113" y="3569"/>
                  </a:cubicBezTo>
                  <a:cubicBezTo>
                    <a:pt x="13113" y="2621"/>
                    <a:pt x="12366" y="1852"/>
                    <a:pt x="11446" y="1852"/>
                  </a:cubicBezTo>
                  <a:cubicBezTo>
                    <a:pt x="10984" y="1852"/>
                    <a:pt x="10564" y="2047"/>
                    <a:pt x="10260" y="2359"/>
                  </a:cubicBezTo>
                  <a:cubicBezTo>
                    <a:pt x="9958" y="1010"/>
                    <a:pt x="8786" y="0"/>
                    <a:pt x="7380" y="0"/>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64"/>
            <p:cNvSpPr/>
            <p:nvPr/>
          </p:nvSpPr>
          <p:spPr>
            <a:xfrm>
              <a:off x="5004811" y="2952967"/>
              <a:ext cx="381022" cy="181696"/>
            </a:xfrm>
            <a:custGeom>
              <a:avLst/>
              <a:gdLst/>
              <a:ahLst/>
              <a:cxnLst/>
              <a:rect l="l" t="t" r="r" b="b"/>
              <a:pathLst>
                <a:path w="10058" h="4796" extrusionOk="0">
                  <a:moveTo>
                    <a:pt x="4783" y="1"/>
                  </a:moveTo>
                  <a:cubicBezTo>
                    <a:pt x="3809" y="1"/>
                    <a:pt x="3006" y="749"/>
                    <a:pt x="2884" y="1718"/>
                  </a:cubicBezTo>
                  <a:cubicBezTo>
                    <a:pt x="2869" y="1718"/>
                    <a:pt x="2853" y="1715"/>
                    <a:pt x="2838" y="1715"/>
                  </a:cubicBezTo>
                  <a:cubicBezTo>
                    <a:pt x="1639" y="1715"/>
                    <a:pt x="669" y="2716"/>
                    <a:pt x="669" y="3949"/>
                  </a:cubicBezTo>
                  <a:cubicBezTo>
                    <a:pt x="669" y="4028"/>
                    <a:pt x="674" y="4105"/>
                    <a:pt x="681" y="4183"/>
                  </a:cubicBezTo>
                  <a:cubicBezTo>
                    <a:pt x="364" y="4251"/>
                    <a:pt x="105" y="4485"/>
                    <a:pt x="0" y="4796"/>
                  </a:cubicBezTo>
                  <a:lnTo>
                    <a:pt x="9974" y="4796"/>
                  </a:lnTo>
                  <a:cubicBezTo>
                    <a:pt x="10027" y="4616"/>
                    <a:pt x="10058" y="4426"/>
                    <a:pt x="10058" y="4229"/>
                  </a:cubicBezTo>
                  <a:cubicBezTo>
                    <a:pt x="10055" y="3276"/>
                    <a:pt x="9381" y="2489"/>
                    <a:pt x="8497" y="2341"/>
                  </a:cubicBezTo>
                  <a:cubicBezTo>
                    <a:pt x="8497" y="2332"/>
                    <a:pt x="8499" y="2322"/>
                    <a:pt x="8499" y="2314"/>
                  </a:cubicBezTo>
                  <a:cubicBezTo>
                    <a:pt x="8499" y="1699"/>
                    <a:pt x="8014" y="1201"/>
                    <a:pt x="7417" y="1201"/>
                  </a:cubicBezTo>
                  <a:cubicBezTo>
                    <a:pt x="7116" y="1201"/>
                    <a:pt x="6846" y="1326"/>
                    <a:pt x="6649" y="1531"/>
                  </a:cubicBezTo>
                  <a:cubicBezTo>
                    <a:pt x="6454" y="655"/>
                    <a:pt x="5694" y="1"/>
                    <a:pt x="4783" y="1"/>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64"/>
            <p:cNvSpPr/>
            <p:nvPr/>
          </p:nvSpPr>
          <p:spPr>
            <a:xfrm>
              <a:off x="4953138" y="2989185"/>
              <a:ext cx="305068" cy="145441"/>
            </a:xfrm>
            <a:custGeom>
              <a:avLst/>
              <a:gdLst/>
              <a:ahLst/>
              <a:cxnLst/>
              <a:rect l="l" t="t" r="r" b="b"/>
              <a:pathLst>
                <a:path w="8053" h="3839" extrusionOk="0">
                  <a:moveTo>
                    <a:pt x="3831" y="1"/>
                  </a:moveTo>
                  <a:cubicBezTo>
                    <a:pt x="3052" y="1"/>
                    <a:pt x="2408" y="601"/>
                    <a:pt x="2311" y="1376"/>
                  </a:cubicBezTo>
                  <a:cubicBezTo>
                    <a:pt x="2298" y="1375"/>
                    <a:pt x="2287" y="1374"/>
                    <a:pt x="2273" y="1374"/>
                  </a:cubicBezTo>
                  <a:cubicBezTo>
                    <a:pt x="1313" y="1374"/>
                    <a:pt x="536" y="2174"/>
                    <a:pt x="536" y="3161"/>
                  </a:cubicBezTo>
                  <a:cubicBezTo>
                    <a:pt x="536" y="3224"/>
                    <a:pt x="540" y="3286"/>
                    <a:pt x="545" y="3349"/>
                  </a:cubicBezTo>
                  <a:cubicBezTo>
                    <a:pt x="291" y="3403"/>
                    <a:pt x="85" y="3592"/>
                    <a:pt x="1" y="3839"/>
                  </a:cubicBezTo>
                  <a:lnTo>
                    <a:pt x="7984" y="3839"/>
                  </a:lnTo>
                  <a:cubicBezTo>
                    <a:pt x="8027" y="3695"/>
                    <a:pt x="8050" y="3543"/>
                    <a:pt x="8050" y="3384"/>
                  </a:cubicBezTo>
                  <a:cubicBezTo>
                    <a:pt x="8053" y="2622"/>
                    <a:pt x="7512" y="1993"/>
                    <a:pt x="6804" y="1874"/>
                  </a:cubicBezTo>
                  <a:cubicBezTo>
                    <a:pt x="6804" y="1867"/>
                    <a:pt x="6806" y="1859"/>
                    <a:pt x="6806" y="1852"/>
                  </a:cubicBezTo>
                  <a:cubicBezTo>
                    <a:pt x="6806" y="1360"/>
                    <a:pt x="6418" y="961"/>
                    <a:pt x="5941" y="961"/>
                  </a:cubicBezTo>
                  <a:cubicBezTo>
                    <a:pt x="5701" y="961"/>
                    <a:pt x="5483" y="1062"/>
                    <a:pt x="5326" y="1224"/>
                  </a:cubicBezTo>
                  <a:cubicBezTo>
                    <a:pt x="5169" y="524"/>
                    <a:pt x="4561" y="1"/>
                    <a:pt x="3831" y="1"/>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64"/>
            <p:cNvSpPr/>
            <p:nvPr/>
          </p:nvSpPr>
          <p:spPr>
            <a:xfrm>
              <a:off x="6544051" y="2968197"/>
              <a:ext cx="88607" cy="167414"/>
            </a:xfrm>
            <a:custGeom>
              <a:avLst/>
              <a:gdLst/>
              <a:ahLst/>
              <a:cxnLst/>
              <a:rect l="l" t="t" r="r" b="b"/>
              <a:pathLst>
                <a:path w="2339" h="4419" extrusionOk="0">
                  <a:moveTo>
                    <a:pt x="29" y="1"/>
                  </a:moveTo>
                  <a:cubicBezTo>
                    <a:pt x="14" y="1"/>
                    <a:pt x="1" y="13"/>
                    <a:pt x="1" y="29"/>
                  </a:cubicBezTo>
                  <a:lnTo>
                    <a:pt x="1" y="4390"/>
                  </a:lnTo>
                  <a:cubicBezTo>
                    <a:pt x="1" y="4405"/>
                    <a:pt x="13" y="4418"/>
                    <a:pt x="29" y="4418"/>
                  </a:cubicBezTo>
                  <a:lnTo>
                    <a:pt x="2312" y="4418"/>
                  </a:lnTo>
                  <a:cubicBezTo>
                    <a:pt x="2326" y="4418"/>
                    <a:pt x="2339" y="4405"/>
                    <a:pt x="2338" y="4390"/>
                  </a:cubicBezTo>
                  <a:lnTo>
                    <a:pt x="2338" y="29"/>
                  </a:lnTo>
                  <a:cubicBezTo>
                    <a:pt x="2338" y="14"/>
                    <a:pt x="2326" y="1"/>
                    <a:pt x="2310"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64"/>
            <p:cNvSpPr/>
            <p:nvPr/>
          </p:nvSpPr>
          <p:spPr>
            <a:xfrm>
              <a:off x="7079495" y="2968197"/>
              <a:ext cx="88607" cy="167414"/>
            </a:xfrm>
            <a:custGeom>
              <a:avLst/>
              <a:gdLst/>
              <a:ahLst/>
              <a:cxnLst/>
              <a:rect l="l" t="t" r="r" b="b"/>
              <a:pathLst>
                <a:path w="2339" h="4419" extrusionOk="0">
                  <a:moveTo>
                    <a:pt x="28" y="1"/>
                  </a:moveTo>
                  <a:cubicBezTo>
                    <a:pt x="14" y="1"/>
                    <a:pt x="1" y="13"/>
                    <a:pt x="1" y="29"/>
                  </a:cubicBezTo>
                  <a:lnTo>
                    <a:pt x="1" y="4390"/>
                  </a:lnTo>
                  <a:cubicBezTo>
                    <a:pt x="1" y="4405"/>
                    <a:pt x="12" y="4418"/>
                    <a:pt x="28" y="4418"/>
                  </a:cubicBezTo>
                  <a:lnTo>
                    <a:pt x="2310" y="4418"/>
                  </a:lnTo>
                  <a:cubicBezTo>
                    <a:pt x="2325" y="4418"/>
                    <a:pt x="2339" y="4405"/>
                    <a:pt x="2337" y="4390"/>
                  </a:cubicBezTo>
                  <a:lnTo>
                    <a:pt x="2337" y="29"/>
                  </a:lnTo>
                  <a:cubicBezTo>
                    <a:pt x="2337" y="14"/>
                    <a:pt x="2325" y="1"/>
                    <a:pt x="2310"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64"/>
            <p:cNvSpPr/>
            <p:nvPr/>
          </p:nvSpPr>
          <p:spPr>
            <a:xfrm>
              <a:off x="6567425" y="2641517"/>
              <a:ext cx="590361" cy="200677"/>
            </a:xfrm>
            <a:custGeom>
              <a:avLst/>
              <a:gdLst/>
              <a:ahLst/>
              <a:cxnLst/>
              <a:rect l="l" t="t" r="r" b="b"/>
              <a:pathLst>
                <a:path w="15584" h="5297" extrusionOk="0">
                  <a:moveTo>
                    <a:pt x="3870" y="1"/>
                  </a:moveTo>
                  <a:cubicBezTo>
                    <a:pt x="2608" y="1"/>
                    <a:pt x="1496" y="744"/>
                    <a:pt x="1142" y="1822"/>
                  </a:cubicBezTo>
                  <a:lnTo>
                    <a:pt x="0" y="5296"/>
                  </a:lnTo>
                  <a:lnTo>
                    <a:pt x="15584" y="5296"/>
                  </a:lnTo>
                  <a:lnTo>
                    <a:pt x="14442" y="1822"/>
                  </a:lnTo>
                  <a:cubicBezTo>
                    <a:pt x="14088" y="743"/>
                    <a:pt x="12977" y="1"/>
                    <a:pt x="11715" y="1"/>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64"/>
            <p:cNvSpPr/>
            <p:nvPr/>
          </p:nvSpPr>
          <p:spPr>
            <a:xfrm>
              <a:off x="6601937" y="2675158"/>
              <a:ext cx="521415" cy="190258"/>
            </a:xfrm>
            <a:custGeom>
              <a:avLst/>
              <a:gdLst/>
              <a:ahLst/>
              <a:cxnLst/>
              <a:rect l="l" t="t" r="r" b="b"/>
              <a:pathLst>
                <a:path w="13764" h="5022" extrusionOk="0">
                  <a:moveTo>
                    <a:pt x="2613" y="1"/>
                  </a:moveTo>
                  <a:cubicBezTo>
                    <a:pt x="1974" y="1"/>
                    <a:pt x="1413" y="404"/>
                    <a:pt x="1233" y="989"/>
                  </a:cubicBezTo>
                  <a:lnTo>
                    <a:pt x="0" y="5022"/>
                  </a:lnTo>
                  <a:lnTo>
                    <a:pt x="13764" y="5022"/>
                  </a:lnTo>
                  <a:lnTo>
                    <a:pt x="12530" y="989"/>
                  </a:lnTo>
                  <a:cubicBezTo>
                    <a:pt x="12351" y="403"/>
                    <a:pt x="11790" y="1"/>
                    <a:pt x="11152" y="1"/>
                  </a:cubicBez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64"/>
            <p:cNvSpPr/>
            <p:nvPr/>
          </p:nvSpPr>
          <p:spPr>
            <a:xfrm>
              <a:off x="6506282" y="2831395"/>
              <a:ext cx="711661" cy="215035"/>
            </a:xfrm>
            <a:custGeom>
              <a:avLst/>
              <a:gdLst/>
              <a:ahLst/>
              <a:cxnLst/>
              <a:rect l="l" t="t" r="r" b="b"/>
              <a:pathLst>
                <a:path w="18786" h="5676" extrusionOk="0">
                  <a:moveTo>
                    <a:pt x="2282" y="0"/>
                  </a:moveTo>
                  <a:cubicBezTo>
                    <a:pt x="1142" y="0"/>
                    <a:pt x="218" y="915"/>
                    <a:pt x="218" y="2045"/>
                  </a:cubicBezTo>
                  <a:lnTo>
                    <a:pt x="1" y="5676"/>
                  </a:lnTo>
                  <a:lnTo>
                    <a:pt x="18786" y="5676"/>
                  </a:lnTo>
                  <a:lnTo>
                    <a:pt x="18568" y="2045"/>
                  </a:lnTo>
                  <a:cubicBezTo>
                    <a:pt x="18568" y="916"/>
                    <a:pt x="17644" y="0"/>
                    <a:pt x="16506" y="0"/>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64"/>
            <p:cNvSpPr/>
            <p:nvPr/>
          </p:nvSpPr>
          <p:spPr>
            <a:xfrm>
              <a:off x="6506282" y="2831395"/>
              <a:ext cx="711661" cy="215035"/>
            </a:xfrm>
            <a:custGeom>
              <a:avLst/>
              <a:gdLst/>
              <a:ahLst/>
              <a:cxnLst/>
              <a:rect l="l" t="t" r="r" b="b"/>
              <a:pathLst>
                <a:path w="18786" h="5676" extrusionOk="0">
                  <a:moveTo>
                    <a:pt x="2282" y="0"/>
                  </a:moveTo>
                  <a:cubicBezTo>
                    <a:pt x="1142" y="0"/>
                    <a:pt x="218" y="915"/>
                    <a:pt x="218" y="2045"/>
                  </a:cubicBezTo>
                  <a:lnTo>
                    <a:pt x="1" y="5676"/>
                  </a:lnTo>
                  <a:lnTo>
                    <a:pt x="18786" y="5676"/>
                  </a:lnTo>
                  <a:lnTo>
                    <a:pt x="18568" y="2045"/>
                  </a:lnTo>
                  <a:cubicBezTo>
                    <a:pt x="18568" y="916"/>
                    <a:pt x="17644" y="0"/>
                    <a:pt x="16506" y="0"/>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64"/>
            <p:cNvSpPr/>
            <p:nvPr/>
          </p:nvSpPr>
          <p:spPr>
            <a:xfrm>
              <a:off x="6694411" y="2984487"/>
              <a:ext cx="350072" cy="57206"/>
            </a:xfrm>
            <a:custGeom>
              <a:avLst/>
              <a:gdLst/>
              <a:ahLst/>
              <a:cxnLst/>
              <a:rect l="l" t="t" r="r" b="b"/>
              <a:pathLst>
                <a:path w="9241" h="1510" extrusionOk="0">
                  <a:moveTo>
                    <a:pt x="2416" y="0"/>
                  </a:moveTo>
                  <a:cubicBezTo>
                    <a:pt x="1718" y="0"/>
                    <a:pt x="1054" y="301"/>
                    <a:pt x="597" y="825"/>
                  </a:cubicBezTo>
                  <a:lnTo>
                    <a:pt x="0" y="1509"/>
                  </a:lnTo>
                  <a:lnTo>
                    <a:pt x="9241" y="1509"/>
                  </a:lnTo>
                  <a:lnTo>
                    <a:pt x="8355" y="664"/>
                  </a:lnTo>
                  <a:cubicBezTo>
                    <a:pt x="7907" y="238"/>
                    <a:pt x="7311" y="0"/>
                    <a:pt x="6689"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64"/>
            <p:cNvSpPr/>
            <p:nvPr/>
          </p:nvSpPr>
          <p:spPr>
            <a:xfrm>
              <a:off x="6523329" y="2831395"/>
              <a:ext cx="677339" cy="111003"/>
            </a:xfrm>
            <a:custGeom>
              <a:avLst/>
              <a:gdLst/>
              <a:ahLst/>
              <a:cxnLst/>
              <a:rect l="l" t="t" r="r" b="b"/>
              <a:pathLst>
                <a:path w="17880" h="2930" extrusionOk="0">
                  <a:moveTo>
                    <a:pt x="1832" y="0"/>
                  </a:moveTo>
                  <a:cubicBezTo>
                    <a:pt x="1035" y="0"/>
                    <a:pt x="344" y="448"/>
                    <a:pt x="1" y="1103"/>
                  </a:cubicBezTo>
                  <a:cubicBezTo>
                    <a:pt x="266" y="1050"/>
                    <a:pt x="945" y="937"/>
                    <a:pt x="1714" y="937"/>
                  </a:cubicBezTo>
                  <a:cubicBezTo>
                    <a:pt x="2660" y="937"/>
                    <a:pt x="3740" y="1109"/>
                    <a:pt x="4345" y="1778"/>
                  </a:cubicBezTo>
                  <a:cubicBezTo>
                    <a:pt x="5030" y="2534"/>
                    <a:pt x="7006" y="2929"/>
                    <a:pt x="8988" y="2929"/>
                  </a:cubicBezTo>
                  <a:cubicBezTo>
                    <a:pt x="10914" y="2929"/>
                    <a:pt x="12845" y="2556"/>
                    <a:pt x="13602" y="1778"/>
                  </a:cubicBezTo>
                  <a:cubicBezTo>
                    <a:pt x="14243" y="1119"/>
                    <a:pt x="15357" y="951"/>
                    <a:pt x="16311" y="951"/>
                  </a:cubicBezTo>
                  <a:cubicBezTo>
                    <a:pt x="16994" y="951"/>
                    <a:pt x="17595" y="1037"/>
                    <a:pt x="17880" y="1090"/>
                  </a:cubicBezTo>
                  <a:cubicBezTo>
                    <a:pt x="17534" y="443"/>
                    <a:pt x="16848" y="0"/>
                    <a:pt x="16056" y="0"/>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64"/>
            <p:cNvSpPr/>
            <p:nvPr/>
          </p:nvSpPr>
          <p:spPr>
            <a:xfrm>
              <a:off x="6543256" y="2886025"/>
              <a:ext cx="135430" cy="74861"/>
            </a:xfrm>
            <a:custGeom>
              <a:avLst/>
              <a:gdLst/>
              <a:ahLst/>
              <a:cxnLst/>
              <a:rect l="l" t="t" r="r" b="b"/>
              <a:pathLst>
                <a:path w="3575" h="1976" extrusionOk="0">
                  <a:moveTo>
                    <a:pt x="1158" y="1"/>
                  </a:moveTo>
                  <a:cubicBezTo>
                    <a:pt x="779" y="1"/>
                    <a:pt x="600" y="331"/>
                    <a:pt x="600" y="331"/>
                  </a:cubicBezTo>
                  <a:cubicBezTo>
                    <a:pt x="0" y="1464"/>
                    <a:pt x="1409" y="1814"/>
                    <a:pt x="2079" y="1935"/>
                  </a:cubicBezTo>
                  <a:cubicBezTo>
                    <a:pt x="2221" y="1961"/>
                    <a:pt x="2370" y="1975"/>
                    <a:pt x="2515" y="1975"/>
                  </a:cubicBezTo>
                  <a:cubicBezTo>
                    <a:pt x="3049" y="1975"/>
                    <a:pt x="3542" y="1783"/>
                    <a:pt x="3556" y="1290"/>
                  </a:cubicBezTo>
                  <a:cubicBezTo>
                    <a:pt x="3574" y="662"/>
                    <a:pt x="1902" y="191"/>
                    <a:pt x="1374" y="34"/>
                  </a:cubicBezTo>
                  <a:cubicBezTo>
                    <a:pt x="1296" y="10"/>
                    <a:pt x="1224" y="1"/>
                    <a:pt x="1158" y="1"/>
                  </a:cubicBezTo>
                  <a:close/>
                </a:path>
              </a:pathLst>
            </a:custGeom>
            <a:solidFill>
              <a:srgbClr val="FFD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64"/>
            <p:cNvSpPr/>
            <p:nvPr/>
          </p:nvSpPr>
          <p:spPr>
            <a:xfrm>
              <a:off x="7039604" y="2886025"/>
              <a:ext cx="135430" cy="74861"/>
            </a:xfrm>
            <a:custGeom>
              <a:avLst/>
              <a:gdLst/>
              <a:ahLst/>
              <a:cxnLst/>
              <a:rect l="l" t="t" r="r" b="b"/>
              <a:pathLst>
                <a:path w="3575" h="1976" extrusionOk="0">
                  <a:moveTo>
                    <a:pt x="2416" y="1"/>
                  </a:moveTo>
                  <a:cubicBezTo>
                    <a:pt x="2350" y="1"/>
                    <a:pt x="2278" y="10"/>
                    <a:pt x="2200" y="34"/>
                  </a:cubicBezTo>
                  <a:cubicBezTo>
                    <a:pt x="1672" y="191"/>
                    <a:pt x="0" y="662"/>
                    <a:pt x="18" y="1290"/>
                  </a:cubicBezTo>
                  <a:cubicBezTo>
                    <a:pt x="33" y="1783"/>
                    <a:pt x="525" y="1975"/>
                    <a:pt x="1059" y="1975"/>
                  </a:cubicBezTo>
                  <a:cubicBezTo>
                    <a:pt x="1204" y="1975"/>
                    <a:pt x="1353" y="1961"/>
                    <a:pt x="1496" y="1935"/>
                  </a:cubicBezTo>
                  <a:cubicBezTo>
                    <a:pt x="2165" y="1814"/>
                    <a:pt x="3574" y="1464"/>
                    <a:pt x="2974" y="331"/>
                  </a:cubicBezTo>
                  <a:cubicBezTo>
                    <a:pt x="2974" y="331"/>
                    <a:pt x="2796" y="1"/>
                    <a:pt x="2416" y="1"/>
                  </a:cubicBezTo>
                  <a:close/>
                </a:path>
              </a:pathLst>
            </a:custGeom>
            <a:solidFill>
              <a:srgbClr val="FFD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64"/>
            <p:cNvSpPr/>
            <p:nvPr/>
          </p:nvSpPr>
          <p:spPr>
            <a:xfrm>
              <a:off x="6493553" y="2997520"/>
              <a:ext cx="736701" cy="65162"/>
            </a:xfrm>
            <a:custGeom>
              <a:avLst/>
              <a:gdLst/>
              <a:ahLst/>
              <a:cxnLst/>
              <a:rect l="l" t="t" r="r" b="b"/>
              <a:pathLst>
                <a:path w="19447" h="1720" extrusionOk="0">
                  <a:moveTo>
                    <a:pt x="653" y="1"/>
                  </a:moveTo>
                  <a:cubicBezTo>
                    <a:pt x="294" y="1"/>
                    <a:pt x="0" y="291"/>
                    <a:pt x="0" y="647"/>
                  </a:cubicBezTo>
                  <a:lnTo>
                    <a:pt x="0" y="1073"/>
                  </a:lnTo>
                  <a:cubicBezTo>
                    <a:pt x="0" y="1429"/>
                    <a:pt x="294" y="1719"/>
                    <a:pt x="653" y="1719"/>
                  </a:cubicBezTo>
                  <a:lnTo>
                    <a:pt x="18794" y="1719"/>
                  </a:lnTo>
                  <a:cubicBezTo>
                    <a:pt x="19152" y="1719"/>
                    <a:pt x="19445" y="1429"/>
                    <a:pt x="19446" y="1073"/>
                  </a:cubicBezTo>
                  <a:lnTo>
                    <a:pt x="19446" y="647"/>
                  </a:lnTo>
                  <a:cubicBezTo>
                    <a:pt x="19446" y="291"/>
                    <a:pt x="19153" y="1"/>
                    <a:pt x="18794" y="1"/>
                  </a:cubicBezTo>
                  <a:lnTo>
                    <a:pt x="15565" y="1"/>
                  </a:lnTo>
                  <a:lnTo>
                    <a:pt x="13474" y="864"/>
                  </a:lnTo>
                  <a:lnTo>
                    <a:pt x="6115" y="864"/>
                  </a:lnTo>
                  <a:lnTo>
                    <a:pt x="4325" y="1"/>
                  </a:ln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64"/>
            <p:cNvSpPr/>
            <p:nvPr/>
          </p:nvSpPr>
          <p:spPr>
            <a:xfrm>
              <a:off x="6520980" y="3015780"/>
              <a:ext cx="134748" cy="28641"/>
            </a:xfrm>
            <a:custGeom>
              <a:avLst/>
              <a:gdLst/>
              <a:ahLst/>
              <a:cxnLst/>
              <a:rect l="l" t="t" r="r" b="b"/>
              <a:pathLst>
                <a:path w="3557" h="756" extrusionOk="0">
                  <a:moveTo>
                    <a:pt x="9" y="0"/>
                  </a:moveTo>
                  <a:cubicBezTo>
                    <a:pt x="4" y="0"/>
                    <a:pt x="1" y="4"/>
                    <a:pt x="1" y="10"/>
                  </a:cubicBezTo>
                  <a:lnTo>
                    <a:pt x="1" y="746"/>
                  </a:lnTo>
                  <a:cubicBezTo>
                    <a:pt x="1" y="752"/>
                    <a:pt x="5" y="756"/>
                    <a:pt x="9" y="756"/>
                  </a:cubicBezTo>
                  <a:lnTo>
                    <a:pt x="3547" y="756"/>
                  </a:lnTo>
                  <a:cubicBezTo>
                    <a:pt x="3552" y="756"/>
                    <a:pt x="3556" y="752"/>
                    <a:pt x="3556" y="746"/>
                  </a:cubicBezTo>
                  <a:lnTo>
                    <a:pt x="3556" y="10"/>
                  </a:lnTo>
                  <a:cubicBezTo>
                    <a:pt x="3556" y="4"/>
                    <a:pt x="3552" y="0"/>
                    <a:pt x="3547" y="0"/>
                  </a:cubicBezTo>
                  <a:close/>
                </a:path>
              </a:pathLst>
            </a:custGeom>
            <a:solidFill>
              <a:srgbClr val="FF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64"/>
            <p:cNvSpPr/>
            <p:nvPr/>
          </p:nvSpPr>
          <p:spPr>
            <a:xfrm>
              <a:off x="7072866" y="3015780"/>
              <a:ext cx="134748" cy="28641"/>
            </a:xfrm>
            <a:custGeom>
              <a:avLst/>
              <a:gdLst/>
              <a:ahLst/>
              <a:cxnLst/>
              <a:rect l="l" t="t" r="r" b="b"/>
              <a:pathLst>
                <a:path w="3557" h="756" extrusionOk="0">
                  <a:moveTo>
                    <a:pt x="9" y="0"/>
                  </a:moveTo>
                  <a:cubicBezTo>
                    <a:pt x="4" y="0"/>
                    <a:pt x="0" y="4"/>
                    <a:pt x="0" y="10"/>
                  </a:cubicBezTo>
                  <a:lnTo>
                    <a:pt x="0" y="746"/>
                  </a:lnTo>
                  <a:cubicBezTo>
                    <a:pt x="0" y="752"/>
                    <a:pt x="4" y="756"/>
                    <a:pt x="9" y="756"/>
                  </a:cubicBezTo>
                  <a:lnTo>
                    <a:pt x="3547" y="756"/>
                  </a:lnTo>
                  <a:cubicBezTo>
                    <a:pt x="3552" y="756"/>
                    <a:pt x="3557" y="752"/>
                    <a:pt x="3557" y="746"/>
                  </a:cubicBezTo>
                  <a:lnTo>
                    <a:pt x="3557" y="10"/>
                  </a:lnTo>
                  <a:cubicBezTo>
                    <a:pt x="3557" y="4"/>
                    <a:pt x="3552" y="0"/>
                    <a:pt x="3547" y="0"/>
                  </a:cubicBezTo>
                  <a:close/>
                </a:path>
              </a:pathLst>
            </a:custGeom>
            <a:solidFill>
              <a:srgbClr val="FF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64"/>
            <p:cNvSpPr/>
            <p:nvPr/>
          </p:nvSpPr>
          <p:spPr>
            <a:xfrm>
              <a:off x="6511434" y="2965772"/>
              <a:ext cx="701470" cy="14737"/>
            </a:xfrm>
            <a:custGeom>
              <a:avLst/>
              <a:gdLst/>
              <a:ahLst/>
              <a:cxnLst/>
              <a:rect l="l" t="t" r="r" b="b"/>
              <a:pathLst>
                <a:path w="18517" h="389" extrusionOk="0">
                  <a:moveTo>
                    <a:pt x="6682" y="0"/>
                  </a:moveTo>
                  <a:cubicBezTo>
                    <a:pt x="6435" y="0"/>
                    <a:pt x="6186" y="23"/>
                    <a:pt x="5942" y="70"/>
                  </a:cubicBezTo>
                  <a:lnTo>
                    <a:pt x="5774" y="103"/>
                  </a:lnTo>
                  <a:cubicBezTo>
                    <a:pt x="5384" y="178"/>
                    <a:pt x="4984" y="215"/>
                    <a:pt x="4586" y="215"/>
                  </a:cubicBezTo>
                  <a:lnTo>
                    <a:pt x="0" y="215"/>
                  </a:lnTo>
                  <a:lnTo>
                    <a:pt x="0" y="388"/>
                  </a:lnTo>
                  <a:lnTo>
                    <a:pt x="4586" y="388"/>
                  </a:lnTo>
                  <a:cubicBezTo>
                    <a:pt x="4994" y="388"/>
                    <a:pt x="5404" y="349"/>
                    <a:pt x="5806" y="272"/>
                  </a:cubicBezTo>
                  <a:lnTo>
                    <a:pt x="5975" y="240"/>
                  </a:lnTo>
                  <a:cubicBezTo>
                    <a:pt x="6209" y="194"/>
                    <a:pt x="6445" y="173"/>
                    <a:pt x="6681" y="173"/>
                  </a:cubicBezTo>
                  <a:lnTo>
                    <a:pt x="11990" y="173"/>
                  </a:lnTo>
                  <a:cubicBezTo>
                    <a:pt x="12245" y="173"/>
                    <a:pt x="12504" y="199"/>
                    <a:pt x="12755" y="251"/>
                  </a:cubicBezTo>
                  <a:cubicBezTo>
                    <a:pt x="13190" y="343"/>
                    <a:pt x="13635" y="388"/>
                    <a:pt x="14078" y="388"/>
                  </a:cubicBezTo>
                  <a:lnTo>
                    <a:pt x="18517" y="388"/>
                  </a:lnTo>
                  <a:lnTo>
                    <a:pt x="18517" y="217"/>
                  </a:lnTo>
                  <a:lnTo>
                    <a:pt x="14080" y="217"/>
                  </a:lnTo>
                  <a:cubicBezTo>
                    <a:pt x="13647" y="217"/>
                    <a:pt x="13215" y="171"/>
                    <a:pt x="12793" y="83"/>
                  </a:cubicBezTo>
                  <a:cubicBezTo>
                    <a:pt x="12529" y="28"/>
                    <a:pt x="12259" y="0"/>
                    <a:pt x="11991" y="0"/>
                  </a:cubicBezTo>
                  <a:close/>
                </a:path>
              </a:pathLst>
            </a:custGeom>
            <a:solidFill>
              <a:srgbClr val="FF9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64"/>
            <p:cNvSpPr/>
            <p:nvPr/>
          </p:nvSpPr>
          <p:spPr>
            <a:xfrm>
              <a:off x="7135752" y="2766195"/>
              <a:ext cx="108458" cy="61222"/>
            </a:xfrm>
            <a:custGeom>
              <a:avLst/>
              <a:gdLst/>
              <a:ahLst/>
              <a:cxnLst/>
              <a:rect l="l" t="t" r="r" b="b"/>
              <a:pathLst>
                <a:path w="2863" h="1616" extrusionOk="0">
                  <a:moveTo>
                    <a:pt x="1691" y="1"/>
                  </a:moveTo>
                  <a:cubicBezTo>
                    <a:pt x="826" y="1"/>
                    <a:pt x="1096" y="195"/>
                    <a:pt x="683" y="448"/>
                  </a:cubicBezTo>
                  <a:cubicBezTo>
                    <a:pt x="539" y="536"/>
                    <a:pt x="414" y="566"/>
                    <a:pt x="313" y="566"/>
                  </a:cubicBezTo>
                  <a:cubicBezTo>
                    <a:pt x="111" y="566"/>
                    <a:pt x="1" y="448"/>
                    <a:pt x="1" y="448"/>
                  </a:cubicBezTo>
                  <a:lnTo>
                    <a:pt x="1" y="448"/>
                  </a:lnTo>
                  <a:lnTo>
                    <a:pt x="269" y="1021"/>
                  </a:lnTo>
                  <a:cubicBezTo>
                    <a:pt x="296" y="1002"/>
                    <a:pt x="329" y="994"/>
                    <a:pt x="366" y="994"/>
                  </a:cubicBezTo>
                  <a:cubicBezTo>
                    <a:pt x="532" y="994"/>
                    <a:pt x="778" y="1159"/>
                    <a:pt x="848" y="1267"/>
                  </a:cubicBezTo>
                  <a:cubicBezTo>
                    <a:pt x="1023" y="1533"/>
                    <a:pt x="1307" y="1560"/>
                    <a:pt x="1473" y="1584"/>
                  </a:cubicBezTo>
                  <a:cubicBezTo>
                    <a:pt x="1628" y="1606"/>
                    <a:pt x="1764" y="1616"/>
                    <a:pt x="1885" y="1616"/>
                  </a:cubicBezTo>
                  <a:cubicBezTo>
                    <a:pt x="2591" y="1616"/>
                    <a:pt x="2739" y="1273"/>
                    <a:pt x="2774" y="963"/>
                  </a:cubicBezTo>
                  <a:cubicBezTo>
                    <a:pt x="2806" y="673"/>
                    <a:pt x="2863" y="23"/>
                    <a:pt x="1830" y="2"/>
                  </a:cubicBezTo>
                  <a:cubicBezTo>
                    <a:pt x="1781" y="1"/>
                    <a:pt x="1735" y="1"/>
                    <a:pt x="1691" y="1"/>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64"/>
            <p:cNvSpPr/>
            <p:nvPr/>
          </p:nvSpPr>
          <p:spPr>
            <a:xfrm>
              <a:off x="6482642" y="2766195"/>
              <a:ext cx="108458" cy="61222"/>
            </a:xfrm>
            <a:custGeom>
              <a:avLst/>
              <a:gdLst/>
              <a:ahLst/>
              <a:cxnLst/>
              <a:rect l="l" t="t" r="r" b="b"/>
              <a:pathLst>
                <a:path w="2863" h="1616" extrusionOk="0">
                  <a:moveTo>
                    <a:pt x="1172" y="1"/>
                  </a:moveTo>
                  <a:cubicBezTo>
                    <a:pt x="1129" y="1"/>
                    <a:pt x="1083" y="1"/>
                    <a:pt x="1033" y="2"/>
                  </a:cubicBezTo>
                  <a:cubicBezTo>
                    <a:pt x="1" y="23"/>
                    <a:pt x="58" y="673"/>
                    <a:pt x="90" y="963"/>
                  </a:cubicBezTo>
                  <a:cubicBezTo>
                    <a:pt x="125" y="1273"/>
                    <a:pt x="273" y="1616"/>
                    <a:pt x="979" y="1616"/>
                  </a:cubicBezTo>
                  <a:cubicBezTo>
                    <a:pt x="1099" y="1616"/>
                    <a:pt x="1236" y="1606"/>
                    <a:pt x="1390" y="1584"/>
                  </a:cubicBezTo>
                  <a:cubicBezTo>
                    <a:pt x="1556" y="1560"/>
                    <a:pt x="1840" y="1533"/>
                    <a:pt x="2015" y="1267"/>
                  </a:cubicBezTo>
                  <a:cubicBezTo>
                    <a:pt x="2086" y="1159"/>
                    <a:pt x="2331" y="994"/>
                    <a:pt x="2498" y="994"/>
                  </a:cubicBezTo>
                  <a:cubicBezTo>
                    <a:pt x="2535" y="994"/>
                    <a:pt x="2568" y="1002"/>
                    <a:pt x="2594" y="1021"/>
                  </a:cubicBezTo>
                  <a:lnTo>
                    <a:pt x="2862" y="448"/>
                  </a:lnTo>
                  <a:lnTo>
                    <a:pt x="2862" y="448"/>
                  </a:lnTo>
                  <a:cubicBezTo>
                    <a:pt x="2862" y="448"/>
                    <a:pt x="2752" y="566"/>
                    <a:pt x="2550" y="566"/>
                  </a:cubicBezTo>
                  <a:cubicBezTo>
                    <a:pt x="2449" y="566"/>
                    <a:pt x="2325" y="536"/>
                    <a:pt x="2180" y="448"/>
                  </a:cubicBezTo>
                  <a:cubicBezTo>
                    <a:pt x="1767" y="195"/>
                    <a:pt x="2037" y="1"/>
                    <a:pt x="1172" y="1"/>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64"/>
            <p:cNvSpPr/>
            <p:nvPr/>
          </p:nvSpPr>
          <p:spPr>
            <a:xfrm>
              <a:off x="6270533" y="2690236"/>
              <a:ext cx="56521" cy="447081"/>
            </a:xfrm>
            <a:custGeom>
              <a:avLst/>
              <a:gdLst/>
              <a:ahLst/>
              <a:cxnLst/>
              <a:rect l="l" t="t" r="r" b="b"/>
              <a:pathLst>
                <a:path w="1492" h="11801" extrusionOk="0">
                  <a:moveTo>
                    <a:pt x="1" y="0"/>
                  </a:moveTo>
                  <a:lnTo>
                    <a:pt x="1" y="11800"/>
                  </a:lnTo>
                  <a:lnTo>
                    <a:pt x="1491" y="11800"/>
                  </a:lnTo>
                  <a:lnTo>
                    <a:pt x="1491" y="0"/>
                  </a:lnTo>
                  <a:close/>
                </a:path>
              </a:pathLst>
            </a:custGeom>
            <a:solidFill>
              <a:srgbClr val="6A85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64"/>
            <p:cNvSpPr/>
            <p:nvPr/>
          </p:nvSpPr>
          <p:spPr>
            <a:xfrm>
              <a:off x="6281785" y="2690236"/>
              <a:ext cx="64287" cy="447081"/>
            </a:xfrm>
            <a:custGeom>
              <a:avLst/>
              <a:gdLst/>
              <a:ahLst/>
              <a:cxnLst/>
              <a:rect l="l" t="t" r="r" b="b"/>
              <a:pathLst>
                <a:path w="1697" h="11801" extrusionOk="0">
                  <a:moveTo>
                    <a:pt x="1" y="0"/>
                  </a:moveTo>
                  <a:lnTo>
                    <a:pt x="1" y="11800"/>
                  </a:lnTo>
                  <a:lnTo>
                    <a:pt x="1697" y="11800"/>
                  </a:lnTo>
                  <a:lnTo>
                    <a:pt x="1697" y="0"/>
                  </a:lnTo>
                  <a:close/>
                </a:path>
              </a:pathLst>
            </a:custGeom>
            <a:solidFill>
              <a:srgbClr val="87A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64"/>
            <p:cNvSpPr/>
            <p:nvPr/>
          </p:nvSpPr>
          <p:spPr>
            <a:xfrm>
              <a:off x="6292127" y="2712209"/>
              <a:ext cx="42883" cy="425108"/>
            </a:xfrm>
            <a:custGeom>
              <a:avLst/>
              <a:gdLst/>
              <a:ahLst/>
              <a:cxnLst/>
              <a:rect l="l" t="t" r="r" b="b"/>
              <a:pathLst>
                <a:path w="1132" h="11221" extrusionOk="0">
                  <a:moveTo>
                    <a:pt x="1" y="1"/>
                  </a:moveTo>
                  <a:lnTo>
                    <a:pt x="1" y="11220"/>
                  </a:lnTo>
                  <a:lnTo>
                    <a:pt x="1132" y="11220"/>
                  </a:lnTo>
                  <a:lnTo>
                    <a:pt x="1132" y="1"/>
                  </a:lnTo>
                  <a:close/>
                </a:path>
              </a:pathLst>
            </a:custGeom>
            <a:solidFill>
              <a:srgbClr val="6A85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64"/>
            <p:cNvSpPr/>
            <p:nvPr/>
          </p:nvSpPr>
          <p:spPr>
            <a:xfrm>
              <a:off x="6304818" y="2722855"/>
              <a:ext cx="533158" cy="34248"/>
            </a:xfrm>
            <a:custGeom>
              <a:avLst/>
              <a:gdLst/>
              <a:ahLst/>
              <a:cxnLst/>
              <a:rect l="l" t="t" r="r" b="b"/>
              <a:pathLst>
                <a:path w="14074" h="904" extrusionOk="0">
                  <a:moveTo>
                    <a:pt x="1" y="1"/>
                  </a:moveTo>
                  <a:lnTo>
                    <a:pt x="1" y="904"/>
                  </a:lnTo>
                  <a:lnTo>
                    <a:pt x="14073" y="904"/>
                  </a:lnTo>
                  <a:lnTo>
                    <a:pt x="14073" y="1"/>
                  </a:lnTo>
                  <a:close/>
                </a:path>
              </a:pathLst>
            </a:custGeom>
            <a:solidFill>
              <a:srgbClr val="EEF3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64"/>
            <p:cNvSpPr/>
            <p:nvPr/>
          </p:nvSpPr>
          <p:spPr>
            <a:xfrm>
              <a:off x="6291596" y="2718498"/>
              <a:ext cx="46709" cy="46750"/>
            </a:xfrm>
            <a:custGeom>
              <a:avLst/>
              <a:gdLst/>
              <a:ahLst/>
              <a:cxnLst/>
              <a:rect l="l" t="t" r="r" b="b"/>
              <a:pathLst>
                <a:path w="1233" h="1234" extrusionOk="0">
                  <a:moveTo>
                    <a:pt x="616" y="1"/>
                  </a:moveTo>
                  <a:cubicBezTo>
                    <a:pt x="276" y="1"/>
                    <a:pt x="0" y="277"/>
                    <a:pt x="0" y="617"/>
                  </a:cubicBezTo>
                  <a:cubicBezTo>
                    <a:pt x="0" y="957"/>
                    <a:pt x="276" y="1233"/>
                    <a:pt x="616" y="1233"/>
                  </a:cubicBezTo>
                  <a:cubicBezTo>
                    <a:pt x="956" y="1233"/>
                    <a:pt x="1232" y="957"/>
                    <a:pt x="1232" y="617"/>
                  </a:cubicBezTo>
                  <a:cubicBezTo>
                    <a:pt x="1232" y="277"/>
                    <a:pt x="956" y="1"/>
                    <a:pt x="616"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64"/>
            <p:cNvSpPr/>
            <p:nvPr/>
          </p:nvSpPr>
          <p:spPr>
            <a:xfrm>
              <a:off x="6386115" y="2733842"/>
              <a:ext cx="69249" cy="11441"/>
            </a:xfrm>
            <a:custGeom>
              <a:avLst/>
              <a:gdLst/>
              <a:ahLst/>
              <a:cxnLst/>
              <a:rect l="l" t="t" r="r" b="b"/>
              <a:pathLst>
                <a:path w="1828" h="302" extrusionOk="0">
                  <a:moveTo>
                    <a:pt x="0" y="0"/>
                  </a:moveTo>
                  <a:lnTo>
                    <a:pt x="0" y="301"/>
                  </a:lnTo>
                  <a:lnTo>
                    <a:pt x="1828" y="301"/>
                  </a:lnTo>
                  <a:lnTo>
                    <a:pt x="1828" y="0"/>
                  </a:ln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64"/>
            <p:cNvSpPr/>
            <p:nvPr/>
          </p:nvSpPr>
          <p:spPr>
            <a:xfrm>
              <a:off x="6474081" y="2733842"/>
              <a:ext cx="69287" cy="11441"/>
            </a:xfrm>
            <a:custGeom>
              <a:avLst/>
              <a:gdLst/>
              <a:ahLst/>
              <a:cxnLst/>
              <a:rect l="l" t="t" r="r" b="b"/>
              <a:pathLst>
                <a:path w="1829" h="302" extrusionOk="0">
                  <a:moveTo>
                    <a:pt x="1" y="0"/>
                  </a:moveTo>
                  <a:lnTo>
                    <a:pt x="1" y="301"/>
                  </a:lnTo>
                  <a:lnTo>
                    <a:pt x="1828" y="301"/>
                  </a:lnTo>
                  <a:lnTo>
                    <a:pt x="1828" y="0"/>
                  </a:ln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64"/>
            <p:cNvSpPr/>
            <p:nvPr/>
          </p:nvSpPr>
          <p:spPr>
            <a:xfrm>
              <a:off x="6562122" y="2733842"/>
              <a:ext cx="69249" cy="11441"/>
            </a:xfrm>
            <a:custGeom>
              <a:avLst/>
              <a:gdLst/>
              <a:ahLst/>
              <a:cxnLst/>
              <a:rect l="l" t="t" r="r" b="b"/>
              <a:pathLst>
                <a:path w="1828" h="302" extrusionOk="0">
                  <a:moveTo>
                    <a:pt x="0" y="0"/>
                  </a:moveTo>
                  <a:lnTo>
                    <a:pt x="0" y="301"/>
                  </a:lnTo>
                  <a:lnTo>
                    <a:pt x="1828" y="301"/>
                  </a:lnTo>
                  <a:lnTo>
                    <a:pt x="1828" y="0"/>
                  </a:ln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64"/>
            <p:cNvSpPr/>
            <p:nvPr/>
          </p:nvSpPr>
          <p:spPr>
            <a:xfrm>
              <a:off x="6650049" y="2733842"/>
              <a:ext cx="69325" cy="11441"/>
            </a:xfrm>
            <a:custGeom>
              <a:avLst/>
              <a:gdLst/>
              <a:ahLst/>
              <a:cxnLst/>
              <a:rect l="l" t="t" r="r" b="b"/>
              <a:pathLst>
                <a:path w="1830" h="302" extrusionOk="0">
                  <a:moveTo>
                    <a:pt x="1" y="0"/>
                  </a:moveTo>
                  <a:lnTo>
                    <a:pt x="1" y="301"/>
                  </a:lnTo>
                  <a:lnTo>
                    <a:pt x="1829" y="301"/>
                  </a:lnTo>
                  <a:lnTo>
                    <a:pt x="1829" y="0"/>
                  </a:ln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64"/>
            <p:cNvSpPr/>
            <p:nvPr/>
          </p:nvSpPr>
          <p:spPr>
            <a:xfrm>
              <a:off x="6738090" y="2733842"/>
              <a:ext cx="69287" cy="11441"/>
            </a:xfrm>
            <a:custGeom>
              <a:avLst/>
              <a:gdLst/>
              <a:ahLst/>
              <a:cxnLst/>
              <a:rect l="l" t="t" r="r" b="b"/>
              <a:pathLst>
                <a:path w="1829" h="302" extrusionOk="0">
                  <a:moveTo>
                    <a:pt x="0" y="0"/>
                  </a:moveTo>
                  <a:lnTo>
                    <a:pt x="0" y="301"/>
                  </a:lnTo>
                  <a:lnTo>
                    <a:pt x="1829" y="301"/>
                  </a:lnTo>
                  <a:lnTo>
                    <a:pt x="1829" y="0"/>
                  </a:ln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64"/>
            <p:cNvSpPr/>
            <p:nvPr/>
          </p:nvSpPr>
          <p:spPr>
            <a:xfrm>
              <a:off x="5532792" y="2268238"/>
              <a:ext cx="146378" cy="85052"/>
            </a:xfrm>
            <a:custGeom>
              <a:avLst/>
              <a:gdLst/>
              <a:ahLst/>
              <a:cxnLst/>
              <a:rect l="l" t="t" r="r" b="b"/>
              <a:pathLst>
                <a:path w="3864" h="2245" extrusionOk="0">
                  <a:moveTo>
                    <a:pt x="1" y="1"/>
                  </a:moveTo>
                  <a:lnTo>
                    <a:pt x="1" y="2244"/>
                  </a:lnTo>
                  <a:lnTo>
                    <a:pt x="3863" y="2244"/>
                  </a:lnTo>
                  <a:lnTo>
                    <a:pt x="3863" y="1"/>
                  </a:ln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64"/>
            <p:cNvSpPr/>
            <p:nvPr/>
          </p:nvSpPr>
          <p:spPr>
            <a:xfrm>
              <a:off x="5572342" y="2268238"/>
              <a:ext cx="106829" cy="85052"/>
            </a:xfrm>
            <a:custGeom>
              <a:avLst/>
              <a:gdLst/>
              <a:ahLst/>
              <a:cxnLst/>
              <a:rect l="l" t="t" r="r" b="b"/>
              <a:pathLst>
                <a:path w="2820" h="2245" extrusionOk="0">
                  <a:moveTo>
                    <a:pt x="1" y="1"/>
                  </a:moveTo>
                  <a:lnTo>
                    <a:pt x="1" y="2244"/>
                  </a:lnTo>
                  <a:lnTo>
                    <a:pt x="2819" y="2244"/>
                  </a:lnTo>
                  <a:lnTo>
                    <a:pt x="2819" y="1"/>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64"/>
            <p:cNvSpPr/>
            <p:nvPr/>
          </p:nvSpPr>
          <p:spPr>
            <a:xfrm>
              <a:off x="5486915" y="2375831"/>
              <a:ext cx="624152" cy="759746"/>
            </a:xfrm>
            <a:custGeom>
              <a:avLst/>
              <a:gdLst/>
              <a:ahLst/>
              <a:cxnLst/>
              <a:rect l="l" t="t" r="r" b="b"/>
              <a:pathLst>
                <a:path w="16476" h="20054" extrusionOk="0">
                  <a:moveTo>
                    <a:pt x="1" y="0"/>
                  </a:moveTo>
                  <a:lnTo>
                    <a:pt x="1" y="20053"/>
                  </a:lnTo>
                  <a:lnTo>
                    <a:pt x="16476" y="20053"/>
                  </a:lnTo>
                  <a:lnTo>
                    <a:pt x="16476" y="0"/>
                  </a:ln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64"/>
            <p:cNvSpPr/>
            <p:nvPr/>
          </p:nvSpPr>
          <p:spPr>
            <a:xfrm>
              <a:off x="5486915" y="2785024"/>
              <a:ext cx="624152" cy="286941"/>
            </a:xfrm>
            <a:custGeom>
              <a:avLst/>
              <a:gdLst/>
              <a:ahLst/>
              <a:cxnLst/>
              <a:rect l="l" t="t" r="r" b="b"/>
              <a:pathLst>
                <a:path w="16476" h="7574" extrusionOk="0">
                  <a:moveTo>
                    <a:pt x="1" y="0"/>
                  </a:moveTo>
                  <a:lnTo>
                    <a:pt x="1" y="7573"/>
                  </a:lnTo>
                  <a:lnTo>
                    <a:pt x="16476" y="7573"/>
                  </a:lnTo>
                  <a:lnTo>
                    <a:pt x="16476" y="0"/>
                  </a:lnTo>
                  <a:close/>
                </a:path>
              </a:pathLst>
            </a:custGeom>
            <a:solidFill>
              <a:srgbClr val="6A85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64"/>
            <p:cNvSpPr/>
            <p:nvPr/>
          </p:nvSpPr>
          <p:spPr>
            <a:xfrm>
              <a:off x="5434711" y="2316503"/>
              <a:ext cx="721396" cy="73573"/>
            </a:xfrm>
            <a:custGeom>
              <a:avLst/>
              <a:gdLst/>
              <a:ahLst/>
              <a:cxnLst/>
              <a:rect l="l" t="t" r="r" b="b"/>
              <a:pathLst>
                <a:path w="19043" h="1942" extrusionOk="0">
                  <a:moveTo>
                    <a:pt x="1" y="0"/>
                  </a:moveTo>
                  <a:lnTo>
                    <a:pt x="1" y="1942"/>
                  </a:lnTo>
                  <a:lnTo>
                    <a:pt x="19043" y="1942"/>
                  </a:lnTo>
                  <a:lnTo>
                    <a:pt x="19043" y="0"/>
                  </a:lnTo>
                  <a:close/>
                </a:path>
              </a:pathLst>
            </a:custGeom>
            <a:solidFill>
              <a:srgbClr val="6A85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64"/>
            <p:cNvSpPr/>
            <p:nvPr/>
          </p:nvSpPr>
          <p:spPr>
            <a:xfrm>
              <a:off x="5543891" y="2375831"/>
              <a:ext cx="624152" cy="759746"/>
            </a:xfrm>
            <a:custGeom>
              <a:avLst/>
              <a:gdLst/>
              <a:ahLst/>
              <a:cxnLst/>
              <a:rect l="l" t="t" r="r" b="b"/>
              <a:pathLst>
                <a:path w="16476" h="20054" extrusionOk="0">
                  <a:moveTo>
                    <a:pt x="0" y="0"/>
                  </a:moveTo>
                  <a:lnTo>
                    <a:pt x="0" y="20053"/>
                  </a:lnTo>
                  <a:lnTo>
                    <a:pt x="16475" y="20053"/>
                  </a:lnTo>
                  <a:lnTo>
                    <a:pt x="16475"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64"/>
            <p:cNvSpPr/>
            <p:nvPr/>
          </p:nvSpPr>
          <p:spPr>
            <a:xfrm>
              <a:off x="5572342" y="2413791"/>
              <a:ext cx="564790" cy="341950"/>
            </a:xfrm>
            <a:custGeom>
              <a:avLst/>
              <a:gdLst/>
              <a:ahLst/>
              <a:cxnLst/>
              <a:rect l="l" t="t" r="r" b="b"/>
              <a:pathLst>
                <a:path w="14909" h="9026" extrusionOk="0">
                  <a:moveTo>
                    <a:pt x="1" y="1"/>
                  </a:moveTo>
                  <a:lnTo>
                    <a:pt x="1" y="9025"/>
                  </a:lnTo>
                  <a:lnTo>
                    <a:pt x="14909" y="9025"/>
                  </a:lnTo>
                  <a:lnTo>
                    <a:pt x="14909" y="1"/>
                  </a:ln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64"/>
            <p:cNvSpPr/>
            <p:nvPr/>
          </p:nvSpPr>
          <p:spPr>
            <a:xfrm>
              <a:off x="5572342" y="2413791"/>
              <a:ext cx="543462" cy="341950"/>
            </a:xfrm>
            <a:custGeom>
              <a:avLst/>
              <a:gdLst/>
              <a:ahLst/>
              <a:cxnLst/>
              <a:rect l="l" t="t" r="r" b="b"/>
              <a:pathLst>
                <a:path w="14346" h="9026" extrusionOk="0">
                  <a:moveTo>
                    <a:pt x="1" y="1"/>
                  </a:moveTo>
                  <a:lnTo>
                    <a:pt x="1" y="9025"/>
                  </a:lnTo>
                  <a:lnTo>
                    <a:pt x="14345" y="9025"/>
                  </a:lnTo>
                  <a:lnTo>
                    <a:pt x="14345" y="1"/>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64"/>
            <p:cNvSpPr/>
            <p:nvPr/>
          </p:nvSpPr>
          <p:spPr>
            <a:xfrm>
              <a:off x="5543891" y="2785024"/>
              <a:ext cx="624152" cy="286941"/>
            </a:xfrm>
            <a:custGeom>
              <a:avLst/>
              <a:gdLst/>
              <a:ahLst/>
              <a:cxnLst/>
              <a:rect l="l" t="t" r="r" b="b"/>
              <a:pathLst>
                <a:path w="16476" h="7574" extrusionOk="0">
                  <a:moveTo>
                    <a:pt x="0" y="0"/>
                  </a:moveTo>
                  <a:lnTo>
                    <a:pt x="0" y="7573"/>
                  </a:lnTo>
                  <a:lnTo>
                    <a:pt x="16475" y="7573"/>
                  </a:lnTo>
                  <a:lnTo>
                    <a:pt x="16475" y="0"/>
                  </a:lnTo>
                  <a:close/>
                </a:path>
              </a:pathLst>
            </a:custGeom>
            <a:solidFill>
              <a:srgbClr val="87A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64"/>
            <p:cNvSpPr/>
            <p:nvPr/>
          </p:nvSpPr>
          <p:spPr>
            <a:xfrm>
              <a:off x="5491688" y="2316503"/>
              <a:ext cx="721359" cy="73573"/>
            </a:xfrm>
            <a:custGeom>
              <a:avLst/>
              <a:gdLst/>
              <a:ahLst/>
              <a:cxnLst/>
              <a:rect l="l" t="t" r="r" b="b"/>
              <a:pathLst>
                <a:path w="19042" h="1942" extrusionOk="0">
                  <a:moveTo>
                    <a:pt x="0" y="0"/>
                  </a:moveTo>
                  <a:lnTo>
                    <a:pt x="0" y="1942"/>
                  </a:lnTo>
                  <a:lnTo>
                    <a:pt x="19042" y="1942"/>
                  </a:lnTo>
                  <a:lnTo>
                    <a:pt x="19042" y="0"/>
                  </a:lnTo>
                  <a:close/>
                </a:path>
              </a:pathLst>
            </a:custGeom>
            <a:solidFill>
              <a:srgbClr val="87A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64"/>
            <p:cNvSpPr/>
            <p:nvPr/>
          </p:nvSpPr>
          <p:spPr>
            <a:xfrm>
              <a:off x="5562871" y="2804989"/>
              <a:ext cx="574299" cy="249245"/>
            </a:xfrm>
            <a:custGeom>
              <a:avLst/>
              <a:gdLst/>
              <a:ahLst/>
              <a:cxnLst/>
              <a:rect l="l" t="t" r="r" b="b"/>
              <a:pathLst>
                <a:path w="15160" h="6579" extrusionOk="0">
                  <a:moveTo>
                    <a:pt x="1" y="1"/>
                  </a:moveTo>
                  <a:lnTo>
                    <a:pt x="1" y="6578"/>
                  </a:lnTo>
                  <a:lnTo>
                    <a:pt x="15160" y="6578"/>
                  </a:lnTo>
                  <a:lnTo>
                    <a:pt x="15160" y="1"/>
                  </a:lnTo>
                  <a:close/>
                </a:path>
              </a:pathLst>
            </a:custGeom>
            <a:solidFill>
              <a:srgbClr val="6A85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64"/>
            <p:cNvSpPr/>
            <p:nvPr/>
          </p:nvSpPr>
          <p:spPr>
            <a:xfrm>
              <a:off x="5578290" y="2815976"/>
              <a:ext cx="11895" cy="227310"/>
            </a:xfrm>
            <a:custGeom>
              <a:avLst/>
              <a:gdLst/>
              <a:ahLst/>
              <a:cxnLst/>
              <a:rect l="l" t="t" r="r" b="b"/>
              <a:pathLst>
                <a:path w="314" h="6000" extrusionOk="0">
                  <a:moveTo>
                    <a:pt x="1" y="0"/>
                  </a:moveTo>
                  <a:lnTo>
                    <a:pt x="1" y="6000"/>
                  </a:lnTo>
                  <a:lnTo>
                    <a:pt x="314" y="6000"/>
                  </a:lnTo>
                  <a:lnTo>
                    <a:pt x="314"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64"/>
            <p:cNvSpPr/>
            <p:nvPr/>
          </p:nvSpPr>
          <p:spPr>
            <a:xfrm>
              <a:off x="5597269" y="2815976"/>
              <a:ext cx="11895" cy="227310"/>
            </a:xfrm>
            <a:custGeom>
              <a:avLst/>
              <a:gdLst/>
              <a:ahLst/>
              <a:cxnLst/>
              <a:rect l="l" t="t" r="r" b="b"/>
              <a:pathLst>
                <a:path w="314" h="6000" extrusionOk="0">
                  <a:moveTo>
                    <a:pt x="1" y="0"/>
                  </a:moveTo>
                  <a:lnTo>
                    <a:pt x="1" y="6000"/>
                  </a:lnTo>
                  <a:lnTo>
                    <a:pt x="313" y="6000"/>
                  </a:lnTo>
                  <a:lnTo>
                    <a:pt x="313"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64"/>
            <p:cNvSpPr/>
            <p:nvPr/>
          </p:nvSpPr>
          <p:spPr>
            <a:xfrm>
              <a:off x="5616249" y="2815976"/>
              <a:ext cx="11895" cy="227310"/>
            </a:xfrm>
            <a:custGeom>
              <a:avLst/>
              <a:gdLst/>
              <a:ahLst/>
              <a:cxnLst/>
              <a:rect l="l" t="t" r="r" b="b"/>
              <a:pathLst>
                <a:path w="314" h="6000" extrusionOk="0">
                  <a:moveTo>
                    <a:pt x="0" y="0"/>
                  </a:moveTo>
                  <a:lnTo>
                    <a:pt x="0" y="6000"/>
                  </a:lnTo>
                  <a:lnTo>
                    <a:pt x="313" y="6000"/>
                  </a:lnTo>
                  <a:lnTo>
                    <a:pt x="313"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64"/>
            <p:cNvSpPr/>
            <p:nvPr/>
          </p:nvSpPr>
          <p:spPr>
            <a:xfrm>
              <a:off x="5635266" y="2815976"/>
              <a:ext cx="11857" cy="227310"/>
            </a:xfrm>
            <a:custGeom>
              <a:avLst/>
              <a:gdLst/>
              <a:ahLst/>
              <a:cxnLst/>
              <a:rect l="l" t="t" r="r" b="b"/>
              <a:pathLst>
                <a:path w="313" h="6000" extrusionOk="0">
                  <a:moveTo>
                    <a:pt x="0" y="0"/>
                  </a:moveTo>
                  <a:lnTo>
                    <a:pt x="0" y="6000"/>
                  </a:lnTo>
                  <a:lnTo>
                    <a:pt x="313" y="6000"/>
                  </a:lnTo>
                  <a:lnTo>
                    <a:pt x="313"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64"/>
            <p:cNvSpPr/>
            <p:nvPr/>
          </p:nvSpPr>
          <p:spPr>
            <a:xfrm>
              <a:off x="5654246" y="2815976"/>
              <a:ext cx="11857" cy="227310"/>
            </a:xfrm>
            <a:custGeom>
              <a:avLst/>
              <a:gdLst/>
              <a:ahLst/>
              <a:cxnLst/>
              <a:rect l="l" t="t" r="r" b="b"/>
              <a:pathLst>
                <a:path w="313" h="6000" extrusionOk="0">
                  <a:moveTo>
                    <a:pt x="1" y="0"/>
                  </a:moveTo>
                  <a:lnTo>
                    <a:pt x="1" y="6000"/>
                  </a:lnTo>
                  <a:lnTo>
                    <a:pt x="313" y="6000"/>
                  </a:lnTo>
                  <a:lnTo>
                    <a:pt x="313"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64"/>
            <p:cNvSpPr/>
            <p:nvPr/>
          </p:nvSpPr>
          <p:spPr>
            <a:xfrm>
              <a:off x="5673188" y="2815976"/>
              <a:ext cx="11895" cy="227310"/>
            </a:xfrm>
            <a:custGeom>
              <a:avLst/>
              <a:gdLst/>
              <a:ahLst/>
              <a:cxnLst/>
              <a:rect l="l" t="t" r="r" b="b"/>
              <a:pathLst>
                <a:path w="314" h="6000" extrusionOk="0">
                  <a:moveTo>
                    <a:pt x="1" y="0"/>
                  </a:moveTo>
                  <a:lnTo>
                    <a:pt x="1" y="6000"/>
                  </a:lnTo>
                  <a:lnTo>
                    <a:pt x="313" y="6000"/>
                  </a:lnTo>
                  <a:lnTo>
                    <a:pt x="313"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64"/>
            <p:cNvSpPr/>
            <p:nvPr/>
          </p:nvSpPr>
          <p:spPr>
            <a:xfrm>
              <a:off x="5692243" y="2815976"/>
              <a:ext cx="11857" cy="227310"/>
            </a:xfrm>
            <a:custGeom>
              <a:avLst/>
              <a:gdLst/>
              <a:ahLst/>
              <a:cxnLst/>
              <a:rect l="l" t="t" r="r" b="b"/>
              <a:pathLst>
                <a:path w="313" h="6000" extrusionOk="0">
                  <a:moveTo>
                    <a:pt x="0" y="0"/>
                  </a:moveTo>
                  <a:lnTo>
                    <a:pt x="0" y="6000"/>
                  </a:lnTo>
                  <a:lnTo>
                    <a:pt x="312" y="6000"/>
                  </a:lnTo>
                  <a:lnTo>
                    <a:pt x="312"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64"/>
            <p:cNvSpPr/>
            <p:nvPr/>
          </p:nvSpPr>
          <p:spPr>
            <a:xfrm>
              <a:off x="5711185" y="2815976"/>
              <a:ext cx="11857" cy="227310"/>
            </a:xfrm>
            <a:custGeom>
              <a:avLst/>
              <a:gdLst/>
              <a:ahLst/>
              <a:cxnLst/>
              <a:rect l="l" t="t" r="r" b="b"/>
              <a:pathLst>
                <a:path w="313" h="6000" extrusionOk="0">
                  <a:moveTo>
                    <a:pt x="0" y="0"/>
                  </a:moveTo>
                  <a:lnTo>
                    <a:pt x="0" y="6000"/>
                  </a:lnTo>
                  <a:lnTo>
                    <a:pt x="313" y="6000"/>
                  </a:lnTo>
                  <a:lnTo>
                    <a:pt x="313"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64"/>
            <p:cNvSpPr/>
            <p:nvPr/>
          </p:nvSpPr>
          <p:spPr>
            <a:xfrm>
              <a:off x="5730164" y="2815976"/>
              <a:ext cx="11857" cy="227310"/>
            </a:xfrm>
            <a:custGeom>
              <a:avLst/>
              <a:gdLst/>
              <a:ahLst/>
              <a:cxnLst/>
              <a:rect l="l" t="t" r="r" b="b"/>
              <a:pathLst>
                <a:path w="313" h="6000" extrusionOk="0">
                  <a:moveTo>
                    <a:pt x="1" y="0"/>
                  </a:moveTo>
                  <a:lnTo>
                    <a:pt x="1" y="6000"/>
                  </a:lnTo>
                  <a:lnTo>
                    <a:pt x="313" y="6000"/>
                  </a:lnTo>
                  <a:lnTo>
                    <a:pt x="313"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64"/>
            <p:cNvSpPr/>
            <p:nvPr/>
          </p:nvSpPr>
          <p:spPr>
            <a:xfrm>
              <a:off x="5749182" y="2815976"/>
              <a:ext cx="11895" cy="227310"/>
            </a:xfrm>
            <a:custGeom>
              <a:avLst/>
              <a:gdLst/>
              <a:ahLst/>
              <a:cxnLst/>
              <a:rect l="l" t="t" r="r" b="b"/>
              <a:pathLst>
                <a:path w="314" h="6000" extrusionOk="0">
                  <a:moveTo>
                    <a:pt x="1" y="0"/>
                  </a:moveTo>
                  <a:lnTo>
                    <a:pt x="1" y="6000"/>
                  </a:lnTo>
                  <a:lnTo>
                    <a:pt x="313" y="6000"/>
                  </a:lnTo>
                  <a:lnTo>
                    <a:pt x="313"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64"/>
            <p:cNvSpPr/>
            <p:nvPr/>
          </p:nvSpPr>
          <p:spPr>
            <a:xfrm>
              <a:off x="5768161" y="2815976"/>
              <a:ext cx="11857" cy="227310"/>
            </a:xfrm>
            <a:custGeom>
              <a:avLst/>
              <a:gdLst/>
              <a:ahLst/>
              <a:cxnLst/>
              <a:rect l="l" t="t" r="r" b="b"/>
              <a:pathLst>
                <a:path w="313" h="6000" extrusionOk="0">
                  <a:moveTo>
                    <a:pt x="0" y="0"/>
                  </a:moveTo>
                  <a:lnTo>
                    <a:pt x="0" y="6000"/>
                  </a:lnTo>
                  <a:lnTo>
                    <a:pt x="312" y="6000"/>
                  </a:lnTo>
                  <a:lnTo>
                    <a:pt x="312"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64"/>
            <p:cNvSpPr/>
            <p:nvPr/>
          </p:nvSpPr>
          <p:spPr>
            <a:xfrm>
              <a:off x="5787103" y="2815976"/>
              <a:ext cx="11895" cy="227310"/>
            </a:xfrm>
            <a:custGeom>
              <a:avLst/>
              <a:gdLst/>
              <a:ahLst/>
              <a:cxnLst/>
              <a:rect l="l" t="t" r="r" b="b"/>
              <a:pathLst>
                <a:path w="314" h="6000" extrusionOk="0">
                  <a:moveTo>
                    <a:pt x="0" y="0"/>
                  </a:moveTo>
                  <a:lnTo>
                    <a:pt x="0" y="6000"/>
                  </a:lnTo>
                  <a:lnTo>
                    <a:pt x="314" y="6000"/>
                  </a:lnTo>
                  <a:lnTo>
                    <a:pt x="314"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64"/>
            <p:cNvSpPr/>
            <p:nvPr/>
          </p:nvSpPr>
          <p:spPr>
            <a:xfrm>
              <a:off x="5806083" y="2815976"/>
              <a:ext cx="11857" cy="227310"/>
            </a:xfrm>
            <a:custGeom>
              <a:avLst/>
              <a:gdLst/>
              <a:ahLst/>
              <a:cxnLst/>
              <a:rect l="l" t="t" r="r" b="b"/>
              <a:pathLst>
                <a:path w="313" h="6000" extrusionOk="0">
                  <a:moveTo>
                    <a:pt x="0" y="0"/>
                  </a:moveTo>
                  <a:lnTo>
                    <a:pt x="0" y="6000"/>
                  </a:lnTo>
                  <a:lnTo>
                    <a:pt x="313" y="6000"/>
                  </a:lnTo>
                  <a:lnTo>
                    <a:pt x="313"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64"/>
            <p:cNvSpPr/>
            <p:nvPr/>
          </p:nvSpPr>
          <p:spPr>
            <a:xfrm>
              <a:off x="5825100" y="2815976"/>
              <a:ext cx="11895" cy="227310"/>
            </a:xfrm>
            <a:custGeom>
              <a:avLst/>
              <a:gdLst/>
              <a:ahLst/>
              <a:cxnLst/>
              <a:rect l="l" t="t" r="r" b="b"/>
              <a:pathLst>
                <a:path w="314" h="6000" extrusionOk="0">
                  <a:moveTo>
                    <a:pt x="1" y="0"/>
                  </a:moveTo>
                  <a:lnTo>
                    <a:pt x="1" y="6000"/>
                  </a:lnTo>
                  <a:lnTo>
                    <a:pt x="313" y="6000"/>
                  </a:lnTo>
                  <a:lnTo>
                    <a:pt x="313"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64"/>
            <p:cNvSpPr/>
            <p:nvPr/>
          </p:nvSpPr>
          <p:spPr>
            <a:xfrm>
              <a:off x="5844080" y="2815976"/>
              <a:ext cx="11895" cy="227310"/>
            </a:xfrm>
            <a:custGeom>
              <a:avLst/>
              <a:gdLst/>
              <a:ahLst/>
              <a:cxnLst/>
              <a:rect l="l" t="t" r="r" b="b"/>
              <a:pathLst>
                <a:path w="314" h="6000" extrusionOk="0">
                  <a:moveTo>
                    <a:pt x="0" y="0"/>
                  </a:moveTo>
                  <a:lnTo>
                    <a:pt x="0" y="6000"/>
                  </a:lnTo>
                  <a:lnTo>
                    <a:pt x="313" y="6000"/>
                  </a:lnTo>
                  <a:lnTo>
                    <a:pt x="313"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64"/>
            <p:cNvSpPr/>
            <p:nvPr/>
          </p:nvSpPr>
          <p:spPr>
            <a:xfrm>
              <a:off x="5863059" y="2815976"/>
              <a:ext cx="11857" cy="227310"/>
            </a:xfrm>
            <a:custGeom>
              <a:avLst/>
              <a:gdLst/>
              <a:ahLst/>
              <a:cxnLst/>
              <a:rect l="l" t="t" r="r" b="b"/>
              <a:pathLst>
                <a:path w="313" h="6000" extrusionOk="0">
                  <a:moveTo>
                    <a:pt x="0" y="0"/>
                  </a:moveTo>
                  <a:lnTo>
                    <a:pt x="0" y="6000"/>
                  </a:lnTo>
                  <a:lnTo>
                    <a:pt x="313" y="6000"/>
                  </a:lnTo>
                  <a:lnTo>
                    <a:pt x="313"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64"/>
            <p:cNvSpPr/>
            <p:nvPr/>
          </p:nvSpPr>
          <p:spPr>
            <a:xfrm>
              <a:off x="5882039" y="2815976"/>
              <a:ext cx="11895" cy="227310"/>
            </a:xfrm>
            <a:custGeom>
              <a:avLst/>
              <a:gdLst/>
              <a:ahLst/>
              <a:cxnLst/>
              <a:rect l="l" t="t" r="r" b="b"/>
              <a:pathLst>
                <a:path w="314" h="6000" extrusionOk="0">
                  <a:moveTo>
                    <a:pt x="1" y="0"/>
                  </a:moveTo>
                  <a:lnTo>
                    <a:pt x="1" y="6000"/>
                  </a:lnTo>
                  <a:lnTo>
                    <a:pt x="314" y="6000"/>
                  </a:lnTo>
                  <a:lnTo>
                    <a:pt x="314"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64"/>
            <p:cNvSpPr/>
            <p:nvPr/>
          </p:nvSpPr>
          <p:spPr>
            <a:xfrm>
              <a:off x="5901018" y="2815976"/>
              <a:ext cx="11895" cy="227310"/>
            </a:xfrm>
            <a:custGeom>
              <a:avLst/>
              <a:gdLst/>
              <a:ahLst/>
              <a:cxnLst/>
              <a:rect l="l" t="t" r="r" b="b"/>
              <a:pathLst>
                <a:path w="314" h="6000" extrusionOk="0">
                  <a:moveTo>
                    <a:pt x="1" y="0"/>
                  </a:moveTo>
                  <a:lnTo>
                    <a:pt x="1" y="6000"/>
                  </a:lnTo>
                  <a:lnTo>
                    <a:pt x="313" y="6000"/>
                  </a:lnTo>
                  <a:lnTo>
                    <a:pt x="313"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64"/>
            <p:cNvSpPr/>
            <p:nvPr/>
          </p:nvSpPr>
          <p:spPr>
            <a:xfrm>
              <a:off x="5920036" y="2815976"/>
              <a:ext cx="11857" cy="227310"/>
            </a:xfrm>
            <a:custGeom>
              <a:avLst/>
              <a:gdLst/>
              <a:ahLst/>
              <a:cxnLst/>
              <a:rect l="l" t="t" r="r" b="b"/>
              <a:pathLst>
                <a:path w="313" h="6000" extrusionOk="0">
                  <a:moveTo>
                    <a:pt x="0" y="0"/>
                  </a:moveTo>
                  <a:lnTo>
                    <a:pt x="0" y="6000"/>
                  </a:lnTo>
                  <a:lnTo>
                    <a:pt x="312" y="6000"/>
                  </a:lnTo>
                  <a:lnTo>
                    <a:pt x="312"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64"/>
            <p:cNvSpPr/>
            <p:nvPr/>
          </p:nvSpPr>
          <p:spPr>
            <a:xfrm>
              <a:off x="5939015" y="2815976"/>
              <a:ext cx="11895" cy="227310"/>
            </a:xfrm>
            <a:custGeom>
              <a:avLst/>
              <a:gdLst/>
              <a:ahLst/>
              <a:cxnLst/>
              <a:rect l="l" t="t" r="r" b="b"/>
              <a:pathLst>
                <a:path w="314" h="6000" extrusionOk="0">
                  <a:moveTo>
                    <a:pt x="0" y="0"/>
                  </a:moveTo>
                  <a:lnTo>
                    <a:pt x="0" y="6000"/>
                  </a:lnTo>
                  <a:lnTo>
                    <a:pt x="314" y="6000"/>
                  </a:lnTo>
                  <a:lnTo>
                    <a:pt x="314"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64"/>
            <p:cNvSpPr/>
            <p:nvPr/>
          </p:nvSpPr>
          <p:spPr>
            <a:xfrm>
              <a:off x="5957995" y="2815976"/>
              <a:ext cx="11857" cy="227310"/>
            </a:xfrm>
            <a:custGeom>
              <a:avLst/>
              <a:gdLst/>
              <a:ahLst/>
              <a:cxnLst/>
              <a:rect l="l" t="t" r="r" b="b"/>
              <a:pathLst>
                <a:path w="313" h="6000" extrusionOk="0">
                  <a:moveTo>
                    <a:pt x="1" y="0"/>
                  </a:moveTo>
                  <a:lnTo>
                    <a:pt x="1" y="6000"/>
                  </a:lnTo>
                  <a:lnTo>
                    <a:pt x="313" y="6000"/>
                  </a:lnTo>
                  <a:lnTo>
                    <a:pt x="313"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64"/>
            <p:cNvSpPr/>
            <p:nvPr/>
          </p:nvSpPr>
          <p:spPr>
            <a:xfrm>
              <a:off x="5976937" y="2815976"/>
              <a:ext cx="11933" cy="227310"/>
            </a:xfrm>
            <a:custGeom>
              <a:avLst/>
              <a:gdLst/>
              <a:ahLst/>
              <a:cxnLst/>
              <a:rect l="l" t="t" r="r" b="b"/>
              <a:pathLst>
                <a:path w="315" h="6000" extrusionOk="0">
                  <a:moveTo>
                    <a:pt x="1" y="0"/>
                  </a:moveTo>
                  <a:lnTo>
                    <a:pt x="1" y="6000"/>
                  </a:lnTo>
                  <a:lnTo>
                    <a:pt x="314" y="6000"/>
                  </a:lnTo>
                  <a:lnTo>
                    <a:pt x="314"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64"/>
            <p:cNvSpPr/>
            <p:nvPr/>
          </p:nvSpPr>
          <p:spPr>
            <a:xfrm>
              <a:off x="5995916" y="2815976"/>
              <a:ext cx="11895" cy="227310"/>
            </a:xfrm>
            <a:custGeom>
              <a:avLst/>
              <a:gdLst/>
              <a:ahLst/>
              <a:cxnLst/>
              <a:rect l="l" t="t" r="r" b="b"/>
              <a:pathLst>
                <a:path w="314" h="6000" extrusionOk="0">
                  <a:moveTo>
                    <a:pt x="1" y="0"/>
                  </a:moveTo>
                  <a:lnTo>
                    <a:pt x="1" y="6000"/>
                  </a:lnTo>
                  <a:lnTo>
                    <a:pt x="313" y="6000"/>
                  </a:lnTo>
                  <a:lnTo>
                    <a:pt x="313"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64"/>
            <p:cNvSpPr/>
            <p:nvPr/>
          </p:nvSpPr>
          <p:spPr>
            <a:xfrm>
              <a:off x="6014972" y="2815976"/>
              <a:ext cx="11857" cy="227310"/>
            </a:xfrm>
            <a:custGeom>
              <a:avLst/>
              <a:gdLst/>
              <a:ahLst/>
              <a:cxnLst/>
              <a:rect l="l" t="t" r="r" b="b"/>
              <a:pathLst>
                <a:path w="313" h="6000" extrusionOk="0">
                  <a:moveTo>
                    <a:pt x="0" y="0"/>
                  </a:moveTo>
                  <a:lnTo>
                    <a:pt x="0" y="6000"/>
                  </a:lnTo>
                  <a:lnTo>
                    <a:pt x="313" y="6000"/>
                  </a:lnTo>
                  <a:lnTo>
                    <a:pt x="313"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64"/>
            <p:cNvSpPr/>
            <p:nvPr/>
          </p:nvSpPr>
          <p:spPr>
            <a:xfrm>
              <a:off x="6033913" y="2815976"/>
              <a:ext cx="11857" cy="227310"/>
            </a:xfrm>
            <a:custGeom>
              <a:avLst/>
              <a:gdLst/>
              <a:ahLst/>
              <a:cxnLst/>
              <a:rect l="l" t="t" r="r" b="b"/>
              <a:pathLst>
                <a:path w="313" h="6000" extrusionOk="0">
                  <a:moveTo>
                    <a:pt x="0" y="0"/>
                  </a:moveTo>
                  <a:lnTo>
                    <a:pt x="0" y="6000"/>
                  </a:lnTo>
                  <a:lnTo>
                    <a:pt x="313" y="6000"/>
                  </a:lnTo>
                  <a:lnTo>
                    <a:pt x="313"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64"/>
            <p:cNvSpPr/>
            <p:nvPr/>
          </p:nvSpPr>
          <p:spPr>
            <a:xfrm>
              <a:off x="6052893" y="2815976"/>
              <a:ext cx="11895" cy="227310"/>
            </a:xfrm>
            <a:custGeom>
              <a:avLst/>
              <a:gdLst/>
              <a:ahLst/>
              <a:cxnLst/>
              <a:rect l="l" t="t" r="r" b="b"/>
              <a:pathLst>
                <a:path w="314" h="6000" extrusionOk="0">
                  <a:moveTo>
                    <a:pt x="1" y="0"/>
                  </a:moveTo>
                  <a:lnTo>
                    <a:pt x="1" y="6000"/>
                  </a:lnTo>
                  <a:lnTo>
                    <a:pt x="313" y="6000"/>
                  </a:lnTo>
                  <a:lnTo>
                    <a:pt x="313"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64"/>
            <p:cNvSpPr/>
            <p:nvPr/>
          </p:nvSpPr>
          <p:spPr>
            <a:xfrm>
              <a:off x="6071873" y="2815976"/>
              <a:ext cx="11895" cy="227310"/>
            </a:xfrm>
            <a:custGeom>
              <a:avLst/>
              <a:gdLst/>
              <a:ahLst/>
              <a:cxnLst/>
              <a:rect l="l" t="t" r="r" b="b"/>
              <a:pathLst>
                <a:path w="314" h="6000" extrusionOk="0">
                  <a:moveTo>
                    <a:pt x="1" y="0"/>
                  </a:moveTo>
                  <a:lnTo>
                    <a:pt x="1" y="6000"/>
                  </a:lnTo>
                  <a:lnTo>
                    <a:pt x="313" y="6000"/>
                  </a:lnTo>
                  <a:lnTo>
                    <a:pt x="313"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64"/>
            <p:cNvSpPr/>
            <p:nvPr/>
          </p:nvSpPr>
          <p:spPr>
            <a:xfrm>
              <a:off x="6090890" y="2815976"/>
              <a:ext cx="11857" cy="227310"/>
            </a:xfrm>
            <a:custGeom>
              <a:avLst/>
              <a:gdLst/>
              <a:ahLst/>
              <a:cxnLst/>
              <a:rect l="l" t="t" r="r" b="b"/>
              <a:pathLst>
                <a:path w="313" h="6000" extrusionOk="0">
                  <a:moveTo>
                    <a:pt x="0" y="0"/>
                  </a:moveTo>
                  <a:lnTo>
                    <a:pt x="0" y="6000"/>
                  </a:lnTo>
                  <a:lnTo>
                    <a:pt x="313" y="6000"/>
                  </a:lnTo>
                  <a:lnTo>
                    <a:pt x="313"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64"/>
            <p:cNvSpPr/>
            <p:nvPr/>
          </p:nvSpPr>
          <p:spPr>
            <a:xfrm>
              <a:off x="6109832" y="2815976"/>
              <a:ext cx="11857" cy="227310"/>
            </a:xfrm>
            <a:custGeom>
              <a:avLst/>
              <a:gdLst/>
              <a:ahLst/>
              <a:cxnLst/>
              <a:rect l="l" t="t" r="r" b="b"/>
              <a:pathLst>
                <a:path w="313" h="6000" extrusionOk="0">
                  <a:moveTo>
                    <a:pt x="0" y="0"/>
                  </a:moveTo>
                  <a:lnTo>
                    <a:pt x="0" y="6000"/>
                  </a:lnTo>
                  <a:lnTo>
                    <a:pt x="313" y="6000"/>
                  </a:lnTo>
                  <a:lnTo>
                    <a:pt x="313"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64"/>
            <p:cNvSpPr/>
            <p:nvPr/>
          </p:nvSpPr>
          <p:spPr>
            <a:xfrm>
              <a:off x="5605187" y="2413791"/>
              <a:ext cx="235743" cy="341950"/>
            </a:xfrm>
            <a:custGeom>
              <a:avLst/>
              <a:gdLst/>
              <a:ahLst/>
              <a:cxnLst/>
              <a:rect l="l" t="t" r="r" b="b"/>
              <a:pathLst>
                <a:path w="6223" h="9026" extrusionOk="0">
                  <a:moveTo>
                    <a:pt x="2646" y="1"/>
                  </a:moveTo>
                  <a:lnTo>
                    <a:pt x="0" y="9025"/>
                  </a:lnTo>
                  <a:lnTo>
                    <a:pt x="3579" y="9025"/>
                  </a:lnTo>
                  <a:lnTo>
                    <a:pt x="6223" y="1"/>
                  </a:ln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64"/>
            <p:cNvSpPr/>
            <p:nvPr/>
          </p:nvSpPr>
          <p:spPr>
            <a:xfrm>
              <a:off x="5776041" y="2413791"/>
              <a:ext cx="178843" cy="341950"/>
            </a:xfrm>
            <a:custGeom>
              <a:avLst/>
              <a:gdLst/>
              <a:ahLst/>
              <a:cxnLst/>
              <a:rect l="l" t="t" r="r" b="b"/>
              <a:pathLst>
                <a:path w="4721" h="9026" extrusionOk="0">
                  <a:moveTo>
                    <a:pt x="2645" y="1"/>
                  </a:moveTo>
                  <a:lnTo>
                    <a:pt x="1" y="9025"/>
                  </a:lnTo>
                  <a:lnTo>
                    <a:pt x="2075" y="9025"/>
                  </a:lnTo>
                  <a:lnTo>
                    <a:pt x="4720" y="1"/>
                  </a:ln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64"/>
            <p:cNvSpPr/>
            <p:nvPr/>
          </p:nvSpPr>
          <p:spPr>
            <a:xfrm>
              <a:off x="5965913" y="2413791"/>
              <a:ext cx="121868" cy="341950"/>
            </a:xfrm>
            <a:custGeom>
              <a:avLst/>
              <a:gdLst/>
              <a:ahLst/>
              <a:cxnLst/>
              <a:rect l="l" t="t" r="r" b="b"/>
              <a:pathLst>
                <a:path w="3217" h="9026" extrusionOk="0">
                  <a:moveTo>
                    <a:pt x="2644" y="1"/>
                  </a:moveTo>
                  <a:lnTo>
                    <a:pt x="0" y="9025"/>
                  </a:lnTo>
                  <a:lnTo>
                    <a:pt x="571" y="9025"/>
                  </a:lnTo>
                  <a:lnTo>
                    <a:pt x="3216" y="1"/>
                  </a:ln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64"/>
            <p:cNvSpPr/>
            <p:nvPr/>
          </p:nvSpPr>
          <p:spPr>
            <a:xfrm>
              <a:off x="5562871" y="2737971"/>
              <a:ext cx="593278" cy="32392"/>
            </a:xfrm>
            <a:custGeom>
              <a:avLst/>
              <a:gdLst/>
              <a:ahLst/>
              <a:cxnLst/>
              <a:rect l="l" t="t" r="r" b="b"/>
              <a:pathLst>
                <a:path w="15661" h="855" extrusionOk="0">
                  <a:moveTo>
                    <a:pt x="1" y="0"/>
                  </a:moveTo>
                  <a:lnTo>
                    <a:pt x="1" y="854"/>
                  </a:lnTo>
                  <a:lnTo>
                    <a:pt x="15661" y="854"/>
                  </a:lnTo>
                  <a:lnTo>
                    <a:pt x="15661" y="0"/>
                  </a:lnTo>
                  <a:close/>
                </a:path>
              </a:pathLst>
            </a:custGeom>
            <a:solidFill>
              <a:srgbClr val="6A85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64"/>
            <p:cNvSpPr/>
            <p:nvPr/>
          </p:nvSpPr>
          <p:spPr>
            <a:xfrm>
              <a:off x="5593367" y="2737971"/>
              <a:ext cx="562782" cy="32392"/>
            </a:xfrm>
            <a:custGeom>
              <a:avLst/>
              <a:gdLst/>
              <a:ahLst/>
              <a:cxnLst/>
              <a:rect l="l" t="t" r="r" b="b"/>
              <a:pathLst>
                <a:path w="14856" h="855" extrusionOk="0">
                  <a:moveTo>
                    <a:pt x="0" y="0"/>
                  </a:moveTo>
                  <a:lnTo>
                    <a:pt x="0" y="854"/>
                  </a:lnTo>
                  <a:lnTo>
                    <a:pt x="14856" y="854"/>
                  </a:lnTo>
                  <a:lnTo>
                    <a:pt x="14856" y="0"/>
                  </a:lnTo>
                  <a:close/>
                </a:path>
              </a:pathLst>
            </a:custGeom>
            <a:solidFill>
              <a:srgbClr val="87A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64"/>
            <p:cNvSpPr/>
            <p:nvPr/>
          </p:nvSpPr>
          <p:spPr>
            <a:xfrm>
              <a:off x="5156761" y="2754565"/>
              <a:ext cx="31253" cy="87817"/>
            </a:xfrm>
            <a:custGeom>
              <a:avLst/>
              <a:gdLst/>
              <a:ahLst/>
              <a:cxnLst/>
              <a:rect l="l" t="t" r="r" b="b"/>
              <a:pathLst>
                <a:path w="825" h="2318" extrusionOk="0">
                  <a:moveTo>
                    <a:pt x="358" y="0"/>
                  </a:moveTo>
                  <a:cubicBezTo>
                    <a:pt x="260" y="0"/>
                    <a:pt x="174" y="59"/>
                    <a:pt x="131" y="232"/>
                  </a:cubicBezTo>
                  <a:cubicBezTo>
                    <a:pt x="0" y="770"/>
                    <a:pt x="350" y="2318"/>
                    <a:pt x="350" y="2318"/>
                  </a:cubicBezTo>
                  <a:lnTo>
                    <a:pt x="687" y="1955"/>
                  </a:lnTo>
                  <a:lnTo>
                    <a:pt x="824" y="263"/>
                  </a:lnTo>
                  <a:cubicBezTo>
                    <a:pt x="824" y="263"/>
                    <a:pt x="566" y="0"/>
                    <a:pt x="358" y="0"/>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64"/>
            <p:cNvSpPr/>
            <p:nvPr/>
          </p:nvSpPr>
          <p:spPr>
            <a:xfrm>
              <a:off x="5160701" y="2698382"/>
              <a:ext cx="62127" cy="94031"/>
            </a:xfrm>
            <a:custGeom>
              <a:avLst/>
              <a:gdLst/>
              <a:ahLst/>
              <a:cxnLst/>
              <a:rect l="l" t="t" r="r" b="b"/>
              <a:pathLst>
                <a:path w="1640" h="2482" extrusionOk="0">
                  <a:moveTo>
                    <a:pt x="1090" y="0"/>
                  </a:moveTo>
                  <a:cubicBezTo>
                    <a:pt x="947" y="0"/>
                    <a:pt x="787" y="43"/>
                    <a:pt x="625" y="168"/>
                  </a:cubicBezTo>
                  <a:cubicBezTo>
                    <a:pt x="108" y="567"/>
                    <a:pt x="0" y="1928"/>
                    <a:pt x="0" y="1928"/>
                  </a:cubicBezTo>
                  <a:cubicBezTo>
                    <a:pt x="0" y="1928"/>
                    <a:pt x="366" y="2481"/>
                    <a:pt x="561" y="2481"/>
                  </a:cubicBezTo>
                  <a:cubicBezTo>
                    <a:pt x="634" y="2481"/>
                    <a:pt x="683" y="2404"/>
                    <a:pt x="681" y="2193"/>
                  </a:cubicBezTo>
                  <a:cubicBezTo>
                    <a:pt x="675" y="1416"/>
                    <a:pt x="1640" y="208"/>
                    <a:pt x="1640" y="208"/>
                  </a:cubicBezTo>
                  <a:cubicBezTo>
                    <a:pt x="1640" y="208"/>
                    <a:pt x="1405" y="0"/>
                    <a:pt x="1090" y="0"/>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64"/>
            <p:cNvSpPr/>
            <p:nvPr/>
          </p:nvSpPr>
          <p:spPr>
            <a:xfrm>
              <a:off x="5167747" y="2820105"/>
              <a:ext cx="27162" cy="56297"/>
            </a:xfrm>
            <a:custGeom>
              <a:avLst/>
              <a:gdLst/>
              <a:ahLst/>
              <a:cxnLst/>
              <a:rect l="l" t="t" r="r" b="b"/>
              <a:pathLst>
                <a:path w="717" h="1486" extrusionOk="0">
                  <a:moveTo>
                    <a:pt x="257" y="0"/>
                  </a:moveTo>
                  <a:cubicBezTo>
                    <a:pt x="255" y="0"/>
                    <a:pt x="254" y="0"/>
                    <a:pt x="252" y="0"/>
                  </a:cubicBezTo>
                  <a:cubicBezTo>
                    <a:pt x="210" y="0"/>
                    <a:pt x="167" y="16"/>
                    <a:pt x="128" y="32"/>
                  </a:cubicBezTo>
                  <a:cubicBezTo>
                    <a:pt x="94" y="47"/>
                    <a:pt x="60" y="65"/>
                    <a:pt x="38" y="95"/>
                  </a:cubicBezTo>
                  <a:cubicBezTo>
                    <a:pt x="1" y="145"/>
                    <a:pt x="7" y="215"/>
                    <a:pt x="15" y="279"/>
                  </a:cubicBezTo>
                  <a:cubicBezTo>
                    <a:pt x="33" y="432"/>
                    <a:pt x="39" y="586"/>
                    <a:pt x="37" y="738"/>
                  </a:cubicBezTo>
                  <a:cubicBezTo>
                    <a:pt x="34" y="853"/>
                    <a:pt x="27" y="971"/>
                    <a:pt x="47" y="1085"/>
                  </a:cubicBezTo>
                  <a:cubicBezTo>
                    <a:pt x="65" y="1199"/>
                    <a:pt x="117" y="1313"/>
                    <a:pt x="213" y="1379"/>
                  </a:cubicBezTo>
                  <a:cubicBezTo>
                    <a:pt x="282" y="1428"/>
                    <a:pt x="368" y="1448"/>
                    <a:pt x="452" y="1466"/>
                  </a:cubicBezTo>
                  <a:cubicBezTo>
                    <a:pt x="494" y="1475"/>
                    <a:pt x="535" y="1484"/>
                    <a:pt x="577" y="1485"/>
                  </a:cubicBezTo>
                  <a:cubicBezTo>
                    <a:pt x="612" y="1485"/>
                    <a:pt x="651" y="1481"/>
                    <a:pt x="678" y="1458"/>
                  </a:cubicBezTo>
                  <a:cubicBezTo>
                    <a:pt x="706" y="1437"/>
                    <a:pt x="717" y="1391"/>
                    <a:pt x="695" y="1364"/>
                  </a:cubicBezTo>
                  <a:cubicBezTo>
                    <a:pt x="667" y="1331"/>
                    <a:pt x="617" y="1339"/>
                    <a:pt x="576" y="1335"/>
                  </a:cubicBezTo>
                  <a:cubicBezTo>
                    <a:pt x="508" y="1329"/>
                    <a:pt x="449" y="1278"/>
                    <a:pt x="417" y="1219"/>
                  </a:cubicBezTo>
                  <a:cubicBezTo>
                    <a:pt x="385" y="1157"/>
                    <a:pt x="376" y="1089"/>
                    <a:pt x="371" y="1019"/>
                  </a:cubicBezTo>
                  <a:cubicBezTo>
                    <a:pt x="370" y="981"/>
                    <a:pt x="379" y="930"/>
                    <a:pt x="416" y="921"/>
                  </a:cubicBezTo>
                  <a:cubicBezTo>
                    <a:pt x="420" y="920"/>
                    <a:pt x="423" y="920"/>
                    <a:pt x="426" y="920"/>
                  </a:cubicBezTo>
                  <a:cubicBezTo>
                    <a:pt x="449" y="920"/>
                    <a:pt x="470" y="936"/>
                    <a:pt x="486" y="954"/>
                  </a:cubicBezTo>
                  <a:cubicBezTo>
                    <a:pt x="534" y="1011"/>
                    <a:pt x="553" y="1087"/>
                    <a:pt x="584" y="1154"/>
                  </a:cubicBezTo>
                  <a:cubicBezTo>
                    <a:pt x="594" y="1175"/>
                    <a:pt x="605" y="1195"/>
                    <a:pt x="623" y="1209"/>
                  </a:cubicBezTo>
                  <a:cubicBezTo>
                    <a:pt x="634" y="1219"/>
                    <a:pt x="649" y="1225"/>
                    <a:pt x="664" y="1225"/>
                  </a:cubicBezTo>
                  <a:cubicBezTo>
                    <a:pt x="671" y="1225"/>
                    <a:pt x="678" y="1224"/>
                    <a:pt x="685" y="1221"/>
                  </a:cubicBezTo>
                  <a:cubicBezTo>
                    <a:pt x="702" y="1211"/>
                    <a:pt x="714" y="1190"/>
                    <a:pt x="716" y="1169"/>
                  </a:cubicBezTo>
                  <a:cubicBezTo>
                    <a:pt x="717" y="1148"/>
                    <a:pt x="712" y="1127"/>
                    <a:pt x="706" y="1106"/>
                  </a:cubicBezTo>
                  <a:cubicBezTo>
                    <a:pt x="677" y="1012"/>
                    <a:pt x="638" y="920"/>
                    <a:pt x="633" y="822"/>
                  </a:cubicBezTo>
                  <a:cubicBezTo>
                    <a:pt x="630" y="774"/>
                    <a:pt x="636" y="728"/>
                    <a:pt x="630" y="681"/>
                  </a:cubicBezTo>
                  <a:cubicBezTo>
                    <a:pt x="619" y="608"/>
                    <a:pt x="581" y="544"/>
                    <a:pt x="531" y="490"/>
                  </a:cubicBezTo>
                  <a:cubicBezTo>
                    <a:pt x="491" y="446"/>
                    <a:pt x="432" y="419"/>
                    <a:pt x="396" y="376"/>
                  </a:cubicBezTo>
                  <a:cubicBezTo>
                    <a:pt x="368" y="344"/>
                    <a:pt x="391" y="281"/>
                    <a:pt x="397" y="243"/>
                  </a:cubicBezTo>
                  <a:cubicBezTo>
                    <a:pt x="407" y="176"/>
                    <a:pt x="415" y="98"/>
                    <a:pt x="369" y="46"/>
                  </a:cubicBezTo>
                  <a:cubicBezTo>
                    <a:pt x="341" y="14"/>
                    <a:pt x="299" y="0"/>
                    <a:pt x="257" y="0"/>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64"/>
            <p:cNvSpPr/>
            <p:nvPr/>
          </p:nvSpPr>
          <p:spPr>
            <a:xfrm>
              <a:off x="5157405" y="2687319"/>
              <a:ext cx="65688" cy="72360"/>
            </a:xfrm>
            <a:custGeom>
              <a:avLst/>
              <a:gdLst/>
              <a:ahLst/>
              <a:cxnLst/>
              <a:rect l="l" t="t" r="r" b="b"/>
              <a:pathLst>
                <a:path w="1734" h="1910" extrusionOk="0">
                  <a:moveTo>
                    <a:pt x="1395" y="1"/>
                  </a:moveTo>
                  <a:cubicBezTo>
                    <a:pt x="1247" y="1"/>
                    <a:pt x="594" y="51"/>
                    <a:pt x="280" y="908"/>
                  </a:cubicBezTo>
                  <a:cubicBezTo>
                    <a:pt x="1" y="1672"/>
                    <a:pt x="38" y="1704"/>
                    <a:pt x="46" y="1704"/>
                  </a:cubicBezTo>
                  <a:cubicBezTo>
                    <a:pt x="47" y="1704"/>
                    <a:pt x="48" y="1704"/>
                    <a:pt x="48" y="1704"/>
                  </a:cubicBezTo>
                  <a:lnTo>
                    <a:pt x="831" y="1909"/>
                  </a:lnTo>
                  <a:cubicBezTo>
                    <a:pt x="831" y="1909"/>
                    <a:pt x="1733" y="592"/>
                    <a:pt x="1426" y="2"/>
                  </a:cubicBezTo>
                  <a:cubicBezTo>
                    <a:pt x="1426" y="2"/>
                    <a:pt x="1415" y="1"/>
                    <a:pt x="1395" y="1"/>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64"/>
            <p:cNvSpPr/>
            <p:nvPr/>
          </p:nvSpPr>
          <p:spPr>
            <a:xfrm>
              <a:off x="5191689" y="2813589"/>
              <a:ext cx="116905" cy="111912"/>
            </a:xfrm>
            <a:custGeom>
              <a:avLst/>
              <a:gdLst/>
              <a:ahLst/>
              <a:cxnLst/>
              <a:rect l="l" t="t" r="r" b="b"/>
              <a:pathLst>
                <a:path w="3086" h="2954" extrusionOk="0">
                  <a:moveTo>
                    <a:pt x="91" y="1"/>
                  </a:moveTo>
                  <a:lnTo>
                    <a:pt x="1" y="2953"/>
                  </a:lnTo>
                  <a:lnTo>
                    <a:pt x="3085" y="695"/>
                  </a:lnTo>
                  <a:lnTo>
                    <a:pt x="3024" y="231"/>
                  </a:lnTo>
                  <a:lnTo>
                    <a:pt x="91" y="1"/>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64"/>
            <p:cNvSpPr/>
            <p:nvPr/>
          </p:nvSpPr>
          <p:spPr>
            <a:xfrm>
              <a:off x="5236165" y="2836396"/>
              <a:ext cx="86675" cy="293268"/>
            </a:xfrm>
            <a:custGeom>
              <a:avLst/>
              <a:gdLst/>
              <a:ahLst/>
              <a:cxnLst/>
              <a:rect l="l" t="t" r="r" b="b"/>
              <a:pathLst>
                <a:path w="2288" h="7741" extrusionOk="0">
                  <a:moveTo>
                    <a:pt x="1906" y="1"/>
                  </a:moveTo>
                  <a:cubicBezTo>
                    <a:pt x="1906" y="1"/>
                    <a:pt x="363" y="1152"/>
                    <a:pt x="59" y="1281"/>
                  </a:cubicBezTo>
                  <a:lnTo>
                    <a:pt x="59" y="1281"/>
                  </a:lnTo>
                  <a:cubicBezTo>
                    <a:pt x="50" y="1262"/>
                    <a:pt x="42" y="1247"/>
                    <a:pt x="34" y="1237"/>
                  </a:cubicBezTo>
                  <a:cubicBezTo>
                    <a:pt x="4" y="1276"/>
                    <a:pt x="1" y="1293"/>
                    <a:pt x="19" y="1293"/>
                  </a:cubicBezTo>
                  <a:cubicBezTo>
                    <a:pt x="28" y="1293"/>
                    <a:pt x="41" y="1289"/>
                    <a:pt x="59" y="1281"/>
                  </a:cubicBezTo>
                  <a:lnTo>
                    <a:pt x="59" y="1281"/>
                  </a:lnTo>
                  <a:cubicBezTo>
                    <a:pt x="371" y="1943"/>
                    <a:pt x="1267" y="7631"/>
                    <a:pt x="1267" y="7631"/>
                  </a:cubicBezTo>
                  <a:cubicBezTo>
                    <a:pt x="1362" y="7713"/>
                    <a:pt x="1472" y="7741"/>
                    <a:pt x="1578" y="7741"/>
                  </a:cubicBezTo>
                  <a:cubicBezTo>
                    <a:pt x="1789" y="7741"/>
                    <a:pt x="1979" y="7631"/>
                    <a:pt x="1979" y="7631"/>
                  </a:cubicBezTo>
                  <a:cubicBezTo>
                    <a:pt x="2288" y="4561"/>
                    <a:pt x="1906" y="1"/>
                    <a:pt x="1906"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64"/>
            <p:cNvSpPr/>
            <p:nvPr/>
          </p:nvSpPr>
          <p:spPr>
            <a:xfrm>
              <a:off x="5285451" y="2838479"/>
              <a:ext cx="28488" cy="291980"/>
            </a:xfrm>
            <a:custGeom>
              <a:avLst/>
              <a:gdLst/>
              <a:ahLst/>
              <a:cxnLst/>
              <a:rect l="l" t="t" r="r" b="b"/>
              <a:pathLst>
                <a:path w="752" h="7707" extrusionOk="0">
                  <a:moveTo>
                    <a:pt x="54" y="1"/>
                  </a:moveTo>
                  <a:cubicBezTo>
                    <a:pt x="29" y="1"/>
                    <a:pt x="1" y="23"/>
                    <a:pt x="6" y="57"/>
                  </a:cubicBezTo>
                  <a:cubicBezTo>
                    <a:pt x="355" y="2539"/>
                    <a:pt x="662" y="5160"/>
                    <a:pt x="411" y="7663"/>
                  </a:cubicBezTo>
                  <a:cubicBezTo>
                    <a:pt x="407" y="7692"/>
                    <a:pt x="428" y="7707"/>
                    <a:pt x="450" y="7707"/>
                  </a:cubicBezTo>
                  <a:cubicBezTo>
                    <a:pt x="472" y="7707"/>
                    <a:pt x="496" y="7692"/>
                    <a:pt x="499" y="7663"/>
                  </a:cubicBezTo>
                  <a:cubicBezTo>
                    <a:pt x="751" y="5152"/>
                    <a:pt x="440" y="2524"/>
                    <a:pt x="90" y="34"/>
                  </a:cubicBezTo>
                  <a:cubicBezTo>
                    <a:pt x="87" y="11"/>
                    <a:pt x="71" y="1"/>
                    <a:pt x="54" y="1"/>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64"/>
            <p:cNvSpPr/>
            <p:nvPr/>
          </p:nvSpPr>
          <p:spPr>
            <a:xfrm>
              <a:off x="5180097" y="2829576"/>
              <a:ext cx="86562" cy="303838"/>
            </a:xfrm>
            <a:custGeom>
              <a:avLst/>
              <a:gdLst/>
              <a:ahLst/>
              <a:cxnLst/>
              <a:rect l="l" t="t" r="r" b="b"/>
              <a:pathLst>
                <a:path w="2285" h="8020" extrusionOk="0">
                  <a:moveTo>
                    <a:pt x="2254" y="1515"/>
                  </a:moveTo>
                  <a:cubicBezTo>
                    <a:pt x="2248" y="1524"/>
                    <a:pt x="2241" y="1534"/>
                    <a:pt x="2234" y="1548"/>
                  </a:cubicBezTo>
                  <a:lnTo>
                    <a:pt x="2234" y="1548"/>
                  </a:lnTo>
                  <a:cubicBezTo>
                    <a:pt x="2253" y="1559"/>
                    <a:pt x="2267" y="1564"/>
                    <a:pt x="2274" y="1564"/>
                  </a:cubicBezTo>
                  <a:cubicBezTo>
                    <a:pt x="2285" y="1564"/>
                    <a:pt x="2279" y="1549"/>
                    <a:pt x="2254" y="1515"/>
                  </a:cubicBezTo>
                  <a:close/>
                  <a:moveTo>
                    <a:pt x="336" y="0"/>
                  </a:moveTo>
                  <a:cubicBezTo>
                    <a:pt x="336" y="0"/>
                    <a:pt x="1" y="4840"/>
                    <a:pt x="309" y="7909"/>
                  </a:cubicBezTo>
                  <a:cubicBezTo>
                    <a:pt x="309" y="7909"/>
                    <a:pt x="500" y="8020"/>
                    <a:pt x="710" y="8020"/>
                  </a:cubicBezTo>
                  <a:cubicBezTo>
                    <a:pt x="816" y="8020"/>
                    <a:pt x="927" y="7992"/>
                    <a:pt x="1021" y="7909"/>
                  </a:cubicBezTo>
                  <a:cubicBezTo>
                    <a:pt x="1021" y="7909"/>
                    <a:pt x="1929" y="2147"/>
                    <a:pt x="2234" y="1548"/>
                  </a:cubicBezTo>
                  <a:lnTo>
                    <a:pt x="2234" y="1548"/>
                  </a:lnTo>
                  <a:cubicBezTo>
                    <a:pt x="1944" y="1379"/>
                    <a:pt x="336" y="0"/>
                    <a:pt x="336"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64"/>
            <p:cNvSpPr/>
            <p:nvPr/>
          </p:nvSpPr>
          <p:spPr>
            <a:xfrm>
              <a:off x="5188962" y="2842230"/>
              <a:ext cx="28488" cy="291980"/>
            </a:xfrm>
            <a:custGeom>
              <a:avLst/>
              <a:gdLst/>
              <a:ahLst/>
              <a:cxnLst/>
              <a:rect l="l" t="t" r="r" b="b"/>
              <a:pathLst>
                <a:path w="752" h="7707" extrusionOk="0">
                  <a:moveTo>
                    <a:pt x="698" y="0"/>
                  </a:moveTo>
                  <a:cubicBezTo>
                    <a:pt x="681" y="0"/>
                    <a:pt x="665" y="10"/>
                    <a:pt x="661" y="34"/>
                  </a:cubicBezTo>
                  <a:cubicBezTo>
                    <a:pt x="310" y="2521"/>
                    <a:pt x="0" y="5152"/>
                    <a:pt x="252" y="7663"/>
                  </a:cubicBezTo>
                  <a:cubicBezTo>
                    <a:pt x="255" y="7692"/>
                    <a:pt x="279" y="7706"/>
                    <a:pt x="301" y="7706"/>
                  </a:cubicBezTo>
                  <a:cubicBezTo>
                    <a:pt x="324" y="7706"/>
                    <a:pt x="344" y="7692"/>
                    <a:pt x="341" y="7663"/>
                  </a:cubicBezTo>
                  <a:cubicBezTo>
                    <a:pt x="89" y="5159"/>
                    <a:pt x="396" y="2539"/>
                    <a:pt x="745" y="57"/>
                  </a:cubicBezTo>
                  <a:cubicBezTo>
                    <a:pt x="751" y="22"/>
                    <a:pt x="723" y="0"/>
                    <a:pt x="698" y="0"/>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64"/>
            <p:cNvSpPr/>
            <p:nvPr/>
          </p:nvSpPr>
          <p:spPr>
            <a:xfrm>
              <a:off x="5279389" y="2694934"/>
              <a:ext cx="112852" cy="66299"/>
            </a:xfrm>
            <a:custGeom>
              <a:avLst/>
              <a:gdLst/>
              <a:ahLst/>
              <a:cxnLst/>
              <a:rect l="l" t="t" r="r" b="b"/>
              <a:pathLst>
                <a:path w="2979" h="1750" extrusionOk="0">
                  <a:moveTo>
                    <a:pt x="401" y="1"/>
                  </a:moveTo>
                  <a:cubicBezTo>
                    <a:pt x="401" y="1"/>
                    <a:pt x="0" y="390"/>
                    <a:pt x="351" y="937"/>
                  </a:cubicBezTo>
                  <a:cubicBezTo>
                    <a:pt x="703" y="1483"/>
                    <a:pt x="1973" y="1750"/>
                    <a:pt x="1973" y="1750"/>
                  </a:cubicBezTo>
                  <a:cubicBezTo>
                    <a:pt x="1973" y="1750"/>
                    <a:pt x="2979" y="1215"/>
                    <a:pt x="2249" y="1127"/>
                  </a:cubicBezTo>
                  <a:cubicBezTo>
                    <a:pt x="1522" y="1039"/>
                    <a:pt x="401" y="1"/>
                    <a:pt x="401" y="1"/>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64"/>
            <p:cNvSpPr/>
            <p:nvPr/>
          </p:nvSpPr>
          <p:spPr>
            <a:xfrm>
              <a:off x="5260978" y="2684932"/>
              <a:ext cx="80690" cy="68345"/>
            </a:xfrm>
            <a:custGeom>
              <a:avLst/>
              <a:gdLst/>
              <a:ahLst/>
              <a:cxnLst/>
              <a:rect l="l" t="t" r="r" b="b"/>
              <a:pathLst>
                <a:path w="2130" h="1804" extrusionOk="0">
                  <a:moveTo>
                    <a:pt x="121" y="0"/>
                  </a:moveTo>
                  <a:cubicBezTo>
                    <a:pt x="115" y="0"/>
                    <a:pt x="1" y="7"/>
                    <a:pt x="89" y="603"/>
                  </a:cubicBezTo>
                  <a:cubicBezTo>
                    <a:pt x="202" y="1362"/>
                    <a:pt x="1470" y="1804"/>
                    <a:pt x="1470" y="1804"/>
                  </a:cubicBezTo>
                  <a:lnTo>
                    <a:pt x="2129" y="1083"/>
                  </a:lnTo>
                  <a:cubicBezTo>
                    <a:pt x="2129" y="1083"/>
                    <a:pt x="913" y="0"/>
                    <a:pt x="121" y="0"/>
                  </a:cubicBezTo>
                  <a:cubicBezTo>
                    <a:pt x="121" y="0"/>
                    <a:pt x="121" y="0"/>
                    <a:pt x="121" y="0"/>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64"/>
            <p:cNvSpPr/>
            <p:nvPr/>
          </p:nvSpPr>
          <p:spPr>
            <a:xfrm>
              <a:off x="5185552" y="2681561"/>
              <a:ext cx="123762" cy="158397"/>
            </a:xfrm>
            <a:custGeom>
              <a:avLst/>
              <a:gdLst/>
              <a:ahLst/>
              <a:cxnLst/>
              <a:rect l="l" t="t" r="r" b="b"/>
              <a:pathLst>
                <a:path w="3267" h="4181" extrusionOk="0">
                  <a:moveTo>
                    <a:pt x="1546" y="1"/>
                  </a:moveTo>
                  <a:cubicBezTo>
                    <a:pt x="1320" y="1"/>
                    <a:pt x="1088" y="23"/>
                    <a:pt x="870" y="57"/>
                  </a:cubicBezTo>
                  <a:cubicBezTo>
                    <a:pt x="336" y="141"/>
                    <a:pt x="35" y="504"/>
                    <a:pt x="35" y="1161"/>
                  </a:cubicBezTo>
                  <a:cubicBezTo>
                    <a:pt x="35" y="1592"/>
                    <a:pt x="0" y="3404"/>
                    <a:pt x="259" y="3916"/>
                  </a:cubicBezTo>
                  <a:cubicBezTo>
                    <a:pt x="259" y="3916"/>
                    <a:pt x="606" y="4181"/>
                    <a:pt x="1365" y="4181"/>
                  </a:cubicBezTo>
                  <a:cubicBezTo>
                    <a:pt x="1823" y="4181"/>
                    <a:pt x="2432" y="4084"/>
                    <a:pt x="3206" y="3773"/>
                  </a:cubicBezTo>
                  <a:cubicBezTo>
                    <a:pt x="3206" y="3773"/>
                    <a:pt x="3267" y="2074"/>
                    <a:pt x="2835" y="638"/>
                  </a:cubicBezTo>
                  <a:cubicBezTo>
                    <a:pt x="2689" y="153"/>
                    <a:pt x="2139" y="1"/>
                    <a:pt x="1546" y="1"/>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64"/>
            <p:cNvSpPr/>
            <p:nvPr/>
          </p:nvSpPr>
          <p:spPr>
            <a:xfrm>
              <a:off x="5327691" y="2734221"/>
              <a:ext cx="79743" cy="28868"/>
            </a:xfrm>
            <a:custGeom>
              <a:avLst/>
              <a:gdLst/>
              <a:ahLst/>
              <a:cxnLst/>
              <a:rect l="l" t="t" r="r" b="b"/>
              <a:pathLst>
                <a:path w="2105" h="762" extrusionOk="0">
                  <a:moveTo>
                    <a:pt x="560" y="1"/>
                  </a:moveTo>
                  <a:cubicBezTo>
                    <a:pt x="558" y="1"/>
                    <a:pt x="0" y="470"/>
                    <a:pt x="500" y="661"/>
                  </a:cubicBezTo>
                  <a:cubicBezTo>
                    <a:pt x="702" y="739"/>
                    <a:pt x="1005" y="762"/>
                    <a:pt x="1294" y="762"/>
                  </a:cubicBezTo>
                  <a:cubicBezTo>
                    <a:pt x="1715" y="762"/>
                    <a:pt x="2104" y="713"/>
                    <a:pt x="2104" y="713"/>
                  </a:cubicBezTo>
                  <a:lnTo>
                    <a:pt x="2020" y="327"/>
                  </a:lnTo>
                  <a:lnTo>
                    <a:pt x="560" y="1"/>
                  </a:lnTo>
                  <a:cubicBezTo>
                    <a:pt x="560" y="1"/>
                    <a:pt x="560" y="1"/>
                    <a:pt x="560" y="1"/>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64"/>
            <p:cNvSpPr/>
            <p:nvPr/>
          </p:nvSpPr>
          <p:spPr>
            <a:xfrm>
              <a:off x="5391903" y="2735698"/>
              <a:ext cx="57733" cy="37847"/>
            </a:xfrm>
            <a:custGeom>
              <a:avLst/>
              <a:gdLst/>
              <a:ahLst/>
              <a:cxnLst/>
              <a:rect l="l" t="t" r="r" b="b"/>
              <a:pathLst>
                <a:path w="1524" h="999" extrusionOk="0">
                  <a:moveTo>
                    <a:pt x="1391" y="1"/>
                  </a:moveTo>
                  <a:cubicBezTo>
                    <a:pt x="1345" y="1"/>
                    <a:pt x="1299" y="11"/>
                    <a:pt x="1254" y="23"/>
                  </a:cubicBezTo>
                  <a:cubicBezTo>
                    <a:pt x="1079" y="66"/>
                    <a:pt x="909" y="136"/>
                    <a:pt x="736" y="184"/>
                  </a:cubicBezTo>
                  <a:cubicBezTo>
                    <a:pt x="614" y="217"/>
                    <a:pt x="487" y="241"/>
                    <a:pt x="362" y="242"/>
                  </a:cubicBezTo>
                  <a:cubicBezTo>
                    <a:pt x="304" y="241"/>
                    <a:pt x="254" y="235"/>
                    <a:pt x="205" y="235"/>
                  </a:cubicBezTo>
                  <a:cubicBezTo>
                    <a:pt x="157" y="235"/>
                    <a:pt x="110" y="241"/>
                    <a:pt x="57" y="265"/>
                  </a:cubicBezTo>
                  <a:cubicBezTo>
                    <a:pt x="43" y="272"/>
                    <a:pt x="29" y="278"/>
                    <a:pt x="21" y="291"/>
                  </a:cubicBezTo>
                  <a:cubicBezTo>
                    <a:pt x="15" y="301"/>
                    <a:pt x="12" y="315"/>
                    <a:pt x="11" y="327"/>
                  </a:cubicBezTo>
                  <a:cubicBezTo>
                    <a:pt x="0" y="409"/>
                    <a:pt x="19" y="493"/>
                    <a:pt x="62" y="564"/>
                  </a:cubicBezTo>
                  <a:cubicBezTo>
                    <a:pt x="72" y="581"/>
                    <a:pt x="84" y="599"/>
                    <a:pt x="103" y="607"/>
                  </a:cubicBezTo>
                  <a:cubicBezTo>
                    <a:pt x="116" y="614"/>
                    <a:pt x="131" y="617"/>
                    <a:pt x="146" y="619"/>
                  </a:cubicBezTo>
                  <a:cubicBezTo>
                    <a:pt x="322" y="638"/>
                    <a:pt x="492" y="713"/>
                    <a:pt x="629" y="826"/>
                  </a:cubicBezTo>
                  <a:cubicBezTo>
                    <a:pt x="704" y="886"/>
                    <a:pt x="772" y="962"/>
                    <a:pt x="865" y="993"/>
                  </a:cubicBezTo>
                  <a:cubicBezTo>
                    <a:pt x="874" y="996"/>
                    <a:pt x="884" y="998"/>
                    <a:pt x="894" y="998"/>
                  </a:cubicBezTo>
                  <a:cubicBezTo>
                    <a:pt x="903" y="998"/>
                    <a:pt x="912" y="996"/>
                    <a:pt x="920" y="990"/>
                  </a:cubicBezTo>
                  <a:cubicBezTo>
                    <a:pt x="946" y="971"/>
                    <a:pt x="932" y="930"/>
                    <a:pt x="915" y="901"/>
                  </a:cubicBezTo>
                  <a:cubicBezTo>
                    <a:pt x="894" y="865"/>
                    <a:pt x="872" y="827"/>
                    <a:pt x="850" y="791"/>
                  </a:cubicBezTo>
                  <a:cubicBezTo>
                    <a:pt x="823" y="744"/>
                    <a:pt x="795" y="689"/>
                    <a:pt x="816" y="640"/>
                  </a:cubicBezTo>
                  <a:cubicBezTo>
                    <a:pt x="834" y="601"/>
                    <a:pt x="877" y="580"/>
                    <a:pt x="919" y="568"/>
                  </a:cubicBezTo>
                  <a:cubicBezTo>
                    <a:pt x="1007" y="541"/>
                    <a:pt x="1100" y="532"/>
                    <a:pt x="1192" y="516"/>
                  </a:cubicBezTo>
                  <a:cubicBezTo>
                    <a:pt x="1282" y="499"/>
                    <a:pt x="1374" y="470"/>
                    <a:pt x="1444" y="409"/>
                  </a:cubicBezTo>
                  <a:cubicBezTo>
                    <a:pt x="1449" y="404"/>
                    <a:pt x="1456" y="399"/>
                    <a:pt x="1457" y="391"/>
                  </a:cubicBezTo>
                  <a:cubicBezTo>
                    <a:pt x="1460" y="380"/>
                    <a:pt x="1449" y="366"/>
                    <a:pt x="1438" y="362"/>
                  </a:cubicBezTo>
                  <a:cubicBezTo>
                    <a:pt x="1426" y="359"/>
                    <a:pt x="1413" y="360"/>
                    <a:pt x="1400" y="359"/>
                  </a:cubicBezTo>
                  <a:cubicBezTo>
                    <a:pt x="1370" y="357"/>
                    <a:pt x="1340" y="345"/>
                    <a:pt x="1319" y="323"/>
                  </a:cubicBezTo>
                  <a:cubicBezTo>
                    <a:pt x="1366" y="297"/>
                    <a:pt x="1415" y="272"/>
                    <a:pt x="1462" y="247"/>
                  </a:cubicBezTo>
                  <a:cubicBezTo>
                    <a:pt x="1479" y="238"/>
                    <a:pt x="1499" y="227"/>
                    <a:pt x="1510" y="211"/>
                  </a:cubicBezTo>
                  <a:cubicBezTo>
                    <a:pt x="1522" y="194"/>
                    <a:pt x="1524" y="168"/>
                    <a:pt x="1509" y="154"/>
                  </a:cubicBezTo>
                  <a:cubicBezTo>
                    <a:pt x="1491" y="136"/>
                    <a:pt x="1452" y="137"/>
                    <a:pt x="1449" y="112"/>
                  </a:cubicBezTo>
                  <a:cubicBezTo>
                    <a:pt x="1448" y="92"/>
                    <a:pt x="1469" y="81"/>
                    <a:pt x="1477" y="64"/>
                  </a:cubicBezTo>
                  <a:cubicBezTo>
                    <a:pt x="1484" y="48"/>
                    <a:pt x="1474" y="25"/>
                    <a:pt x="1458" y="15"/>
                  </a:cubicBezTo>
                  <a:cubicBezTo>
                    <a:pt x="1443" y="3"/>
                    <a:pt x="1423" y="1"/>
                    <a:pt x="1405" y="1"/>
                  </a:cubicBezTo>
                  <a:cubicBezTo>
                    <a:pt x="1400" y="1"/>
                    <a:pt x="1396" y="1"/>
                    <a:pt x="1391" y="1"/>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64"/>
            <p:cNvSpPr/>
            <p:nvPr/>
          </p:nvSpPr>
          <p:spPr>
            <a:xfrm>
              <a:off x="5235634" y="2693684"/>
              <a:ext cx="19206" cy="138204"/>
            </a:xfrm>
            <a:custGeom>
              <a:avLst/>
              <a:gdLst/>
              <a:ahLst/>
              <a:cxnLst/>
              <a:rect l="l" t="t" r="r" b="b"/>
              <a:pathLst>
                <a:path w="507" h="3648" extrusionOk="0">
                  <a:moveTo>
                    <a:pt x="0" y="1"/>
                  </a:moveTo>
                  <a:cubicBezTo>
                    <a:pt x="0" y="1"/>
                    <a:pt x="19" y="2238"/>
                    <a:pt x="253" y="3632"/>
                  </a:cubicBezTo>
                  <a:lnTo>
                    <a:pt x="507" y="3648"/>
                  </a:lnTo>
                  <a:cubicBezTo>
                    <a:pt x="507" y="3648"/>
                    <a:pt x="154" y="1989"/>
                    <a:pt x="219" y="1"/>
                  </a:cubicBezTo>
                  <a:close/>
                </a:path>
              </a:pathLst>
            </a:custGeom>
            <a:solidFill>
              <a:srgbClr val="FBFC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64"/>
            <p:cNvSpPr/>
            <p:nvPr/>
          </p:nvSpPr>
          <p:spPr>
            <a:xfrm>
              <a:off x="5191311" y="2815597"/>
              <a:ext cx="118610" cy="24777"/>
            </a:xfrm>
            <a:custGeom>
              <a:avLst/>
              <a:gdLst/>
              <a:ahLst/>
              <a:cxnLst/>
              <a:rect l="l" t="t" r="r" b="b"/>
              <a:pathLst>
                <a:path w="3131" h="654" extrusionOk="0">
                  <a:moveTo>
                    <a:pt x="3049" y="1"/>
                  </a:moveTo>
                  <a:cubicBezTo>
                    <a:pt x="3049" y="1"/>
                    <a:pt x="2288" y="289"/>
                    <a:pt x="1223" y="289"/>
                  </a:cubicBezTo>
                  <a:cubicBezTo>
                    <a:pt x="856" y="289"/>
                    <a:pt x="452" y="254"/>
                    <a:pt x="32" y="163"/>
                  </a:cubicBezTo>
                  <a:lnTo>
                    <a:pt x="1" y="529"/>
                  </a:lnTo>
                  <a:cubicBezTo>
                    <a:pt x="1" y="529"/>
                    <a:pt x="616" y="653"/>
                    <a:pt x="1369" y="653"/>
                  </a:cubicBezTo>
                  <a:cubicBezTo>
                    <a:pt x="1948" y="653"/>
                    <a:pt x="2607" y="580"/>
                    <a:pt x="3131" y="321"/>
                  </a:cubicBezTo>
                  <a:lnTo>
                    <a:pt x="3049" y="1"/>
                  </a:ln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64"/>
            <p:cNvSpPr/>
            <p:nvPr/>
          </p:nvSpPr>
          <p:spPr>
            <a:xfrm>
              <a:off x="5224951" y="2823401"/>
              <a:ext cx="10721" cy="20193"/>
            </a:xfrm>
            <a:custGeom>
              <a:avLst/>
              <a:gdLst/>
              <a:ahLst/>
              <a:cxnLst/>
              <a:rect l="l" t="t" r="r" b="b"/>
              <a:pathLst>
                <a:path w="283" h="533" extrusionOk="0">
                  <a:moveTo>
                    <a:pt x="70" y="0"/>
                  </a:moveTo>
                  <a:lnTo>
                    <a:pt x="1" y="533"/>
                  </a:lnTo>
                  <a:lnTo>
                    <a:pt x="282" y="533"/>
                  </a:lnTo>
                  <a:lnTo>
                    <a:pt x="242" y="0"/>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64"/>
            <p:cNvSpPr/>
            <p:nvPr/>
          </p:nvSpPr>
          <p:spPr>
            <a:xfrm>
              <a:off x="5272949" y="2819537"/>
              <a:ext cx="12766" cy="21670"/>
            </a:xfrm>
            <a:custGeom>
              <a:avLst/>
              <a:gdLst/>
              <a:ahLst/>
              <a:cxnLst/>
              <a:rect l="l" t="t" r="r" b="b"/>
              <a:pathLst>
                <a:path w="337" h="572" extrusionOk="0">
                  <a:moveTo>
                    <a:pt x="125" y="1"/>
                  </a:moveTo>
                  <a:lnTo>
                    <a:pt x="0" y="41"/>
                  </a:lnTo>
                  <a:lnTo>
                    <a:pt x="82" y="571"/>
                  </a:lnTo>
                  <a:lnTo>
                    <a:pt x="336" y="488"/>
                  </a:lnTo>
                  <a:lnTo>
                    <a:pt x="125" y="1"/>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64"/>
            <p:cNvSpPr/>
            <p:nvPr/>
          </p:nvSpPr>
          <p:spPr>
            <a:xfrm>
              <a:off x="5237225" y="2705277"/>
              <a:ext cx="4356" cy="4395"/>
            </a:xfrm>
            <a:custGeom>
              <a:avLst/>
              <a:gdLst/>
              <a:ahLst/>
              <a:cxnLst/>
              <a:rect l="l" t="t" r="r" b="b"/>
              <a:pathLst>
                <a:path w="115" h="116" extrusionOk="0">
                  <a:moveTo>
                    <a:pt x="58" y="1"/>
                  </a:moveTo>
                  <a:cubicBezTo>
                    <a:pt x="27" y="1"/>
                    <a:pt x="1" y="26"/>
                    <a:pt x="1" y="58"/>
                  </a:cubicBezTo>
                  <a:cubicBezTo>
                    <a:pt x="1" y="89"/>
                    <a:pt x="27" y="115"/>
                    <a:pt x="58" y="115"/>
                  </a:cubicBezTo>
                  <a:cubicBezTo>
                    <a:pt x="90" y="115"/>
                    <a:pt x="115" y="89"/>
                    <a:pt x="115" y="58"/>
                  </a:cubicBezTo>
                  <a:cubicBezTo>
                    <a:pt x="115" y="26"/>
                    <a:pt x="90" y="1"/>
                    <a:pt x="58" y="1"/>
                  </a:cubicBezTo>
                  <a:close/>
                </a:path>
              </a:pathLst>
            </a:custGeom>
            <a:solidFill>
              <a:srgbClr val="5041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64"/>
            <p:cNvSpPr/>
            <p:nvPr/>
          </p:nvSpPr>
          <p:spPr>
            <a:xfrm>
              <a:off x="5237225" y="2725545"/>
              <a:ext cx="4356" cy="4357"/>
            </a:xfrm>
            <a:custGeom>
              <a:avLst/>
              <a:gdLst/>
              <a:ahLst/>
              <a:cxnLst/>
              <a:rect l="l" t="t" r="r" b="b"/>
              <a:pathLst>
                <a:path w="115" h="115" extrusionOk="0">
                  <a:moveTo>
                    <a:pt x="58" y="0"/>
                  </a:moveTo>
                  <a:cubicBezTo>
                    <a:pt x="27" y="0"/>
                    <a:pt x="1" y="25"/>
                    <a:pt x="1" y="57"/>
                  </a:cubicBezTo>
                  <a:cubicBezTo>
                    <a:pt x="1" y="89"/>
                    <a:pt x="27" y="114"/>
                    <a:pt x="58" y="114"/>
                  </a:cubicBezTo>
                  <a:cubicBezTo>
                    <a:pt x="90" y="114"/>
                    <a:pt x="115" y="89"/>
                    <a:pt x="115" y="57"/>
                  </a:cubicBezTo>
                  <a:cubicBezTo>
                    <a:pt x="115" y="25"/>
                    <a:pt x="90" y="0"/>
                    <a:pt x="58" y="0"/>
                  </a:cubicBezTo>
                  <a:close/>
                </a:path>
              </a:pathLst>
            </a:custGeom>
            <a:solidFill>
              <a:srgbClr val="5041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64"/>
            <p:cNvSpPr/>
            <p:nvPr/>
          </p:nvSpPr>
          <p:spPr>
            <a:xfrm>
              <a:off x="5238324" y="2746419"/>
              <a:ext cx="4356" cy="4357"/>
            </a:xfrm>
            <a:custGeom>
              <a:avLst/>
              <a:gdLst/>
              <a:ahLst/>
              <a:cxnLst/>
              <a:rect l="l" t="t" r="r" b="b"/>
              <a:pathLst>
                <a:path w="115" h="115" extrusionOk="0">
                  <a:moveTo>
                    <a:pt x="58" y="0"/>
                  </a:moveTo>
                  <a:cubicBezTo>
                    <a:pt x="26" y="0"/>
                    <a:pt x="1" y="26"/>
                    <a:pt x="1" y="57"/>
                  </a:cubicBezTo>
                  <a:cubicBezTo>
                    <a:pt x="1" y="89"/>
                    <a:pt x="26" y="115"/>
                    <a:pt x="58" y="115"/>
                  </a:cubicBezTo>
                  <a:cubicBezTo>
                    <a:pt x="89" y="115"/>
                    <a:pt x="115" y="89"/>
                    <a:pt x="115" y="57"/>
                  </a:cubicBezTo>
                  <a:cubicBezTo>
                    <a:pt x="115" y="26"/>
                    <a:pt x="89" y="0"/>
                    <a:pt x="58" y="0"/>
                  </a:cubicBezTo>
                  <a:close/>
                </a:path>
              </a:pathLst>
            </a:custGeom>
            <a:solidFill>
              <a:srgbClr val="5041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64"/>
            <p:cNvSpPr/>
            <p:nvPr/>
          </p:nvSpPr>
          <p:spPr>
            <a:xfrm>
              <a:off x="5240483" y="2770931"/>
              <a:ext cx="4356" cy="4395"/>
            </a:xfrm>
            <a:custGeom>
              <a:avLst/>
              <a:gdLst/>
              <a:ahLst/>
              <a:cxnLst/>
              <a:rect l="l" t="t" r="r" b="b"/>
              <a:pathLst>
                <a:path w="115" h="116" extrusionOk="0">
                  <a:moveTo>
                    <a:pt x="58" y="1"/>
                  </a:moveTo>
                  <a:cubicBezTo>
                    <a:pt x="26" y="1"/>
                    <a:pt x="1" y="26"/>
                    <a:pt x="1" y="58"/>
                  </a:cubicBezTo>
                  <a:cubicBezTo>
                    <a:pt x="1" y="89"/>
                    <a:pt x="26" y="115"/>
                    <a:pt x="58" y="115"/>
                  </a:cubicBezTo>
                  <a:cubicBezTo>
                    <a:pt x="89" y="115"/>
                    <a:pt x="115" y="89"/>
                    <a:pt x="115" y="58"/>
                  </a:cubicBezTo>
                  <a:cubicBezTo>
                    <a:pt x="115" y="26"/>
                    <a:pt x="89" y="1"/>
                    <a:pt x="58" y="1"/>
                  </a:cubicBezTo>
                  <a:close/>
                </a:path>
              </a:pathLst>
            </a:custGeom>
            <a:solidFill>
              <a:srgbClr val="5041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64"/>
            <p:cNvSpPr/>
            <p:nvPr/>
          </p:nvSpPr>
          <p:spPr>
            <a:xfrm>
              <a:off x="5242529" y="2798890"/>
              <a:ext cx="4167" cy="4357"/>
            </a:xfrm>
            <a:custGeom>
              <a:avLst/>
              <a:gdLst/>
              <a:ahLst/>
              <a:cxnLst/>
              <a:rect l="l" t="t" r="r" b="b"/>
              <a:pathLst>
                <a:path w="110" h="115" extrusionOk="0">
                  <a:moveTo>
                    <a:pt x="56" y="1"/>
                  </a:moveTo>
                  <a:cubicBezTo>
                    <a:pt x="26" y="1"/>
                    <a:pt x="1" y="27"/>
                    <a:pt x="1" y="58"/>
                  </a:cubicBezTo>
                  <a:cubicBezTo>
                    <a:pt x="1" y="89"/>
                    <a:pt x="26" y="115"/>
                    <a:pt x="56" y="115"/>
                  </a:cubicBezTo>
                  <a:cubicBezTo>
                    <a:pt x="86" y="115"/>
                    <a:pt x="110" y="89"/>
                    <a:pt x="110" y="58"/>
                  </a:cubicBezTo>
                  <a:cubicBezTo>
                    <a:pt x="110" y="27"/>
                    <a:pt x="86" y="1"/>
                    <a:pt x="56" y="1"/>
                  </a:cubicBezTo>
                  <a:close/>
                </a:path>
              </a:pathLst>
            </a:custGeom>
            <a:solidFill>
              <a:srgbClr val="5041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64"/>
            <p:cNvSpPr/>
            <p:nvPr/>
          </p:nvSpPr>
          <p:spPr>
            <a:xfrm>
              <a:off x="5196917" y="2734789"/>
              <a:ext cx="27882" cy="27580"/>
            </a:xfrm>
            <a:custGeom>
              <a:avLst/>
              <a:gdLst/>
              <a:ahLst/>
              <a:cxnLst/>
              <a:rect l="l" t="t" r="r" b="b"/>
              <a:pathLst>
                <a:path w="736" h="728" extrusionOk="0">
                  <a:moveTo>
                    <a:pt x="666" y="58"/>
                  </a:moveTo>
                  <a:cubicBezTo>
                    <a:pt x="677" y="255"/>
                    <a:pt x="662" y="605"/>
                    <a:pt x="451" y="663"/>
                  </a:cubicBezTo>
                  <a:cubicBezTo>
                    <a:pt x="427" y="670"/>
                    <a:pt x="403" y="673"/>
                    <a:pt x="381" y="673"/>
                  </a:cubicBezTo>
                  <a:cubicBezTo>
                    <a:pt x="212" y="673"/>
                    <a:pt x="106" y="498"/>
                    <a:pt x="97" y="331"/>
                  </a:cubicBezTo>
                  <a:cubicBezTo>
                    <a:pt x="93" y="241"/>
                    <a:pt x="103" y="147"/>
                    <a:pt x="127" y="58"/>
                  </a:cubicBezTo>
                  <a:close/>
                  <a:moveTo>
                    <a:pt x="107" y="0"/>
                  </a:moveTo>
                  <a:cubicBezTo>
                    <a:pt x="102" y="0"/>
                    <a:pt x="97" y="2"/>
                    <a:pt x="93" y="3"/>
                  </a:cubicBezTo>
                  <a:lnTo>
                    <a:pt x="93" y="3"/>
                  </a:lnTo>
                  <a:cubicBezTo>
                    <a:pt x="87" y="6"/>
                    <a:pt x="81" y="12"/>
                    <a:pt x="79" y="21"/>
                  </a:cubicBezTo>
                  <a:cubicBezTo>
                    <a:pt x="0" y="289"/>
                    <a:pt x="38" y="727"/>
                    <a:pt x="383" y="727"/>
                  </a:cubicBezTo>
                  <a:cubicBezTo>
                    <a:pt x="395" y="727"/>
                    <a:pt x="407" y="727"/>
                    <a:pt x="419" y="726"/>
                  </a:cubicBezTo>
                  <a:cubicBezTo>
                    <a:pt x="712" y="702"/>
                    <a:pt x="736" y="257"/>
                    <a:pt x="720" y="28"/>
                  </a:cubicBezTo>
                  <a:cubicBezTo>
                    <a:pt x="719" y="13"/>
                    <a:pt x="709" y="0"/>
                    <a:pt x="693" y="0"/>
                  </a:cubicBez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64"/>
            <p:cNvSpPr/>
            <p:nvPr/>
          </p:nvSpPr>
          <p:spPr>
            <a:xfrm>
              <a:off x="5258175" y="2730470"/>
              <a:ext cx="29548" cy="29891"/>
            </a:xfrm>
            <a:custGeom>
              <a:avLst/>
              <a:gdLst/>
              <a:ahLst/>
              <a:cxnLst/>
              <a:rect l="l" t="t" r="r" b="b"/>
              <a:pathLst>
                <a:path w="780" h="789" extrusionOk="0">
                  <a:moveTo>
                    <a:pt x="60" y="113"/>
                  </a:moveTo>
                  <a:cubicBezTo>
                    <a:pt x="60" y="117"/>
                    <a:pt x="60" y="121"/>
                    <a:pt x="60" y="124"/>
                  </a:cubicBezTo>
                  <a:lnTo>
                    <a:pt x="60" y="124"/>
                  </a:lnTo>
                  <a:cubicBezTo>
                    <a:pt x="60" y="120"/>
                    <a:pt x="60" y="117"/>
                    <a:pt x="60" y="113"/>
                  </a:cubicBezTo>
                  <a:close/>
                  <a:moveTo>
                    <a:pt x="41" y="123"/>
                  </a:moveTo>
                  <a:cubicBezTo>
                    <a:pt x="44" y="123"/>
                    <a:pt x="47" y="124"/>
                    <a:pt x="52" y="126"/>
                  </a:cubicBezTo>
                  <a:cubicBezTo>
                    <a:pt x="53" y="126"/>
                    <a:pt x="56" y="127"/>
                    <a:pt x="59" y="127"/>
                  </a:cubicBezTo>
                  <a:lnTo>
                    <a:pt x="59" y="127"/>
                  </a:lnTo>
                  <a:cubicBezTo>
                    <a:pt x="57" y="135"/>
                    <a:pt x="54" y="138"/>
                    <a:pt x="50" y="138"/>
                  </a:cubicBezTo>
                  <a:cubicBezTo>
                    <a:pt x="41" y="138"/>
                    <a:pt x="31" y="123"/>
                    <a:pt x="41" y="123"/>
                  </a:cubicBezTo>
                  <a:close/>
                  <a:moveTo>
                    <a:pt x="619" y="62"/>
                  </a:moveTo>
                  <a:lnTo>
                    <a:pt x="619" y="62"/>
                  </a:lnTo>
                  <a:cubicBezTo>
                    <a:pt x="660" y="211"/>
                    <a:pt x="685" y="388"/>
                    <a:pt x="641" y="536"/>
                  </a:cubicBezTo>
                  <a:cubicBezTo>
                    <a:pt x="607" y="653"/>
                    <a:pt x="507" y="733"/>
                    <a:pt x="393" y="733"/>
                  </a:cubicBezTo>
                  <a:cubicBezTo>
                    <a:pt x="367" y="733"/>
                    <a:pt x="340" y="728"/>
                    <a:pt x="312" y="719"/>
                  </a:cubicBezTo>
                  <a:cubicBezTo>
                    <a:pt x="192" y="680"/>
                    <a:pt x="133" y="546"/>
                    <a:pt x="100" y="429"/>
                  </a:cubicBezTo>
                  <a:cubicBezTo>
                    <a:pt x="75" y="337"/>
                    <a:pt x="79" y="241"/>
                    <a:pt x="60" y="148"/>
                  </a:cubicBezTo>
                  <a:cubicBezTo>
                    <a:pt x="59" y="142"/>
                    <a:pt x="59" y="134"/>
                    <a:pt x="59" y="127"/>
                  </a:cubicBezTo>
                  <a:lnTo>
                    <a:pt x="59" y="127"/>
                  </a:lnTo>
                  <a:cubicBezTo>
                    <a:pt x="59" y="127"/>
                    <a:pt x="59" y="127"/>
                    <a:pt x="59" y="127"/>
                  </a:cubicBezTo>
                  <a:cubicBezTo>
                    <a:pt x="72" y="127"/>
                    <a:pt x="93" y="121"/>
                    <a:pt x="102" y="120"/>
                  </a:cubicBezTo>
                  <a:cubicBezTo>
                    <a:pt x="274" y="100"/>
                    <a:pt x="446" y="81"/>
                    <a:pt x="619" y="62"/>
                  </a:cubicBezTo>
                  <a:close/>
                  <a:moveTo>
                    <a:pt x="643" y="1"/>
                  </a:moveTo>
                  <a:cubicBezTo>
                    <a:pt x="642" y="1"/>
                    <a:pt x="640" y="1"/>
                    <a:pt x="639" y="1"/>
                  </a:cubicBezTo>
                  <a:cubicBezTo>
                    <a:pt x="437" y="25"/>
                    <a:pt x="233" y="47"/>
                    <a:pt x="31" y="70"/>
                  </a:cubicBezTo>
                  <a:cubicBezTo>
                    <a:pt x="15" y="72"/>
                    <a:pt x="3" y="82"/>
                    <a:pt x="3" y="99"/>
                  </a:cubicBezTo>
                  <a:cubicBezTo>
                    <a:pt x="1" y="358"/>
                    <a:pt x="79" y="788"/>
                    <a:pt x="389" y="788"/>
                  </a:cubicBezTo>
                  <a:cubicBezTo>
                    <a:pt x="402" y="788"/>
                    <a:pt x="417" y="787"/>
                    <a:pt x="432" y="786"/>
                  </a:cubicBezTo>
                  <a:cubicBezTo>
                    <a:pt x="780" y="743"/>
                    <a:pt x="743" y="281"/>
                    <a:pt x="666" y="23"/>
                  </a:cubicBezTo>
                  <a:lnTo>
                    <a:pt x="666" y="23"/>
                  </a:lnTo>
                  <a:cubicBezTo>
                    <a:pt x="664" y="11"/>
                    <a:pt x="657" y="1"/>
                    <a:pt x="643" y="1"/>
                  </a:cubicBez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64"/>
            <p:cNvSpPr/>
            <p:nvPr/>
          </p:nvSpPr>
          <p:spPr>
            <a:xfrm>
              <a:off x="5215442" y="2653488"/>
              <a:ext cx="47315" cy="50349"/>
            </a:xfrm>
            <a:custGeom>
              <a:avLst/>
              <a:gdLst/>
              <a:ahLst/>
              <a:cxnLst/>
              <a:rect l="l" t="t" r="r" b="b"/>
              <a:pathLst>
                <a:path w="1249" h="1329" extrusionOk="0">
                  <a:moveTo>
                    <a:pt x="133" y="0"/>
                  </a:moveTo>
                  <a:lnTo>
                    <a:pt x="133" y="0"/>
                  </a:lnTo>
                  <a:cubicBezTo>
                    <a:pt x="133" y="0"/>
                    <a:pt x="388" y="529"/>
                    <a:pt x="102" y="981"/>
                  </a:cubicBezTo>
                  <a:cubicBezTo>
                    <a:pt x="0" y="1145"/>
                    <a:pt x="231" y="1329"/>
                    <a:pt x="642" y="1329"/>
                  </a:cubicBezTo>
                  <a:cubicBezTo>
                    <a:pt x="737" y="1329"/>
                    <a:pt x="841" y="1319"/>
                    <a:pt x="952" y="1297"/>
                  </a:cubicBezTo>
                  <a:cubicBezTo>
                    <a:pt x="1091" y="1270"/>
                    <a:pt x="1248" y="1147"/>
                    <a:pt x="1160" y="1043"/>
                  </a:cubicBezTo>
                  <a:cubicBezTo>
                    <a:pt x="1033" y="896"/>
                    <a:pt x="941" y="741"/>
                    <a:pt x="938" y="595"/>
                  </a:cubicBezTo>
                  <a:cubicBezTo>
                    <a:pt x="936" y="460"/>
                    <a:pt x="856" y="320"/>
                    <a:pt x="902" y="251"/>
                  </a:cubicBezTo>
                  <a:cubicBezTo>
                    <a:pt x="947" y="182"/>
                    <a:pt x="133" y="0"/>
                    <a:pt x="133" y="0"/>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64"/>
            <p:cNvSpPr/>
            <p:nvPr/>
          </p:nvSpPr>
          <p:spPr>
            <a:xfrm>
              <a:off x="5217980" y="2652958"/>
              <a:ext cx="34814" cy="30308"/>
            </a:xfrm>
            <a:custGeom>
              <a:avLst/>
              <a:gdLst/>
              <a:ahLst/>
              <a:cxnLst/>
              <a:rect l="l" t="t" r="r" b="b"/>
              <a:pathLst>
                <a:path w="919" h="800" extrusionOk="0">
                  <a:moveTo>
                    <a:pt x="0" y="1"/>
                  </a:moveTo>
                  <a:cubicBezTo>
                    <a:pt x="0" y="1"/>
                    <a:pt x="134" y="142"/>
                    <a:pt x="156" y="354"/>
                  </a:cubicBezTo>
                  <a:cubicBezTo>
                    <a:pt x="414" y="589"/>
                    <a:pt x="698" y="709"/>
                    <a:pt x="919" y="800"/>
                  </a:cubicBezTo>
                  <a:cubicBezTo>
                    <a:pt x="892" y="740"/>
                    <a:pt x="872" y="662"/>
                    <a:pt x="871" y="609"/>
                  </a:cubicBezTo>
                  <a:cubicBezTo>
                    <a:pt x="869" y="474"/>
                    <a:pt x="789" y="335"/>
                    <a:pt x="835" y="265"/>
                  </a:cubicBezTo>
                  <a:cubicBezTo>
                    <a:pt x="880" y="196"/>
                    <a:pt x="0" y="1"/>
                    <a:pt x="0" y="1"/>
                  </a:cubicBezTo>
                  <a:close/>
                </a:path>
              </a:pathLst>
            </a:custGeom>
            <a:solidFill>
              <a:srgbClr val="DA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64"/>
            <p:cNvSpPr/>
            <p:nvPr/>
          </p:nvSpPr>
          <p:spPr>
            <a:xfrm>
              <a:off x="5209987" y="2606928"/>
              <a:ext cx="66560" cy="69974"/>
            </a:xfrm>
            <a:custGeom>
              <a:avLst/>
              <a:gdLst/>
              <a:ahLst/>
              <a:cxnLst/>
              <a:rect l="l" t="t" r="r" b="b"/>
              <a:pathLst>
                <a:path w="1757" h="1847" extrusionOk="0">
                  <a:moveTo>
                    <a:pt x="780" y="1"/>
                  </a:moveTo>
                  <a:cubicBezTo>
                    <a:pt x="502" y="1"/>
                    <a:pt x="234" y="185"/>
                    <a:pt x="179" y="321"/>
                  </a:cubicBezTo>
                  <a:cubicBezTo>
                    <a:pt x="1" y="750"/>
                    <a:pt x="106" y="1143"/>
                    <a:pt x="151" y="1211"/>
                  </a:cubicBezTo>
                  <a:cubicBezTo>
                    <a:pt x="400" y="1604"/>
                    <a:pt x="858" y="1847"/>
                    <a:pt x="1159" y="1847"/>
                  </a:cubicBezTo>
                  <a:cubicBezTo>
                    <a:pt x="1263" y="1847"/>
                    <a:pt x="1348" y="1817"/>
                    <a:pt x="1398" y="1755"/>
                  </a:cubicBezTo>
                  <a:cubicBezTo>
                    <a:pt x="1756" y="1312"/>
                    <a:pt x="1465" y="385"/>
                    <a:pt x="1122" y="117"/>
                  </a:cubicBezTo>
                  <a:cubicBezTo>
                    <a:pt x="1017" y="34"/>
                    <a:pt x="898" y="1"/>
                    <a:pt x="780" y="1"/>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64"/>
            <p:cNvSpPr/>
            <p:nvPr/>
          </p:nvSpPr>
          <p:spPr>
            <a:xfrm>
              <a:off x="5202032" y="2592986"/>
              <a:ext cx="65461" cy="71489"/>
            </a:xfrm>
            <a:custGeom>
              <a:avLst/>
              <a:gdLst/>
              <a:ahLst/>
              <a:cxnLst/>
              <a:rect l="l" t="t" r="r" b="b"/>
              <a:pathLst>
                <a:path w="1728" h="1887" extrusionOk="0">
                  <a:moveTo>
                    <a:pt x="1051" y="1"/>
                  </a:moveTo>
                  <a:cubicBezTo>
                    <a:pt x="1077" y="53"/>
                    <a:pt x="1108" y="103"/>
                    <a:pt x="1145" y="149"/>
                  </a:cubicBezTo>
                  <a:cubicBezTo>
                    <a:pt x="1011" y="126"/>
                    <a:pt x="875" y="115"/>
                    <a:pt x="739" y="115"/>
                  </a:cubicBezTo>
                  <a:cubicBezTo>
                    <a:pt x="685" y="115"/>
                    <a:pt x="631" y="117"/>
                    <a:pt x="577" y="120"/>
                  </a:cubicBezTo>
                  <a:cubicBezTo>
                    <a:pt x="592" y="146"/>
                    <a:pt x="616" y="165"/>
                    <a:pt x="643" y="177"/>
                  </a:cubicBezTo>
                  <a:cubicBezTo>
                    <a:pt x="635" y="174"/>
                    <a:pt x="626" y="172"/>
                    <a:pt x="616" y="172"/>
                  </a:cubicBezTo>
                  <a:cubicBezTo>
                    <a:pt x="538" y="172"/>
                    <a:pt x="412" y="265"/>
                    <a:pt x="363" y="299"/>
                  </a:cubicBezTo>
                  <a:cubicBezTo>
                    <a:pt x="274" y="362"/>
                    <a:pt x="193" y="440"/>
                    <a:pt x="127" y="527"/>
                  </a:cubicBezTo>
                  <a:cubicBezTo>
                    <a:pt x="118" y="538"/>
                    <a:pt x="109" y="557"/>
                    <a:pt x="119" y="568"/>
                  </a:cubicBezTo>
                  <a:cubicBezTo>
                    <a:pt x="125" y="574"/>
                    <a:pt x="134" y="575"/>
                    <a:pt x="141" y="575"/>
                  </a:cubicBezTo>
                  <a:cubicBezTo>
                    <a:pt x="161" y="577"/>
                    <a:pt x="181" y="577"/>
                    <a:pt x="201" y="577"/>
                  </a:cubicBezTo>
                  <a:cubicBezTo>
                    <a:pt x="227" y="577"/>
                    <a:pt x="253" y="576"/>
                    <a:pt x="279" y="574"/>
                  </a:cubicBezTo>
                  <a:lnTo>
                    <a:pt x="279" y="574"/>
                  </a:lnTo>
                  <a:cubicBezTo>
                    <a:pt x="176" y="641"/>
                    <a:pt x="103" y="746"/>
                    <a:pt x="58" y="860"/>
                  </a:cubicBezTo>
                  <a:cubicBezTo>
                    <a:pt x="15" y="974"/>
                    <a:pt x="1" y="1099"/>
                    <a:pt x="1" y="1221"/>
                  </a:cubicBezTo>
                  <a:cubicBezTo>
                    <a:pt x="12" y="1220"/>
                    <a:pt x="23" y="1219"/>
                    <a:pt x="33" y="1219"/>
                  </a:cubicBezTo>
                  <a:cubicBezTo>
                    <a:pt x="66" y="1219"/>
                    <a:pt x="97" y="1225"/>
                    <a:pt x="127" y="1237"/>
                  </a:cubicBezTo>
                  <a:cubicBezTo>
                    <a:pt x="146" y="1244"/>
                    <a:pt x="165" y="1358"/>
                    <a:pt x="170" y="1382"/>
                  </a:cubicBezTo>
                  <a:cubicBezTo>
                    <a:pt x="183" y="1437"/>
                    <a:pt x="214" y="1481"/>
                    <a:pt x="247" y="1528"/>
                  </a:cubicBezTo>
                  <a:cubicBezTo>
                    <a:pt x="311" y="1619"/>
                    <a:pt x="377" y="1710"/>
                    <a:pt x="441" y="1803"/>
                  </a:cubicBezTo>
                  <a:cubicBezTo>
                    <a:pt x="469" y="1842"/>
                    <a:pt x="521" y="1886"/>
                    <a:pt x="557" y="1886"/>
                  </a:cubicBezTo>
                  <a:cubicBezTo>
                    <a:pt x="582" y="1886"/>
                    <a:pt x="599" y="1865"/>
                    <a:pt x="595" y="1808"/>
                  </a:cubicBezTo>
                  <a:cubicBezTo>
                    <a:pt x="587" y="1731"/>
                    <a:pt x="534" y="1662"/>
                    <a:pt x="530" y="1586"/>
                  </a:cubicBezTo>
                  <a:cubicBezTo>
                    <a:pt x="530" y="1579"/>
                    <a:pt x="532" y="1576"/>
                    <a:pt x="537" y="1576"/>
                  </a:cubicBezTo>
                  <a:cubicBezTo>
                    <a:pt x="560" y="1576"/>
                    <a:pt x="635" y="1647"/>
                    <a:pt x="660" y="1647"/>
                  </a:cubicBezTo>
                  <a:cubicBezTo>
                    <a:pt x="665" y="1647"/>
                    <a:pt x="668" y="1644"/>
                    <a:pt x="668" y="1638"/>
                  </a:cubicBezTo>
                  <a:cubicBezTo>
                    <a:pt x="669" y="1587"/>
                    <a:pt x="601" y="1486"/>
                    <a:pt x="623" y="1441"/>
                  </a:cubicBezTo>
                  <a:cubicBezTo>
                    <a:pt x="641" y="1405"/>
                    <a:pt x="678" y="1358"/>
                    <a:pt x="669" y="1318"/>
                  </a:cubicBezTo>
                  <a:cubicBezTo>
                    <a:pt x="576" y="815"/>
                    <a:pt x="686" y="718"/>
                    <a:pt x="818" y="718"/>
                  </a:cubicBezTo>
                  <a:cubicBezTo>
                    <a:pt x="900" y="718"/>
                    <a:pt x="991" y="756"/>
                    <a:pt x="1045" y="756"/>
                  </a:cubicBezTo>
                  <a:cubicBezTo>
                    <a:pt x="1048" y="756"/>
                    <a:pt x="1051" y="756"/>
                    <a:pt x="1053" y="755"/>
                  </a:cubicBezTo>
                  <a:cubicBezTo>
                    <a:pt x="1204" y="745"/>
                    <a:pt x="1184" y="610"/>
                    <a:pt x="1297" y="610"/>
                  </a:cubicBezTo>
                  <a:cubicBezTo>
                    <a:pt x="1303" y="610"/>
                    <a:pt x="1310" y="610"/>
                    <a:pt x="1317" y="611"/>
                  </a:cubicBezTo>
                  <a:cubicBezTo>
                    <a:pt x="1636" y="651"/>
                    <a:pt x="1720" y="1218"/>
                    <a:pt x="1727" y="1218"/>
                  </a:cubicBezTo>
                  <a:cubicBezTo>
                    <a:pt x="1728" y="1218"/>
                    <a:pt x="1728" y="1217"/>
                    <a:pt x="1728" y="1214"/>
                  </a:cubicBezTo>
                  <a:cubicBezTo>
                    <a:pt x="1728" y="1118"/>
                    <a:pt x="1710" y="1021"/>
                    <a:pt x="1681" y="927"/>
                  </a:cubicBezTo>
                  <a:cubicBezTo>
                    <a:pt x="1670" y="885"/>
                    <a:pt x="1656" y="838"/>
                    <a:pt x="1635" y="801"/>
                  </a:cubicBezTo>
                  <a:cubicBezTo>
                    <a:pt x="1620" y="774"/>
                    <a:pt x="1604" y="767"/>
                    <a:pt x="1609" y="728"/>
                  </a:cubicBezTo>
                  <a:cubicBezTo>
                    <a:pt x="1632" y="548"/>
                    <a:pt x="1601" y="380"/>
                    <a:pt x="1477" y="240"/>
                  </a:cubicBezTo>
                  <a:cubicBezTo>
                    <a:pt x="1366" y="116"/>
                    <a:pt x="1212" y="38"/>
                    <a:pt x="1051"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64"/>
            <p:cNvSpPr/>
            <p:nvPr/>
          </p:nvSpPr>
          <p:spPr>
            <a:xfrm>
              <a:off x="5211237" y="2644244"/>
              <a:ext cx="28185" cy="15722"/>
            </a:xfrm>
            <a:custGeom>
              <a:avLst/>
              <a:gdLst/>
              <a:ahLst/>
              <a:cxnLst/>
              <a:rect l="l" t="t" r="r" b="b"/>
              <a:pathLst>
                <a:path w="744" h="415" extrusionOk="0">
                  <a:moveTo>
                    <a:pt x="184" y="0"/>
                  </a:moveTo>
                  <a:cubicBezTo>
                    <a:pt x="164" y="0"/>
                    <a:pt x="145" y="4"/>
                    <a:pt x="128" y="12"/>
                  </a:cubicBezTo>
                  <a:cubicBezTo>
                    <a:pt x="0" y="73"/>
                    <a:pt x="159" y="414"/>
                    <a:pt x="411" y="414"/>
                  </a:cubicBezTo>
                  <a:cubicBezTo>
                    <a:pt x="428" y="414"/>
                    <a:pt x="446" y="412"/>
                    <a:pt x="464" y="409"/>
                  </a:cubicBezTo>
                  <a:cubicBezTo>
                    <a:pt x="744" y="356"/>
                    <a:pt x="586" y="234"/>
                    <a:pt x="510" y="172"/>
                  </a:cubicBezTo>
                  <a:cubicBezTo>
                    <a:pt x="510" y="172"/>
                    <a:pt x="322" y="0"/>
                    <a:pt x="184" y="0"/>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64"/>
            <p:cNvSpPr/>
            <p:nvPr/>
          </p:nvSpPr>
          <p:spPr>
            <a:xfrm>
              <a:off x="5234157" y="2642843"/>
              <a:ext cx="8789" cy="5039"/>
            </a:xfrm>
            <a:custGeom>
              <a:avLst/>
              <a:gdLst/>
              <a:ahLst/>
              <a:cxnLst/>
              <a:rect l="l" t="t" r="r" b="b"/>
              <a:pathLst>
                <a:path w="232" h="133" extrusionOk="0">
                  <a:moveTo>
                    <a:pt x="202" y="1"/>
                  </a:moveTo>
                  <a:cubicBezTo>
                    <a:pt x="193" y="1"/>
                    <a:pt x="186" y="5"/>
                    <a:pt x="183" y="15"/>
                  </a:cubicBezTo>
                  <a:cubicBezTo>
                    <a:pt x="173" y="56"/>
                    <a:pt x="152" y="89"/>
                    <a:pt x="105" y="89"/>
                  </a:cubicBezTo>
                  <a:cubicBezTo>
                    <a:pt x="103" y="89"/>
                    <a:pt x="100" y="89"/>
                    <a:pt x="97" y="89"/>
                  </a:cubicBezTo>
                  <a:cubicBezTo>
                    <a:pt x="84" y="88"/>
                    <a:pt x="71" y="84"/>
                    <a:pt x="59" y="81"/>
                  </a:cubicBezTo>
                  <a:cubicBezTo>
                    <a:pt x="56" y="81"/>
                    <a:pt x="45" y="75"/>
                    <a:pt x="45" y="75"/>
                  </a:cubicBezTo>
                  <a:lnTo>
                    <a:pt x="45" y="75"/>
                  </a:lnTo>
                  <a:cubicBezTo>
                    <a:pt x="45" y="75"/>
                    <a:pt x="45" y="76"/>
                    <a:pt x="46" y="76"/>
                  </a:cubicBezTo>
                  <a:lnTo>
                    <a:pt x="46" y="76"/>
                  </a:lnTo>
                  <a:cubicBezTo>
                    <a:pt x="43" y="74"/>
                    <a:pt x="39" y="74"/>
                    <a:pt x="36" y="74"/>
                  </a:cubicBezTo>
                  <a:cubicBezTo>
                    <a:pt x="16" y="74"/>
                    <a:pt x="1" y="101"/>
                    <a:pt x="23" y="113"/>
                  </a:cubicBezTo>
                  <a:cubicBezTo>
                    <a:pt x="49" y="126"/>
                    <a:pt x="76" y="133"/>
                    <a:pt x="101" y="133"/>
                  </a:cubicBezTo>
                  <a:cubicBezTo>
                    <a:pt x="159" y="133"/>
                    <a:pt x="209" y="98"/>
                    <a:pt x="226" y="30"/>
                  </a:cubicBezTo>
                  <a:cubicBezTo>
                    <a:pt x="231" y="13"/>
                    <a:pt x="216" y="1"/>
                    <a:pt x="202" y="1"/>
                  </a:cubicBezTo>
                  <a:close/>
                </a:path>
              </a:pathLst>
            </a:custGeom>
            <a:solidFill>
              <a:srgbClr val="1D10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64"/>
            <p:cNvSpPr/>
            <p:nvPr/>
          </p:nvSpPr>
          <p:spPr>
            <a:xfrm>
              <a:off x="5251886" y="2637311"/>
              <a:ext cx="9092" cy="4660"/>
            </a:xfrm>
            <a:custGeom>
              <a:avLst/>
              <a:gdLst/>
              <a:ahLst/>
              <a:cxnLst/>
              <a:rect l="l" t="t" r="r" b="b"/>
              <a:pathLst>
                <a:path w="240" h="123" extrusionOk="0">
                  <a:moveTo>
                    <a:pt x="211" y="1"/>
                  </a:moveTo>
                  <a:cubicBezTo>
                    <a:pt x="203" y="1"/>
                    <a:pt x="194" y="5"/>
                    <a:pt x="190" y="15"/>
                  </a:cubicBezTo>
                  <a:cubicBezTo>
                    <a:pt x="176" y="50"/>
                    <a:pt x="156" y="77"/>
                    <a:pt x="124" y="77"/>
                  </a:cubicBezTo>
                  <a:cubicBezTo>
                    <a:pt x="115" y="77"/>
                    <a:pt x="105" y="75"/>
                    <a:pt x="94" y="70"/>
                  </a:cubicBezTo>
                  <a:cubicBezTo>
                    <a:pt x="80" y="64"/>
                    <a:pt x="63" y="56"/>
                    <a:pt x="52" y="43"/>
                  </a:cubicBezTo>
                  <a:cubicBezTo>
                    <a:pt x="47" y="39"/>
                    <a:pt x="41" y="37"/>
                    <a:pt x="36" y="37"/>
                  </a:cubicBezTo>
                  <a:cubicBezTo>
                    <a:pt x="18" y="37"/>
                    <a:pt x="0" y="57"/>
                    <a:pt x="16" y="73"/>
                  </a:cubicBezTo>
                  <a:cubicBezTo>
                    <a:pt x="42" y="96"/>
                    <a:pt x="74" y="116"/>
                    <a:pt x="110" y="121"/>
                  </a:cubicBezTo>
                  <a:cubicBezTo>
                    <a:pt x="115" y="122"/>
                    <a:pt x="121" y="122"/>
                    <a:pt x="126" y="122"/>
                  </a:cubicBezTo>
                  <a:cubicBezTo>
                    <a:pt x="180" y="122"/>
                    <a:pt x="213" y="78"/>
                    <a:pt x="232" y="29"/>
                  </a:cubicBezTo>
                  <a:cubicBezTo>
                    <a:pt x="239" y="12"/>
                    <a:pt x="225" y="1"/>
                    <a:pt x="211" y="1"/>
                  </a:cubicBezTo>
                  <a:close/>
                </a:path>
              </a:pathLst>
            </a:custGeom>
            <a:solidFill>
              <a:srgbClr val="1D10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64"/>
            <p:cNvSpPr/>
            <p:nvPr/>
          </p:nvSpPr>
          <p:spPr>
            <a:xfrm>
              <a:off x="5248515" y="2627878"/>
              <a:ext cx="9812" cy="6516"/>
            </a:xfrm>
            <a:custGeom>
              <a:avLst/>
              <a:gdLst/>
              <a:ahLst/>
              <a:cxnLst/>
              <a:rect l="l" t="t" r="r" b="b"/>
              <a:pathLst>
                <a:path w="259" h="172" extrusionOk="0">
                  <a:moveTo>
                    <a:pt x="186" y="1"/>
                  </a:moveTo>
                  <a:cubicBezTo>
                    <a:pt x="104" y="1"/>
                    <a:pt x="37" y="51"/>
                    <a:pt x="8" y="133"/>
                  </a:cubicBezTo>
                  <a:cubicBezTo>
                    <a:pt x="0" y="155"/>
                    <a:pt x="19" y="172"/>
                    <a:pt x="37" y="172"/>
                  </a:cubicBezTo>
                  <a:cubicBezTo>
                    <a:pt x="46" y="172"/>
                    <a:pt x="55" y="167"/>
                    <a:pt x="59" y="155"/>
                  </a:cubicBezTo>
                  <a:cubicBezTo>
                    <a:pt x="81" y="93"/>
                    <a:pt x="128" y="56"/>
                    <a:pt x="189" y="56"/>
                  </a:cubicBezTo>
                  <a:cubicBezTo>
                    <a:pt x="199" y="56"/>
                    <a:pt x="208" y="57"/>
                    <a:pt x="218" y="59"/>
                  </a:cubicBezTo>
                  <a:cubicBezTo>
                    <a:pt x="221" y="59"/>
                    <a:pt x="223" y="59"/>
                    <a:pt x="225" y="59"/>
                  </a:cubicBezTo>
                  <a:cubicBezTo>
                    <a:pt x="254" y="59"/>
                    <a:pt x="259" y="10"/>
                    <a:pt x="226" y="5"/>
                  </a:cubicBezTo>
                  <a:cubicBezTo>
                    <a:pt x="212" y="2"/>
                    <a:pt x="199" y="1"/>
                    <a:pt x="186" y="1"/>
                  </a:cubicBezTo>
                  <a:close/>
                </a:path>
              </a:pathLst>
            </a:custGeom>
            <a:solidFill>
              <a:srgbClr val="552B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64"/>
            <p:cNvSpPr/>
            <p:nvPr/>
          </p:nvSpPr>
          <p:spPr>
            <a:xfrm>
              <a:off x="5231315" y="2634697"/>
              <a:ext cx="10872" cy="5039"/>
            </a:xfrm>
            <a:custGeom>
              <a:avLst/>
              <a:gdLst/>
              <a:ahLst/>
              <a:cxnLst/>
              <a:rect l="l" t="t" r="r" b="b"/>
              <a:pathLst>
                <a:path w="287" h="133" extrusionOk="0">
                  <a:moveTo>
                    <a:pt x="171" y="0"/>
                  </a:moveTo>
                  <a:cubicBezTo>
                    <a:pt x="110" y="0"/>
                    <a:pt x="54" y="31"/>
                    <a:pt x="15" y="86"/>
                  </a:cubicBezTo>
                  <a:cubicBezTo>
                    <a:pt x="0" y="108"/>
                    <a:pt x="19" y="132"/>
                    <a:pt x="38" y="132"/>
                  </a:cubicBezTo>
                  <a:cubicBezTo>
                    <a:pt x="45" y="132"/>
                    <a:pt x="52" y="129"/>
                    <a:pt x="57" y="121"/>
                  </a:cubicBezTo>
                  <a:cubicBezTo>
                    <a:pt x="87" y="80"/>
                    <a:pt x="127" y="56"/>
                    <a:pt x="172" y="56"/>
                  </a:cubicBezTo>
                  <a:cubicBezTo>
                    <a:pt x="192" y="56"/>
                    <a:pt x="214" y="62"/>
                    <a:pt x="237" y="73"/>
                  </a:cubicBezTo>
                  <a:cubicBezTo>
                    <a:pt x="241" y="74"/>
                    <a:pt x="244" y="75"/>
                    <a:pt x="248" y="75"/>
                  </a:cubicBezTo>
                  <a:cubicBezTo>
                    <a:pt x="273" y="75"/>
                    <a:pt x="287" y="35"/>
                    <a:pt x="258" y="22"/>
                  </a:cubicBezTo>
                  <a:cubicBezTo>
                    <a:pt x="229" y="7"/>
                    <a:pt x="199" y="0"/>
                    <a:pt x="171" y="0"/>
                  </a:cubicBezTo>
                  <a:close/>
                </a:path>
              </a:pathLst>
            </a:custGeom>
            <a:solidFill>
              <a:srgbClr val="552B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64"/>
            <p:cNvSpPr/>
            <p:nvPr/>
          </p:nvSpPr>
          <p:spPr>
            <a:xfrm>
              <a:off x="5245446" y="2636932"/>
              <a:ext cx="12918" cy="18109"/>
            </a:xfrm>
            <a:custGeom>
              <a:avLst/>
              <a:gdLst/>
              <a:ahLst/>
              <a:cxnLst/>
              <a:rect l="l" t="t" r="r" b="b"/>
              <a:pathLst>
                <a:path w="341" h="478" extrusionOk="0">
                  <a:moveTo>
                    <a:pt x="33" y="1"/>
                  </a:moveTo>
                  <a:cubicBezTo>
                    <a:pt x="23" y="1"/>
                    <a:pt x="13" y="5"/>
                    <a:pt x="11" y="15"/>
                  </a:cubicBezTo>
                  <a:cubicBezTo>
                    <a:pt x="1" y="74"/>
                    <a:pt x="4" y="140"/>
                    <a:pt x="31" y="193"/>
                  </a:cubicBezTo>
                  <a:cubicBezTo>
                    <a:pt x="74" y="279"/>
                    <a:pt x="341" y="358"/>
                    <a:pt x="133" y="446"/>
                  </a:cubicBezTo>
                  <a:cubicBezTo>
                    <a:pt x="114" y="455"/>
                    <a:pt x="123" y="477"/>
                    <a:pt x="141" y="477"/>
                  </a:cubicBezTo>
                  <a:cubicBezTo>
                    <a:pt x="143" y="477"/>
                    <a:pt x="146" y="477"/>
                    <a:pt x="149" y="475"/>
                  </a:cubicBezTo>
                  <a:cubicBezTo>
                    <a:pt x="242" y="435"/>
                    <a:pt x="295" y="380"/>
                    <a:pt x="225" y="309"/>
                  </a:cubicBezTo>
                  <a:cubicBezTo>
                    <a:pt x="175" y="258"/>
                    <a:pt x="92" y="236"/>
                    <a:pt x="62" y="169"/>
                  </a:cubicBezTo>
                  <a:cubicBezTo>
                    <a:pt x="42" y="124"/>
                    <a:pt x="42" y="67"/>
                    <a:pt x="50" y="17"/>
                  </a:cubicBezTo>
                  <a:cubicBezTo>
                    <a:pt x="52" y="6"/>
                    <a:pt x="43" y="1"/>
                    <a:pt x="33" y="1"/>
                  </a:cubicBezTo>
                  <a:close/>
                </a:path>
              </a:pathLst>
            </a:custGeom>
            <a:solidFill>
              <a:srgbClr val="DA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64"/>
            <p:cNvSpPr/>
            <p:nvPr/>
          </p:nvSpPr>
          <p:spPr>
            <a:xfrm>
              <a:off x="5244650" y="2658527"/>
              <a:ext cx="12198" cy="7236"/>
            </a:xfrm>
            <a:custGeom>
              <a:avLst/>
              <a:gdLst/>
              <a:ahLst/>
              <a:cxnLst/>
              <a:rect l="l" t="t" r="r" b="b"/>
              <a:pathLst>
                <a:path w="322" h="191" extrusionOk="0">
                  <a:moveTo>
                    <a:pt x="317" y="1"/>
                  </a:moveTo>
                  <a:lnTo>
                    <a:pt x="1" y="20"/>
                  </a:lnTo>
                  <a:cubicBezTo>
                    <a:pt x="1" y="20"/>
                    <a:pt x="9" y="190"/>
                    <a:pt x="145" y="190"/>
                  </a:cubicBezTo>
                  <a:cubicBezTo>
                    <a:pt x="151" y="190"/>
                    <a:pt x="158" y="190"/>
                    <a:pt x="166" y="189"/>
                  </a:cubicBezTo>
                  <a:cubicBezTo>
                    <a:pt x="322" y="171"/>
                    <a:pt x="317" y="1"/>
                    <a:pt x="317" y="1"/>
                  </a:cubicBezTo>
                  <a:close/>
                </a:path>
              </a:pathLst>
            </a:custGeom>
            <a:solidFill>
              <a:srgbClr val="F7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64"/>
            <p:cNvSpPr/>
            <p:nvPr/>
          </p:nvSpPr>
          <p:spPr>
            <a:xfrm>
              <a:off x="5232641" y="2652617"/>
              <a:ext cx="8107" cy="8070"/>
            </a:xfrm>
            <a:custGeom>
              <a:avLst/>
              <a:gdLst/>
              <a:ahLst/>
              <a:cxnLst/>
              <a:rect l="l" t="t" r="r" b="b"/>
              <a:pathLst>
                <a:path w="214" h="213" extrusionOk="0">
                  <a:moveTo>
                    <a:pt x="106" y="0"/>
                  </a:moveTo>
                  <a:cubicBezTo>
                    <a:pt x="48" y="0"/>
                    <a:pt x="0" y="48"/>
                    <a:pt x="0" y="106"/>
                  </a:cubicBezTo>
                  <a:cubicBezTo>
                    <a:pt x="0" y="165"/>
                    <a:pt x="48" y="213"/>
                    <a:pt x="106" y="213"/>
                  </a:cubicBezTo>
                  <a:cubicBezTo>
                    <a:pt x="165" y="213"/>
                    <a:pt x="213" y="165"/>
                    <a:pt x="213" y="106"/>
                  </a:cubicBezTo>
                  <a:cubicBezTo>
                    <a:pt x="213" y="48"/>
                    <a:pt x="165" y="0"/>
                    <a:pt x="106" y="0"/>
                  </a:cubicBezTo>
                  <a:close/>
                </a:path>
              </a:pathLst>
            </a:custGeom>
            <a:solidFill>
              <a:srgbClr val="F1A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64"/>
            <p:cNvSpPr/>
            <p:nvPr/>
          </p:nvSpPr>
          <p:spPr>
            <a:xfrm>
              <a:off x="5259463" y="2644093"/>
              <a:ext cx="8183" cy="8183"/>
            </a:xfrm>
            <a:custGeom>
              <a:avLst/>
              <a:gdLst/>
              <a:ahLst/>
              <a:cxnLst/>
              <a:rect l="l" t="t" r="r" b="b"/>
              <a:pathLst>
                <a:path w="216" h="216" extrusionOk="0">
                  <a:moveTo>
                    <a:pt x="108" y="0"/>
                  </a:moveTo>
                  <a:cubicBezTo>
                    <a:pt x="49" y="0"/>
                    <a:pt x="0" y="49"/>
                    <a:pt x="0" y="108"/>
                  </a:cubicBezTo>
                  <a:cubicBezTo>
                    <a:pt x="0" y="168"/>
                    <a:pt x="49" y="216"/>
                    <a:pt x="108" y="216"/>
                  </a:cubicBezTo>
                  <a:cubicBezTo>
                    <a:pt x="167" y="216"/>
                    <a:pt x="216" y="168"/>
                    <a:pt x="216" y="108"/>
                  </a:cubicBezTo>
                  <a:cubicBezTo>
                    <a:pt x="216" y="49"/>
                    <a:pt x="167" y="0"/>
                    <a:pt x="108" y="0"/>
                  </a:cubicBezTo>
                  <a:close/>
                </a:path>
              </a:pathLst>
            </a:custGeom>
            <a:solidFill>
              <a:srgbClr val="F1A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4" name="Google Shape;2864;p64"/>
          <p:cNvGrpSpPr/>
          <p:nvPr/>
        </p:nvGrpSpPr>
        <p:grpSpPr>
          <a:xfrm>
            <a:off x="2254061" y="2853916"/>
            <a:ext cx="1720176" cy="906585"/>
            <a:chOff x="2254061" y="2203116"/>
            <a:chExt cx="1720176" cy="906585"/>
          </a:xfrm>
        </p:grpSpPr>
        <p:sp>
          <p:nvSpPr>
            <p:cNvPr id="2865" name="Google Shape;2865;p64"/>
            <p:cNvSpPr/>
            <p:nvPr/>
          </p:nvSpPr>
          <p:spPr>
            <a:xfrm>
              <a:off x="2872605" y="2915977"/>
              <a:ext cx="444267" cy="176193"/>
            </a:xfrm>
            <a:custGeom>
              <a:avLst/>
              <a:gdLst/>
              <a:ahLst/>
              <a:cxnLst/>
              <a:rect l="l" t="t" r="r" b="b"/>
              <a:pathLst>
                <a:path w="10391" h="4121" extrusionOk="0">
                  <a:moveTo>
                    <a:pt x="4945" y="1"/>
                  </a:moveTo>
                  <a:cubicBezTo>
                    <a:pt x="3938" y="1"/>
                    <a:pt x="3109" y="644"/>
                    <a:pt x="2981" y="1477"/>
                  </a:cubicBezTo>
                  <a:cubicBezTo>
                    <a:pt x="2966" y="1477"/>
                    <a:pt x="2949" y="1475"/>
                    <a:pt x="2934" y="1475"/>
                  </a:cubicBezTo>
                  <a:cubicBezTo>
                    <a:pt x="1697" y="1475"/>
                    <a:pt x="692" y="2334"/>
                    <a:pt x="692" y="3394"/>
                  </a:cubicBezTo>
                  <a:cubicBezTo>
                    <a:pt x="692" y="3462"/>
                    <a:pt x="697" y="3529"/>
                    <a:pt x="706" y="3595"/>
                  </a:cubicBezTo>
                  <a:cubicBezTo>
                    <a:pt x="377" y="3652"/>
                    <a:pt x="111" y="3856"/>
                    <a:pt x="1" y="4121"/>
                  </a:cubicBezTo>
                  <a:lnTo>
                    <a:pt x="10305" y="4121"/>
                  </a:lnTo>
                  <a:cubicBezTo>
                    <a:pt x="10360" y="3967"/>
                    <a:pt x="10390" y="3802"/>
                    <a:pt x="10390" y="3633"/>
                  </a:cubicBezTo>
                  <a:cubicBezTo>
                    <a:pt x="10390" y="2816"/>
                    <a:pt x="9694" y="2141"/>
                    <a:pt x="8782" y="2012"/>
                  </a:cubicBezTo>
                  <a:cubicBezTo>
                    <a:pt x="8782" y="2005"/>
                    <a:pt x="8783" y="1997"/>
                    <a:pt x="8783" y="1989"/>
                  </a:cubicBezTo>
                  <a:cubicBezTo>
                    <a:pt x="8783" y="1461"/>
                    <a:pt x="8284" y="1031"/>
                    <a:pt x="7666" y="1031"/>
                  </a:cubicBezTo>
                  <a:cubicBezTo>
                    <a:pt x="7355" y="1031"/>
                    <a:pt x="7075" y="1140"/>
                    <a:pt x="6872" y="1315"/>
                  </a:cubicBezTo>
                  <a:cubicBezTo>
                    <a:pt x="6670" y="562"/>
                    <a:pt x="5884" y="1"/>
                    <a:pt x="4945" y="1"/>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64"/>
            <p:cNvSpPr/>
            <p:nvPr/>
          </p:nvSpPr>
          <p:spPr>
            <a:xfrm>
              <a:off x="2812662" y="2951165"/>
              <a:ext cx="355551" cy="141049"/>
            </a:xfrm>
            <a:custGeom>
              <a:avLst/>
              <a:gdLst/>
              <a:ahLst/>
              <a:cxnLst/>
              <a:rect l="l" t="t" r="r" b="b"/>
              <a:pathLst>
                <a:path w="8316" h="3299" extrusionOk="0">
                  <a:moveTo>
                    <a:pt x="3956" y="1"/>
                  </a:moveTo>
                  <a:cubicBezTo>
                    <a:pt x="3151" y="1"/>
                    <a:pt x="2486" y="517"/>
                    <a:pt x="2385" y="1183"/>
                  </a:cubicBezTo>
                  <a:cubicBezTo>
                    <a:pt x="2372" y="1183"/>
                    <a:pt x="2359" y="1181"/>
                    <a:pt x="2347" y="1181"/>
                  </a:cubicBezTo>
                  <a:cubicBezTo>
                    <a:pt x="1356" y="1181"/>
                    <a:pt x="553" y="1868"/>
                    <a:pt x="553" y="2718"/>
                  </a:cubicBezTo>
                  <a:cubicBezTo>
                    <a:pt x="553" y="2772"/>
                    <a:pt x="557" y="2826"/>
                    <a:pt x="563" y="2879"/>
                  </a:cubicBezTo>
                  <a:cubicBezTo>
                    <a:pt x="300" y="2924"/>
                    <a:pt x="87" y="3086"/>
                    <a:pt x="1" y="3299"/>
                  </a:cubicBezTo>
                  <a:lnTo>
                    <a:pt x="8247" y="3299"/>
                  </a:lnTo>
                  <a:cubicBezTo>
                    <a:pt x="8291" y="3175"/>
                    <a:pt x="8316" y="3045"/>
                    <a:pt x="8316" y="2909"/>
                  </a:cubicBezTo>
                  <a:cubicBezTo>
                    <a:pt x="8316" y="2255"/>
                    <a:pt x="7758" y="1713"/>
                    <a:pt x="7028" y="1612"/>
                  </a:cubicBezTo>
                  <a:cubicBezTo>
                    <a:pt x="7028" y="1604"/>
                    <a:pt x="7029" y="1598"/>
                    <a:pt x="7029" y="1593"/>
                  </a:cubicBezTo>
                  <a:cubicBezTo>
                    <a:pt x="7029" y="1170"/>
                    <a:pt x="6629" y="826"/>
                    <a:pt x="6135" y="826"/>
                  </a:cubicBezTo>
                  <a:cubicBezTo>
                    <a:pt x="5887" y="826"/>
                    <a:pt x="5663" y="913"/>
                    <a:pt x="5499" y="1053"/>
                  </a:cubicBezTo>
                  <a:cubicBezTo>
                    <a:pt x="5337" y="451"/>
                    <a:pt x="4709" y="1"/>
                    <a:pt x="3956" y="1"/>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64"/>
            <p:cNvSpPr/>
            <p:nvPr/>
          </p:nvSpPr>
          <p:spPr>
            <a:xfrm>
              <a:off x="3294260" y="2951507"/>
              <a:ext cx="137799" cy="150455"/>
            </a:xfrm>
            <a:custGeom>
              <a:avLst/>
              <a:gdLst/>
              <a:ahLst/>
              <a:cxnLst/>
              <a:rect l="l" t="t" r="r" b="b"/>
              <a:pathLst>
                <a:path w="3223" h="3519" extrusionOk="0">
                  <a:moveTo>
                    <a:pt x="1612" y="0"/>
                  </a:moveTo>
                  <a:cubicBezTo>
                    <a:pt x="721" y="0"/>
                    <a:pt x="0" y="787"/>
                    <a:pt x="0" y="1759"/>
                  </a:cubicBezTo>
                  <a:cubicBezTo>
                    <a:pt x="0" y="2731"/>
                    <a:pt x="721" y="3518"/>
                    <a:pt x="1612" y="3518"/>
                  </a:cubicBezTo>
                  <a:cubicBezTo>
                    <a:pt x="2501" y="3518"/>
                    <a:pt x="3222" y="2731"/>
                    <a:pt x="3222" y="1759"/>
                  </a:cubicBezTo>
                  <a:cubicBezTo>
                    <a:pt x="3222" y="787"/>
                    <a:pt x="2501" y="0"/>
                    <a:pt x="1612" y="0"/>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64"/>
            <p:cNvSpPr/>
            <p:nvPr/>
          </p:nvSpPr>
          <p:spPr>
            <a:xfrm>
              <a:off x="3281562" y="2951507"/>
              <a:ext cx="137799" cy="150455"/>
            </a:xfrm>
            <a:custGeom>
              <a:avLst/>
              <a:gdLst/>
              <a:ahLst/>
              <a:cxnLst/>
              <a:rect l="l" t="t" r="r" b="b"/>
              <a:pathLst>
                <a:path w="3223" h="3519" extrusionOk="0">
                  <a:moveTo>
                    <a:pt x="1611" y="0"/>
                  </a:moveTo>
                  <a:cubicBezTo>
                    <a:pt x="721" y="0"/>
                    <a:pt x="0" y="787"/>
                    <a:pt x="0" y="1759"/>
                  </a:cubicBezTo>
                  <a:cubicBezTo>
                    <a:pt x="0" y="2731"/>
                    <a:pt x="721" y="3518"/>
                    <a:pt x="1611" y="3518"/>
                  </a:cubicBezTo>
                  <a:cubicBezTo>
                    <a:pt x="2501" y="3518"/>
                    <a:pt x="3223" y="2731"/>
                    <a:pt x="3223" y="1759"/>
                  </a:cubicBezTo>
                  <a:cubicBezTo>
                    <a:pt x="3223" y="787"/>
                    <a:pt x="2501" y="0"/>
                    <a:pt x="1611"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64"/>
            <p:cNvSpPr/>
            <p:nvPr/>
          </p:nvSpPr>
          <p:spPr>
            <a:xfrm>
              <a:off x="3323249" y="2994262"/>
              <a:ext cx="54427" cy="59515"/>
            </a:xfrm>
            <a:custGeom>
              <a:avLst/>
              <a:gdLst/>
              <a:ahLst/>
              <a:cxnLst/>
              <a:rect l="l" t="t" r="r" b="b"/>
              <a:pathLst>
                <a:path w="1273" h="1392" extrusionOk="0">
                  <a:moveTo>
                    <a:pt x="636" y="1"/>
                  </a:moveTo>
                  <a:cubicBezTo>
                    <a:pt x="285" y="1"/>
                    <a:pt x="1" y="312"/>
                    <a:pt x="1" y="696"/>
                  </a:cubicBezTo>
                  <a:cubicBezTo>
                    <a:pt x="1" y="1081"/>
                    <a:pt x="285" y="1391"/>
                    <a:pt x="636" y="1391"/>
                  </a:cubicBezTo>
                  <a:cubicBezTo>
                    <a:pt x="988" y="1391"/>
                    <a:pt x="1272" y="1081"/>
                    <a:pt x="1272" y="696"/>
                  </a:cubicBezTo>
                  <a:cubicBezTo>
                    <a:pt x="1272" y="312"/>
                    <a:pt x="988" y="1"/>
                    <a:pt x="636" y="1"/>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64"/>
            <p:cNvSpPr/>
            <p:nvPr/>
          </p:nvSpPr>
          <p:spPr>
            <a:xfrm>
              <a:off x="2780211" y="2951507"/>
              <a:ext cx="137799" cy="150455"/>
            </a:xfrm>
            <a:custGeom>
              <a:avLst/>
              <a:gdLst/>
              <a:ahLst/>
              <a:cxnLst/>
              <a:rect l="l" t="t" r="r" b="b"/>
              <a:pathLst>
                <a:path w="3223" h="3519" extrusionOk="0">
                  <a:moveTo>
                    <a:pt x="1612" y="0"/>
                  </a:moveTo>
                  <a:cubicBezTo>
                    <a:pt x="721" y="0"/>
                    <a:pt x="0" y="787"/>
                    <a:pt x="0" y="1759"/>
                  </a:cubicBezTo>
                  <a:cubicBezTo>
                    <a:pt x="0" y="2731"/>
                    <a:pt x="721" y="3518"/>
                    <a:pt x="1612" y="3518"/>
                  </a:cubicBezTo>
                  <a:cubicBezTo>
                    <a:pt x="2501" y="3518"/>
                    <a:pt x="3223" y="2731"/>
                    <a:pt x="3223" y="1759"/>
                  </a:cubicBezTo>
                  <a:cubicBezTo>
                    <a:pt x="3223" y="787"/>
                    <a:pt x="2501" y="0"/>
                    <a:pt x="1612" y="0"/>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64"/>
            <p:cNvSpPr/>
            <p:nvPr/>
          </p:nvSpPr>
          <p:spPr>
            <a:xfrm>
              <a:off x="2767470" y="2951507"/>
              <a:ext cx="137799" cy="150455"/>
            </a:xfrm>
            <a:custGeom>
              <a:avLst/>
              <a:gdLst/>
              <a:ahLst/>
              <a:cxnLst/>
              <a:rect l="l" t="t" r="r" b="b"/>
              <a:pathLst>
                <a:path w="3223" h="3519" extrusionOk="0">
                  <a:moveTo>
                    <a:pt x="1611" y="0"/>
                  </a:moveTo>
                  <a:cubicBezTo>
                    <a:pt x="722" y="0"/>
                    <a:pt x="0" y="787"/>
                    <a:pt x="0" y="1759"/>
                  </a:cubicBezTo>
                  <a:cubicBezTo>
                    <a:pt x="0" y="2731"/>
                    <a:pt x="722" y="3518"/>
                    <a:pt x="1611" y="3518"/>
                  </a:cubicBezTo>
                  <a:cubicBezTo>
                    <a:pt x="2501" y="3518"/>
                    <a:pt x="3223" y="2731"/>
                    <a:pt x="3223" y="1759"/>
                  </a:cubicBezTo>
                  <a:cubicBezTo>
                    <a:pt x="3223" y="787"/>
                    <a:pt x="2501" y="0"/>
                    <a:pt x="1611"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64"/>
            <p:cNvSpPr/>
            <p:nvPr/>
          </p:nvSpPr>
          <p:spPr>
            <a:xfrm>
              <a:off x="2808686" y="3000205"/>
              <a:ext cx="55368" cy="60541"/>
            </a:xfrm>
            <a:custGeom>
              <a:avLst/>
              <a:gdLst/>
              <a:ahLst/>
              <a:cxnLst/>
              <a:rect l="l" t="t" r="r" b="b"/>
              <a:pathLst>
                <a:path w="1295" h="1416" extrusionOk="0">
                  <a:moveTo>
                    <a:pt x="647" y="1"/>
                  </a:moveTo>
                  <a:cubicBezTo>
                    <a:pt x="290" y="1"/>
                    <a:pt x="0" y="317"/>
                    <a:pt x="0" y="707"/>
                  </a:cubicBezTo>
                  <a:cubicBezTo>
                    <a:pt x="0" y="1099"/>
                    <a:pt x="290" y="1415"/>
                    <a:pt x="647" y="1415"/>
                  </a:cubicBezTo>
                  <a:cubicBezTo>
                    <a:pt x="1005" y="1415"/>
                    <a:pt x="1295" y="1099"/>
                    <a:pt x="1295" y="707"/>
                  </a:cubicBezTo>
                  <a:cubicBezTo>
                    <a:pt x="1295" y="317"/>
                    <a:pt x="1005" y="1"/>
                    <a:pt x="647" y="1"/>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64"/>
            <p:cNvSpPr/>
            <p:nvPr/>
          </p:nvSpPr>
          <p:spPr>
            <a:xfrm>
              <a:off x="2463820" y="3008585"/>
              <a:ext cx="1003716" cy="30698"/>
            </a:xfrm>
            <a:custGeom>
              <a:avLst/>
              <a:gdLst/>
              <a:ahLst/>
              <a:cxnLst/>
              <a:rect l="l" t="t" r="r" b="b"/>
              <a:pathLst>
                <a:path w="23476" h="718" extrusionOk="0">
                  <a:moveTo>
                    <a:pt x="1" y="1"/>
                  </a:moveTo>
                  <a:lnTo>
                    <a:pt x="151" y="718"/>
                  </a:lnTo>
                  <a:lnTo>
                    <a:pt x="23476" y="718"/>
                  </a:lnTo>
                  <a:lnTo>
                    <a:pt x="23476" y="1"/>
                  </a:lnTo>
                  <a:close/>
                </a:path>
              </a:pathLst>
            </a:custGeom>
            <a:solidFill>
              <a:srgbClr val="88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64"/>
            <p:cNvSpPr/>
            <p:nvPr/>
          </p:nvSpPr>
          <p:spPr>
            <a:xfrm>
              <a:off x="3454080" y="3008585"/>
              <a:ext cx="200222" cy="30698"/>
            </a:xfrm>
            <a:custGeom>
              <a:avLst/>
              <a:gdLst/>
              <a:ahLst/>
              <a:cxnLst/>
              <a:rect l="l" t="t" r="r" b="b"/>
              <a:pathLst>
                <a:path w="4683" h="718" extrusionOk="0">
                  <a:moveTo>
                    <a:pt x="0" y="1"/>
                  </a:moveTo>
                  <a:lnTo>
                    <a:pt x="315" y="718"/>
                  </a:lnTo>
                  <a:lnTo>
                    <a:pt x="4400" y="718"/>
                  </a:lnTo>
                  <a:lnTo>
                    <a:pt x="4683" y="1"/>
                  </a:lnTo>
                  <a:close/>
                </a:path>
              </a:pathLst>
            </a:custGeom>
            <a:solidFill>
              <a:srgbClr val="787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64"/>
            <p:cNvSpPr/>
            <p:nvPr/>
          </p:nvSpPr>
          <p:spPr>
            <a:xfrm>
              <a:off x="2602690" y="2935388"/>
              <a:ext cx="192996" cy="103895"/>
            </a:xfrm>
            <a:custGeom>
              <a:avLst/>
              <a:gdLst/>
              <a:ahLst/>
              <a:cxnLst/>
              <a:rect l="l" t="t" r="r" b="b"/>
              <a:pathLst>
                <a:path w="4514" h="2430" extrusionOk="0">
                  <a:moveTo>
                    <a:pt x="2255" y="0"/>
                  </a:moveTo>
                  <a:cubicBezTo>
                    <a:pt x="1010" y="0"/>
                    <a:pt x="0" y="891"/>
                    <a:pt x="0" y="2136"/>
                  </a:cubicBezTo>
                  <a:cubicBezTo>
                    <a:pt x="0" y="2214"/>
                    <a:pt x="11" y="2354"/>
                    <a:pt x="20" y="2430"/>
                  </a:cubicBezTo>
                  <a:lnTo>
                    <a:pt x="4510" y="2430"/>
                  </a:lnTo>
                  <a:cubicBezTo>
                    <a:pt x="4513" y="2386"/>
                    <a:pt x="4509" y="2181"/>
                    <a:pt x="4509" y="2136"/>
                  </a:cubicBezTo>
                  <a:cubicBezTo>
                    <a:pt x="4509" y="891"/>
                    <a:pt x="3500" y="0"/>
                    <a:pt x="2255"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64"/>
            <p:cNvSpPr/>
            <p:nvPr/>
          </p:nvSpPr>
          <p:spPr>
            <a:xfrm>
              <a:off x="2616243" y="2941801"/>
              <a:ext cx="177904" cy="97481"/>
            </a:xfrm>
            <a:custGeom>
              <a:avLst/>
              <a:gdLst/>
              <a:ahLst/>
              <a:cxnLst/>
              <a:rect l="l" t="t" r="r" b="b"/>
              <a:pathLst>
                <a:path w="4161" h="2280" extrusionOk="0">
                  <a:moveTo>
                    <a:pt x="2079" y="1"/>
                  </a:moveTo>
                  <a:cubicBezTo>
                    <a:pt x="931" y="1"/>
                    <a:pt x="1" y="836"/>
                    <a:pt x="1" y="2004"/>
                  </a:cubicBezTo>
                  <a:cubicBezTo>
                    <a:pt x="1" y="2076"/>
                    <a:pt x="11" y="2209"/>
                    <a:pt x="19" y="2280"/>
                  </a:cubicBezTo>
                  <a:lnTo>
                    <a:pt x="4159" y="2280"/>
                  </a:lnTo>
                  <a:cubicBezTo>
                    <a:pt x="4160" y="2238"/>
                    <a:pt x="4157" y="2046"/>
                    <a:pt x="4157" y="2004"/>
                  </a:cubicBezTo>
                  <a:cubicBezTo>
                    <a:pt x="4157" y="836"/>
                    <a:pt x="3227" y="1"/>
                    <a:pt x="2079" y="1"/>
                  </a:cubicBezTo>
                  <a:close/>
                </a:path>
              </a:pathLst>
            </a:custGeom>
            <a:solidFill>
              <a:srgbClr val="5C5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64"/>
            <p:cNvSpPr/>
            <p:nvPr/>
          </p:nvSpPr>
          <p:spPr>
            <a:xfrm>
              <a:off x="2650918" y="2951507"/>
              <a:ext cx="137799" cy="150455"/>
            </a:xfrm>
            <a:custGeom>
              <a:avLst/>
              <a:gdLst/>
              <a:ahLst/>
              <a:cxnLst/>
              <a:rect l="l" t="t" r="r" b="b"/>
              <a:pathLst>
                <a:path w="3223" h="3519" extrusionOk="0">
                  <a:moveTo>
                    <a:pt x="1612" y="0"/>
                  </a:moveTo>
                  <a:cubicBezTo>
                    <a:pt x="722" y="0"/>
                    <a:pt x="0" y="787"/>
                    <a:pt x="0" y="1759"/>
                  </a:cubicBezTo>
                  <a:cubicBezTo>
                    <a:pt x="0" y="2731"/>
                    <a:pt x="722" y="3518"/>
                    <a:pt x="1612" y="3518"/>
                  </a:cubicBezTo>
                  <a:cubicBezTo>
                    <a:pt x="2501" y="3518"/>
                    <a:pt x="3222" y="2731"/>
                    <a:pt x="3222" y="1759"/>
                  </a:cubicBezTo>
                  <a:cubicBezTo>
                    <a:pt x="3222" y="787"/>
                    <a:pt x="2501" y="0"/>
                    <a:pt x="1612" y="0"/>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64"/>
            <p:cNvSpPr/>
            <p:nvPr/>
          </p:nvSpPr>
          <p:spPr>
            <a:xfrm>
              <a:off x="2636552" y="2951507"/>
              <a:ext cx="137842" cy="150455"/>
            </a:xfrm>
            <a:custGeom>
              <a:avLst/>
              <a:gdLst/>
              <a:ahLst/>
              <a:cxnLst/>
              <a:rect l="l" t="t" r="r" b="b"/>
              <a:pathLst>
                <a:path w="3224" h="3519" extrusionOk="0">
                  <a:moveTo>
                    <a:pt x="1612" y="0"/>
                  </a:moveTo>
                  <a:cubicBezTo>
                    <a:pt x="722" y="0"/>
                    <a:pt x="1" y="787"/>
                    <a:pt x="1" y="1759"/>
                  </a:cubicBezTo>
                  <a:cubicBezTo>
                    <a:pt x="1" y="2731"/>
                    <a:pt x="722" y="3518"/>
                    <a:pt x="1612" y="3518"/>
                  </a:cubicBezTo>
                  <a:cubicBezTo>
                    <a:pt x="2502" y="3518"/>
                    <a:pt x="3223" y="2731"/>
                    <a:pt x="3223" y="1759"/>
                  </a:cubicBezTo>
                  <a:cubicBezTo>
                    <a:pt x="3223" y="787"/>
                    <a:pt x="2502" y="0"/>
                    <a:pt x="1612"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64"/>
            <p:cNvSpPr/>
            <p:nvPr/>
          </p:nvSpPr>
          <p:spPr>
            <a:xfrm>
              <a:off x="2680719" y="2999649"/>
              <a:ext cx="49510" cy="54171"/>
            </a:xfrm>
            <a:custGeom>
              <a:avLst/>
              <a:gdLst/>
              <a:ahLst/>
              <a:cxnLst/>
              <a:rect l="l" t="t" r="r" b="b"/>
              <a:pathLst>
                <a:path w="1158" h="1267" extrusionOk="0">
                  <a:moveTo>
                    <a:pt x="579" y="0"/>
                  </a:moveTo>
                  <a:cubicBezTo>
                    <a:pt x="259" y="0"/>
                    <a:pt x="0" y="283"/>
                    <a:pt x="0" y="633"/>
                  </a:cubicBezTo>
                  <a:cubicBezTo>
                    <a:pt x="0" y="982"/>
                    <a:pt x="259" y="1266"/>
                    <a:pt x="579" y="1266"/>
                  </a:cubicBezTo>
                  <a:cubicBezTo>
                    <a:pt x="898" y="1266"/>
                    <a:pt x="1158" y="982"/>
                    <a:pt x="1158" y="633"/>
                  </a:cubicBezTo>
                  <a:cubicBezTo>
                    <a:pt x="1158" y="283"/>
                    <a:pt x="898" y="0"/>
                    <a:pt x="579" y="0"/>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64"/>
            <p:cNvSpPr/>
            <p:nvPr/>
          </p:nvSpPr>
          <p:spPr>
            <a:xfrm>
              <a:off x="3116526" y="2935388"/>
              <a:ext cx="193082" cy="103895"/>
            </a:xfrm>
            <a:custGeom>
              <a:avLst/>
              <a:gdLst/>
              <a:ahLst/>
              <a:cxnLst/>
              <a:rect l="l" t="t" r="r" b="b"/>
              <a:pathLst>
                <a:path w="4516" h="2430" extrusionOk="0">
                  <a:moveTo>
                    <a:pt x="2261" y="0"/>
                  </a:moveTo>
                  <a:cubicBezTo>
                    <a:pt x="1016" y="0"/>
                    <a:pt x="6" y="891"/>
                    <a:pt x="6" y="2136"/>
                  </a:cubicBezTo>
                  <a:cubicBezTo>
                    <a:pt x="6" y="2214"/>
                    <a:pt x="1" y="2354"/>
                    <a:pt x="9" y="2430"/>
                  </a:cubicBezTo>
                  <a:lnTo>
                    <a:pt x="4511" y="2430"/>
                  </a:lnTo>
                  <a:cubicBezTo>
                    <a:pt x="4515" y="2386"/>
                    <a:pt x="4515" y="2181"/>
                    <a:pt x="4515" y="2136"/>
                  </a:cubicBezTo>
                  <a:cubicBezTo>
                    <a:pt x="4515" y="891"/>
                    <a:pt x="3506" y="0"/>
                    <a:pt x="2261"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64"/>
            <p:cNvSpPr/>
            <p:nvPr/>
          </p:nvSpPr>
          <p:spPr>
            <a:xfrm>
              <a:off x="3130207" y="2941074"/>
              <a:ext cx="179015" cy="98294"/>
            </a:xfrm>
            <a:custGeom>
              <a:avLst/>
              <a:gdLst/>
              <a:ahLst/>
              <a:cxnLst/>
              <a:rect l="l" t="t" r="r" b="b"/>
              <a:pathLst>
                <a:path w="4187" h="2299" extrusionOk="0">
                  <a:moveTo>
                    <a:pt x="2096" y="0"/>
                  </a:moveTo>
                  <a:cubicBezTo>
                    <a:pt x="940" y="0"/>
                    <a:pt x="4" y="842"/>
                    <a:pt x="4" y="2020"/>
                  </a:cubicBezTo>
                  <a:cubicBezTo>
                    <a:pt x="4" y="2093"/>
                    <a:pt x="0" y="2225"/>
                    <a:pt x="7" y="2299"/>
                  </a:cubicBezTo>
                  <a:lnTo>
                    <a:pt x="4185" y="2299"/>
                  </a:lnTo>
                  <a:cubicBezTo>
                    <a:pt x="4187" y="2255"/>
                    <a:pt x="4187" y="2062"/>
                    <a:pt x="4187" y="2020"/>
                  </a:cubicBezTo>
                  <a:cubicBezTo>
                    <a:pt x="4187" y="842"/>
                    <a:pt x="3250" y="0"/>
                    <a:pt x="2096" y="0"/>
                  </a:cubicBezTo>
                  <a:close/>
                </a:path>
              </a:pathLst>
            </a:custGeom>
            <a:solidFill>
              <a:srgbClr val="5C5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64"/>
            <p:cNvSpPr/>
            <p:nvPr/>
          </p:nvSpPr>
          <p:spPr>
            <a:xfrm>
              <a:off x="3164968" y="2951507"/>
              <a:ext cx="137799" cy="150455"/>
            </a:xfrm>
            <a:custGeom>
              <a:avLst/>
              <a:gdLst/>
              <a:ahLst/>
              <a:cxnLst/>
              <a:rect l="l" t="t" r="r" b="b"/>
              <a:pathLst>
                <a:path w="3223" h="3519" extrusionOk="0">
                  <a:moveTo>
                    <a:pt x="1612" y="0"/>
                  </a:moveTo>
                  <a:cubicBezTo>
                    <a:pt x="722" y="0"/>
                    <a:pt x="1" y="787"/>
                    <a:pt x="1" y="1759"/>
                  </a:cubicBezTo>
                  <a:cubicBezTo>
                    <a:pt x="1" y="2731"/>
                    <a:pt x="722" y="3518"/>
                    <a:pt x="1612" y="3518"/>
                  </a:cubicBezTo>
                  <a:cubicBezTo>
                    <a:pt x="2501" y="3518"/>
                    <a:pt x="3222" y="2731"/>
                    <a:pt x="3222" y="1759"/>
                  </a:cubicBezTo>
                  <a:cubicBezTo>
                    <a:pt x="3222" y="787"/>
                    <a:pt x="2501" y="0"/>
                    <a:pt x="1612" y="0"/>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64"/>
            <p:cNvSpPr/>
            <p:nvPr/>
          </p:nvSpPr>
          <p:spPr>
            <a:xfrm>
              <a:off x="3150645" y="2951507"/>
              <a:ext cx="137842" cy="150455"/>
            </a:xfrm>
            <a:custGeom>
              <a:avLst/>
              <a:gdLst/>
              <a:ahLst/>
              <a:cxnLst/>
              <a:rect l="l" t="t" r="r" b="b"/>
              <a:pathLst>
                <a:path w="3224" h="3519" extrusionOk="0">
                  <a:moveTo>
                    <a:pt x="1611" y="0"/>
                  </a:moveTo>
                  <a:cubicBezTo>
                    <a:pt x="722" y="0"/>
                    <a:pt x="1" y="787"/>
                    <a:pt x="1" y="1759"/>
                  </a:cubicBezTo>
                  <a:cubicBezTo>
                    <a:pt x="1" y="2731"/>
                    <a:pt x="722" y="3518"/>
                    <a:pt x="1611" y="3518"/>
                  </a:cubicBezTo>
                  <a:cubicBezTo>
                    <a:pt x="2502" y="3518"/>
                    <a:pt x="3223" y="2731"/>
                    <a:pt x="3223" y="1759"/>
                  </a:cubicBezTo>
                  <a:cubicBezTo>
                    <a:pt x="3223" y="787"/>
                    <a:pt x="2502" y="0"/>
                    <a:pt x="1611"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64"/>
            <p:cNvSpPr/>
            <p:nvPr/>
          </p:nvSpPr>
          <p:spPr>
            <a:xfrm>
              <a:off x="3194811" y="2999649"/>
              <a:ext cx="49510" cy="54171"/>
            </a:xfrm>
            <a:custGeom>
              <a:avLst/>
              <a:gdLst/>
              <a:ahLst/>
              <a:cxnLst/>
              <a:rect l="l" t="t" r="r" b="b"/>
              <a:pathLst>
                <a:path w="1158" h="1267" extrusionOk="0">
                  <a:moveTo>
                    <a:pt x="578" y="0"/>
                  </a:moveTo>
                  <a:cubicBezTo>
                    <a:pt x="260" y="0"/>
                    <a:pt x="0" y="283"/>
                    <a:pt x="0" y="633"/>
                  </a:cubicBezTo>
                  <a:cubicBezTo>
                    <a:pt x="0" y="982"/>
                    <a:pt x="260" y="1266"/>
                    <a:pt x="578" y="1266"/>
                  </a:cubicBezTo>
                  <a:cubicBezTo>
                    <a:pt x="898" y="1266"/>
                    <a:pt x="1157" y="982"/>
                    <a:pt x="1157" y="633"/>
                  </a:cubicBezTo>
                  <a:cubicBezTo>
                    <a:pt x="1157" y="283"/>
                    <a:pt x="898" y="0"/>
                    <a:pt x="578" y="0"/>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64"/>
            <p:cNvSpPr/>
            <p:nvPr/>
          </p:nvSpPr>
          <p:spPr>
            <a:xfrm>
              <a:off x="3485035" y="2935388"/>
              <a:ext cx="136559" cy="73410"/>
            </a:xfrm>
            <a:custGeom>
              <a:avLst/>
              <a:gdLst/>
              <a:ahLst/>
              <a:cxnLst/>
              <a:rect l="l" t="t" r="r" b="b"/>
              <a:pathLst>
                <a:path w="3194" h="1717" extrusionOk="0">
                  <a:moveTo>
                    <a:pt x="1619" y="0"/>
                  </a:moveTo>
                  <a:cubicBezTo>
                    <a:pt x="1619" y="0"/>
                    <a:pt x="1618" y="0"/>
                    <a:pt x="1617" y="0"/>
                  </a:cubicBezTo>
                  <a:cubicBezTo>
                    <a:pt x="1" y="1"/>
                    <a:pt x="1" y="1717"/>
                    <a:pt x="1" y="1717"/>
                  </a:cubicBezTo>
                  <a:lnTo>
                    <a:pt x="3194" y="1717"/>
                  </a:lnTo>
                  <a:cubicBezTo>
                    <a:pt x="3142" y="1002"/>
                    <a:pt x="2907" y="0"/>
                    <a:pt x="1619" y="0"/>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64"/>
            <p:cNvSpPr/>
            <p:nvPr/>
          </p:nvSpPr>
          <p:spPr>
            <a:xfrm>
              <a:off x="2268342" y="3039198"/>
              <a:ext cx="608489" cy="70503"/>
            </a:xfrm>
            <a:custGeom>
              <a:avLst/>
              <a:gdLst/>
              <a:ahLst/>
              <a:cxnLst/>
              <a:rect l="l" t="t" r="r" b="b"/>
              <a:pathLst>
                <a:path w="14232" h="1649" extrusionOk="0">
                  <a:moveTo>
                    <a:pt x="0" y="1"/>
                  </a:moveTo>
                  <a:lnTo>
                    <a:pt x="0" y="1649"/>
                  </a:lnTo>
                  <a:lnTo>
                    <a:pt x="14231" y="1649"/>
                  </a:lnTo>
                  <a:lnTo>
                    <a:pt x="14231" y="1"/>
                  </a:ln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64"/>
            <p:cNvSpPr/>
            <p:nvPr/>
          </p:nvSpPr>
          <p:spPr>
            <a:xfrm>
              <a:off x="2440176" y="3039198"/>
              <a:ext cx="485825" cy="70503"/>
            </a:xfrm>
            <a:custGeom>
              <a:avLst/>
              <a:gdLst/>
              <a:ahLst/>
              <a:cxnLst/>
              <a:rect l="l" t="t" r="r" b="b"/>
              <a:pathLst>
                <a:path w="11363" h="1649" extrusionOk="0">
                  <a:moveTo>
                    <a:pt x="1" y="1"/>
                  </a:moveTo>
                  <a:lnTo>
                    <a:pt x="1" y="1649"/>
                  </a:lnTo>
                  <a:lnTo>
                    <a:pt x="11362" y="1649"/>
                  </a:lnTo>
                  <a:lnTo>
                    <a:pt x="11362" y="1"/>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64"/>
            <p:cNvSpPr/>
            <p:nvPr/>
          </p:nvSpPr>
          <p:spPr>
            <a:xfrm>
              <a:off x="3659563" y="3083877"/>
              <a:ext cx="131472" cy="17059"/>
            </a:xfrm>
            <a:custGeom>
              <a:avLst/>
              <a:gdLst/>
              <a:ahLst/>
              <a:cxnLst/>
              <a:rect l="l" t="t" r="r" b="b"/>
              <a:pathLst>
                <a:path w="3075" h="399" extrusionOk="0">
                  <a:moveTo>
                    <a:pt x="0" y="1"/>
                  </a:moveTo>
                  <a:lnTo>
                    <a:pt x="0" y="398"/>
                  </a:lnTo>
                  <a:lnTo>
                    <a:pt x="3074" y="398"/>
                  </a:lnTo>
                  <a:lnTo>
                    <a:pt x="3074" y="1"/>
                  </a:ln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64"/>
            <p:cNvSpPr/>
            <p:nvPr/>
          </p:nvSpPr>
          <p:spPr>
            <a:xfrm>
              <a:off x="3688252" y="3083877"/>
              <a:ext cx="102783" cy="17059"/>
            </a:xfrm>
            <a:custGeom>
              <a:avLst/>
              <a:gdLst/>
              <a:ahLst/>
              <a:cxnLst/>
              <a:rect l="l" t="t" r="r" b="b"/>
              <a:pathLst>
                <a:path w="2404" h="399" extrusionOk="0">
                  <a:moveTo>
                    <a:pt x="1" y="1"/>
                  </a:moveTo>
                  <a:lnTo>
                    <a:pt x="1" y="398"/>
                  </a:lnTo>
                  <a:lnTo>
                    <a:pt x="2403" y="398"/>
                  </a:lnTo>
                  <a:lnTo>
                    <a:pt x="2403" y="1"/>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64"/>
            <p:cNvSpPr/>
            <p:nvPr/>
          </p:nvSpPr>
          <p:spPr>
            <a:xfrm>
              <a:off x="3453439" y="2885663"/>
              <a:ext cx="520799" cy="206549"/>
            </a:xfrm>
            <a:custGeom>
              <a:avLst/>
              <a:gdLst/>
              <a:ahLst/>
              <a:cxnLst/>
              <a:rect l="l" t="t" r="r" b="b"/>
              <a:pathLst>
                <a:path w="12181" h="4831" extrusionOk="0">
                  <a:moveTo>
                    <a:pt x="5793" y="0"/>
                  </a:moveTo>
                  <a:cubicBezTo>
                    <a:pt x="4612" y="0"/>
                    <a:pt x="3640" y="755"/>
                    <a:pt x="3493" y="1730"/>
                  </a:cubicBezTo>
                  <a:cubicBezTo>
                    <a:pt x="3473" y="1730"/>
                    <a:pt x="3454" y="1728"/>
                    <a:pt x="3437" y="1728"/>
                  </a:cubicBezTo>
                  <a:cubicBezTo>
                    <a:pt x="1985" y="1728"/>
                    <a:pt x="810" y="2736"/>
                    <a:pt x="810" y="3979"/>
                  </a:cubicBezTo>
                  <a:cubicBezTo>
                    <a:pt x="810" y="4059"/>
                    <a:pt x="815" y="4137"/>
                    <a:pt x="826" y="4215"/>
                  </a:cubicBezTo>
                  <a:cubicBezTo>
                    <a:pt x="440" y="4282"/>
                    <a:pt x="128" y="4520"/>
                    <a:pt x="1" y="4831"/>
                  </a:cubicBezTo>
                  <a:lnTo>
                    <a:pt x="12080" y="4831"/>
                  </a:lnTo>
                  <a:cubicBezTo>
                    <a:pt x="12145" y="4650"/>
                    <a:pt x="12180" y="4458"/>
                    <a:pt x="12180" y="4260"/>
                  </a:cubicBezTo>
                  <a:cubicBezTo>
                    <a:pt x="12179" y="3301"/>
                    <a:pt x="11361" y="2508"/>
                    <a:pt x="10291" y="2358"/>
                  </a:cubicBezTo>
                  <a:cubicBezTo>
                    <a:pt x="10291" y="2350"/>
                    <a:pt x="10292" y="2340"/>
                    <a:pt x="10292" y="2331"/>
                  </a:cubicBezTo>
                  <a:cubicBezTo>
                    <a:pt x="10292" y="1712"/>
                    <a:pt x="9706" y="1209"/>
                    <a:pt x="8984" y="1209"/>
                  </a:cubicBezTo>
                  <a:cubicBezTo>
                    <a:pt x="8619" y="1209"/>
                    <a:pt x="8290" y="1336"/>
                    <a:pt x="8054" y="1541"/>
                  </a:cubicBezTo>
                  <a:cubicBezTo>
                    <a:pt x="7816" y="659"/>
                    <a:pt x="6895" y="0"/>
                    <a:pt x="5793" y="0"/>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64"/>
            <p:cNvSpPr/>
            <p:nvPr/>
          </p:nvSpPr>
          <p:spPr>
            <a:xfrm>
              <a:off x="2882311" y="2669193"/>
              <a:ext cx="655306" cy="185685"/>
            </a:xfrm>
            <a:custGeom>
              <a:avLst/>
              <a:gdLst/>
              <a:ahLst/>
              <a:cxnLst/>
              <a:rect l="l" t="t" r="r" b="b"/>
              <a:pathLst>
                <a:path w="15327" h="4343" extrusionOk="0">
                  <a:moveTo>
                    <a:pt x="5400" y="0"/>
                  </a:moveTo>
                  <a:cubicBezTo>
                    <a:pt x="5221" y="0"/>
                    <a:pt x="5044" y="1"/>
                    <a:pt x="4869" y="4"/>
                  </a:cubicBezTo>
                  <a:cubicBezTo>
                    <a:pt x="3785" y="19"/>
                    <a:pt x="4144" y="499"/>
                    <a:pt x="3301" y="1244"/>
                  </a:cubicBezTo>
                  <a:cubicBezTo>
                    <a:pt x="2149" y="2263"/>
                    <a:pt x="0" y="4343"/>
                    <a:pt x="0" y="4343"/>
                  </a:cubicBezTo>
                  <a:lnTo>
                    <a:pt x="15326" y="4182"/>
                  </a:lnTo>
                  <a:cubicBezTo>
                    <a:pt x="15326" y="4182"/>
                    <a:pt x="12706" y="477"/>
                    <a:pt x="10668" y="259"/>
                  </a:cubicBezTo>
                  <a:cubicBezTo>
                    <a:pt x="9570" y="143"/>
                    <a:pt x="7362" y="0"/>
                    <a:pt x="5400" y="0"/>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64"/>
            <p:cNvSpPr/>
            <p:nvPr/>
          </p:nvSpPr>
          <p:spPr>
            <a:xfrm>
              <a:off x="2661821" y="2838248"/>
              <a:ext cx="993327" cy="201034"/>
            </a:xfrm>
            <a:custGeom>
              <a:avLst/>
              <a:gdLst/>
              <a:ahLst/>
              <a:cxnLst/>
              <a:rect l="l" t="t" r="r" b="b"/>
              <a:pathLst>
                <a:path w="23233" h="4702" extrusionOk="0">
                  <a:moveTo>
                    <a:pt x="21468" y="0"/>
                  </a:moveTo>
                  <a:cubicBezTo>
                    <a:pt x="21459" y="0"/>
                    <a:pt x="21450" y="0"/>
                    <a:pt x="21441" y="1"/>
                  </a:cubicBezTo>
                  <a:cubicBezTo>
                    <a:pt x="19212" y="52"/>
                    <a:pt x="6404" y="348"/>
                    <a:pt x="3878" y="544"/>
                  </a:cubicBezTo>
                  <a:cubicBezTo>
                    <a:pt x="0" y="844"/>
                    <a:pt x="864" y="4702"/>
                    <a:pt x="864" y="4702"/>
                  </a:cubicBezTo>
                  <a:lnTo>
                    <a:pt x="2867" y="4702"/>
                  </a:lnTo>
                  <a:lnTo>
                    <a:pt x="23010" y="4227"/>
                  </a:lnTo>
                  <a:cubicBezTo>
                    <a:pt x="23232" y="2624"/>
                    <a:pt x="22975" y="1258"/>
                    <a:pt x="22730" y="720"/>
                  </a:cubicBezTo>
                  <a:cubicBezTo>
                    <a:pt x="22522" y="267"/>
                    <a:pt x="21942" y="0"/>
                    <a:pt x="21468" y="0"/>
                  </a:cubicBez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64"/>
            <p:cNvSpPr/>
            <p:nvPr/>
          </p:nvSpPr>
          <p:spPr>
            <a:xfrm>
              <a:off x="2679222" y="2667483"/>
              <a:ext cx="655306" cy="187395"/>
            </a:xfrm>
            <a:custGeom>
              <a:avLst/>
              <a:gdLst/>
              <a:ahLst/>
              <a:cxnLst/>
              <a:rect l="l" t="t" r="r" b="b"/>
              <a:pathLst>
                <a:path w="15327" h="4383" extrusionOk="0">
                  <a:moveTo>
                    <a:pt x="8343" y="0"/>
                  </a:moveTo>
                  <a:cubicBezTo>
                    <a:pt x="7536" y="0"/>
                    <a:pt x="6722" y="26"/>
                    <a:pt x="6062" y="58"/>
                  </a:cubicBezTo>
                  <a:cubicBezTo>
                    <a:pt x="4980" y="111"/>
                    <a:pt x="4144" y="539"/>
                    <a:pt x="3300" y="1284"/>
                  </a:cubicBezTo>
                  <a:cubicBezTo>
                    <a:pt x="2148" y="2303"/>
                    <a:pt x="0" y="4383"/>
                    <a:pt x="0" y="4383"/>
                  </a:cubicBezTo>
                  <a:lnTo>
                    <a:pt x="15326" y="4222"/>
                  </a:lnTo>
                  <a:cubicBezTo>
                    <a:pt x="15326" y="4222"/>
                    <a:pt x="13064" y="537"/>
                    <a:pt x="11047" y="165"/>
                  </a:cubicBezTo>
                  <a:cubicBezTo>
                    <a:pt x="10373" y="42"/>
                    <a:pt x="9363" y="0"/>
                    <a:pt x="8343" y="0"/>
                  </a:cubicBezTo>
                  <a:close/>
                </a:path>
              </a:pathLst>
            </a:custGeom>
            <a:solidFill>
              <a:srgbClr val="FF5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64"/>
            <p:cNvSpPr/>
            <p:nvPr/>
          </p:nvSpPr>
          <p:spPr>
            <a:xfrm>
              <a:off x="2427563" y="2838932"/>
              <a:ext cx="1036595" cy="200350"/>
            </a:xfrm>
            <a:custGeom>
              <a:avLst/>
              <a:gdLst/>
              <a:ahLst/>
              <a:cxnLst/>
              <a:rect l="l" t="t" r="r" b="b"/>
              <a:pathLst>
                <a:path w="24245" h="4686" extrusionOk="0">
                  <a:moveTo>
                    <a:pt x="21621" y="0"/>
                  </a:moveTo>
                  <a:cubicBezTo>
                    <a:pt x="21617" y="0"/>
                    <a:pt x="21613" y="0"/>
                    <a:pt x="21610" y="0"/>
                  </a:cubicBezTo>
                  <a:cubicBezTo>
                    <a:pt x="17903" y="71"/>
                    <a:pt x="6400" y="257"/>
                    <a:pt x="4011" y="435"/>
                  </a:cubicBezTo>
                  <a:cubicBezTo>
                    <a:pt x="1" y="735"/>
                    <a:pt x="1153" y="4686"/>
                    <a:pt x="1153" y="4686"/>
                  </a:cubicBezTo>
                  <a:lnTo>
                    <a:pt x="24015" y="4525"/>
                  </a:lnTo>
                  <a:cubicBezTo>
                    <a:pt x="24245" y="2924"/>
                    <a:pt x="24173" y="1790"/>
                    <a:pt x="23929" y="1249"/>
                  </a:cubicBezTo>
                  <a:cubicBezTo>
                    <a:pt x="23497" y="288"/>
                    <a:pt x="21988" y="0"/>
                    <a:pt x="21621" y="0"/>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64"/>
            <p:cNvSpPr/>
            <p:nvPr/>
          </p:nvSpPr>
          <p:spPr>
            <a:xfrm>
              <a:off x="3006131" y="2703226"/>
              <a:ext cx="6969" cy="331223"/>
            </a:xfrm>
            <a:custGeom>
              <a:avLst/>
              <a:gdLst/>
              <a:ahLst/>
              <a:cxnLst/>
              <a:rect l="l" t="t" r="r" b="b"/>
              <a:pathLst>
                <a:path w="163" h="7747" extrusionOk="0">
                  <a:moveTo>
                    <a:pt x="80" y="1"/>
                  </a:moveTo>
                  <a:lnTo>
                    <a:pt x="1" y="2"/>
                  </a:lnTo>
                  <a:lnTo>
                    <a:pt x="84" y="7747"/>
                  </a:lnTo>
                  <a:lnTo>
                    <a:pt x="163" y="7746"/>
                  </a:lnTo>
                  <a:lnTo>
                    <a:pt x="80" y="1"/>
                  </a:ln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64"/>
            <p:cNvSpPr/>
            <p:nvPr/>
          </p:nvSpPr>
          <p:spPr>
            <a:xfrm>
              <a:off x="2916216" y="2876428"/>
              <a:ext cx="78926" cy="10817"/>
            </a:xfrm>
            <a:custGeom>
              <a:avLst/>
              <a:gdLst/>
              <a:ahLst/>
              <a:cxnLst/>
              <a:rect l="l" t="t" r="r" b="b"/>
              <a:pathLst>
                <a:path w="1846" h="253" extrusionOk="0">
                  <a:moveTo>
                    <a:pt x="4" y="0"/>
                  </a:moveTo>
                  <a:cubicBezTo>
                    <a:pt x="2" y="0"/>
                    <a:pt x="0" y="3"/>
                    <a:pt x="0" y="4"/>
                  </a:cubicBezTo>
                  <a:lnTo>
                    <a:pt x="0" y="248"/>
                  </a:lnTo>
                  <a:cubicBezTo>
                    <a:pt x="0" y="251"/>
                    <a:pt x="3" y="252"/>
                    <a:pt x="4" y="252"/>
                  </a:cubicBezTo>
                  <a:lnTo>
                    <a:pt x="1841" y="252"/>
                  </a:lnTo>
                  <a:cubicBezTo>
                    <a:pt x="1842" y="252"/>
                    <a:pt x="1844" y="251"/>
                    <a:pt x="1845" y="248"/>
                  </a:cubicBezTo>
                  <a:lnTo>
                    <a:pt x="1845" y="4"/>
                  </a:lnTo>
                  <a:cubicBezTo>
                    <a:pt x="1845" y="2"/>
                    <a:pt x="1842" y="0"/>
                    <a:pt x="1841" y="0"/>
                  </a:cubicBezTo>
                  <a:close/>
                </a:path>
              </a:pathLst>
            </a:custGeom>
            <a:solidFill>
              <a:srgbClr val="FF9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64"/>
            <p:cNvSpPr/>
            <p:nvPr/>
          </p:nvSpPr>
          <p:spPr>
            <a:xfrm>
              <a:off x="2916216" y="2876428"/>
              <a:ext cx="70717" cy="10817"/>
            </a:xfrm>
            <a:custGeom>
              <a:avLst/>
              <a:gdLst/>
              <a:ahLst/>
              <a:cxnLst/>
              <a:rect l="l" t="t" r="r" b="b"/>
              <a:pathLst>
                <a:path w="1654" h="253" extrusionOk="0">
                  <a:moveTo>
                    <a:pt x="4" y="0"/>
                  </a:moveTo>
                  <a:cubicBezTo>
                    <a:pt x="2" y="0"/>
                    <a:pt x="0" y="3"/>
                    <a:pt x="0" y="4"/>
                  </a:cubicBezTo>
                  <a:lnTo>
                    <a:pt x="0" y="248"/>
                  </a:lnTo>
                  <a:cubicBezTo>
                    <a:pt x="0" y="251"/>
                    <a:pt x="3" y="252"/>
                    <a:pt x="4" y="252"/>
                  </a:cubicBezTo>
                  <a:lnTo>
                    <a:pt x="1649" y="252"/>
                  </a:lnTo>
                  <a:cubicBezTo>
                    <a:pt x="1650" y="252"/>
                    <a:pt x="1652" y="251"/>
                    <a:pt x="1653" y="248"/>
                  </a:cubicBezTo>
                  <a:lnTo>
                    <a:pt x="1653" y="4"/>
                  </a:lnTo>
                  <a:cubicBezTo>
                    <a:pt x="1653" y="2"/>
                    <a:pt x="1650" y="0"/>
                    <a:pt x="1649" y="0"/>
                  </a:cubicBezTo>
                  <a:close/>
                </a:path>
              </a:pathLst>
            </a:custGeom>
            <a:solidFill>
              <a:srgbClr val="FFB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64"/>
            <p:cNvSpPr/>
            <p:nvPr/>
          </p:nvSpPr>
          <p:spPr>
            <a:xfrm>
              <a:off x="3224654" y="2876428"/>
              <a:ext cx="78883" cy="10817"/>
            </a:xfrm>
            <a:custGeom>
              <a:avLst/>
              <a:gdLst/>
              <a:ahLst/>
              <a:cxnLst/>
              <a:rect l="l" t="t" r="r" b="b"/>
              <a:pathLst>
                <a:path w="1845" h="253" extrusionOk="0">
                  <a:moveTo>
                    <a:pt x="4" y="0"/>
                  </a:moveTo>
                  <a:cubicBezTo>
                    <a:pt x="2" y="0"/>
                    <a:pt x="1" y="3"/>
                    <a:pt x="1" y="4"/>
                  </a:cubicBezTo>
                  <a:lnTo>
                    <a:pt x="1" y="248"/>
                  </a:lnTo>
                  <a:cubicBezTo>
                    <a:pt x="1" y="251"/>
                    <a:pt x="3" y="252"/>
                    <a:pt x="4" y="252"/>
                  </a:cubicBezTo>
                  <a:lnTo>
                    <a:pt x="1841" y="252"/>
                  </a:lnTo>
                  <a:cubicBezTo>
                    <a:pt x="1843" y="252"/>
                    <a:pt x="1844" y="251"/>
                    <a:pt x="1845" y="248"/>
                  </a:cubicBezTo>
                  <a:lnTo>
                    <a:pt x="1845" y="4"/>
                  </a:lnTo>
                  <a:cubicBezTo>
                    <a:pt x="1845" y="2"/>
                    <a:pt x="1843" y="0"/>
                    <a:pt x="1841" y="0"/>
                  </a:cubicBezTo>
                  <a:close/>
                </a:path>
              </a:pathLst>
            </a:custGeom>
            <a:solidFill>
              <a:srgbClr val="FF9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64"/>
            <p:cNvSpPr/>
            <p:nvPr/>
          </p:nvSpPr>
          <p:spPr>
            <a:xfrm>
              <a:off x="2583621" y="2910718"/>
              <a:ext cx="228910" cy="98080"/>
            </a:xfrm>
            <a:custGeom>
              <a:avLst/>
              <a:gdLst/>
              <a:ahLst/>
              <a:cxnLst/>
              <a:rect l="l" t="t" r="r" b="b"/>
              <a:pathLst>
                <a:path w="5354" h="2294" extrusionOk="0">
                  <a:moveTo>
                    <a:pt x="2827" y="0"/>
                  </a:moveTo>
                  <a:cubicBezTo>
                    <a:pt x="248" y="0"/>
                    <a:pt x="4" y="2263"/>
                    <a:pt x="1" y="2286"/>
                  </a:cubicBezTo>
                  <a:lnTo>
                    <a:pt x="81" y="2294"/>
                  </a:lnTo>
                  <a:cubicBezTo>
                    <a:pt x="83" y="2272"/>
                    <a:pt x="319" y="79"/>
                    <a:pt x="2827" y="79"/>
                  </a:cubicBezTo>
                  <a:lnTo>
                    <a:pt x="2831" y="79"/>
                  </a:lnTo>
                  <a:cubicBezTo>
                    <a:pt x="3893" y="80"/>
                    <a:pt x="5169" y="660"/>
                    <a:pt x="5275" y="2293"/>
                  </a:cubicBezTo>
                  <a:lnTo>
                    <a:pt x="5354" y="2288"/>
                  </a:lnTo>
                  <a:cubicBezTo>
                    <a:pt x="5245" y="601"/>
                    <a:pt x="3927" y="1"/>
                    <a:pt x="2831" y="0"/>
                  </a:cubicBez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64"/>
            <p:cNvSpPr/>
            <p:nvPr/>
          </p:nvSpPr>
          <p:spPr>
            <a:xfrm>
              <a:off x="3097756" y="2910718"/>
              <a:ext cx="227499" cy="98080"/>
            </a:xfrm>
            <a:custGeom>
              <a:avLst/>
              <a:gdLst/>
              <a:ahLst/>
              <a:cxnLst/>
              <a:rect l="l" t="t" r="r" b="b"/>
              <a:pathLst>
                <a:path w="5321" h="2294" extrusionOk="0">
                  <a:moveTo>
                    <a:pt x="2809" y="0"/>
                  </a:moveTo>
                  <a:cubicBezTo>
                    <a:pt x="246" y="0"/>
                    <a:pt x="3" y="2263"/>
                    <a:pt x="1" y="2286"/>
                  </a:cubicBezTo>
                  <a:lnTo>
                    <a:pt x="80" y="2294"/>
                  </a:lnTo>
                  <a:cubicBezTo>
                    <a:pt x="89" y="2203"/>
                    <a:pt x="318" y="79"/>
                    <a:pt x="2809" y="79"/>
                  </a:cubicBezTo>
                  <a:lnTo>
                    <a:pt x="2813" y="79"/>
                  </a:lnTo>
                  <a:cubicBezTo>
                    <a:pt x="3867" y="80"/>
                    <a:pt x="5138" y="660"/>
                    <a:pt x="5242" y="2293"/>
                  </a:cubicBezTo>
                  <a:lnTo>
                    <a:pt x="5320" y="2288"/>
                  </a:lnTo>
                  <a:cubicBezTo>
                    <a:pt x="5212" y="601"/>
                    <a:pt x="3903" y="1"/>
                    <a:pt x="2813" y="0"/>
                  </a:cubicBez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64"/>
            <p:cNvSpPr/>
            <p:nvPr/>
          </p:nvSpPr>
          <p:spPr>
            <a:xfrm>
              <a:off x="2470276" y="2893231"/>
              <a:ext cx="62722" cy="35016"/>
            </a:xfrm>
            <a:custGeom>
              <a:avLst/>
              <a:gdLst/>
              <a:ahLst/>
              <a:cxnLst/>
              <a:rect l="l" t="t" r="r" b="b"/>
              <a:pathLst>
                <a:path w="1467" h="819" extrusionOk="0">
                  <a:moveTo>
                    <a:pt x="11" y="0"/>
                  </a:moveTo>
                  <a:cubicBezTo>
                    <a:pt x="5" y="0"/>
                    <a:pt x="0" y="5"/>
                    <a:pt x="0" y="11"/>
                  </a:cubicBezTo>
                  <a:lnTo>
                    <a:pt x="0" y="808"/>
                  </a:lnTo>
                  <a:cubicBezTo>
                    <a:pt x="0" y="813"/>
                    <a:pt x="4" y="818"/>
                    <a:pt x="11" y="818"/>
                  </a:cubicBezTo>
                  <a:lnTo>
                    <a:pt x="1456" y="818"/>
                  </a:lnTo>
                  <a:cubicBezTo>
                    <a:pt x="1462" y="818"/>
                    <a:pt x="1467" y="813"/>
                    <a:pt x="1466" y="808"/>
                  </a:cubicBezTo>
                  <a:lnTo>
                    <a:pt x="1466" y="11"/>
                  </a:lnTo>
                  <a:cubicBezTo>
                    <a:pt x="1466" y="6"/>
                    <a:pt x="1461" y="0"/>
                    <a:pt x="1455" y="0"/>
                  </a:cubicBezTo>
                  <a:close/>
                </a:path>
              </a:pathLst>
            </a:custGeom>
            <a:solidFill>
              <a:srgbClr val="FFD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64"/>
            <p:cNvSpPr/>
            <p:nvPr/>
          </p:nvSpPr>
          <p:spPr>
            <a:xfrm>
              <a:off x="2753959" y="2695487"/>
              <a:ext cx="241181" cy="133438"/>
            </a:xfrm>
            <a:custGeom>
              <a:avLst/>
              <a:gdLst/>
              <a:ahLst/>
              <a:cxnLst/>
              <a:rect l="l" t="t" r="r" b="b"/>
              <a:pathLst>
                <a:path w="5641" h="3121" extrusionOk="0">
                  <a:moveTo>
                    <a:pt x="5237" y="0"/>
                  </a:moveTo>
                  <a:cubicBezTo>
                    <a:pt x="4775" y="0"/>
                    <a:pt x="4041" y="4"/>
                    <a:pt x="3726" y="28"/>
                  </a:cubicBezTo>
                  <a:cubicBezTo>
                    <a:pt x="2201" y="143"/>
                    <a:pt x="1" y="3121"/>
                    <a:pt x="1" y="3121"/>
                  </a:cubicBezTo>
                  <a:lnTo>
                    <a:pt x="5640" y="2982"/>
                  </a:lnTo>
                  <a:lnTo>
                    <a:pt x="5640" y="1"/>
                  </a:lnTo>
                  <a:cubicBezTo>
                    <a:pt x="5640" y="1"/>
                    <a:pt x="5474" y="0"/>
                    <a:pt x="5237" y="0"/>
                  </a:cubicBez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64"/>
            <p:cNvSpPr/>
            <p:nvPr/>
          </p:nvSpPr>
          <p:spPr>
            <a:xfrm>
              <a:off x="2767512" y="2695487"/>
              <a:ext cx="227628" cy="133438"/>
            </a:xfrm>
            <a:custGeom>
              <a:avLst/>
              <a:gdLst/>
              <a:ahLst/>
              <a:cxnLst/>
              <a:rect l="l" t="t" r="r" b="b"/>
              <a:pathLst>
                <a:path w="5324" h="3121" extrusionOk="0">
                  <a:moveTo>
                    <a:pt x="5027" y="0"/>
                  </a:moveTo>
                  <a:cubicBezTo>
                    <a:pt x="4684" y="0"/>
                    <a:pt x="4130" y="4"/>
                    <a:pt x="3833" y="28"/>
                  </a:cubicBezTo>
                  <a:cubicBezTo>
                    <a:pt x="2394" y="143"/>
                    <a:pt x="0" y="3121"/>
                    <a:pt x="0" y="3121"/>
                  </a:cubicBezTo>
                  <a:lnTo>
                    <a:pt x="5323" y="2982"/>
                  </a:lnTo>
                  <a:lnTo>
                    <a:pt x="5323" y="1"/>
                  </a:lnTo>
                  <a:cubicBezTo>
                    <a:pt x="5323" y="1"/>
                    <a:pt x="5203" y="0"/>
                    <a:pt x="5027" y="0"/>
                  </a:cubicBez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64"/>
            <p:cNvSpPr/>
            <p:nvPr/>
          </p:nvSpPr>
          <p:spPr>
            <a:xfrm>
              <a:off x="3023447" y="2695573"/>
              <a:ext cx="249775" cy="127495"/>
            </a:xfrm>
            <a:custGeom>
              <a:avLst/>
              <a:gdLst/>
              <a:ahLst/>
              <a:cxnLst/>
              <a:rect l="l" t="t" r="r" b="b"/>
              <a:pathLst>
                <a:path w="5842" h="2982" extrusionOk="0">
                  <a:moveTo>
                    <a:pt x="708" y="0"/>
                  </a:moveTo>
                  <a:cubicBezTo>
                    <a:pt x="67" y="0"/>
                    <a:pt x="0" y="50"/>
                    <a:pt x="0" y="50"/>
                  </a:cubicBezTo>
                  <a:lnTo>
                    <a:pt x="0" y="2982"/>
                  </a:lnTo>
                  <a:lnTo>
                    <a:pt x="5841" y="2953"/>
                  </a:lnTo>
                  <a:cubicBezTo>
                    <a:pt x="5841" y="2953"/>
                    <a:pt x="3469" y="110"/>
                    <a:pt x="1801" y="31"/>
                  </a:cubicBezTo>
                  <a:cubicBezTo>
                    <a:pt x="1321" y="9"/>
                    <a:pt x="968" y="0"/>
                    <a:pt x="708" y="0"/>
                  </a:cubicBez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64"/>
            <p:cNvSpPr/>
            <p:nvPr/>
          </p:nvSpPr>
          <p:spPr>
            <a:xfrm>
              <a:off x="3034905" y="2695573"/>
              <a:ext cx="238316" cy="127495"/>
            </a:xfrm>
            <a:custGeom>
              <a:avLst/>
              <a:gdLst/>
              <a:ahLst/>
              <a:cxnLst/>
              <a:rect l="l" t="t" r="r" b="b"/>
              <a:pathLst>
                <a:path w="5574" h="2982" extrusionOk="0">
                  <a:moveTo>
                    <a:pt x="676" y="0"/>
                  </a:moveTo>
                  <a:cubicBezTo>
                    <a:pt x="64" y="0"/>
                    <a:pt x="0" y="50"/>
                    <a:pt x="0" y="50"/>
                  </a:cubicBezTo>
                  <a:lnTo>
                    <a:pt x="0" y="2982"/>
                  </a:lnTo>
                  <a:lnTo>
                    <a:pt x="5573" y="2953"/>
                  </a:lnTo>
                  <a:cubicBezTo>
                    <a:pt x="5573" y="2953"/>
                    <a:pt x="3310" y="110"/>
                    <a:pt x="1718" y="31"/>
                  </a:cubicBezTo>
                  <a:cubicBezTo>
                    <a:pt x="1260" y="9"/>
                    <a:pt x="923" y="0"/>
                    <a:pt x="676" y="0"/>
                  </a:cubicBez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64"/>
            <p:cNvSpPr/>
            <p:nvPr/>
          </p:nvSpPr>
          <p:spPr>
            <a:xfrm>
              <a:off x="2702524" y="2852827"/>
              <a:ext cx="3976" cy="57890"/>
            </a:xfrm>
            <a:custGeom>
              <a:avLst/>
              <a:gdLst/>
              <a:ahLst/>
              <a:cxnLst/>
              <a:rect l="l" t="t" r="r" b="b"/>
              <a:pathLst>
                <a:path w="93" h="1354" extrusionOk="0">
                  <a:moveTo>
                    <a:pt x="0" y="0"/>
                  </a:moveTo>
                  <a:lnTo>
                    <a:pt x="0" y="1353"/>
                  </a:lnTo>
                  <a:lnTo>
                    <a:pt x="92" y="1353"/>
                  </a:lnTo>
                  <a:lnTo>
                    <a:pt x="92" y="0"/>
                  </a:ln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64"/>
            <p:cNvSpPr/>
            <p:nvPr/>
          </p:nvSpPr>
          <p:spPr>
            <a:xfrm>
              <a:off x="3209519" y="2841454"/>
              <a:ext cx="4019" cy="72726"/>
            </a:xfrm>
            <a:custGeom>
              <a:avLst/>
              <a:gdLst/>
              <a:ahLst/>
              <a:cxnLst/>
              <a:rect l="l" t="t" r="r" b="b"/>
              <a:pathLst>
                <a:path w="94" h="1701" extrusionOk="0">
                  <a:moveTo>
                    <a:pt x="1" y="0"/>
                  </a:moveTo>
                  <a:lnTo>
                    <a:pt x="1" y="1700"/>
                  </a:lnTo>
                  <a:lnTo>
                    <a:pt x="93" y="1700"/>
                  </a:lnTo>
                  <a:lnTo>
                    <a:pt x="93" y="0"/>
                  </a:ln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64"/>
            <p:cNvSpPr/>
            <p:nvPr/>
          </p:nvSpPr>
          <p:spPr>
            <a:xfrm>
              <a:off x="3417909" y="2862233"/>
              <a:ext cx="213219" cy="8123"/>
            </a:xfrm>
            <a:custGeom>
              <a:avLst/>
              <a:gdLst/>
              <a:ahLst/>
              <a:cxnLst/>
              <a:rect l="l" t="t" r="r" b="b"/>
              <a:pathLst>
                <a:path w="4987" h="190" extrusionOk="0">
                  <a:moveTo>
                    <a:pt x="4985" y="0"/>
                  </a:moveTo>
                  <a:lnTo>
                    <a:pt x="0" y="98"/>
                  </a:lnTo>
                  <a:lnTo>
                    <a:pt x="2" y="190"/>
                  </a:lnTo>
                  <a:lnTo>
                    <a:pt x="4987" y="92"/>
                  </a:lnTo>
                  <a:lnTo>
                    <a:pt x="4985" y="0"/>
                  </a:ln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64"/>
            <p:cNvSpPr/>
            <p:nvPr/>
          </p:nvSpPr>
          <p:spPr>
            <a:xfrm>
              <a:off x="3404912" y="2877454"/>
              <a:ext cx="62636" cy="34931"/>
            </a:xfrm>
            <a:custGeom>
              <a:avLst/>
              <a:gdLst/>
              <a:ahLst/>
              <a:cxnLst/>
              <a:rect l="l" t="t" r="r" b="b"/>
              <a:pathLst>
                <a:path w="1465" h="817" extrusionOk="0">
                  <a:moveTo>
                    <a:pt x="11" y="0"/>
                  </a:moveTo>
                  <a:cubicBezTo>
                    <a:pt x="5" y="0"/>
                    <a:pt x="0" y="4"/>
                    <a:pt x="0" y="10"/>
                  </a:cubicBezTo>
                  <a:lnTo>
                    <a:pt x="0" y="806"/>
                  </a:lnTo>
                  <a:cubicBezTo>
                    <a:pt x="0" y="812"/>
                    <a:pt x="4" y="817"/>
                    <a:pt x="11" y="817"/>
                  </a:cubicBezTo>
                  <a:lnTo>
                    <a:pt x="1454" y="817"/>
                  </a:lnTo>
                  <a:cubicBezTo>
                    <a:pt x="1459" y="817"/>
                    <a:pt x="1465" y="812"/>
                    <a:pt x="1465" y="806"/>
                  </a:cubicBezTo>
                  <a:lnTo>
                    <a:pt x="1465" y="10"/>
                  </a:lnTo>
                  <a:cubicBezTo>
                    <a:pt x="1465" y="5"/>
                    <a:pt x="1461" y="0"/>
                    <a:pt x="1454" y="0"/>
                  </a:cubicBezTo>
                  <a:close/>
                </a:path>
              </a:pathLst>
            </a:custGeom>
            <a:solidFill>
              <a:srgbClr val="FFD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64"/>
            <p:cNvSpPr/>
            <p:nvPr/>
          </p:nvSpPr>
          <p:spPr>
            <a:xfrm>
              <a:off x="3597824" y="2877454"/>
              <a:ext cx="62636" cy="34931"/>
            </a:xfrm>
            <a:custGeom>
              <a:avLst/>
              <a:gdLst/>
              <a:ahLst/>
              <a:cxnLst/>
              <a:rect l="l" t="t" r="r" b="b"/>
              <a:pathLst>
                <a:path w="1465" h="817" extrusionOk="0">
                  <a:moveTo>
                    <a:pt x="11" y="0"/>
                  </a:moveTo>
                  <a:cubicBezTo>
                    <a:pt x="6" y="0"/>
                    <a:pt x="1" y="4"/>
                    <a:pt x="1" y="10"/>
                  </a:cubicBezTo>
                  <a:lnTo>
                    <a:pt x="1" y="806"/>
                  </a:lnTo>
                  <a:cubicBezTo>
                    <a:pt x="1" y="812"/>
                    <a:pt x="4" y="817"/>
                    <a:pt x="11" y="817"/>
                  </a:cubicBezTo>
                  <a:lnTo>
                    <a:pt x="1455" y="817"/>
                  </a:lnTo>
                  <a:cubicBezTo>
                    <a:pt x="1461" y="817"/>
                    <a:pt x="1465" y="812"/>
                    <a:pt x="1465" y="806"/>
                  </a:cubicBezTo>
                  <a:lnTo>
                    <a:pt x="1465" y="10"/>
                  </a:lnTo>
                  <a:cubicBezTo>
                    <a:pt x="1465" y="5"/>
                    <a:pt x="1461" y="0"/>
                    <a:pt x="1455" y="0"/>
                  </a:cubicBezTo>
                  <a:close/>
                </a:path>
              </a:pathLst>
            </a:custGeom>
            <a:solidFill>
              <a:srgbClr val="FFD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64"/>
            <p:cNvSpPr/>
            <p:nvPr/>
          </p:nvSpPr>
          <p:spPr>
            <a:xfrm>
              <a:off x="3219780" y="2695530"/>
              <a:ext cx="275214" cy="135961"/>
            </a:xfrm>
            <a:custGeom>
              <a:avLst/>
              <a:gdLst/>
              <a:ahLst/>
              <a:cxnLst/>
              <a:rect l="l" t="t" r="r" b="b"/>
              <a:pathLst>
                <a:path w="6437" h="3180" extrusionOk="0">
                  <a:moveTo>
                    <a:pt x="1" y="0"/>
                  </a:moveTo>
                  <a:lnTo>
                    <a:pt x="1" y="0"/>
                  </a:lnTo>
                  <a:cubicBezTo>
                    <a:pt x="130" y="103"/>
                    <a:pt x="1772" y="1345"/>
                    <a:pt x="2920" y="3180"/>
                  </a:cubicBezTo>
                  <a:lnTo>
                    <a:pt x="6437" y="3057"/>
                  </a:lnTo>
                  <a:cubicBezTo>
                    <a:pt x="6437" y="3057"/>
                    <a:pt x="4921" y="848"/>
                    <a:pt x="3265" y="46"/>
                  </a:cubicBezTo>
                  <a:lnTo>
                    <a:pt x="1" y="0"/>
                  </a:ln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64"/>
            <p:cNvSpPr/>
            <p:nvPr/>
          </p:nvSpPr>
          <p:spPr>
            <a:xfrm>
              <a:off x="3219780" y="2695530"/>
              <a:ext cx="265380" cy="135961"/>
            </a:xfrm>
            <a:custGeom>
              <a:avLst/>
              <a:gdLst/>
              <a:ahLst/>
              <a:cxnLst/>
              <a:rect l="l" t="t" r="r" b="b"/>
              <a:pathLst>
                <a:path w="6207" h="3180" extrusionOk="0">
                  <a:moveTo>
                    <a:pt x="1" y="0"/>
                  </a:moveTo>
                  <a:cubicBezTo>
                    <a:pt x="130" y="103"/>
                    <a:pt x="1772" y="1345"/>
                    <a:pt x="2920" y="3180"/>
                  </a:cubicBezTo>
                  <a:lnTo>
                    <a:pt x="6207" y="3066"/>
                  </a:lnTo>
                  <a:cubicBezTo>
                    <a:pt x="6207" y="3066"/>
                    <a:pt x="4708" y="846"/>
                    <a:pt x="3053" y="43"/>
                  </a:cubicBezTo>
                  <a:lnTo>
                    <a:pt x="1"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64"/>
            <p:cNvSpPr/>
            <p:nvPr/>
          </p:nvSpPr>
          <p:spPr>
            <a:xfrm>
              <a:off x="2299040" y="2268831"/>
              <a:ext cx="538841" cy="840863"/>
            </a:xfrm>
            <a:custGeom>
              <a:avLst/>
              <a:gdLst/>
              <a:ahLst/>
              <a:cxnLst/>
              <a:rect l="l" t="t" r="r" b="b"/>
              <a:pathLst>
                <a:path w="12603" h="19667" extrusionOk="0">
                  <a:moveTo>
                    <a:pt x="0" y="1"/>
                  </a:moveTo>
                  <a:lnTo>
                    <a:pt x="0" y="19667"/>
                  </a:lnTo>
                  <a:lnTo>
                    <a:pt x="12602" y="19667"/>
                  </a:lnTo>
                  <a:lnTo>
                    <a:pt x="12602" y="1"/>
                  </a:ln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64"/>
            <p:cNvSpPr/>
            <p:nvPr/>
          </p:nvSpPr>
          <p:spPr>
            <a:xfrm>
              <a:off x="2299040" y="2721739"/>
              <a:ext cx="538841" cy="317499"/>
            </a:xfrm>
            <a:custGeom>
              <a:avLst/>
              <a:gdLst/>
              <a:ahLst/>
              <a:cxnLst/>
              <a:rect l="l" t="t" r="r" b="b"/>
              <a:pathLst>
                <a:path w="12603" h="7426" extrusionOk="0">
                  <a:moveTo>
                    <a:pt x="0" y="0"/>
                  </a:moveTo>
                  <a:lnTo>
                    <a:pt x="0" y="7426"/>
                  </a:lnTo>
                  <a:lnTo>
                    <a:pt x="12602" y="7426"/>
                  </a:lnTo>
                  <a:lnTo>
                    <a:pt x="12602" y="0"/>
                  </a:lnTo>
                  <a:close/>
                </a:path>
              </a:pathLst>
            </a:custGeom>
            <a:solidFill>
              <a:srgbClr val="6A85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64"/>
            <p:cNvSpPr/>
            <p:nvPr/>
          </p:nvSpPr>
          <p:spPr>
            <a:xfrm>
              <a:off x="2254061" y="2203116"/>
              <a:ext cx="622769" cy="81491"/>
            </a:xfrm>
            <a:custGeom>
              <a:avLst/>
              <a:gdLst/>
              <a:ahLst/>
              <a:cxnLst/>
              <a:rect l="l" t="t" r="r" b="b"/>
              <a:pathLst>
                <a:path w="14566" h="1906" extrusionOk="0">
                  <a:moveTo>
                    <a:pt x="0" y="1"/>
                  </a:moveTo>
                  <a:lnTo>
                    <a:pt x="0" y="1905"/>
                  </a:lnTo>
                  <a:lnTo>
                    <a:pt x="14565" y="1905"/>
                  </a:lnTo>
                  <a:lnTo>
                    <a:pt x="14565" y="1"/>
                  </a:lnTo>
                  <a:close/>
                </a:path>
              </a:pathLst>
            </a:custGeom>
            <a:solidFill>
              <a:srgbClr val="6A85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64"/>
            <p:cNvSpPr/>
            <p:nvPr/>
          </p:nvSpPr>
          <p:spPr>
            <a:xfrm>
              <a:off x="2472884" y="2268831"/>
              <a:ext cx="403180" cy="840863"/>
            </a:xfrm>
            <a:custGeom>
              <a:avLst/>
              <a:gdLst/>
              <a:ahLst/>
              <a:cxnLst/>
              <a:rect l="l" t="t" r="r" b="b"/>
              <a:pathLst>
                <a:path w="9430" h="19667" extrusionOk="0">
                  <a:moveTo>
                    <a:pt x="0" y="1"/>
                  </a:moveTo>
                  <a:lnTo>
                    <a:pt x="0" y="19667"/>
                  </a:lnTo>
                  <a:lnTo>
                    <a:pt x="9430" y="19667"/>
                  </a:lnTo>
                  <a:lnTo>
                    <a:pt x="9430" y="1"/>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64"/>
            <p:cNvSpPr/>
            <p:nvPr/>
          </p:nvSpPr>
          <p:spPr>
            <a:xfrm>
              <a:off x="2524618" y="2310860"/>
              <a:ext cx="308135" cy="378425"/>
            </a:xfrm>
            <a:custGeom>
              <a:avLst/>
              <a:gdLst/>
              <a:ahLst/>
              <a:cxnLst/>
              <a:rect l="l" t="t" r="r" b="b"/>
              <a:pathLst>
                <a:path w="7207" h="8851" extrusionOk="0">
                  <a:moveTo>
                    <a:pt x="1" y="0"/>
                  </a:moveTo>
                  <a:lnTo>
                    <a:pt x="1" y="8851"/>
                  </a:lnTo>
                  <a:lnTo>
                    <a:pt x="7207" y="8851"/>
                  </a:lnTo>
                  <a:lnTo>
                    <a:pt x="7207" y="0"/>
                  </a:ln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64"/>
            <p:cNvSpPr/>
            <p:nvPr/>
          </p:nvSpPr>
          <p:spPr>
            <a:xfrm>
              <a:off x="2513801" y="2310860"/>
              <a:ext cx="307451" cy="378425"/>
            </a:xfrm>
            <a:custGeom>
              <a:avLst/>
              <a:gdLst/>
              <a:ahLst/>
              <a:cxnLst/>
              <a:rect l="l" t="t" r="r" b="b"/>
              <a:pathLst>
                <a:path w="7191" h="8851" extrusionOk="0">
                  <a:moveTo>
                    <a:pt x="0" y="0"/>
                  </a:moveTo>
                  <a:lnTo>
                    <a:pt x="0" y="8851"/>
                  </a:lnTo>
                  <a:lnTo>
                    <a:pt x="7190" y="8851"/>
                  </a:lnTo>
                  <a:lnTo>
                    <a:pt x="7190" y="0"/>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64"/>
            <p:cNvSpPr/>
            <p:nvPr/>
          </p:nvSpPr>
          <p:spPr>
            <a:xfrm>
              <a:off x="2472884" y="2721739"/>
              <a:ext cx="403180" cy="317499"/>
            </a:xfrm>
            <a:custGeom>
              <a:avLst/>
              <a:gdLst/>
              <a:ahLst/>
              <a:cxnLst/>
              <a:rect l="l" t="t" r="r" b="b"/>
              <a:pathLst>
                <a:path w="9430" h="7426" extrusionOk="0">
                  <a:moveTo>
                    <a:pt x="0" y="0"/>
                  </a:moveTo>
                  <a:lnTo>
                    <a:pt x="0" y="7426"/>
                  </a:lnTo>
                  <a:lnTo>
                    <a:pt x="9430" y="7426"/>
                  </a:lnTo>
                  <a:lnTo>
                    <a:pt x="9430" y="0"/>
                  </a:lnTo>
                  <a:close/>
                </a:path>
              </a:pathLst>
            </a:custGeom>
            <a:solidFill>
              <a:srgbClr val="87A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64"/>
            <p:cNvSpPr/>
            <p:nvPr/>
          </p:nvSpPr>
          <p:spPr>
            <a:xfrm>
              <a:off x="2303145" y="2203116"/>
              <a:ext cx="622812" cy="81491"/>
            </a:xfrm>
            <a:custGeom>
              <a:avLst/>
              <a:gdLst/>
              <a:ahLst/>
              <a:cxnLst/>
              <a:rect l="l" t="t" r="r" b="b"/>
              <a:pathLst>
                <a:path w="14567" h="1906" extrusionOk="0">
                  <a:moveTo>
                    <a:pt x="1" y="1"/>
                  </a:moveTo>
                  <a:lnTo>
                    <a:pt x="1" y="1905"/>
                  </a:lnTo>
                  <a:lnTo>
                    <a:pt x="14566" y="1905"/>
                  </a:lnTo>
                  <a:lnTo>
                    <a:pt x="14566" y="1"/>
                  </a:lnTo>
                  <a:close/>
                </a:path>
              </a:pathLst>
            </a:custGeom>
            <a:solidFill>
              <a:srgbClr val="87A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64"/>
            <p:cNvSpPr/>
            <p:nvPr/>
          </p:nvSpPr>
          <p:spPr>
            <a:xfrm>
              <a:off x="2508072" y="2743886"/>
              <a:ext cx="329812" cy="275813"/>
            </a:xfrm>
            <a:custGeom>
              <a:avLst/>
              <a:gdLst/>
              <a:ahLst/>
              <a:cxnLst/>
              <a:rect l="l" t="t" r="r" b="b"/>
              <a:pathLst>
                <a:path w="7714" h="6451" extrusionOk="0">
                  <a:moveTo>
                    <a:pt x="0" y="0"/>
                  </a:moveTo>
                  <a:lnTo>
                    <a:pt x="0" y="6450"/>
                  </a:lnTo>
                  <a:lnTo>
                    <a:pt x="7713" y="6450"/>
                  </a:lnTo>
                  <a:lnTo>
                    <a:pt x="7713" y="0"/>
                  </a:lnTo>
                  <a:close/>
                </a:path>
              </a:pathLst>
            </a:custGeom>
            <a:solidFill>
              <a:srgbClr val="6A85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64"/>
            <p:cNvSpPr/>
            <p:nvPr/>
          </p:nvSpPr>
          <p:spPr>
            <a:xfrm>
              <a:off x="2533811" y="2310860"/>
              <a:ext cx="143400" cy="378425"/>
            </a:xfrm>
            <a:custGeom>
              <a:avLst/>
              <a:gdLst/>
              <a:ahLst/>
              <a:cxnLst/>
              <a:rect l="l" t="t" r="r" b="b"/>
              <a:pathLst>
                <a:path w="3354" h="8851" extrusionOk="0">
                  <a:moveTo>
                    <a:pt x="1424" y="0"/>
                  </a:moveTo>
                  <a:lnTo>
                    <a:pt x="0" y="8851"/>
                  </a:lnTo>
                  <a:lnTo>
                    <a:pt x="1928" y="8851"/>
                  </a:lnTo>
                  <a:lnTo>
                    <a:pt x="3353" y="0"/>
                  </a:ln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64"/>
            <p:cNvSpPr/>
            <p:nvPr/>
          </p:nvSpPr>
          <p:spPr>
            <a:xfrm>
              <a:off x="2637664" y="2310860"/>
              <a:ext cx="108769" cy="378425"/>
            </a:xfrm>
            <a:custGeom>
              <a:avLst/>
              <a:gdLst/>
              <a:ahLst/>
              <a:cxnLst/>
              <a:rect l="l" t="t" r="r" b="b"/>
              <a:pathLst>
                <a:path w="2544" h="8851" extrusionOk="0">
                  <a:moveTo>
                    <a:pt x="1427" y="0"/>
                  </a:moveTo>
                  <a:lnTo>
                    <a:pt x="1" y="8851"/>
                  </a:lnTo>
                  <a:lnTo>
                    <a:pt x="1119" y="8851"/>
                  </a:lnTo>
                  <a:lnTo>
                    <a:pt x="2543" y="0"/>
                  </a:ln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64"/>
            <p:cNvSpPr/>
            <p:nvPr/>
          </p:nvSpPr>
          <p:spPr>
            <a:xfrm>
              <a:off x="2730572" y="2310860"/>
              <a:ext cx="74180" cy="378425"/>
            </a:xfrm>
            <a:custGeom>
              <a:avLst/>
              <a:gdLst/>
              <a:ahLst/>
              <a:cxnLst/>
              <a:rect l="l" t="t" r="r" b="b"/>
              <a:pathLst>
                <a:path w="1735" h="8851" extrusionOk="0">
                  <a:moveTo>
                    <a:pt x="1425" y="0"/>
                  </a:moveTo>
                  <a:lnTo>
                    <a:pt x="1" y="8851"/>
                  </a:lnTo>
                  <a:lnTo>
                    <a:pt x="308" y="8851"/>
                  </a:lnTo>
                  <a:lnTo>
                    <a:pt x="1734" y="0"/>
                  </a:ln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64"/>
            <p:cNvSpPr/>
            <p:nvPr/>
          </p:nvSpPr>
          <p:spPr>
            <a:xfrm>
              <a:off x="2494347" y="2671373"/>
              <a:ext cx="360809" cy="35786"/>
            </a:xfrm>
            <a:custGeom>
              <a:avLst/>
              <a:gdLst/>
              <a:ahLst/>
              <a:cxnLst/>
              <a:rect l="l" t="t" r="r" b="b"/>
              <a:pathLst>
                <a:path w="8439" h="837" extrusionOk="0">
                  <a:moveTo>
                    <a:pt x="1" y="1"/>
                  </a:moveTo>
                  <a:lnTo>
                    <a:pt x="1" y="837"/>
                  </a:lnTo>
                  <a:lnTo>
                    <a:pt x="8438" y="837"/>
                  </a:lnTo>
                  <a:lnTo>
                    <a:pt x="8438" y="1"/>
                  </a:lnTo>
                  <a:close/>
                </a:path>
              </a:pathLst>
            </a:custGeom>
            <a:solidFill>
              <a:srgbClr val="6A85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64"/>
            <p:cNvSpPr/>
            <p:nvPr/>
          </p:nvSpPr>
          <p:spPr>
            <a:xfrm>
              <a:off x="2512861" y="2671373"/>
              <a:ext cx="342339" cy="35786"/>
            </a:xfrm>
            <a:custGeom>
              <a:avLst/>
              <a:gdLst/>
              <a:ahLst/>
              <a:cxnLst/>
              <a:rect l="l" t="t" r="r" b="b"/>
              <a:pathLst>
                <a:path w="8007" h="837" extrusionOk="0">
                  <a:moveTo>
                    <a:pt x="1" y="1"/>
                  </a:moveTo>
                  <a:lnTo>
                    <a:pt x="1" y="837"/>
                  </a:lnTo>
                  <a:lnTo>
                    <a:pt x="8006" y="837"/>
                  </a:lnTo>
                  <a:lnTo>
                    <a:pt x="8006" y="1"/>
                  </a:lnTo>
                  <a:close/>
                </a:path>
              </a:pathLst>
            </a:custGeom>
            <a:solidFill>
              <a:srgbClr val="87A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64"/>
            <p:cNvSpPr/>
            <p:nvPr/>
          </p:nvSpPr>
          <p:spPr>
            <a:xfrm>
              <a:off x="3583202" y="2309577"/>
              <a:ext cx="284235" cy="284235"/>
            </a:xfrm>
            <a:custGeom>
              <a:avLst/>
              <a:gdLst/>
              <a:ahLst/>
              <a:cxnLst/>
              <a:rect l="l" t="t" r="r" b="b"/>
              <a:pathLst>
                <a:path w="6648" h="6648" extrusionOk="0">
                  <a:moveTo>
                    <a:pt x="39" y="0"/>
                  </a:moveTo>
                  <a:cubicBezTo>
                    <a:pt x="18" y="0"/>
                    <a:pt x="0" y="19"/>
                    <a:pt x="0" y="40"/>
                  </a:cubicBezTo>
                  <a:lnTo>
                    <a:pt x="0" y="6609"/>
                  </a:lnTo>
                  <a:cubicBezTo>
                    <a:pt x="0" y="6630"/>
                    <a:pt x="18" y="6647"/>
                    <a:pt x="39" y="6647"/>
                  </a:cubicBezTo>
                  <a:lnTo>
                    <a:pt x="6608" y="6647"/>
                  </a:lnTo>
                  <a:cubicBezTo>
                    <a:pt x="6628" y="6647"/>
                    <a:pt x="6647" y="6630"/>
                    <a:pt x="6647" y="6609"/>
                  </a:cubicBezTo>
                  <a:lnTo>
                    <a:pt x="6647" y="40"/>
                  </a:lnTo>
                  <a:cubicBezTo>
                    <a:pt x="6647" y="19"/>
                    <a:pt x="6628" y="0"/>
                    <a:pt x="6608" y="0"/>
                  </a:cubicBezTo>
                  <a:close/>
                </a:path>
              </a:pathLst>
            </a:custGeom>
            <a:solidFill>
              <a:srgbClr val="6A85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64"/>
            <p:cNvSpPr/>
            <p:nvPr/>
          </p:nvSpPr>
          <p:spPr>
            <a:xfrm>
              <a:off x="3713564" y="2531435"/>
              <a:ext cx="12185" cy="565435"/>
            </a:xfrm>
            <a:custGeom>
              <a:avLst/>
              <a:gdLst/>
              <a:ahLst/>
              <a:cxnLst/>
              <a:rect l="l" t="t" r="r" b="b"/>
              <a:pathLst>
                <a:path w="285" h="13225" extrusionOk="0">
                  <a:moveTo>
                    <a:pt x="0" y="0"/>
                  </a:moveTo>
                  <a:lnTo>
                    <a:pt x="0" y="13225"/>
                  </a:lnTo>
                  <a:lnTo>
                    <a:pt x="284" y="13225"/>
                  </a:lnTo>
                  <a:lnTo>
                    <a:pt x="284" y="0"/>
                  </a:ln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64"/>
            <p:cNvSpPr/>
            <p:nvPr/>
          </p:nvSpPr>
          <p:spPr>
            <a:xfrm>
              <a:off x="3720404" y="2531435"/>
              <a:ext cx="12228" cy="565435"/>
            </a:xfrm>
            <a:custGeom>
              <a:avLst/>
              <a:gdLst/>
              <a:ahLst/>
              <a:cxnLst/>
              <a:rect l="l" t="t" r="r" b="b"/>
              <a:pathLst>
                <a:path w="286" h="13225" extrusionOk="0">
                  <a:moveTo>
                    <a:pt x="1" y="0"/>
                  </a:moveTo>
                  <a:lnTo>
                    <a:pt x="1" y="13225"/>
                  </a:lnTo>
                  <a:lnTo>
                    <a:pt x="285" y="13225"/>
                  </a:lnTo>
                  <a:lnTo>
                    <a:pt x="285"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64"/>
            <p:cNvSpPr/>
            <p:nvPr/>
          </p:nvSpPr>
          <p:spPr>
            <a:xfrm>
              <a:off x="3596114" y="2309577"/>
              <a:ext cx="284235" cy="284235"/>
            </a:xfrm>
            <a:custGeom>
              <a:avLst/>
              <a:gdLst/>
              <a:ahLst/>
              <a:cxnLst/>
              <a:rect l="l" t="t" r="r" b="b"/>
              <a:pathLst>
                <a:path w="6648" h="6648" extrusionOk="0">
                  <a:moveTo>
                    <a:pt x="39" y="0"/>
                  </a:moveTo>
                  <a:cubicBezTo>
                    <a:pt x="17" y="0"/>
                    <a:pt x="0" y="19"/>
                    <a:pt x="0" y="40"/>
                  </a:cubicBezTo>
                  <a:lnTo>
                    <a:pt x="0" y="6609"/>
                  </a:lnTo>
                  <a:cubicBezTo>
                    <a:pt x="0" y="6630"/>
                    <a:pt x="17" y="6647"/>
                    <a:pt x="39" y="6647"/>
                  </a:cubicBezTo>
                  <a:lnTo>
                    <a:pt x="6608" y="6647"/>
                  </a:lnTo>
                  <a:cubicBezTo>
                    <a:pt x="6631" y="6647"/>
                    <a:pt x="6647" y="6630"/>
                    <a:pt x="6647" y="6609"/>
                  </a:cubicBezTo>
                  <a:lnTo>
                    <a:pt x="6647" y="40"/>
                  </a:lnTo>
                  <a:cubicBezTo>
                    <a:pt x="6647" y="19"/>
                    <a:pt x="6631" y="0"/>
                    <a:pt x="6608" y="0"/>
                  </a:cubicBezTo>
                  <a:close/>
                </a:path>
              </a:pathLst>
            </a:custGeom>
            <a:solidFill>
              <a:srgbClr val="87A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64"/>
            <p:cNvSpPr/>
            <p:nvPr/>
          </p:nvSpPr>
          <p:spPr>
            <a:xfrm>
              <a:off x="3696034" y="2368066"/>
              <a:ext cx="99961" cy="163410"/>
            </a:xfrm>
            <a:custGeom>
              <a:avLst/>
              <a:gdLst/>
              <a:ahLst/>
              <a:cxnLst/>
              <a:rect l="l" t="t" r="r" b="b"/>
              <a:pathLst>
                <a:path w="2338" h="3822" extrusionOk="0">
                  <a:moveTo>
                    <a:pt x="952" y="388"/>
                  </a:moveTo>
                  <a:cubicBezTo>
                    <a:pt x="1493" y="388"/>
                    <a:pt x="1846" y="630"/>
                    <a:pt x="1846" y="1131"/>
                  </a:cubicBezTo>
                  <a:cubicBezTo>
                    <a:pt x="1846" y="1655"/>
                    <a:pt x="1486" y="1942"/>
                    <a:pt x="896" y="1942"/>
                  </a:cubicBezTo>
                  <a:cubicBezTo>
                    <a:pt x="734" y="1942"/>
                    <a:pt x="597" y="1932"/>
                    <a:pt x="491" y="1903"/>
                  </a:cubicBezTo>
                  <a:lnTo>
                    <a:pt x="490" y="1903"/>
                  </a:lnTo>
                  <a:lnTo>
                    <a:pt x="490" y="427"/>
                  </a:lnTo>
                  <a:cubicBezTo>
                    <a:pt x="574" y="405"/>
                    <a:pt x="737" y="388"/>
                    <a:pt x="952" y="388"/>
                  </a:cubicBezTo>
                  <a:close/>
                  <a:moveTo>
                    <a:pt x="941" y="0"/>
                  </a:moveTo>
                  <a:cubicBezTo>
                    <a:pt x="547" y="0"/>
                    <a:pt x="237" y="33"/>
                    <a:pt x="0" y="73"/>
                  </a:cubicBezTo>
                  <a:lnTo>
                    <a:pt x="0" y="3821"/>
                  </a:lnTo>
                  <a:lnTo>
                    <a:pt x="490" y="3821"/>
                  </a:lnTo>
                  <a:lnTo>
                    <a:pt x="490" y="2302"/>
                  </a:lnTo>
                  <a:cubicBezTo>
                    <a:pt x="602" y="2331"/>
                    <a:pt x="737" y="2336"/>
                    <a:pt x="884" y="2336"/>
                  </a:cubicBezTo>
                  <a:cubicBezTo>
                    <a:pt x="1363" y="2336"/>
                    <a:pt x="1784" y="2195"/>
                    <a:pt x="2044" y="1920"/>
                  </a:cubicBezTo>
                  <a:cubicBezTo>
                    <a:pt x="2236" y="1723"/>
                    <a:pt x="2337" y="1453"/>
                    <a:pt x="2337" y="1109"/>
                  </a:cubicBezTo>
                  <a:cubicBezTo>
                    <a:pt x="2337" y="770"/>
                    <a:pt x="2213" y="495"/>
                    <a:pt x="2005" y="315"/>
                  </a:cubicBezTo>
                  <a:cubicBezTo>
                    <a:pt x="1780" y="112"/>
                    <a:pt x="1425" y="0"/>
                    <a:pt x="941" y="0"/>
                  </a:cubicBezTo>
                  <a:close/>
                </a:path>
              </a:pathLst>
            </a:custGeom>
            <a:solidFill>
              <a:srgbClr val="EF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2" name="Google Shape;2932;p64"/>
          <p:cNvSpPr/>
          <p:nvPr/>
        </p:nvSpPr>
        <p:spPr>
          <a:xfrm>
            <a:off x="5000911" y="4130847"/>
            <a:ext cx="340665" cy="162380"/>
          </a:xfrm>
          <a:custGeom>
            <a:avLst/>
            <a:gdLst/>
            <a:ahLst/>
            <a:cxnLst/>
            <a:rect l="l" t="t" r="r" b="b"/>
            <a:pathLst>
              <a:path w="7916" h="3773" extrusionOk="0">
                <a:moveTo>
                  <a:pt x="3767" y="0"/>
                </a:moveTo>
                <a:cubicBezTo>
                  <a:pt x="3000" y="0"/>
                  <a:pt x="2369" y="589"/>
                  <a:pt x="2271" y="1352"/>
                </a:cubicBezTo>
                <a:cubicBezTo>
                  <a:pt x="2258" y="1352"/>
                  <a:pt x="2246" y="1350"/>
                  <a:pt x="2235" y="1350"/>
                </a:cubicBezTo>
                <a:cubicBezTo>
                  <a:pt x="1292" y="1350"/>
                  <a:pt x="528" y="2136"/>
                  <a:pt x="528" y="3108"/>
                </a:cubicBezTo>
                <a:cubicBezTo>
                  <a:pt x="528" y="3170"/>
                  <a:pt x="532" y="3230"/>
                  <a:pt x="537" y="3291"/>
                </a:cubicBezTo>
                <a:cubicBezTo>
                  <a:pt x="286" y="3343"/>
                  <a:pt x="84" y="3530"/>
                  <a:pt x="1" y="3773"/>
                </a:cubicBezTo>
                <a:lnTo>
                  <a:pt x="7851" y="3773"/>
                </a:lnTo>
                <a:cubicBezTo>
                  <a:pt x="7892" y="3632"/>
                  <a:pt x="7916" y="3482"/>
                  <a:pt x="7916" y="3327"/>
                </a:cubicBezTo>
                <a:cubicBezTo>
                  <a:pt x="7916" y="2577"/>
                  <a:pt x="7385" y="1958"/>
                  <a:pt x="6689" y="1842"/>
                </a:cubicBezTo>
                <a:cubicBezTo>
                  <a:pt x="6689" y="1833"/>
                  <a:pt x="6691" y="1827"/>
                  <a:pt x="6691" y="1821"/>
                </a:cubicBezTo>
                <a:cubicBezTo>
                  <a:pt x="6691" y="1336"/>
                  <a:pt x="6309" y="945"/>
                  <a:pt x="5840" y="945"/>
                </a:cubicBezTo>
                <a:cubicBezTo>
                  <a:pt x="5604" y="945"/>
                  <a:pt x="5390" y="1044"/>
                  <a:pt x="5235" y="1204"/>
                </a:cubicBezTo>
                <a:cubicBezTo>
                  <a:pt x="5081" y="515"/>
                  <a:pt x="4483" y="0"/>
                  <a:pt x="3767" y="0"/>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64"/>
          <p:cNvSpPr/>
          <p:nvPr/>
        </p:nvSpPr>
        <p:spPr>
          <a:xfrm>
            <a:off x="5222159" y="4181156"/>
            <a:ext cx="126222" cy="38519"/>
          </a:xfrm>
          <a:custGeom>
            <a:avLst/>
            <a:gdLst/>
            <a:ahLst/>
            <a:cxnLst/>
            <a:rect l="l" t="t" r="r" b="b"/>
            <a:pathLst>
              <a:path w="2933" h="895" extrusionOk="0">
                <a:moveTo>
                  <a:pt x="1" y="0"/>
                </a:moveTo>
                <a:lnTo>
                  <a:pt x="1" y="895"/>
                </a:lnTo>
                <a:lnTo>
                  <a:pt x="2933" y="895"/>
                </a:lnTo>
                <a:lnTo>
                  <a:pt x="2933" y="0"/>
                </a:lnTo>
                <a:close/>
              </a:path>
            </a:pathLst>
          </a:custGeom>
          <a:solidFill>
            <a:srgbClr val="787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64"/>
          <p:cNvSpPr/>
          <p:nvPr/>
        </p:nvSpPr>
        <p:spPr>
          <a:xfrm>
            <a:off x="5211012" y="4127447"/>
            <a:ext cx="78582" cy="43855"/>
          </a:xfrm>
          <a:custGeom>
            <a:avLst/>
            <a:gdLst/>
            <a:ahLst/>
            <a:cxnLst/>
            <a:rect l="l" t="t" r="r" b="b"/>
            <a:pathLst>
              <a:path w="1826" h="1019" extrusionOk="0">
                <a:moveTo>
                  <a:pt x="10" y="1"/>
                </a:moveTo>
                <a:cubicBezTo>
                  <a:pt x="5" y="1"/>
                  <a:pt x="0" y="5"/>
                  <a:pt x="0" y="10"/>
                </a:cubicBezTo>
                <a:lnTo>
                  <a:pt x="0" y="1009"/>
                </a:lnTo>
                <a:cubicBezTo>
                  <a:pt x="0" y="1015"/>
                  <a:pt x="5" y="1019"/>
                  <a:pt x="10" y="1019"/>
                </a:cubicBezTo>
                <a:lnTo>
                  <a:pt x="1817" y="1019"/>
                </a:lnTo>
                <a:cubicBezTo>
                  <a:pt x="1822" y="1019"/>
                  <a:pt x="1826" y="1013"/>
                  <a:pt x="1826" y="1009"/>
                </a:cubicBezTo>
                <a:lnTo>
                  <a:pt x="1826" y="10"/>
                </a:lnTo>
                <a:cubicBezTo>
                  <a:pt x="1826" y="5"/>
                  <a:pt x="1822" y="1"/>
                  <a:pt x="1817" y="1"/>
                </a:cubicBezTo>
                <a:close/>
              </a:path>
            </a:pathLst>
          </a:custGeom>
          <a:solidFill>
            <a:srgbClr val="FFD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5" name="Google Shape;2935;p64"/>
          <p:cNvGrpSpPr/>
          <p:nvPr/>
        </p:nvGrpSpPr>
        <p:grpSpPr>
          <a:xfrm>
            <a:off x="5058450" y="3995651"/>
            <a:ext cx="2225978" cy="671151"/>
            <a:chOff x="5058450" y="3627026"/>
            <a:chExt cx="2225978" cy="671151"/>
          </a:xfrm>
        </p:grpSpPr>
        <p:sp>
          <p:nvSpPr>
            <p:cNvPr id="2936" name="Google Shape;2936;p64"/>
            <p:cNvSpPr/>
            <p:nvPr/>
          </p:nvSpPr>
          <p:spPr>
            <a:xfrm>
              <a:off x="5614775" y="4055362"/>
              <a:ext cx="499034" cy="237911"/>
            </a:xfrm>
            <a:custGeom>
              <a:avLst/>
              <a:gdLst/>
              <a:ahLst/>
              <a:cxnLst/>
              <a:rect l="l" t="t" r="r" b="b"/>
              <a:pathLst>
                <a:path w="11596" h="5528" extrusionOk="0">
                  <a:moveTo>
                    <a:pt x="5516" y="1"/>
                  </a:moveTo>
                  <a:cubicBezTo>
                    <a:pt x="4393" y="1"/>
                    <a:pt x="3467" y="863"/>
                    <a:pt x="3326" y="1981"/>
                  </a:cubicBezTo>
                  <a:cubicBezTo>
                    <a:pt x="3309" y="1981"/>
                    <a:pt x="3290" y="1978"/>
                    <a:pt x="3273" y="1978"/>
                  </a:cubicBezTo>
                  <a:cubicBezTo>
                    <a:pt x="1892" y="1978"/>
                    <a:pt x="772" y="3131"/>
                    <a:pt x="772" y="4552"/>
                  </a:cubicBezTo>
                  <a:cubicBezTo>
                    <a:pt x="772" y="4644"/>
                    <a:pt x="777" y="4734"/>
                    <a:pt x="787" y="4822"/>
                  </a:cubicBezTo>
                  <a:cubicBezTo>
                    <a:pt x="419" y="4900"/>
                    <a:pt x="124" y="5172"/>
                    <a:pt x="0" y="5528"/>
                  </a:cubicBezTo>
                  <a:lnTo>
                    <a:pt x="11498" y="5528"/>
                  </a:lnTo>
                  <a:cubicBezTo>
                    <a:pt x="11560" y="5322"/>
                    <a:pt x="11593" y="5102"/>
                    <a:pt x="11593" y="4874"/>
                  </a:cubicBezTo>
                  <a:cubicBezTo>
                    <a:pt x="11595" y="3776"/>
                    <a:pt x="10817" y="2869"/>
                    <a:pt x="9798" y="2698"/>
                  </a:cubicBezTo>
                  <a:cubicBezTo>
                    <a:pt x="9798" y="2687"/>
                    <a:pt x="9800" y="2677"/>
                    <a:pt x="9800" y="2667"/>
                  </a:cubicBezTo>
                  <a:cubicBezTo>
                    <a:pt x="9800" y="1958"/>
                    <a:pt x="9242" y="1384"/>
                    <a:pt x="8555" y="1384"/>
                  </a:cubicBezTo>
                  <a:cubicBezTo>
                    <a:pt x="8208" y="1384"/>
                    <a:pt x="7896" y="1529"/>
                    <a:pt x="7668" y="1764"/>
                  </a:cubicBezTo>
                  <a:cubicBezTo>
                    <a:pt x="7442" y="754"/>
                    <a:pt x="6565" y="1"/>
                    <a:pt x="5516" y="1"/>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64"/>
            <p:cNvSpPr/>
            <p:nvPr/>
          </p:nvSpPr>
          <p:spPr>
            <a:xfrm>
              <a:off x="5290242" y="3980265"/>
              <a:ext cx="656499" cy="312883"/>
            </a:xfrm>
            <a:custGeom>
              <a:avLst/>
              <a:gdLst/>
              <a:ahLst/>
              <a:cxnLst/>
              <a:rect l="l" t="t" r="r" b="b"/>
              <a:pathLst>
                <a:path w="15255" h="7270" extrusionOk="0">
                  <a:moveTo>
                    <a:pt x="7259" y="0"/>
                  </a:moveTo>
                  <a:cubicBezTo>
                    <a:pt x="5781" y="0"/>
                    <a:pt x="4563" y="1134"/>
                    <a:pt x="4377" y="2605"/>
                  </a:cubicBezTo>
                  <a:cubicBezTo>
                    <a:pt x="4354" y="2603"/>
                    <a:pt x="4330" y="2600"/>
                    <a:pt x="4307" y="2600"/>
                  </a:cubicBezTo>
                  <a:cubicBezTo>
                    <a:pt x="2490" y="2600"/>
                    <a:pt x="1017" y="4116"/>
                    <a:pt x="1017" y="5986"/>
                  </a:cubicBezTo>
                  <a:cubicBezTo>
                    <a:pt x="1017" y="6105"/>
                    <a:pt x="1023" y="6227"/>
                    <a:pt x="1034" y="6342"/>
                  </a:cubicBezTo>
                  <a:cubicBezTo>
                    <a:pt x="552" y="6442"/>
                    <a:pt x="161" y="6801"/>
                    <a:pt x="1" y="7270"/>
                  </a:cubicBezTo>
                  <a:lnTo>
                    <a:pt x="15128" y="7270"/>
                  </a:lnTo>
                  <a:cubicBezTo>
                    <a:pt x="15209" y="6998"/>
                    <a:pt x="15255" y="6709"/>
                    <a:pt x="15255" y="6409"/>
                  </a:cubicBezTo>
                  <a:cubicBezTo>
                    <a:pt x="15255" y="4968"/>
                    <a:pt x="14231" y="3774"/>
                    <a:pt x="12891" y="3550"/>
                  </a:cubicBezTo>
                  <a:cubicBezTo>
                    <a:pt x="12892" y="3536"/>
                    <a:pt x="12894" y="3523"/>
                    <a:pt x="12894" y="3509"/>
                  </a:cubicBezTo>
                  <a:cubicBezTo>
                    <a:pt x="12894" y="2576"/>
                    <a:pt x="12159" y="1819"/>
                    <a:pt x="11254" y="1819"/>
                  </a:cubicBezTo>
                  <a:cubicBezTo>
                    <a:pt x="10799" y="1819"/>
                    <a:pt x="10386" y="2010"/>
                    <a:pt x="10089" y="2320"/>
                  </a:cubicBezTo>
                  <a:cubicBezTo>
                    <a:pt x="9792" y="992"/>
                    <a:pt x="8639" y="0"/>
                    <a:pt x="7259" y="0"/>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64"/>
            <p:cNvSpPr/>
            <p:nvPr/>
          </p:nvSpPr>
          <p:spPr>
            <a:xfrm>
              <a:off x="5058450" y="4090264"/>
              <a:ext cx="425616" cy="202922"/>
            </a:xfrm>
            <a:custGeom>
              <a:avLst/>
              <a:gdLst/>
              <a:ahLst/>
              <a:cxnLst/>
              <a:rect l="l" t="t" r="r" b="b"/>
              <a:pathLst>
                <a:path w="9890" h="4715" extrusionOk="0">
                  <a:moveTo>
                    <a:pt x="4706" y="0"/>
                  </a:moveTo>
                  <a:cubicBezTo>
                    <a:pt x="3747" y="0"/>
                    <a:pt x="2958" y="736"/>
                    <a:pt x="2838" y="1689"/>
                  </a:cubicBezTo>
                  <a:cubicBezTo>
                    <a:pt x="2822" y="1689"/>
                    <a:pt x="2808" y="1686"/>
                    <a:pt x="2792" y="1686"/>
                  </a:cubicBezTo>
                  <a:cubicBezTo>
                    <a:pt x="1614" y="1686"/>
                    <a:pt x="659" y="2669"/>
                    <a:pt x="659" y="3881"/>
                  </a:cubicBezTo>
                  <a:cubicBezTo>
                    <a:pt x="659" y="3959"/>
                    <a:pt x="665" y="4036"/>
                    <a:pt x="671" y="4113"/>
                  </a:cubicBezTo>
                  <a:cubicBezTo>
                    <a:pt x="358" y="4179"/>
                    <a:pt x="105" y="4410"/>
                    <a:pt x="0" y="4715"/>
                  </a:cubicBezTo>
                  <a:lnTo>
                    <a:pt x="9808" y="4715"/>
                  </a:lnTo>
                  <a:cubicBezTo>
                    <a:pt x="9859" y="4539"/>
                    <a:pt x="9888" y="4352"/>
                    <a:pt x="9888" y="4156"/>
                  </a:cubicBezTo>
                  <a:cubicBezTo>
                    <a:pt x="9889" y="3222"/>
                    <a:pt x="9226" y="2448"/>
                    <a:pt x="8357" y="2302"/>
                  </a:cubicBezTo>
                  <a:cubicBezTo>
                    <a:pt x="8357" y="2293"/>
                    <a:pt x="8359" y="2283"/>
                    <a:pt x="8359" y="2275"/>
                  </a:cubicBezTo>
                  <a:cubicBezTo>
                    <a:pt x="8359" y="1670"/>
                    <a:pt x="7882" y="1180"/>
                    <a:pt x="7296" y="1180"/>
                  </a:cubicBezTo>
                  <a:cubicBezTo>
                    <a:pt x="7000" y="1180"/>
                    <a:pt x="6733" y="1305"/>
                    <a:pt x="6541" y="1504"/>
                  </a:cubicBezTo>
                  <a:cubicBezTo>
                    <a:pt x="6348" y="643"/>
                    <a:pt x="5600" y="0"/>
                    <a:pt x="4706" y="0"/>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64"/>
            <p:cNvSpPr/>
            <p:nvPr/>
          </p:nvSpPr>
          <p:spPr>
            <a:xfrm>
              <a:off x="6785395" y="4055362"/>
              <a:ext cx="499034" cy="237911"/>
            </a:xfrm>
            <a:custGeom>
              <a:avLst/>
              <a:gdLst/>
              <a:ahLst/>
              <a:cxnLst/>
              <a:rect l="l" t="t" r="r" b="b"/>
              <a:pathLst>
                <a:path w="11596" h="5528" extrusionOk="0">
                  <a:moveTo>
                    <a:pt x="5516" y="1"/>
                  </a:moveTo>
                  <a:cubicBezTo>
                    <a:pt x="4394" y="1"/>
                    <a:pt x="3469" y="863"/>
                    <a:pt x="3327" y="1981"/>
                  </a:cubicBezTo>
                  <a:cubicBezTo>
                    <a:pt x="3309" y="1981"/>
                    <a:pt x="3290" y="1978"/>
                    <a:pt x="3274" y="1978"/>
                  </a:cubicBezTo>
                  <a:cubicBezTo>
                    <a:pt x="1893" y="1978"/>
                    <a:pt x="773" y="3131"/>
                    <a:pt x="773" y="4552"/>
                  </a:cubicBezTo>
                  <a:cubicBezTo>
                    <a:pt x="773" y="4644"/>
                    <a:pt x="778" y="4734"/>
                    <a:pt x="787" y="4822"/>
                  </a:cubicBezTo>
                  <a:cubicBezTo>
                    <a:pt x="420" y="4900"/>
                    <a:pt x="124" y="5172"/>
                    <a:pt x="1" y="5528"/>
                  </a:cubicBezTo>
                  <a:lnTo>
                    <a:pt x="11498" y="5528"/>
                  </a:lnTo>
                  <a:cubicBezTo>
                    <a:pt x="11561" y="5322"/>
                    <a:pt x="11595" y="5102"/>
                    <a:pt x="11595" y="4874"/>
                  </a:cubicBezTo>
                  <a:cubicBezTo>
                    <a:pt x="11596" y="3776"/>
                    <a:pt x="10818" y="2869"/>
                    <a:pt x="9799" y="2698"/>
                  </a:cubicBezTo>
                  <a:cubicBezTo>
                    <a:pt x="9799" y="2687"/>
                    <a:pt x="9800" y="2677"/>
                    <a:pt x="9800" y="2667"/>
                  </a:cubicBezTo>
                  <a:cubicBezTo>
                    <a:pt x="9800" y="1958"/>
                    <a:pt x="9242" y="1384"/>
                    <a:pt x="8555" y="1384"/>
                  </a:cubicBezTo>
                  <a:cubicBezTo>
                    <a:pt x="8209" y="1384"/>
                    <a:pt x="7896" y="1529"/>
                    <a:pt x="7669" y="1764"/>
                  </a:cubicBezTo>
                  <a:cubicBezTo>
                    <a:pt x="7444" y="754"/>
                    <a:pt x="6567" y="1"/>
                    <a:pt x="5516" y="1"/>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64"/>
            <p:cNvSpPr/>
            <p:nvPr/>
          </p:nvSpPr>
          <p:spPr>
            <a:xfrm>
              <a:off x="6460904" y="3980265"/>
              <a:ext cx="656499" cy="312883"/>
            </a:xfrm>
            <a:custGeom>
              <a:avLst/>
              <a:gdLst/>
              <a:ahLst/>
              <a:cxnLst/>
              <a:rect l="l" t="t" r="r" b="b"/>
              <a:pathLst>
                <a:path w="15255" h="7270" extrusionOk="0">
                  <a:moveTo>
                    <a:pt x="7258" y="0"/>
                  </a:moveTo>
                  <a:cubicBezTo>
                    <a:pt x="5781" y="0"/>
                    <a:pt x="4562" y="1134"/>
                    <a:pt x="4377" y="2605"/>
                  </a:cubicBezTo>
                  <a:cubicBezTo>
                    <a:pt x="4354" y="2603"/>
                    <a:pt x="4331" y="2600"/>
                    <a:pt x="4307" y="2600"/>
                  </a:cubicBezTo>
                  <a:cubicBezTo>
                    <a:pt x="2490" y="2600"/>
                    <a:pt x="1016" y="4116"/>
                    <a:pt x="1016" y="5986"/>
                  </a:cubicBezTo>
                  <a:cubicBezTo>
                    <a:pt x="1016" y="6105"/>
                    <a:pt x="1022" y="6227"/>
                    <a:pt x="1034" y="6342"/>
                  </a:cubicBezTo>
                  <a:cubicBezTo>
                    <a:pt x="551" y="6442"/>
                    <a:pt x="161" y="6801"/>
                    <a:pt x="0" y="7270"/>
                  </a:cubicBezTo>
                  <a:lnTo>
                    <a:pt x="15129" y="7270"/>
                  </a:lnTo>
                  <a:cubicBezTo>
                    <a:pt x="15209" y="6998"/>
                    <a:pt x="15255" y="6709"/>
                    <a:pt x="15255" y="6409"/>
                  </a:cubicBezTo>
                  <a:cubicBezTo>
                    <a:pt x="15255" y="4968"/>
                    <a:pt x="14231" y="3774"/>
                    <a:pt x="12890" y="3550"/>
                  </a:cubicBezTo>
                  <a:cubicBezTo>
                    <a:pt x="12893" y="3536"/>
                    <a:pt x="12894" y="3523"/>
                    <a:pt x="12894" y="3509"/>
                  </a:cubicBezTo>
                  <a:cubicBezTo>
                    <a:pt x="12894" y="2576"/>
                    <a:pt x="12159" y="1819"/>
                    <a:pt x="11254" y="1819"/>
                  </a:cubicBezTo>
                  <a:cubicBezTo>
                    <a:pt x="10798" y="1819"/>
                    <a:pt x="10386" y="2010"/>
                    <a:pt x="10088" y="2320"/>
                  </a:cubicBezTo>
                  <a:cubicBezTo>
                    <a:pt x="9792" y="992"/>
                    <a:pt x="8639" y="0"/>
                    <a:pt x="7258" y="0"/>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64"/>
            <p:cNvSpPr/>
            <p:nvPr/>
          </p:nvSpPr>
          <p:spPr>
            <a:xfrm>
              <a:off x="6229070" y="4090264"/>
              <a:ext cx="425616" cy="202922"/>
            </a:xfrm>
            <a:custGeom>
              <a:avLst/>
              <a:gdLst/>
              <a:ahLst/>
              <a:cxnLst/>
              <a:rect l="l" t="t" r="r" b="b"/>
              <a:pathLst>
                <a:path w="9890" h="4715" extrusionOk="0">
                  <a:moveTo>
                    <a:pt x="4706" y="0"/>
                  </a:moveTo>
                  <a:cubicBezTo>
                    <a:pt x="3747" y="0"/>
                    <a:pt x="2959" y="736"/>
                    <a:pt x="2838" y="1689"/>
                  </a:cubicBezTo>
                  <a:cubicBezTo>
                    <a:pt x="2823" y="1689"/>
                    <a:pt x="2808" y="1686"/>
                    <a:pt x="2793" y="1686"/>
                  </a:cubicBezTo>
                  <a:cubicBezTo>
                    <a:pt x="1615" y="1686"/>
                    <a:pt x="660" y="2669"/>
                    <a:pt x="660" y="3881"/>
                  </a:cubicBezTo>
                  <a:cubicBezTo>
                    <a:pt x="660" y="3959"/>
                    <a:pt x="665" y="4036"/>
                    <a:pt x="671" y="4113"/>
                  </a:cubicBezTo>
                  <a:cubicBezTo>
                    <a:pt x="359" y="4179"/>
                    <a:pt x="106" y="4410"/>
                    <a:pt x="1" y="4715"/>
                  </a:cubicBezTo>
                  <a:lnTo>
                    <a:pt x="9808" y="4715"/>
                  </a:lnTo>
                  <a:cubicBezTo>
                    <a:pt x="9860" y="4539"/>
                    <a:pt x="9890" y="4352"/>
                    <a:pt x="9890" y="4156"/>
                  </a:cubicBezTo>
                  <a:cubicBezTo>
                    <a:pt x="9890" y="3222"/>
                    <a:pt x="9227" y="2448"/>
                    <a:pt x="8358" y="2302"/>
                  </a:cubicBezTo>
                  <a:cubicBezTo>
                    <a:pt x="8358" y="2293"/>
                    <a:pt x="8359" y="2283"/>
                    <a:pt x="8359" y="2275"/>
                  </a:cubicBezTo>
                  <a:cubicBezTo>
                    <a:pt x="8359" y="1670"/>
                    <a:pt x="7883" y="1180"/>
                    <a:pt x="7297" y="1180"/>
                  </a:cubicBezTo>
                  <a:cubicBezTo>
                    <a:pt x="7001" y="1180"/>
                    <a:pt x="6734" y="1305"/>
                    <a:pt x="6542" y="1504"/>
                  </a:cubicBezTo>
                  <a:cubicBezTo>
                    <a:pt x="6348" y="643"/>
                    <a:pt x="5601" y="0"/>
                    <a:pt x="4706" y="0"/>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64"/>
            <p:cNvSpPr/>
            <p:nvPr/>
          </p:nvSpPr>
          <p:spPr>
            <a:xfrm>
              <a:off x="6171617" y="4130847"/>
              <a:ext cx="340622" cy="162380"/>
            </a:xfrm>
            <a:custGeom>
              <a:avLst/>
              <a:gdLst/>
              <a:ahLst/>
              <a:cxnLst/>
              <a:rect l="l" t="t" r="r" b="b"/>
              <a:pathLst>
                <a:path w="7915" h="3773" extrusionOk="0">
                  <a:moveTo>
                    <a:pt x="3765" y="0"/>
                  </a:moveTo>
                  <a:cubicBezTo>
                    <a:pt x="2998" y="0"/>
                    <a:pt x="2367" y="589"/>
                    <a:pt x="2270" y="1352"/>
                  </a:cubicBezTo>
                  <a:cubicBezTo>
                    <a:pt x="2257" y="1352"/>
                    <a:pt x="2245" y="1350"/>
                    <a:pt x="2234" y="1350"/>
                  </a:cubicBezTo>
                  <a:cubicBezTo>
                    <a:pt x="1290" y="1350"/>
                    <a:pt x="526" y="2136"/>
                    <a:pt x="526" y="3108"/>
                  </a:cubicBezTo>
                  <a:cubicBezTo>
                    <a:pt x="526" y="3170"/>
                    <a:pt x="531" y="3230"/>
                    <a:pt x="536" y="3291"/>
                  </a:cubicBezTo>
                  <a:cubicBezTo>
                    <a:pt x="286" y="3343"/>
                    <a:pt x="83" y="3530"/>
                    <a:pt x="0" y="3773"/>
                  </a:cubicBezTo>
                  <a:lnTo>
                    <a:pt x="7849" y="3773"/>
                  </a:lnTo>
                  <a:cubicBezTo>
                    <a:pt x="7891" y="3632"/>
                    <a:pt x="7914" y="3482"/>
                    <a:pt x="7914" y="3327"/>
                  </a:cubicBezTo>
                  <a:cubicBezTo>
                    <a:pt x="7914" y="2577"/>
                    <a:pt x="7384" y="1958"/>
                    <a:pt x="6689" y="1842"/>
                  </a:cubicBezTo>
                  <a:cubicBezTo>
                    <a:pt x="6689" y="1833"/>
                    <a:pt x="6690" y="1827"/>
                    <a:pt x="6690" y="1821"/>
                  </a:cubicBezTo>
                  <a:cubicBezTo>
                    <a:pt x="6690" y="1336"/>
                    <a:pt x="6308" y="945"/>
                    <a:pt x="5839" y="945"/>
                  </a:cubicBezTo>
                  <a:cubicBezTo>
                    <a:pt x="5602" y="945"/>
                    <a:pt x="5388" y="1044"/>
                    <a:pt x="5234" y="1204"/>
                  </a:cubicBezTo>
                  <a:cubicBezTo>
                    <a:pt x="5080" y="515"/>
                    <a:pt x="4481" y="0"/>
                    <a:pt x="3765" y="0"/>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64"/>
            <p:cNvSpPr/>
            <p:nvPr/>
          </p:nvSpPr>
          <p:spPr>
            <a:xfrm>
              <a:off x="5472068" y="3781353"/>
              <a:ext cx="886736" cy="216823"/>
            </a:xfrm>
            <a:custGeom>
              <a:avLst/>
              <a:gdLst/>
              <a:ahLst/>
              <a:cxnLst/>
              <a:rect l="l" t="t" r="r" b="b"/>
              <a:pathLst>
                <a:path w="20605" h="5038" extrusionOk="0">
                  <a:moveTo>
                    <a:pt x="10791" y="0"/>
                  </a:moveTo>
                  <a:cubicBezTo>
                    <a:pt x="9323" y="0"/>
                    <a:pt x="8011" y="193"/>
                    <a:pt x="7092" y="473"/>
                  </a:cubicBezTo>
                  <a:cubicBezTo>
                    <a:pt x="3818" y="1470"/>
                    <a:pt x="0" y="5037"/>
                    <a:pt x="0" y="5037"/>
                  </a:cubicBezTo>
                  <a:lnTo>
                    <a:pt x="20605" y="4477"/>
                  </a:lnTo>
                  <a:cubicBezTo>
                    <a:pt x="18486" y="1048"/>
                    <a:pt x="14215" y="0"/>
                    <a:pt x="10791" y="0"/>
                  </a:cubicBezTo>
                  <a:close/>
                </a:path>
              </a:pathLst>
            </a:custGeom>
            <a:solidFill>
              <a:srgbClr val="FF9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64"/>
            <p:cNvSpPr/>
            <p:nvPr/>
          </p:nvSpPr>
          <p:spPr>
            <a:xfrm>
              <a:off x="5508390" y="3815480"/>
              <a:ext cx="314069" cy="167846"/>
            </a:xfrm>
            <a:custGeom>
              <a:avLst/>
              <a:gdLst/>
              <a:ahLst/>
              <a:cxnLst/>
              <a:rect l="l" t="t" r="r" b="b"/>
              <a:pathLst>
                <a:path w="7298" h="3900" extrusionOk="0">
                  <a:moveTo>
                    <a:pt x="7298" y="1"/>
                  </a:moveTo>
                  <a:lnTo>
                    <a:pt x="5703" y="125"/>
                  </a:lnTo>
                  <a:cubicBezTo>
                    <a:pt x="2884" y="1268"/>
                    <a:pt x="0" y="3900"/>
                    <a:pt x="0" y="3900"/>
                  </a:cubicBezTo>
                  <a:lnTo>
                    <a:pt x="2948" y="3712"/>
                  </a:lnTo>
                  <a:cubicBezTo>
                    <a:pt x="2948" y="3712"/>
                    <a:pt x="4985" y="1267"/>
                    <a:pt x="7298" y="1"/>
                  </a:cubicBez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64"/>
            <p:cNvSpPr/>
            <p:nvPr/>
          </p:nvSpPr>
          <p:spPr>
            <a:xfrm>
              <a:off x="5532405" y="3815480"/>
              <a:ext cx="290056" cy="166383"/>
            </a:xfrm>
            <a:custGeom>
              <a:avLst/>
              <a:gdLst/>
              <a:ahLst/>
              <a:cxnLst/>
              <a:rect l="l" t="t" r="r" b="b"/>
              <a:pathLst>
                <a:path w="6740" h="3866" extrusionOk="0">
                  <a:moveTo>
                    <a:pt x="6740" y="1"/>
                  </a:moveTo>
                  <a:lnTo>
                    <a:pt x="5701" y="83"/>
                  </a:lnTo>
                  <a:cubicBezTo>
                    <a:pt x="3218" y="1165"/>
                    <a:pt x="758" y="3208"/>
                    <a:pt x="0" y="3865"/>
                  </a:cubicBezTo>
                  <a:lnTo>
                    <a:pt x="2390" y="3712"/>
                  </a:lnTo>
                  <a:cubicBezTo>
                    <a:pt x="2390" y="3712"/>
                    <a:pt x="4429" y="1267"/>
                    <a:pt x="6740" y="1"/>
                  </a:cubicBez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64"/>
            <p:cNvSpPr/>
            <p:nvPr/>
          </p:nvSpPr>
          <p:spPr>
            <a:xfrm>
              <a:off x="6000033" y="4109544"/>
              <a:ext cx="172656" cy="188633"/>
            </a:xfrm>
            <a:custGeom>
              <a:avLst/>
              <a:gdLst/>
              <a:ahLst/>
              <a:cxnLst/>
              <a:rect l="l" t="t" r="r" b="b"/>
              <a:pathLst>
                <a:path w="4012" h="4383" extrusionOk="0">
                  <a:moveTo>
                    <a:pt x="2006" y="0"/>
                  </a:moveTo>
                  <a:cubicBezTo>
                    <a:pt x="898" y="0"/>
                    <a:pt x="0" y="981"/>
                    <a:pt x="0" y="2191"/>
                  </a:cubicBezTo>
                  <a:cubicBezTo>
                    <a:pt x="0" y="3401"/>
                    <a:pt x="898" y="4382"/>
                    <a:pt x="2006" y="4382"/>
                  </a:cubicBezTo>
                  <a:cubicBezTo>
                    <a:pt x="3113" y="4382"/>
                    <a:pt x="4011" y="3401"/>
                    <a:pt x="4011" y="2191"/>
                  </a:cubicBezTo>
                  <a:cubicBezTo>
                    <a:pt x="4011" y="981"/>
                    <a:pt x="3113" y="0"/>
                    <a:pt x="2006" y="0"/>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64"/>
            <p:cNvSpPr/>
            <p:nvPr/>
          </p:nvSpPr>
          <p:spPr>
            <a:xfrm>
              <a:off x="6015999" y="4109544"/>
              <a:ext cx="172656" cy="188633"/>
            </a:xfrm>
            <a:custGeom>
              <a:avLst/>
              <a:gdLst/>
              <a:ahLst/>
              <a:cxnLst/>
              <a:rect l="l" t="t" r="r" b="b"/>
              <a:pathLst>
                <a:path w="4012" h="4383" extrusionOk="0">
                  <a:moveTo>
                    <a:pt x="2006" y="0"/>
                  </a:moveTo>
                  <a:cubicBezTo>
                    <a:pt x="898" y="0"/>
                    <a:pt x="1" y="981"/>
                    <a:pt x="1" y="2191"/>
                  </a:cubicBezTo>
                  <a:cubicBezTo>
                    <a:pt x="1" y="3401"/>
                    <a:pt x="898" y="4382"/>
                    <a:pt x="2006" y="4382"/>
                  </a:cubicBezTo>
                  <a:cubicBezTo>
                    <a:pt x="3114" y="4382"/>
                    <a:pt x="4012" y="3401"/>
                    <a:pt x="4012" y="2191"/>
                  </a:cubicBezTo>
                  <a:cubicBezTo>
                    <a:pt x="4012" y="981"/>
                    <a:pt x="3114" y="0"/>
                    <a:pt x="2006"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64"/>
            <p:cNvSpPr/>
            <p:nvPr/>
          </p:nvSpPr>
          <p:spPr>
            <a:xfrm>
              <a:off x="6068158" y="4163210"/>
              <a:ext cx="68297" cy="74498"/>
            </a:xfrm>
            <a:custGeom>
              <a:avLst/>
              <a:gdLst/>
              <a:ahLst/>
              <a:cxnLst/>
              <a:rect l="l" t="t" r="r" b="b"/>
              <a:pathLst>
                <a:path w="1587" h="1731" extrusionOk="0">
                  <a:moveTo>
                    <a:pt x="794" y="1"/>
                  </a:moveTo>
                  <a:cubicBezTo>
                    <a:pt x="356" y="1"/>
                    <a:pt x="1" y="388"/>
                    <a:pt x="1" y="866"/>
                  </a:cubicBezTo>
                  <a:cubicBezTo>
                    <a:pt x="1" y="1344"/>
                    <a:pt x="356" y="1731"/>
                    <a:pt x="794" y="1731"/>
                  </a:cubicBezTo>
                  <a:cubicBezTo>
                    <a:pt x="1232" y="1731"/>
                    <a:pt x="1586" y="1344"/>
                    <a:pt x="1586" y="866"/>
                  </a:cubicBezTo>
                  <a:cubicBezTo>
                    <a:pt x="1586" y="388"/>
                    <a:pt x="1232" y="1"/>
                    <a:pt x="794" y="1"/>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64"/>
            <p:cNvSpPr/>
            <p:nvPr/>
          </p:nvSpPr>
          <p:spPr>
            <a:xfrm>
              <a:off x="5355656" y="4109544"/>
              <a:ext cx="172656" cy="188633"/>
            </a:xfrm>
            <a:custGeom>
              <a:avLst/>
              <a:gdLst/>
              <a:ahLst/>
              <a:cxnLst/>
              <a:rect l="l" t="t" r="r" b="b"/>
              <a:pathLst>
                <a:path w="4012" h="4383" extrusionOk="0">
                  <a:moveTo>
                    <a:pt x="2006" y="0"/>
                  </a:moveTo>
                  <a:cubicBezTo>
                    <a:pt x="899" y="0"/>
                    <a:pt x="1" y="981"/>
                    <a:pt x="1" y="2191"/>
                  </a:cubicBezTo>
                  <a:cubicBezTo>
                    <a:pt x="1" y="3401"/>
                    <a:pt x="899" y="4382"/>
                    <a:pt x="2006" y="4382"/>
                  </a:cubicBezTo>
                  <a:cubicBezTo>
                    <a:pt x="3114" y="4382"/>
                    <a:pt x="4012" y="3401"/>
                    <a:pt x="4012" y="2191"/>
                  </a:cubicBezTo>
                  <a:cubicBezTo>
                    <a:pt x="4012" y="981"/>
                    <a:pt x="3114" y="0"/>
                    <a:pt x="2006" y="0"/>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64"/>
            <p:cNvSpPr/>
            <p:nvPr/>
          </p:nvSpPr>
          <p:spPr>
            <a:xfrm>
              <a:off x="5371622" y="4109544"/>
              <a:ext cx="172656" cy="188633"/>
            </a:xfrm>
            <a:custGeom>
              <a:avLst/>
              <a:gdLst/>
              <a:ahLst/>
              <a:cxnLst/>
              <a:rect l="l" t="t" r="r" b="b"/>
              <a:pathLst>
                <a:path w="4012" h="4383" extrusionOk="0">
                  <a:moveTo>
                    <a:pt x="2006" y="0"/>
                  </a:moveTo>
                  <a:cubicBezTo>
                    <a:pt x="898" y="0"/>
                    <a:pt x="0" y="981"/>
                    <a:pt x="0" y="2191"/>
                  </a:cubicBezTo>
                  <a:cubicBezTo>
                    <a:pt x="0" y="3401"/>
                    <a:pt x="898" y="4382"/>
                    <a:pt x="2006" y="4382"/>
                  </a:cubicBezTo>
                  <a:cubicBezTo>
                    <a:pt x="3114" y="4382"/>
                    <a:pt x="4011" y="3401"/>
                    <a:pt x="4011" y="2191"/>
                  </a:cubicBezTo>
                  <a:cubicBezTo>
                    <a:pt x="4011" y="981"/>
                    <a:pt x="3114" y="0"/>
                    <a:pt x="2006"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64"/>
            <p:cNvSpPr/>
            <p:nvPr/>
          </p:nvSpPr>
          <p:spPr>
            <a:xfrm>
              <a:off x="5423222" y="4170612"/>
              <a:ext cx="69458" cy="75832"/>
            </a:xfrm>
            <a:custGeom>
              <a:avLst/>
              <a:gdLst/>
              <a:ahLst/>
              <a:cxnLst/>
              <a:rect l="l" t="t" r="r" b="b"/>
              <a:pathLst>
                <a:path w="1614" h="1762" extrusionOk="0">
                  <a:moveTo>
                    <a:pt x="807" y="0"/>
                  </a:moveTo>
                  <a:cubicBezTo>
                    <a:pt x="361" y="0"/>
                    <a:pt x="0" y="394"/>
                    <a:pt x="0" y="881"/>
                  </a:cubicBezTo>
                  <a:cubicBezTo>
                    <a:pt x="0" y="1368"/>
                    <a:pt x="361" y="1761"/>
                    <a:pt x="807" y="1761"/>
                  </a:cubicBezTo>
                  <a:cubicBezTo>
                    <a:pt x="1253" y="1761"/>
                    <a:pt x="1614" y="1368"/>
                    <a:pt x="1614" y="881"/>
                  </a:cubicBezTo>
                  <a:cubicBezTo>
                    <a:pt x="1614" y="394"/>
                    <a:pt x="1253" y="0"/>
                    <a:pt x="807" y="0"/>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64"/>
            <p:cNvSpPr/>
            <p:nvPr/>
          </p:nvSpPr>
          <p:spPr>
            <a:xfrm>
              <a:off x="5189150" y="3967612"/>
              <a:ext cx="1245175" cy="252071"/>
            </a:xfrm>
            <a:custGeom>
              <a:avLst/>
              <a:gdLst/>
              <a:ahLst/>
              <a:cxnLst/>
              <a:rect l="l" t="t" r="r" b="b"/>
              <a:pathLst>
                <a:path w="28934" h="5857" extrusionOk="0">
                  <a:moveTo>
                    <a:pt x="26736" y="0"/>
                  </a:moveTo>
                  <a:cubicBezTo>
                    <a:pt x="26725" y="0"/>
                    <a:pt x="26714" y="0"/>
                    <a:pt x="26703" y="0"/>
                  </a:cubicBezTo>
                  <a:cubicBezTo>
                    <a:pt x="23926" y="64"/>
                    <a:pt x="7976" y="434"/>
                    <a:pt x="4831" y="678"/>
                  </a:cubicBezTo>
                  <a:cubicBezTo>
                    <a:pt x="1" y="1053"/>
                    <a:pt x="1078" y="5857"/>
                    <a:pt x="1078" y="5857"/>
                  </a:cubicBezTo>
                  <a:lnTo>
                    <a:pt x="1078" y="5855"/>
                  </a:lnTo>
                  <a:lnTo>
                    <a:pt x="3573" y="5855"/>
                  </a:lnTo>
                  <a:lnTo>
                    <a:pt x="28658" y="5262"/>
                  </a:lnTo>
                  <a:cubicBezTo>
                    <a:pt x="28934" y="3267"/>
                    <a:pt x="28615" y="1565"/>
                    <a:pt x="28309" y="896"/>
                  </a:cubicBezTo>
                  <a:cubicBezTo>
                    <a:pt x="28051" y="331"/>
                    <a:pt x="27327" y="0"/>
                    <a:pt x="26736" y="0"/>
                  </a:cubicBezTo>
                  <a:close/>
                </a:path>
              </a:pathLst>
            </a:custGeom>
            <a:solidFill>
              <a:srgbClr val="FFB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64"/>
            <p:cNvSpPr/>
            <p:nvPr/>
          </p:nvSpPr>
          <p:spPr>
            <a:xfrm>
              <a:off x="5619940" y="3772875"/>
              <a:ext cx="846283" cy="218889"/>
            </a:xfrm>
            <a:custGeom>
              <a:avLst/>
              <a:gdLst/>
              <a:ahLst/>
              <a:cxnLst/>
              <a:rect l="l" t="t" r="r" b="b"/>
              <a:pathLst>
                <a:path w="19665" h="5086" extrusionOk="0">
                  <a:moveTo>
                    <a:pt x="9443" y="1"/>
                  </a:moveTo>
                  <a:cubicBezTo>
                    <a:pt x="8574" y="1"/>
                    <a:pt x="7712" y="73"/>
                    <a:pt x="6863" y="197"/>
                  </a:cubicBezTo>
                  <a:cubicBezTo>
                    <a:pt x="3595" y="671"/>
                    <a:pt x="0" y="5086"/>
                    <a:pt x="0" y="5086"/>
                  </a:cubicBezTo>
                  <a:lnTo>
                    <a:pt x="19665" y="4672"/>
                  </a:lnTo>
                  <a:cubicBezTo>
                    <a:pt x="16372" y="1118"/>
                    <a:pt x="12852" y="1"/>
                    <a:pt x="9443" y="1"/>
                  </a:cubicBezTo>
                  <a:close/>
                </a:path>
              </a:pathLst>
            </a:custGeom>
            <a:solidFill>
              <a:srgbClr val="FFB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64"/>
            <p:cNvSpPr/>
            <p:nvPr/>
          </p:nvSpPr>
          <p:spPr>
            <a:xfrm>
              <a:off x="5302937" y="3968473"/>
              <a:ext cx="1299356" cy="251210"/>
            </a:xfrm>
            <a:custGeom>
              <a:avLst/>
              <a:gdLst/>
              <a:ahLst/>
              <a:cxnLst/>
              <a:rect l="l" t="t" r="r" b="b"/>
              <a:pathLst>
                <a:path w="30193" h="5837" extrusionOk="0">
                  <a:moveTo>
                    <a:pt x="26926" y="1"/>
                  </a:moveTo>
                  <a:cubicBezTo>
                    <a:pt x="26921" y="1"/>
                    <a:pt x="26917" y="1"/>
                    <a:pt x="26912" y="1"/>
                  </a:cubicBezTo>
                  <a:cubicBezTo>
                    <a:pt x="22295" y="88"/>
                    <a:pt x="7968" y="319"/>
                    <a:pt x="4994" y="542"/>
                  </a:cubicBezTo>
                  <a:cubicBezTo>
                    <a:pt x="0" y="915"/>
                    <a:pt x="1434" y="5837"/>
                    <a:pt x="1434" y="5837"/>
                  </a:cubicBezTo>
                  <a:lnTo>
                    <a:pt x="29906" y="5636"/>
                  </a:lnTo>
                  <a:cubicBezTo>
                    <a:pt x="30193" y="3642"/>
                    <a:pt x="30103" y="2231"/>
                    <a:pt x="29800" y="1556"/>
                  </a:cubicBezTo>
                  <a:cubicBezTo>
                    <a:pt x="29262" y="359"/>
                    <a:pt x="27380" y="1"/>
                    <a:pt x="26926" y="1"/>
                  </a:cubicBezTo>
                  <a:close/>
                </a:path>
              </a:pathLst>
            </a:custGeom>
            <a:solidFill>
              <a:srgbClr val="FF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64"/>
            <p:cNvSpPr/>
            <p:nvPr/>
          </p:nvSpPr>
          <p:spPr>
            <a:xfrm>
              <a:off x="5693359" y="3800117"/>
              <a:ext cx="320912" cy="168234"/>
            </a:xfrm>
            <a:custGeom>
              <a:avLst/>
              <a:gdLst/>
              <a:ahLst/>
              <a:cxnLst/>
              <a:rect l="l" t="t" r="r" b="b"/>
              <a:pathLst>
                <a:path w="7457" h="3909" extrusionOk="0">
                  <a:moveTo>
                    <a:pt x="7145" y="1"/>
                  </a:moveTo>
                  <a:cubicBezTo>
                    <a:pt x="2230" y="1"/>
                    <a:pt x="153" y="3700"/>
                    <a:pt x="1" y="3909"/>
                  </a:cubicBezTo>
                  <a:lnTo>
                    <a:pt x="7456" y="3592"/>
                  </a:lnTo>
                  <a:lnTo>
                    <a:pt x="7456" y="6"/>
                  </a:lnTo>
                  <a:cubicBezTo>
                    <a:pt x="7351" y="3"/>
                    <a:pt x="7247" y="1"/>
                    <a:pt x="7145" y="1"/>
                  </a:cubicBez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64"/>
            <p:cNvSpPr/>
            <p:nvPr/>
          </p:nvSpPr>
          <p:spPr>
            <a:xfrm>
              <a:off x="5693359" y="3800117"/>
              <a:ext cx="306710" cy="168234"/>
            </a:xfrm>
            <a:custGeom>
              <a:avLst/>
              <a:gdLst/>
              <a:ahLst/>
              <a:cxnLst/>
              <a:rect l="l" t="t" r="r" b="b"/>
              <a:pathLst>
                <a:path w="7127" h="3909" extrusionOk="0">
                  <a:moveTo>
                    <a:pt x="6828" y="1"/>
                  </a:moveTo>
                  <a:cubicBezTo>
                    <a:pt x="2132" y="1"/>
                    <a:pt x="147" y="3700"/>
                    <a:pt x="1" y="3909"/>
                  </a:cubicBezTo>
                  <a:lnTo>
                    <a:pt x="7126" y="3592"/>
                  </a:lnTo>
                  <a:lnTo>
                    <a:pt x="7126" y="6"/>
                  </a:lnTo>
                  <a:cubicBezTo>
                    <a:pt x="7026" y="3"/>
                    <a:pt x="6926" y="1"/>
                    <a:pt x="6828" y="1"/>
                  </a:cubicBez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64"/>
            <p:cNvSpPr/>
            <p:nvPr/>
          </p:nvSpPr>
          <p:spPr>
            <a:xfrm>
              <a:off x="6047544" y="3798481"/>
              <a:ext cx="353360" cy="154677"/>
            </a:xfrm>
            <a:custGeom>
              <a:avLst/>
              <a:gdLst/>
              <a:ahLst/>
              <a:cxnLst/>
              <a:rect l="l" t="t" r="r" b="b"/>
              <a:pathLst>
                <a:path w="8211" h="3594" extrusionOk="0">
                  <a:moveTo>
                    <a:pt x="382" y="1"/>
                  </a:moveTo>
                  <a:cubicBezTo>
                    <a:pt x="257" y="1"/>
                    <a:pt x="129" y="3"/>
                    <a:pt x="0" y="6"/>
                  </a:cubicBezTo>
                  <a:lnTo>
                    <a:pt x="0" y="3593"/>
                  </a:lnTo>
                  <a:lnTo>
                    <a:pt x="8210" y="3505"/>
                  </a:lnTo>
                  <a:cubicBezTo>
                    <a:pt x="8043" y="3296"/>
                    <a:pt x="5768" y="1"/>
                    <a:pt x="382" y="1"/>
                  </a:cubicBez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64"/>
            <p:cNvSpPr/>
            <p:nvPr/>
          </p:nvSpPr>
          <p:spPr>
            <a:xfrm>
              <a:off x="6047544" y="3798481"/>
              <a:ext cx="326076" cy="154677"/>
            </a:xfrm>
            <a:custGeom>
              <a:avLst/>
              <a:gdLst/>
              <a:ahLst/>
              <a:cxnLst/>
              <a:rect l="l" t="t" r="r" b="b"/>
              <a:pathLst>
                <a:path w="7577" h="3594" extrusionOk="0">
                  <a:moveTo>
                    <a:pt x="353" y="1"/>
                  </a:moveTo>
                  <a:cubicBezTo>
                    <a:pt x="237" y="1"/>
                    <a:pt x="119" y="3"/>
                    <a:pt x="0" y="6"/>
                  </a:cubicBezTo>
                  <a:lnTo>
                    <a:pt x="0" y="3593"/>
                  </a:lnTo>
                  <a:lnTo>
                    <a:pt x="7576" y="3505"/>
                  </a:lnTo>
                  <a:cubicBezTo>
                    <a:pt x="7422" y="3296"/>
                    <a:pt x="5322" y="1"/>
                    <a:pt x="353" y="1"/>
                  </a:cubicBez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64"/>
            <p:cNvSpPr/>
            <p:nvPr/>
          </p:nvSpPr>
          <p:spPr>
            <a:xfrm>
              <a:off x="6424754" y="3967225"/>
              <a:ext cx="32836" cy="243894"/>
            </a:xfrm>
            <a:custGeom>
              <a:avLst/>
              <a:gdLst/>
              <a:ahLst/>
              <a:cxnLst/>
              <a:rect l="l" t="t" r="r" b="b"/>
              <a:pathLst>
                <a:path w="763" h="5667" extrusionOk="0">
                  <a:moveTo>
                    <a:pt x="55" y="0"/>
                  </a:moveTo>
                  <a:lnTo>
                    <a:pt x="0" y="106"/>
                  </a:lnTo>
                  <a:cubicBezTo>
                    <a:pt x="26" y="122"/>
                    <a:pt x="643" y="574"/>
                    <a:pt x="553" y="5664"/>
                  </a:cubicBezTo>
                  <a:lnTo>
                    <a:pt x="670" y="5666"/>
                  </a:lnTo>
                  <a:cubicBezTo>
                    <a:pt x="762" y="487"/>
                    <a:pt x="128" y="35"/>
                    <a:pt x="55" y="0"/>
                  </a:cubicBezTo>
                  <a:close/>
                </a:path>
              </a:pathLst>
            </a:custGeom>
            <a:solidFill>
              <a:srgbClr val="FF9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64"/>
            <p:cNvSpPr/>
            <p:nvPr/>
          </p:nvSpPr>
          <p:spPr>
            <a:xfrm>
              <a:off x="6027403" y="3798395"/>
              <a:ext cx="9597" cy="415183"/>
            </a:xfrm>
            <a:custGeom>
              <a:avLst/>
              <a:gdLst/>
              <a:ahLst/>
              <a:cxnLst/>
              <a:rect l="l" t="t" r="r" b="b"/>
              <a:pathLst>
                <a:path w="223" h="9647" extrusionOk="0">
                  <a:moveTo>
                    <a:pt x="119" y="0"/>
                  </a:moveTo>
                  <a:lnTo>
                    <a:pt x="0" y="1"/>
                  </a:lnTo>
                  <a:lnTo>
                    <a:pt x="104" y="9646"/>
                  </a:lnTo>
                  <a:lnTo>
                    <a:pt x="222" y="9645"/>
                  </a:lnTo>
                  <a:lnTo>
                    <a:pt x="119" y="0"/>
                  </a:lnTo>
                  <a:close/>
                </a:path>
              </a:pathLst>
            </a:custGeom>
            <a:solidFill>
              <a:srgbClr val="FF9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64"/>
            <p:cNvSpPr/>
            <p:nvPr/>
          </p:nvSpPr>
          <p:spPr>
            <a:xfrm>
              <a:off x="5915467" y="4015554"/>
              <a:ext cx="98808" cy="13471"/>
            </a:xfrm>
            <a:custGeom>
              <a:avLst/>
              <a:gdLst/>
              <a:ahLst/>
              <a:cxnLst/>
              <a:rect l="l" t="t" r="r" b="b"/>
              <a:pathLst>
                <a:path w="2296" h="313" extrusionOk="0">
                  <a:moveTo>
                    <a:pt x="3" y="1"/>
                  </a:moveTo>
                  <a:cubicBezTo>
                    <a:pt x="2" y="1"/>
                    <a:pt x="1" y="2"/>
                    <a:pt x="1" y="3"/>
                  </a:cubicBezTo>
                  <a:lnTo>
                    <a:pt x="1" y="309"/>
                  </a:lnTo>
                  <a:cubicBezTo>
                    <a:pt x="1" y="311"/>
                    <a:pt x="2" y="312"/>
                    <a:pt x="3" y="312"/>
                  </a:cubicBezTo>
                  <a:lnTo>
                    <a:pt x="2292" y="312"/>
                  </a:lnTo>
                  <a:cubicBezTo>
                    <a:pt x="2294" y="312"/>
                    <a:pt x="2295" y="311"/>
                    <a:pt x="2295" y="309"/>
                  </a:cubicBezTo>
                  <a:lnTo>
                    <a:pt x="2295" y="3"/>
                  </a:lnTo>
                  <a:cubicBezTo>
                    <a:pt x="2295" y="2"/>
                    <a:pt x="2294" y="1"/>
                    <a:pt x="2292" y="1"/>
                  </a:cubicBezTo>
                  <a:close/>
                </a:path>
              </a:pathLst>
            </a:custGeom>
            <a:solidFill>
              <a:srgbClr val="FF9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64"/>
            <p:cNvSpPr/>
            <p:nvPr/>
          </p:nvSpPr>
          <p:spPr>
            <a:xfrm>
              <a:off x="5915467" y="4015554"/>
              <a:ext cx="88523" cy="13471"/>
            </a:xfrm>
            <a:custGeom>
              <a:avLst/>
              <a:gdLst/>
              <a:ahLst/>
              <a:cxnLst/>
              <a:rect l="l" t="t" r="r" b="b"/>
              <a:pathLst>
                <a:path w="2057" h="313" extrusionOk="0">
                  <a:moveTo>
                    <a:pt x="3" y="1"/>
                  </a:moveTo>
                  <a:cubicBezTo>
                    <a:pt x="2" y="1"/>
                    <a:pt x="1" y="2"/>
                    <a:pt x="1" y="3"/>
                  </a:cubicBezTo>
                  <a:lnTo>
                    <a:pt x="1" y="309"/>
                  </a:lnTo>
                  <a:cubicBezTo>
                    <a:pt x="1" y="311"/>
                    <a:pt x="2" y="312"/>
                    <a:pt x="3" y="312"/>
                  </a:cubicBezTo>
                  <a:lnTo>
                    <a:pt x="2053" y="312"/>
                  </a:lnTo>
                  <a:cubicBezTo>
                    <a:pt x="2055" y="312"/>
                    <a:pt x="2056" y="311"/>
                    <a:pt x="2056" y="309"/>
                  </a:cubicBezTo>
                  <a:lnTo>
                    <a:pt x="2056" y="3"/>
                  </a:lnTo>
                  <a:cubicBezTo>
                    <a:pt x="2056" y="2"/>
                    <a:pt x="2055" y="1"/>
                    <a:pt x="2053" y="1"/>
                  </a:cubicBezTo>
                  <a:close/>
                </a:path>
              </a:pathLst>
            </a:custGeom>
            <a:solidFill>
              <a:srgbClr val="FFB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64"/>
            <p:cNvSpPr/>
            <p:nvPr/>
          </p:nvSpPr>
          <p:spPr>
            <a:xfrm>
              <a:off x="6302058" y="4015554"/>
              <a:ext cx="98851" cy="13471"/>
            </a:xfrm>
            <a:custGeom>
              <a:avLst/>
              <a:gdLst/>
              <a:ahLst/>
              <a:cxnLst/>
              <a:rect l="l" t="t" r="r" b="b"/>
              <a:pathLst>
                <a:path w="2297" h="313" extrusionOk="0">
                  <a:moveTo>
                    <a:pt x="3" y="1"/>
                  </a:moveTo>
                  <a:cubicBezTo>
                    <a:pt x="2" y="1"/>
                    <a:pt x="1" y="2"/>
                    <a:pt x="1" y="3"/>
                  </a:cubicBezTo>
                  <a:lnTo>
                    <a:pt x="1" y="309"/>
                  </a:lnTo>
                  <a:cubicBezTo>
                    <a:pt x="1" y="311"/>
                    <a:pt x="2" y="312"/>
                    <a:pt x="3" y="312"/>
                  </a:cubicBezTo>
                  <a:lnTo>
                    <a:pt x="2293" y="312"/>
                  </a:lnTo>
                  <a:cubicBezTo>
                    <a:pt x="2295" y="312"/>
                    <a:pt x="2296" y="311"/>
                    <a:pt x="2295" y="309"/>
                  </a:cubicBezTo>
                  <a:lnTo>
                    <a:pt x="2295" y="3"/>
                  </a:lnTo>
                  <a:cubicBezTo>
                    <a:pt x="2295" y="2"/>
                    <a:pt x="2294" y="1"/>
                    <a:pt x="2293" y="1"/>
                  </a:cubicBezTo>
                  <a:close/>
                </a:path>
              </a:pathLst>
            </a:custGeom>
            <a:solidFill>
              <a:srgbClr val="FF9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64"/>
            <p:cNvSpPr/>
            <p:nvPr/>
          </p:nvSpPr>
          <p:spPr>
            <a:xfrm>
              <a:off x="5348340" y="4181070"/>
              <a:ext cx="1258128" cy="38519"/>
            </a:xfrm>
            <a:custGeom>
              <a:avLst/>
              <a:gdLst/>
              <a:ahLst/>
              <a:cxnLst/>
              <a:rect l="l" t="t" r="r" b="b"/>
              <a:pathLst>
                <a:path w="29235" h="895" extrusionOk="0">
                  <a:moveTo>
                    <a:pt x="1" y="1"/>
                  </a:moveTo>
                  <a:lnTo>
                    <a:pt x="1" y="895"/>
                  </a:lnTo>
                  <a:lnTo>
                    <a:pt x="29234" y="895"/>
                  </a:lnTo>
                  <a:lnTo>
                    <a:pt x="29234" y="1"/>
                  </a:lnTo>
                  <a:close/>
                </a:path>
              </a:pathLst>
            </a:custGeom>
            <a:solidFill>
              <a:srgbClr val="88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64"/>
            <p:cNvSpPr/>
            <p:nvPr/>
          </p:nvSpPr>
          <p:spPr>
            <a:xfrm>
              <a:off x="5522506" y="4089361"/>
              <a:ext cx="241814" cy="130318"/>
            </a:xfrm>
            <a:custGeom>
              <a:avLst/>
              <a:gdLst/>
              <a:ahLst/>
              <a:cxnLst/>
              <a:rect l="l" t="t" r="r" b="b"/>
              <a:pathLst>
                <a:path w="5619" h="3028" extrusionOk="0">
                  <a:moveTo>
                    <a:pt x="2807" y="0"/>
                  </a:moveTo>
                  <a:cubicBezTo>
                    <a:pt x="1257" y="0"/>
                    <a:pt x="0" y="1110"/>
                    <a:pt x="0" y="2660"/>
                  </a:cubicBezTo>
                  <a:cubicBezTo>
                    <a:pt x="0" y="2758"/>
                    <a:pt x="15" y="2932"/>
                    <a:pt x="23" y="3028"/>
                  </a:cubicBezTo>
                  <a:lnTo>
                    <a:pt x="5616" y="3028"/>
                  </a:lnTo>
                  <a:cubicBezTo>
                    <a:pt x="5619" y="2972"/>
                    <a:pt x="5614" y="2717"/>
                    <a:pt x="5614" y="2660"/>
                  </a:cubicBezTo>
                  <a:cubicBezTo>
                    <a:pt x="5614" y="1110"/>
                    <a:pt x="4358" y="0"/>
                    <a:pt x="2807"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64"/>
            <p:cNvSpPr/>
            <p:nvPr/>
          </p:nvSpPr>
          <p:spPr>
            <a:xfrm>
              <a:off x="5522420" y="4097494"/>
              <a:ext cx="223007" cy="122183"/>
            </a:xfrm>
            <a:custGeom>
              <a:avLst/>
              <a:gdLst/>
              <a:ahLst/>
              <a:cxnLst/>
              <a:rect l="l" t="t" r="r" b="b"/>
              <a:pathLst>
                <a:path w="5182" h="2839" extrusionOk="0">
                  <a:moveTo>
                    <a:pt x="2588" y="0"/>
                  </a:moveTo>
                  <a:cubicBezTo>
                    <a:pt x="1159" y="0"/>
                    <a:pt x="1" y="1040"/>
                    <a:pt x="1" y="2494"/>
                  </a:cubicBezTo>
                  <a:cubicBezTo>
                    <a:pt x="1" y="2585"/>
                    <a:pt x="13" y="2750"/>
                    <a:pt x="23" y="2839"/>
                  </a:cubicBezTo>
                  <a:lnTo>
                    <a:pt x="5177" y="2839"/>
                  </a:lnTo>
                  <a:cubicBezTo>
                    <a:pt x="5182" y="2785"/>
                    <a:pt x="5176" y="2546"/>
                    <a:pt x="5176" y="2494"/>
                  </a:cubicBezTo>
                  <a:cubicBezTo>
                    <a:pt x="5176" y="1040"/>
                    <a:pt x="4018" y="0"/>
                    <a:pt x="2588" y="0"/>
                  </a:cubicBezTo>
                  <a:close/>
                </a:path>
              </a:pathLst>
            </a:custGeom>
            <a:solidFill>
              <a:srgbClr val="5C5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64"/>
            <p:cNvSpPr/>
            <p:nvPr/>
          </p:nvSpPr>
          <p:spPr>
            <a:xfrm>
              <a:off x="5548930" y="4109544"/>
              <a:ext cx="172656" cy="188633"/>
            </a:xfrm>
            <a:custGeom>
              <a:avLst/>
              <a:gdLst/>
              <a:ahLst/>
              <a:cxnLst/>
              <a:rect l="l" t="t" r="r" b="b"/>
              <a:pathLst>
                <a:path w="4012" h="4383" extrusionOk="0">
                  <a:moveTo>
                    <a:pt x="2006" y="0"/>
                  </a:moveTo>
                  <a:cubicBezTo>
                    <a:pt x="898" y="0"/>
                    <a:pt x="0" y="981"/>
                    <a:pt x="0" y="2191"/>
                  </a:cubicBezTo>
                  <a:cubicBezTo>
                    <a:pt x="0" y="3401"/>
                    <a:pt x="898" y="4382"/>
                    <a:pt x="2006" y="4382"/>
                  </a:cubicBezTo>
                  <a:cubicBezTo>
                    <a:pt x="3114" y="4382"/>
                    <a:pt x="4011" y="3401"/>
                    <a:pt x="4011" y="2191"/>
                  </a:cubicBezTo>
                  <a:cubicBezTo>
                    <a:pt x="4011" y="981"/>
                    <a:pt x="3114" y="0"/>
                    <a:pt x="2006" y="0"/>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64"/>
            <p:cNvSpPr/>
            <p:nvPr/>
          </p:nvSpPr>
          <p:spPr>
            <a:xfrm>
              <a:off x="5564940" y="4109544"/>
              <a:ext cx="172699" cy="188633"/>
            </a:xfrm>
            <a:custGeom>
              <a:avLst/>
              <a:gdLst/>
              <a:ahLst/>
              <a:cxnLst/>
              <a:rect l="l" t="t" r="r" b="b"/>
              <a:pathLst>
                <a:path w="4013" h="4383" extrusionOk="0">
                  <a:moveTo>
                    <a:pt x="2007" y="0"/>
                  </a:moveTo>
                  <a:cubicBezTo>
                    <a:pt x="899" y="0"/>
                    <a:pt x="1" y="981"/>
                    <a:pt x="1" y="2191"/>
                  </a:cubicBezTo>
                  <a:cubicBezTo>
                    <a:pt x="1" y="3401"/>
                    <a:pt x="899" y="4382"/>
                    <a:pt x="2007" y="4382"/>
                  </a:cubicBezTo>
                  <a:cubicBezTo>
                    <a:pt x="3114" y="4382"/>
                    <a:pt x="4012" y="3401"/>
                    <a:pt x="4012" y="2191"/>
                  </a:cubicBezTo>
                  <a:cubicBezTo>
                    <a:pt x="4012" y="981"/>
                    <a:pt x="3114" y="0"/>
                    <a:pt x="2007"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64"/>
            <p:cNvSpPr/>
            <p:nvPr/>
          </p:nvSpPr>
          <p:spPr>
            <a:xfrm>
              <a:off x="5620241" y="4169924"/>
              <a:ext cx="62143" cy="67827"/>
            </a:xfrm>
            <a:custGeom>
              <a:avLst/>
              <a:gdLst/>
              <a:ahLst/>
              <a:cxnLst/>
              <a:rect l="l" t="t" r="r" b="b"/>
              <a:pathLst>
                <a:path w="1444" h="1576" extrusionOk="0">
                  <a:moveTo>
                    <a:pt x="722" y="1"/>
                  </a:moveTo>
                  <a:cubicBezTo>
                    <a:pt x="324" y="1"/>
                    <a:pt x="1" y="353"/>
                    <a:pt x="1" y="788"/>
                  </a:cubicBezTo>
                  <a:cubicBezTo>
                    <a:pt x="1" y="1223"/>
                    <a:pt x="324" y="1576"/>
                    <a:pt x="722" y="1576"/>
                  </a:cubicBezTo>
                  <a:cubicBezTo>
                    <a:pt x="1119" y="1576"/>
                    <a:pt x="1443" y="1223"/>
                    <a:pt x="1443" y="788"/>
                  </a:cubicBezTo>
                  <a:cubicBezTo>
                    <a:pt x="1443" y="353"/>
                    <a:pt x="1119" y="1"/>
                    <a:pt x="722" y="1"/>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64"/>
            <p:cNvSpPr/>
            <p:nvPr/>
          </p:nvSpPr>
          <p:spPr>
            <a:xfrm>
              <a:off x="6166581" y="4089361"/>
              <a:ext cx="241900" cy="130318"/>
            </a:xfrm>
            <a:custGeom>
              <a:avLst/>
              <a:gdLst/>
              <a:ahLst/>
              <a:cxnLst/>
              <a:rect l="l" t="t" r="r" b="b"/>
              <a:pathLst>
                <a:path w="5621" h="3028" extrusionOk="0">
                  <a:moveTo>
                    <a:pt x="2813" y="0"/>
                  </a:moveTo>
                  <a:cubicBezTo>
                    <a:pt x="1264" y="0"/>
                    <a:pt x="6" y="1110"/>
                    <a:pt x="6" y="2660"/>
                  </a:cubicBezTo>
                  <a:cubicBezTo>
                    <a:pt x="6" y="2758"/>
                    <a:pt x="0" y="2932"/>
                    <a:pt x="10" y="3028"/>
                  </a:cubicBezTo>
                  <a:lnTo>
                    <a:pt x="5619" y="3028"/>
                  </a:lnTo>
                  <a:cubicBezTo>
                    <a:pt x="5621" y="2972"/>
                    <a:pt x="5621" y="2717"/>
                    <a:pt x="5621" y="2660"/>
                  </a:cubicBezTo>
                  <a:cubicBezTo>
                    <a:pt x="5621" y="1110"/>
                    <a:pt x="4364" y="0"/>
                    <a:pt x="2813"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64"/>
            <p:cNvSpPr/>
            <p:nvPr/>
          </p:nvSpPr>
          <p:spPr>
            <a:xfrm>
              <a:off x="6166581" y="4096418"/>
              <a:ext cx="224428" cy="123173"/>
            </a:xfrm>
            <a:custGeom>
              <a:avLst/>
              <a:gdLst/>
              <a:ahLst/>
              <a:cxnLst/>
              <a:rect l="l" t="t" r="r" b="b"/>
              <a:pathLst>
                <a:path w="5215" h="2862" extrusionOk="0">
                  <a:moveTo>
                    <a:pt x="2610" y="0"/>
                  </a:moveTo>
                  <a:cubicBezTo>
                    <a:pt x="1172" y="0"/>
                    <a:pt x="5" y="1049"/>
                    <a:pt x="5" y="2516"/>
                  </a:cubicBezTo>
                  <a:cubicBezTo>
                    <a:pt x="5" y="2607"/>
                    <a:pt x="0" y="2772"/>
                    <a:pt x="9" y="2862"/>
                  </a:cubicBezTo>
                  <a:lnTo>
                    <a:pt x="5213" y="2862"/>
                  </a:lnTo>
                  <a:cubicBezTo>
                    <a:pt x="5215" y="2810"/>
                    <a:pt x="5215" y="2570"/>
                    <a:pt x="5215" y="2516"/>
                  </a:cubicBezTo>
                  <a:cubicBezTo>
                    <a:pt x="5215" y="1049"/>
                    <a:pt x="4048" y="0"/>
                    <a:pt x="2610" y="0"/>
                  </a:cubicBezTo>
                  <a:close/>
                </a:path>
              </a:pathLst>
            </a:custGeom>
            <a:solidFill>
              <a:srgbClr val="5C5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64"/>
            <p:cNvSpPr/>
            <p:nvPr/>
          </p:nvSpPr>
          <p:spPr>
            <a:xfrm>
              <a:off x="6193350" y="4109544"/>
              <a:ext cx="172656" cy="188633"/>
            </a:xfrm>
            <a:custGeom>
              <a:avLst/>
              <a:gdLst/>
              <a:ahLst/>
              <a:cxnLst/>
              <a:rect l="l" t="t" r="r" b="b"/>
              <a:pathLst>
                <a:path w="4012" h="4383" extrusionOk="0">
                  <a:moveTo>
                    <a:pt x="2006" y="0"/>
                  </a:moveTo>
                  <a:cubicBezTo>
                    <a:pt x="898" y="0"/>
                    <a:pt x="1" y="981"/>
                    <a:pt x="1" y="2191"/>
                  </a:cubicBezTo>
                  <a:cubicBezTo>
                    <a:pt x="1" y="3401"/>
                    <a:pt x="898" y="4382"/>
                    <a:pt x="2006" y="4382"/>
                  </a:cubicBezTo>
                  <a:cubicBezTo>
                    <a:pt x="3114" y="4382"/>
                    <a:pt x="4012" y="3401"/>
                    <a:pt x="4012" y="2191"/>
                  </a:cubicBezTo>
                  <a:cubicBezTo>
                    <a:pt x="4012" y="981"/>
                    <a:pt x="3114" y="0"/>
                    <a:pt x="2006" y="0"/>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64"/>
            <p:cNvSpPr/>
            <p:nvPr/>
          </p:nvSpPr>
          <p:spPr>
            <a:xfrm>
              <a:off x="6209359" y="4109544"/>
              <a:ext cx="172656" cy="188633"/>
            </a:xfrm>
            <a:custGeom>
              <a:avLst/>
              <a:gdLst/>
              <a:ahLst/>
              <a:cxnLst/>
              <a:rect l="l" t="t" r="r" b="b"/>
              <a:pathLst>
                <a:path w="4012" h="4383" extrusionOk="0">
                  <a:moveTo>
                    <a:pt x="2005" y="0"/>
                  </a:moveTo>
                  <a:cubicBezTo>
                    <a:pt x="898" y="0"/>
                    <a:pt x="0" y="981"/>
                    <a:pt x="0" y="2191"/>
                  </a:cubicBezTo>
                  <a:cubicBezTo>
                    <a:pt x="0" y="3401"/>
                    <a:pt x="898" y="4382"/>
                    <a:pt x="2005" y="4382"/>
                  </a:cubicBezTo>
                  <a:cubicBezTo>
                    <a:pt x="3113" y="4382"/>
                    <a:pt x="4011" y="3401"/>
                    <a:pt x="4011" y="2191"/>
                  </a:cubicBezTo>
                  <a:cubicBezTo>
                    <a:pt x="4011" y="981"/>
                    <a:pt x="3113" y="0"/>
                    <a:pt x="2005"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64"/>
            <p:cNvSpPr/>
            <p:nvPr/>
          </p:nvSpPr>
          <p:spPr>
            <a:xfrm>
              <a:off x="6264574" y="4169924"/>
              <a:ext cx="62143" cy="67827"/>
            </a:xfrm>
            <a:custGeom>
              <a:avLst/>
              <a:gdLst/>
              <a:ahLst/>
              <a:cxnLst/>
              <a:rect l="l" t="t" r="r" b="b"/>
              <a:pathLst>
                <a:path w="1444" h="1576" extrusionOk="0">
                  <a:moveTo>
                    <a:pt x="722" y="1"/>
                  </a:moveTo>
                  <a:cubicBezTo>
                    <a:pt x="324" y="1"/>
                    <a:pt x="1" y="353"/>
                    <a:pt x="1" y="788"/>
                  </a:cubicBezTo>
                  <a:cubicBezTo>
                    <a:pt x="1" y="1223"/>
                    <a:pt x="324" y="1576"/>
                    <a:pt x="722" y="1576"/>
                  </a:cubicBezTo>
                  <a:cubicBezTo>
                    <a:pt x="1121" y="1576"/>
                    <a:pt x="1443" y="1223"/>
                    <a:pt x="1443" y="788"/>
                  </a:cubicBezTo>
                  <a:cubicBezTo>
                    <a:pt x="1443" y="353"/>
                    <a:pt x="1121" y="1"/>
                    <a:pt x="722" y="1"/>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64"/>
            <p:cNvSpPr/>
            <p:nvPr/>
          </p:nvSpPr>
          <p:spPr>
            <a:xfrm>
              <a:off x="5498191" y="4057944"/>
              <a:ext cx="287689" cy="123475"/>
            </a:xfrm>
            <a:custGeom>
              <a:avLst/>
              <a:gdLst/>
              <a:ahLst/>
              <a:cxnLst/>
              <a:rect l="l" t="t" r="r" b="b"/>
              <a:pathLst>
                <a:path w="6685" h="2869" extrusionOk="0">
                  <a:moveTo>
                    <a:pt x="3529" y="1"/>
                  </a:moveTo>
                  <a:cubicBezTo>
                    <a:pt x="310" y="1"/>
                    <a:pt x="4" y="2829"/>
                    <a:pt x="0" y="2857"/>
                  </a:cubicBezTo>
                  <a:lnTo>
                    <a:pt x="119" y="2868"/>
                  </a:lnTo>
                  <a:cubicBezTo>
                    <a:pt x="129" y="2756"/>
                    <a:pt x="417" y="120"/>
                    <a:pt x="3529" y="120"/>
                  </a:cubicBezTo>
                  <a:lnTo>
                    <a:pt x="3534" y="120"/>
                  </a:lnTo>
                  <a:cubicBezTo>
                    <a:pt x="4852" y="121"/>
                    <a:pt x="6438" y="841"/>
                    <a:pt x="6568" y="2866"/>
                  </a:cubicBezTo>
                  <a:lnTo>
                    <a:pt x="6685" y="2858"/>
                  </a:lnTo>
                  <a:cubicBezTo>
                    <a:pt x="6550" y="750"/>
                    <a:pt x="4904" y="2"/>
                    <a:pt x="3534" y="1"/>
                  </a:cubicBezTo>
                  <a:close/>
                </a:path>
              </a:pathLst>
            </a:custGeom>
            <a:solidFill>
              <a:srgbClr val="FF9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64"/>
            <p:cNvSpPr/>
            <p:nvPr/>
          </p:nvSpPr>
          <p:spPr>
            <a:xfrm>
              <a:off x="6142567" y="4057944"/>
              <a:ext cx="286011" cy="123475"/>
            </a:xfrm>
            <a:custGeom>
              <a:avLst/>
              <a:gdLst/>
              <a:ahLst/>
              <a:cxnLst/>
              <a:rect l="l" t="t" r="r" b="b"/>
              <a:pathLst>
                <a:path w="6646" h="2869" extrusionOk="0">
                  <a:moveTo>
                    <a:pt x="3507" y="1"/>
                  </a:moveTo>
                  <a:cubicBezTo>
                    <a:pt x="307" y="1"/>
                    <a:pt x="3" y="2829"/>
                    <a:pt x="1" y="2857"/>
                  </a:cubicBezTo>
                  <a:lnTo>
                    <a:pt x="118" y="2868"/>
                  </a:lnTo>
                  <a:cubicBezTo>
                    <a:pt x="121" y="2840"/>
                    <a:pt x="413" y="120"/>
                    <a:pt x="3507" y="120"/>
                  </a:cubicBezTo>
                  <a:lnTo>
                    <a:pt x="3513" y="120"/>
                  </a:lnTo>
                  <a:cubicBezTo>
                    <a:pt x="4823" y="121"/>
                    <a:pt x="6398" y="841"/>
                    <a:pt x="6527" y="2866"/>
                  </a:cubicBezTo>
                  <a:lnTo>
                    <a:pt x="6646" y="2858"/>
                  </a:lnTo>
                  <a:cubicBezTo>
                    <a:pt x="6511" y="750"/>
                    <a:pt x="4874" y="2"/>
                    <a:pt x="3513" y="1"/>
                  </a:cubicBezTo>
                  <a:close/>
                </a:path>
              </a:pathLst>
            </a:custGeom>
            <a:solidFill>
              <a:srgbClr val="FF9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64"/>
            <p:cNvSpPr/>
            <p:nvPr/>
          </p:nvSpPr>
          <p:spPr>
            <a:xfrm>
              <a:off x="5307155" y="4130374"/>
              <a:ext cx="78582" cy="43855"/>
            </a:xfrm>
            <a:custGeom>
              <a:avLst/>
              <a:gdLst/>
              <a:ahLst/>
              <a:cxnLst/>
              <a:rect l="l" t="t" r="r" b="b"/>
              <a:pathLst>
                <a:path w="1826" h="1019" extrusionOk="0">
                  <a:moveTo>
                    <a:pt x="9" y="0"/>
                  </a:moveTo>
                  <a:cubicBezTo>
                    <a:pt x="4" y="0"/>
                    <a:pt x="1" y="4"/>
                    <a:pt x="1" y="9"/>
                  </a:cubicBezTo>
                  <a:lnTo>
                    <a:pt x="1" y="1009"/>
                  </a:lnTo>
                  <a:cubicBezTo>
                    <a:pt x="1" y="1014"/>
                    <a:pt x="4" y="1018"/>
                    <a:pt x="9" y="1018"/>
                  </a:cubicBezTo>
                  <a:lnTo>
                    <a:pt x="1817" y="1018"/>
                  </a:lnTo>
                  <a:cubicBezTo>
                    <a:pt x="1822" y="1018"/>
                    <a:pt x="1825" y="1014"/>
                    <a:pt x="1825" y="1009"/>
                  </a:cubicBezTo>
                  <a:lnTo>
                    <a:pt x="1825" y="9"/>
                  </a:lnTo>
                  <a:cubicBezTo>
                    <a:pt x="1825" y="4"/>
                    <a:pt x="1822" y="0"/>
                    <a:pt x="1817" y="0"/>
                  </a:cubicBezTo>
                  <a:close/>
                </a:path>
              </a:pathLst>
            </a:custGeom>
            <a:solidFill>
              <a:srgbClr val="FFD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64"/>
            <p:cNvSpPr/>
            <p:nvPr/>
          </p:nvSpPr>
          <p:spPr>
            <a:xfrm>
              <a:off x="6527911" y="4016673"/>
              <a:ext cx="78625" cy="43855"/>
            </a:xfrm>
            <a:custGeom>
              <a:avLst/>
              <a:gdLst/>
              <a:ahLst/>
              <a:cxnLst/>
              <a:rect l="l" t="t" r="r" b="b"/>
              <a:pathLst>
                <a:path w="1827" h="1019" extrusionOk="0">
                  <a:moveTo>
                    <a:pt x="10" y="1"/>
                  </a:moveTo>
                  <a:cubicBezTo>
                    <a:pt x="5" y="1"/>
                    <a:pt x="1" y="5"/>
                    <a:pt x="1" y="10"/>
                  </a:cubicBezTo>
                  <a:lnTo>
                    <a:pt x="1" y="1010"/>
                  </a:lnTo>
                  <a:cubicBezTo>
                    <a:pt x="1" y="1015"/>
                    <a:pt x="5" y="1019"/>
                    <a:pt x="10" y="1019"/>
                  </a:cubicBezTo>
                  <a:lnTo>
                    <a:pt x="1817" y="1019"/>
                  </a:lnTo>
                  <a:cubicBezTo>
                    <a:pt x="1821" y="1019"/>
                    <a:pt x="1826" y="1015"/>
                    <a:pt x="1826" y="1010"/>
                  </a:cubicBezTo>
                  <a:lnTo>
                    <a:pt x="1826" y="10"/>
                  </a:lnTo>
                  <a:cubicBezTo>
                    <a:pt x="1826" y="5"/>
                    <a:pt x="1822" y="1"/>
                    <a:pt x="1817" y="1"/>
                  </a:cubicBezTo>
                  <a:close/>
                </a:path>
              </a:pathLst>
            </a:custGeom>
            <a:solidFill>
              <a:srgbClr val="FFD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64"/>
            <p:cNvSpPr/>
            <p:nvPr/>
          </p:nvSpPr>
          <p:spPr>
            <a:xfrm>
              <a:off x="6650434" y="3627026"/>
              <a:ext cx="407757" cy="666177"/>
            </a:xfrm>
            <a:custGeom>
              <a:avLst/>
              <a:gdLst/>
              <a:ahLst/>
              <a:cxnLst/>
              <a:rect l="l" t="t" r="r" b="b"/>
              <a:pathLst>
                <a:path w="9475" h="15479" extrusionOk="0">
                  <a:moveTo>
                    <a:pt x="0" y="0"/>
                  </a:moveTo>
                  <a:lnTo>
                    <a:pt x="0" y="15479"/>
                  </a:lnTo>
                  <a:lnTo>
                    <a:pt x="9474" y="15479"/>
                  </a:lnTo>
                  <a:lnTo>
                    <a:pt x="9474" y="0"/>
                  </a:lnTo>
                  <a:close/>
                </a:path>
              </a:pathLst>
            </a:custGeom>
            <a:solidFill>
              <a:srgbClr val="6A85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64"/>
            <p:cNvSpPr/>
            <p:nvPr/>
          </p:nvSpPr>
          <p:spPr>
            <a:xfrm>
              <a:off x="6650434" y="3627026"/>
              <a:ext cx="221329" cy="666177"/>
            </a:xfrm>
            <a:custGeom>
              <a:avLst/>
              <a:gdLst/>
              <a:ahLst/>
              <a:cxnLst/>
              <a:rect l="l" t="t" r="r" b="b"/>
              <a:pathLst>
                <a:path w="5143" h="15479" extrusionOk="0">
                  <a:moveTo>
                    <a:pt x="0" y="0"/>
                  </a:moveTo>
                  <a:lnTo>
                    <a:pt x="0" y="15479"/>
                  </a:lnTo>
                  <a:lnTo>
                    <a:pt x="5143" y="15479"/>
                  </a:lnTo>
                  <a:lnTo>
                    <a:pt x="5143" y="0"/>
                  </a:lnTo>
                  <a:close/>
                </a:path>
              </a:pathLst>
            </a:custGeom>
            <a:solidFill>
              <a:srgbClr val="87A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64"/>
            <p:cNvSpPr/>
            <p:nvPr/>
          </p:nvSpPr>
          <p:spPr>
            <a:xfrm>
              <a:off x="6702938" y="3934388"/>
              <a:ext cx="116324" cy="232058"/>
            </a:xfrm>
            <a:custGeom>
              <a:avLst/>
              <a:gdLst/>
              <a:ahLst/>
              <a:cxnLst/>
              <a:rect l="l" t="t" r="r" b="b"/>
              <a:pathLst>
                <a:path w="2703" h="5392" extrusionOk="0">
                  <a:moveTo>
                    <a:pt x="1014" y="0"/>
                  </a:moveTo>
                  <a:lnTo>
                    <a:pt x="1" y="3075"/>
                  </a:lnTo>
                  <a:lnTo>
                    <a:pt x="1014" y="2370"/>
                  </a:lnTo>
                  <a:lnTo>
                    <a:pt x="1014" y="5392"/>
                  </a:lnTo>
                  <a:lnTo>
                    <a:pt x="2702" y="1009"/>
                  </a:lnTo>
                  <a:lnTo>
                    <a:pt x="1351" y="1815"/>
                  </a:lnTo>
                  <a:lnTo>
                    <a:pt x="1014" y="0"/>
                  </a:lnTo>
                  <a:close/>
                </a:path>
              </a:pathLst>
            </a:custGeom>
            <a:solidFill>
              <a:srgbClr val="FF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64"/>
            <p:cNvSpPr/>
            <p:nvPr/>
          </p:nvSpPr>
          <p:spPr>
            <a:xfrm>
              <a:off x="6672727" y="3690031"/>
              <a:ext cx="176745" cy="222074"/>
            </a:xfrm>
            <a:custGeom>
              <a:avLst/>
              <a:gdLst/>
              <a:ahLst/>
              <a:cxnLst/>
              <a:rect l="l" t="t" r="r" b="b"/>
              <a:pathLst>
                <a:path w="4107" h="5160" extrusionOk="0">
                  <a:moveTo>
                    <a:pt x="13" y="0"/>
                  </a:moveTo>
                  <a:cubicBezTo>
                    <a:pt x="7" y="0"/>
                    <a:pt x="0" y="6"/>
                    <a:pt x="0" y="14"/>
                  </a:cubicBezTo>
                  <a:lnTo>
                    <a:pt x="0" y="5147"/>
                  </a:lnTo>
                  <a:cubicBezTo>
                    <a:pt x="0" y="5153"/>
                    <a:pt x="7" y="5159"/>
                    <a:pt x="13" y="5159"/>
                  </a:cubicBezTo>
                  <a:lnTo>
                    <a:pt x="4094" y="5159"/>
                  </a:lnTo>
                  <a:cubicBezTo>
                    <a:pt x="4102" y="5159"/>
                    <a:pt x="4107" y="5154"/>
                    <a:pt x="4107" y="5147"/>
                  </a:cubicBezTo>
                  <a:lnTo>
                    <a:pt x="4107" y="14"/>
                  </a:lnTo>
                  <a:cubicBezTo>
                    <a:pt x="4107" y="6"/>
                    <a:pt x="4101" y="0"/>
                    <a:pt x="4094" y="0"/>
                  </a:cubicBez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64"/>
            <p:cNvSpPr/>
            <p:nvPr/>
          </p:nvSpPr>
          <p:spPr>
            <a:xfrm>
              <a:off x="6691533" y="3690031"/>
              <a:ext cx="157938" cy="222074"/>
            </a:xfrm>
            <a:custGeom>
              <a:avLst/>
              <a:gdLst/>
              <a:ahLst/>
              <a:cxnLst/>
              <a:rect l="l" t="t" r="r" b="b"/>
              <a:pathLst>
                <a:path w="3670" h="5160" extrusionOk="0">
                  <a:moveTo>
                    <a:pt x="13" y="0"/>
                  </a:moveTo>
                  <a:cubicBezTo>
                    <a:pt x="6" y="0"/>
                    <a:pt x="0" y="6"/>
                    <a:pt x="0" y="14"/>
                  </a:cubicBezTo>
                  <a:lnTo>
                    <a:pt x="0" y="5147"/>
                  </a:lnTo>
                  <a:cubicBezTo>
                    <a:pt x="0" y="5153"/>
                    <a:pt x="6" y="5159"/>
                    <a:pt x="13" y="5159"/>
                  </a:cubicBezTo>
                  <a:lnTo>
                    <a:pt x="3657" y="5159"/>
                  </a:lnTo>
                  <a:cubicBezTo>
                    <a:pt x="3665" y="5159"/>
                    <a:pt x="3670" y="5154"/>
                    <a:pt x="3670" y="5147"/>
                  </a:cubicBezTo>
                  <a:lnTo>
                    <a:pt x="3670" y="14"/>
                  </a:lnTo>
                  <a:cubicBezTo>
                    <a:pt x="3670" y="6"/>
                    <a:pt x="3664" y="0"/>
                    <a:pt x="3657" y="0"/>
                  </a:cubicBez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64"/>
            <p:cNvSpPr/>
            <p:nvPr/>
          </p:nvSpPr>
          <p:spPr>
            <a:xfrm>
              <a:off x="6702938" y="3723470"/>
              <a:ext cx="28575" cy="113963"/>
            </a:xfrm>
            <a:custGeom>
              <a:avLst/>
              <a:gdLst/>
              <a:ahLst/>
              <a:cxnLst/>
              <a:rect l="l" t="t" r="r" b="b"/>
              <a:pathLst>
                <a:path w="664" h="2648" extrusionOk="0">
                  <a:moveTo>
                    <a:pt x="9" y="1"/>
                  </a:moveTo>
                  <a:cubicBezTo>
                    <a:pt x="5" y="1"/>
                    <a:pt x="1" y="5"/>
                    <a:pt x="1" y="8"/>
                  </a:cubicBezTo>
                  <a:lnTo>
                    <a:pt x="1" y="2639"/>
                  </a:lnTo>
                  <a:cubicBezTo>
                    <a:pt x="1" y="2643"/>
                    <a:pt x="5" y="2647"/>
                    <a:pt x="9" y="2647"/>
                  </a:cubicBezTo>
                  <a:lnTo>
                    <a:pt x="656" y="2647"/>
                  </a:lnTo>
                  <a:cubicBezTo>
                    <a:pt x="660" y="2647"/>
                    <a:pt x="664" y="2643"/>
                    <a:pt x="664" y="2639"/>
                  </a:cubicBezTo>
                  <a:lnTo>
                    <a:pt x="664" y="8"/>
                  </a:lnTo>
                  <a:cubicBezTo>
                    <a:pt x="664" y="5"/>
                    <a:pt x="660" y="1"/>
                    <a:pt x="656" y="1"/>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64"/>
            <p:cNvSpPr/>
            <p:nvPr/>
          </p:nvSpPr>
          <p:spPr>
            <a:xfrm>
              <a:off x="6737969" y="3723470"/>
              <a:ext cx="28575" cy="113963"/>
            </a:xfrm>
            <a:custGeom>
              <a:avLst/>
              <a:gdLst/>
              <a:ahLst/>
              <a:cxnLst/>
              <a:rect l="l" t="t" r="r" b="b"/>
              <a:pathLst>
                <a:path w="664" h="2648" extrusionOk="0">
                  <a:moveTo>
                    <a:pt x="8" y="1"/>
                  </a:moveTo>
                  <a:cubicBezTo>
                    <a:pt x="5" y="1"/>
                    <a:pt x="0" y="5"/>
                    <a:pt x="0" y="8"/>
                  </a:cubicBezTo>
                  <a:lnTo>
                    <a:pt x="0" y="2639"/>
                  </a:lnTo>
                  <a:cubicBezTo>
                    <a:pt x="0" y="2643"/>
                    <a:pt x="5" y="2647"/>
                    <a:pt x="8" y="2647"/>
                  </a:cubicBezTo>
                  <a:lnTo>
                    <a:pt x="655" y="2647"/>
                  </a:lnTo>
                  <a:cubicBezTo>
                    <a:pt x="659" y="2647"/>
                    <a:pt x="664" y="2643"/>
                    <a:pt x="664" y="2639"/>
                  </a:cubicBezTo>
                  <a:lnTo>
                    <a:pt x="664" y="8"/>
                  </a:lnTo>
                  <a:cubicBezTo>
                    <a:pt x="664" y="5"/>
                    <a:pt x="659" y="1"/>
                    <a:pt x="655" y="1"/>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64"/>
            <p:cNvSpPr/>
            <p:nvPr/>
          </p:nvSpPr>
          <p:spPr>
            <a:xfrm>
              <a:off x="6775066" y="3723470"/>
              <a:ext cx="28618" cy="113963"/>
            </a:xfrm>
            <a:custGeom>
              <a:avLst/>
              <a:gdLst/>
              <a:ahLst/>
              <a:cxnLst/>
              <a:rect l="l" t="t" r="r" b="b"/>
              <a:pathLst>
                <a:path w="665" h="2648" extrusionOk="0">
                  <a:moveTo>
                    <a:pt x="9" y="1"/>
                  </a:moveTo>
                  <a:cubicBezTo>
                    <a:pt x="5" y="1"/>
                    <a:pt x="1" y="5"/>
                    <a:pt x="1" y="8"/>
                  </a:cubicBezTo>
                  <a:lnTo>
                    <a:pt x="1" y="2639"/>
                  </a:lnTo>
                  <a:cubicBezTo>
                    <a:pt x="1" y="2643"/>
                    <a:pt x="5" y="2647"/>
                    <a:pt x="9" y="2647"/>
                  </a:cubicBezTo>
                  <a:lnTo>
                    <a:pt x="656" y="2647"/>
                  </a:lnTo>
                  <a:cubicBezTo>
                    <a:pt x="660" y="2647"/>
                    <a:pt x="664" y="2643"/>
                    <a:pt x="664" y="2639"/>
                  </a:cubicBezTo>
                  <a:lnTo>
                    <a:pt x="664" y="8"/>
                  </a:lnTo>
                  <a:cubicBezTo>
                    <a:pt x="664" y="5"/>
                    <a:pt x="660" y="1"/>
                    <a:pt x="656" y="1"/>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64"/>
            <p:cNvSpPr/>
            <p:nvPr/>
          </p:nvSpPr>
          <p:spPr>
            <a:xfrm>
              <a:off x="6811259" y="3723470"/>
              <a:ext cx="28575" cy="113963"/>
            </a:xfrm>
            <a:custGeom>
              <a:avLst/>
              <a:gdLst/>
              <a:ahLst/>
              <a:cxnLst/>
              <a:rect l="l" t="t" r="r" b="b"/>
              <a:pathLst>
                <a:path w="664" h="2648" extrusionOk="0">
                  <a:moveTo>
                    <a:pt x="9" y="1"/>
                  </a:moveTo>
                  <a:cubicBezTo>
                    <a:pt x="5" y="1"/>
                    <a:pt x="1" y="5"/>
                    <a:pt x="1" y="8"/>
                  </a:cubicBezTo>
                  <a:lnTo>
                    <a:pt x="1" y="2639"/>
                  </a:lnTo>
                  <a:cubicBezTo>
                    <a:pt x="1" y="2643"/>
                    <a:pt x="5" y="2647"/>
                    <a:pt x="9" y="2647"/>
                  </a:cubicBezTo>
                  <a:lnTo>
                    <a:pt x="655" y="2647"/>
                  </a:lnTo>
                  <a:cubicBezTo>
                    <a:pt x="661" y="2647"/>
                    <a:pt x="664" y="2643"/>
                    <a:pt x="664" y="2639"/>
                  </a:cubicBezTo>
                  <a:lnTo>
                    <a:pt x="664" y="8"/>
                  </a:lnTo>
                  <a:cubicBezTo>
                    <a:pt x="664" y="5"/>
                    <a:pt x="660" y="1"/>
                    <a:pt x="655" y="1"/>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64"/>
            <p:cNvSpPr/>
            <p:nvPr/>
          </p:nvSpPr>
          <p:spPr>
            <a:xfrm>
              <a:off x="6892339" y="3719424"/>
              <a:ext cx="80777" cy="80738"/>
            </a:xfrm>
            <a:custGeom>
              <a:avLst/>
              <a:gdLst/>
              <a:ahLst/>
              <a:cxnLst/>
              <a:rect l="l" t="t" r="r" b="b"/>
              <a:pathLst>
                <a:path w="1877" h="1876" extrusionOk="0">
                  <a:moveTo>
                    <a:pt x="938" y="0"/>
                  </a:moveTo>
                  <a:cubicBezTo>
                    <a:pt x="420" y="0"/>
                    <a:pt x="0" y="420"/>
                    <a:pt x="0" y="937"/>
                  </a:cubicBezTo>
                  <a:cubicBezTo>
                    <a:pt x="0" y="1455"/>
                    <a:pt x="420" y="1876"/>
                    <a:pt x="938" y="1876"/>
                  </a:cubicBezTo>
                  <a:cubicBezTo>
                    <a:pt x="1456" y="1876"/>
                    <a:pt x="1876" y="1455"/>
                    <a:pt x="1876" y="937"/>
                  </a:cubicBezTo>
                  <a:cubicBezTo>
                    <a:pt x="1876" y="420"/>
                    <a:pt x="1456" y="0"/>
                    <a:pt x="938"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64"/>
            <p:cNvSpPr/>
            <p:nvPr/>
          </p:nvSpPr>
          <p:spPr>
            <a:xfrm>
              <a:off x="6481389" y="4089145"/>
              <a:ext cx="60206" cy="60253"/>
            </a:xfrm>
            <a:custGeom>
              <a:avLst/>
              <a:gdLst/>
              <a:ahLst/>
              <a:cxnLst/>
              <a:rect l="l" t="t" r="r" b="b"/>
              <a:pathLst>
                <a:path w="1399" h="1400" extrusionOk="0">
                  <a:moveTo>
                    <a:pt x="700" y="0"/>
                  </a:moveTo>
                  <a:cubicBezTo>
                    <a:pt x="313" y="0"/>
                    <a:pt x="0" y="314"/>
                    <a:pt x="0" y="700"/>
                  </a:cubicBezTo>
                  <a:cubicBezTo>
                    <a:pt x="0" y="1086"/>
                    <a:pt x="313" y="1399"/>
                    <a:pt x="700" y="1399"/>
                  </a:cubicBezTo>
                  <a:cubicBezTo>
                    <a:pt x="1086" y="1399"/>
                    <a:pt x="1398" y="1086"/>
                    <a:pt x="1398" y="700"/>
                  </a:cubicBezTo>
                  <a:cubicBezTo>
                    <a:pt x="1398" y="314"/>
                    <a:pt x="1086" y="0"/>
                    <a:pt x="700"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64"/>
            <p:cNvSpPr/>
            <p:nvPr/>
          </p:nvSpPr>
          <p:spPr>
            <a:xfrm>
              <a:off x="6499421" y="3759835"/>
              <a:ext cx="445326" cy="519549"/>
            </a:xfrm>
            <a:custGeom>
              <a:avLst/>
              <a:gdLst/>
              <a:ahLst/>
              <a:cxnLst/>
              <a:rect l="l" t="t" r="r" b="b"/>
              <a:pathLst>
                <a:path w="10348" h="12072" extrusionOk="0">
                  <a:moveTo>
                    <a:pt x="9788" y="1"/>
                  </a:moveTo>
                  <a:lnTo>
                    <a:pt x="9788" y="10311"/>
                  </a:lnTo>
                  <a:cubicBezTo>
                    <a:pt x="9788" y="10941"/>
                    <a:pt x="9274" y="11458"/>
                    <a:pt x="8643" y="11463"/>
                  </a:cubicBezTo>
                  <a:lnTo>
                    <a:pt x="2230" y="11511"/>
                  </a:lnTo>
                  <a:lnTo>
                    <a:pt x="2217" y="11511"/>
                  </a:lnTo>
                  <a:cubicBezTo>
                    <a:pt x="1777" y="11511"/>
                    <a:pt x="1362" y="11340"/>
                    <a:pt x="1050" y="11029"/>
                  </a:cubicBezTo>
                  <a:cubicBezTo>
                    <a:pt x="733" y="10716"/>
                    <a:pt x="559" y="10298"/>
                    <a:pt x="559" y="9851"/>
                  </a:cubicBezTo>
                  <a:lnTo>
                    <a:pt x="559" y="8352"/>
                  </a:lnTo>
                  <a:lnTo>
                    <a:pt x="1" y="8352"/>
                  </a:lnTo>
                  <a:lnTo>
                    <a:pt x="1" y="9851"/>
                  </a:lnTo>
                  <a:cubicBezTo>
                    <a:pt x="1" y="10447"/>
                    <a:pt x="234" y="11006"/>
                    <a:pt x="657" y="11427"/>
                  </a:cubicBezTo>
                  <a:cubicBezTo>
                    <a:pt x="1076" y="11842"/>
                    <a:pt x="1630" y="12070"/>
                    <a:pt x="2218" y="12070"/>
                  </a:cubicBezTo>
                  <a:cubicBezTo>
                    <a:pt x="2224" y="12070"/>
                    <a:pt x="2230" y="12070"/>
                    <a:pt x="2234" y="12071"/>
                  </a:cubicBezTo>
                  <a:lnTo>
                    <a:pt x="8648" y="12023"/>
                  </a:lnTo>
                  <a:cubicBezTo>
                    <a:pt x="9585" y="12015"/>
                    <a:pt x="10347" y="11247"/>
                    <a:pt x="10347" y="10311"/>
                  </a:cubicBezTo>
                  <a:lnTo>
                    <a:pt x="10347" y="1"/>
                  </a:ln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1" name="Google Shape;2991;p64"/>
          <p:cNvGrpSpPr/>
          <p:nvPr/>
        </p:nvGrpSpPr>
        <p:grpSpPr>
          <a:xfrm>
            <a:off x="1859562" y="3873975"/>
            <a:ext cx="2414782" cy="759751"/>
            <a:chOff x="1859562" y="3505350"/>
            <a:chExt cx="2414782" cy="759751"/>
          </a:xfrm>
        </p:grpSpPr>
        <p:sp>
          <p:nvSpPr>
            <p:cNvPr id="2992" name="Google Shape;2992;p64"/>
            <p:cNvSpPr/>
            <p:nvPr/>
          </p:nvSpPr>
          <p:spPr>
            <a:xfrm>
              <a:off x="2408446" y="4028229"/>
              <a:ext cx="446031" cy="212682"/>
            </a:xfrm>
            <a:custGeom>
              <a:avLst/>
              <a:gdLst/>
              <a:ahLst/>
              <a:cxnLst/>
              <a:rect l="l" t="t" r="r" b="b"/>
              <a:pathLst>
                <a:path w="11891" h="5670" extrusionOk="0">
                  <a:moveTo>
                    <a:pt x="5656" y="0"/>
                  </a:moveTo>
                  <a:cubicBezTo>
                    <a:pt x="4504" y="0"/>
                    <a:pt x="3555" y="884"/>
                    <a:pt x="3411" y="2030"/>
                  </a:cubicBezTo>
                  <a:cubicBezTo>
                    <a:pt x="3393" y="2030"/>
                    <a:pt x="3375" y="2027"/>
                    <a:pt x="3356" y="2027"/>
                  </a:cubicBezTo>
                  <a:cubicBezTo>
                    <a:pt x="1940" y="2027"/>
                    <a:pt x="792" y="3210"/>
                    <a:pt x="792" y="4668"/>
                  </a:cubicBezTo>
                  <a:cubicBezTo>
                    <a:pt x="792" y="4761"/>
                    <a:pt x="797" y="4854"/>
                    <a:pt x="807" y="4946"/>
                  </a:cubicBezTo>
                  <a:cubicBezTo>
                    <a:pt x="430" y="5025"/>
                    <a:pt x="125" y="5304"/>
                    <a:pt x="0" y="5669"/>
                  </a:cubicBezTo>
                  <a:lnTo>
                    <a:pt x="11792" y="5669"/>
                  </a:lnTo>
                  <a:cubicBezTo>
                    <a:pt x="11855" y="5459"/>
                    <a:pt x="11890" y="5233"/>
                    <a:pt x="11890" y="4999"/>
                  </a:cubicBezTo>
                  <a:cubicBezTo>
                    <a:pt x="11890" y="3874"/>
                    <a:pt x="11092" y="2944"/>
                    <a:pt x="10048" y="2768"/>
                  </a:cubicBezTo>
                  <a:cubicBezTo>
                    <a:pt x="10048" y="2757"/>
                    <a:pt x="10049" y="2746"/>
                    <a:pt x="10049" y="2736"/>
                  </a:cubicBezTo>
                  <a:cubicBezTo>
                    <a:pt x="10049" y="2009"/>
                    <a:pt x="9477" y="1419"/>
                    <a:pt x="8772" y="1419"/>
                  </a:cubicBezTo>
                  <a:cubicBezTo>
                    <a:pt x="8416" y="1419"/>
                    <a:pt x="8094" y="1568"/>
                    <a:pt x="7864" y="1808"/>
                  </a:cubicBezTo>
                  <a:cubicBezTo>
                    <a:pt x="7632" y="773"/>
                    <a:pt x="6732" y="0"/>
                    <a:pt x="5656" y="0"/>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64"/>
            <p:cNvSpPr/>
            <p:nvPr/>
          </p:nvSpPr>
          <p:spPr>
            <a:xfrm>
              <a:off x="2118231" y="3961087"/>
              <a:ext cx="586919" cy="279787"/>
            </a:xfrm>
            <a:custGeom>
              <a:avLst/>
              <a:gdLst/>
              <a:ahLst/>
              <a:cxnLst/>
              <a:rect l="l" t="t" r="r" b="b"/>
              <a:pathLst>
                <a:path w="15647" h="7459" extrusionOk="0">
                  <a:moveTo>
                    <a:pt x="7445" y="1"/>
                  </a:moveTo>
                  <a:cubicBezTo>
                    <a:pt x="5927" y="1"/>
                    <a:pt x="4679" y="1164"/>
                    <a:pt x="4489" y="2673"/>
                  </a:cubicBezTo>
                  <a:cubicBezTo>
                    <a:pt x="4464" y="2672"/>
                    <a:pt x="4441" y="2668"/>
                    <a:pt x="4416" y="2668"/>
                  </a:cubicBezTo>
                  <a:cubicBezTo>
                    <a:pt x="2552" y="2668"/>
                    <a:pt x="1041" y="4224"/>
                    <a:pt x="1041" y="6141"/>
                  </a:cubicBezTo>
                  <a:cubicBezTo>
                    <a:pt x="1041" y="6265"/>
                    <a:pt x="1048" y="6387"/>
                    <a:pt x="1060" y="6507"/>
                  </a:cubicBezTo>
                  <a:cubicBezTo>
                    <a:pt x="565" y="6608"/>
                    <a:pt x="165" y="6977"/>
                    <a:pt x="0" y="7458"/>
                  </a:cubicBezTo>
                  <a:lnTo>
                    <a:pt x="15519" y="7458"/>
                  </a:lnTo>
                  <a:cubicBezTo>
                    <a:pt x="15602" y="7179"/>
                    <a:pt x="15646" y="6883"/>
                    <a:pt x="15646" y="6576"/>
                  </a:cubicBezTo>
                  <a:cubicBezTo>
                    <a:pt x="15645" y="5097"/>
                    <a:pt x="14596" y="3873"/>
                    <a:pt x="13222" y="3642"/>
                  </a:cubicBezTo>
                  <a:cubicBezTo>
                    <a:pt x="13224" y="3628"/>
                    <a:pt x="13225" y="3613"/>
                    <a:pt x="13225" y="3599"/>
                  </a:cubicBezTo>
                  <a:cubicBezTo>
                    <a:pt x="13225" y="2643"/>
                    <a:pt x="12471" y="1868"/>
                    <a:pt x="11544" y="1868"/>
                  </a:cubicBezTo>
                  <a:cubicBezTo>
                    <a:pt x="11077" y="1868"/>
                    <a:pt x="10653" y="2063"/>
                    <a:pt x="10348" y="2379"/>
                  </a:cubicBezTo>
                  <a:cubicBezTo>
                    <a:pt x="10044" y="1019"/>
                    <a:pt x="8861" y="1"/>
                    <a:pt x="7445" y="1"/>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64"/>
            <p:cNvSpPr/>
            <p:nvPr/>
          </p:nvSpPr>
          <p:spPr>
            <a:xfrm>
              <a:off x="1911026" y="4059549"/>
              <a:ext cx="380426" cy="181361"/>
            </a:xfrm>
            <a:custGeom>
              <a:avLst/>
              <a:gdLst/>
              <a:ahLst/>
              <a:cxnLst/>
              <a:rect l="l" t="t" r="r" b="b"/>
              <a:pathLst>
                <a:path w="10142" h="4835" extrusionOk="0">
                  <a:moveTo>
                    <a:pt x="4826" y="0"/>
                  </a:moveTo>
                  <a:cubicBezTo>
                    <a:pt x="3842" y="0"/>
                    <a:pt x="3034" y="755"/>
                    <a:pt x="2909" y="1731"/>
                  </a:cubicBezTo>
                  <a:cubicBezTo>
                    <a:pt x="2894" y="1731"/>
                    <a:pt x="2878" y="1729"/>
                    <a:pt x="2863" y="1729"/>
                  </a:cubicBezTo>
                  <a:cubicBezTo>
                    <a:pt x="1656" y="1729"/>
                    <a:pt x="675" y="2737"/>
                    <a:pt x="675" y="3981"/>
                  </a:cubicBezTo>
                  <a:cubicBezTo>
                    <a:pt x="675" y="4061"/>
                    <a:pt x="680" y="4139"/>
                    <a:pt x="687" y="4217"/>
                  </a:cubicBezTo>
                  <a:cubicBezTo>
                    <a:pt x="367" y="4284"/>
                    <a:pt x="107" y="4522"/>
                    <a:pt x="0" y="4834"/>
                  </a:cubicBezTo>
                  <a:lnTo>
                    <a:pt x="10059" y="4834"/>
                  </a:lnTo>
                  <a:cubicBezTo>
                    <a:pt x="10114" y="4655"/>
                    <a:pt x="10142" y="4463"/>
                    <a:pt x="10142" y="4263"/>
                  </a:cubicBezTo>
                  <a:cubicBezTo>
                    <a:pt x="10142" y="3303"/>
                    <a:pt x="9462" y="2510"/>
                    <a:pt x="8570" y="2359"/>
                  </a:cubicBezTo>
                  <a:cubicBezTo>
                    <a:pt x="8570" y="2350"/>
                    <a:pt x="8572" y="2342"/>
                    <a:pt x="8572" y="2332"/>
                  </a:cubicBezTo>
                  <a:cubicBezTo>
                    <a:pt x="8572" y="1713"/>
                    <a:pt x="8085" y="1211"/>
                    <a:pt x="7483" y="1211"/>
                  </a:cubicBezTo>
                  <a:cubicBezTo>
                    <a:pt x="7179" y="1211"/>
                    <a:pt x="6905" y="1337"/>
                    <a:pt x="6708" y="1543"/>
                  </a:cubicBezTo>
                  <a:cubicBezTo>
                    <a:pt x="6510" y="658"/>
                    <a:pt x="5742" y="0"/>
                    <a:pt x="4826" y="0"/>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64"/>
            <p:cNvSpPr/>
            <p:nvPr/>
          </p:nvSpPr>
          <p:spPr>
            <a:xfrm>
              <a:off x="1859562" y="4095671"/>
              <a:ext cx="304619" cy="145239"/>
            </a:xfrm>
            <a:custGeom>
              <a:avLst/>
              <a:gdLst/>
              <a:ahLst/>
              <a:cxnLst/>
              <a:rect l="l" t="t" r="r" b="b"/>
              <a:pathLst>
                <a:path w="8121" h="3872" extrusionOk="0">
                  <a:moveTo>
                    <a:pt x="3863" y="1"/>
                  </a:moveTo>
                  <a:cubicBezTo>
                    <a:pt x="3076" y="1"/>
                    <a:pt x="2428" y="606"/>
                    <a:pt x="2329" y="1387"/>
                  </a:cubicBezTo>
                  <a:cubicBezTo>
                    <a:pt x="2317" y="1386"/>
                    <a:pt x="2304" y="1385"/>
                    <a:pt x="2292" y="1385"/>
                  </a:cubicBezTo>
                  <a:cubicBezTo>
                    <a:pt x="1324" y="1385"/>
                    <a:pt x="540" y="2191"/>
                    <a:pt x="540" y="3188"/>
                  </a:cubicBezTo>
                  <a:cubicBezTo>
                    <a:pt x="540" y="3252"/>
                    <a:pt x="544" y="3315"/>
                    <a:pt x="550" y="3377"/>
                  </a:cubicBezTo>
                  <a:cubicBezTo>
                    <a:pt x="294" y="3430"/>
                    <a:pt x="87" y="3621"/>
                    <a:pt x="0" y="3871"/>
                  </a:cubicBezTo>
                  <a:lnTo>
                    <a:pt x="8053" y="3871"/>
                  </a:lnTo>
                  <a:cubicBezTo>
                    <a:pt x="8095" y="3727"/>
                    <a:pt x="8120" y="3574"/>
                    <a:pt x="8120" y="3414"/>
                  </a:cubicBezTo>
                  <a:cubicBezTo>
                    <a:pt x="8119" y="2646"/>
                    <a:pt x="7574" y="2012"/>
                    <a:pt x="6862" y="1891"/>
                  </a:cubicBezTo>
                  <a:cubicBezTo>
                    <a:pt x="6862" y="1883"/>
                    <a:pt x="6863" y="1877"/>
                    <a:pt x="6863" y="1869"/>
                  </a:cubicBezTo>
                  <a:cubicBezTo>
                    <a:pt x="6863" y="1372"/>
                    <a:pt x="6473" y="970"/>
                    <a:pt x="5990" y="970"/>
                  </a:cubicBezTo>
                  <a:cubicBezTo>
                    <a:pt x="5748" y="970"/>
                    <a:pt x="5529" y="1073"/>
                    <a:pt x="5370" y="1235"/>
                  </a:cubicBezTo>
                  <a:cubicBezTo>
                    <a:pt x="5212" y="530"/>
                    <a:pt x="4598" y="1"/>
                    <a:pt x="3863" y="1"/>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64"/>
            <p:cNvSpPr/>
            <p:nvPr/>
          </p:nvSpPr>
          <p:spPr>
            <a:xfrm>
              <a:off x="3383144" y="4028229"/>
              <a:ext cx="446106" cy="212682"/>
            </a:xfrm>
            <a:custGeom>
              <a:avLst/>
              <a:gdLst/>
              <a:ahLst/>
              <a:cxnLst/>
              <a:rect l="l" t="t" r="r" b="b"/>
              <a:pathLst>
                <a:path w="11893" h="5670" extrusionOk="0">
                  <a:moveTo>
                    <a:pt x="5656" y="0"/>
                  </a:moveTo>
                  <a:cubicBezTo>
                    <a:pt x="4504" y="0"/>
                    <a:pt x="3555" y="884"/>
                    <a:pt x="3411" y="2030"/>
                  </a:cubicBezTo>
                  <a:cubicBezTo>
                    <a:pt x="3393" y="2030"/>
                    <a:pt x="3374" y="2027"/>
                    <a:pt x="3357" y="2027"/>
                  </a:cubicBezTo>
                  <a:cubicBezTo>
                    <a:pt x="1940" y="2027"/>
                    <a:pt x="792" y="3210"/>
                    <a:pt x="792" y="4668"/>
                  </a:cubicBezTo>
                  <a:cubicBezTo>
                    <a:pt x="792" y="4761"/>
                    <a:pt x="797" y="4854"/>
                    <a:pt x="806" y="4946"/>
                  </a:cubicBezTo>
                  <a:cubicBezTo>
                    <a:pt x="430" y="5025"/>
                    <a:pt x="125" y="5304"/>
                    <a:pt x="0" y="5669"/>
                  </a:cubicBezTo>
                  <a:lnTo>
                    <a:pt x="11794" y="5669"/>
                  </a:lnTo>
                  <a:cubicBezTo>
                    <a:pt x="11857" y="5459"/>
                    <a:pt x="11892" y="5233"/>
                    <a:pt x="11892" y="4999"/>
                  </a:cubicBezTo>
                  <a:cubicBezTo>
                    <a:pt x="11889" y="3874"/>
                    <a:pt x="11092" y="2944"/>
                    <a:pt x="10047" y="2768"/>
                  </a:cubicBezTo>
                  <a:cubicBezTo>
                    <a:pt x="10047" y="2757"/>
                    <a:pt x="10049" y="2746"/>
                    <a:pt x="10049" y="2736"/>
                  </a:cubicBezTo>
                  <a:cubicBezTo>
                    <a:pt x="10049" y="2009"/>
                    <a:pt x="9477" y="1419"/>
                    <a:pt x="8771" y="1419"/>
                  </a:cubicBezTo>
                  <a:cubicBezTo>
                    <a:pt x="8416" y="1419"/>
                    <a:pt x="8094" y="1568"/>
                    <a:pt x="7863" y="1808"/>
                  </a:cubicBezTo>
                  <a:cubicBezTo>
                    <a:pt x="7632" y="773"/>
                    <a:pt x="6732" y="0"/>
                    <a:pt x="5656" y="0"/>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64"/>
            <p:cNvSpPr/>
            <p:nvPr/>
          </p:nvSpPr>
          <p:spPr>
            <a:xfrm>
              <a:off x="3092929" y="3961087"/>
              <a:ext cx="586919" cy="279787"/>
            </a:xfrm>
            <a:custGeom>
              <a:avLst/>
              <a:gdLst/>
              <a:ahLst/>
              <a:cxnLst/>
              <a:rect l="l" t="t" r="r" b="b"/>
              <a:pathLst>
                <a:path w="15647" h="7459" extrusionOk="0">
                  <a:moveTo>
                    <a:pt x="7445" y="1"/>
                  </a:moveTo>
                  <a:cubicBezTo>
                    <a:pt x="5928" y="1"/>
                    <a:pt x="4679" y="1164"/>
                    <a:pt x="4489" y="2673"/>
                  </a:cubicBezTo>
                  <a:cubicBezTo>
                    <a:pt x="4464" y="2672"/>
                    <a:pt x="4441" y="2668"/>
                    <a:pt x="4417" y="2668"/>
                  </a:cubicBezTo>
                  <a:cubicBezTo>
                    <a:pt x="2553" y="2668"/>
                    <a:pt x="1041" y="4224"/>
                    <a:pt x="1041" y="6141"/>
                  </a:cubicBezTo>
                  <a:cubicBezTo>
                    <a:pt x="1041" y="6265"/>
                    <a:pt x="1048" y="6387"/>
                    <a:pt x="1060" y="6507"/>
                  </a:cubicBezTo>
                  <a:cubicBezTo>
                    <a:pt x="565" y="6608"/>
                    <a:pt x="166" y="6977"/>
                    <a:pt x="1" y="7458"/>
                  </a:cubicBezTo>
                  <a:lnTo>
                    <a:pt x="15519" y="7458"/>
                  </a:lnTo>
                  <a:cubicBezTo>
                    <a:pt x="15602" y="7179"/>
                    <a:pt x="15646" y="6883"/>
                    <a:pt x="15646" y="6576"/>
                  </a:cubicBezTo>
                  <a:cubicBezTo>
                    <a:pt x="15646" y="5097"/>
                    <a:pt x="14597" y="3873"/>
                    <a:pt x="13222" y="3642"/>
                  </a:cubicBezTo>
                  <a:cubicBezTo>
                    <a:pt x="13223" y="3628"/>
                    <a:pt x="13225" y="3613"/>
                    <a:pt x="13225" y="3599"/>
                  </a:cubicBezTo>
                  <a:cubicBezTo>
                    <a:pt x="13225" y="2643"/>
                    <a:pt x="12471" y="1868"/>
                    <a:pt x="11544" y="1868"/>
                  </a:cubicBezTo>
                  <a:cubicBezTo>
                    <a:pt x="11077" y="1868"/>
                    <a:pt x="10654" y="2063"/>
                    <a:pt x="10349" y="2379"/>
                  </a:cubicBezTo>
                  <a:cubicBezTo>
                    <a:pt x="10043" y="1019"/>
                    <a:pt x="8860" y="1"/>
                    <a:pt x="7445" y="1"/>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64"/>
            <p:cNvSpPr/>
            <p:nvPr/>
          </p:nvSpPr>
          <p:spPr>
            <a:xfrm>
              <a:off x="2885686" y="4059549"/>
              <a:ext cx="380501" cy="181361"/>
            </a:xfrm>
            <a:custGeom>
              <a:avLst/>
              <a:gdLst/>
              <a:ahLst/>
              <a:cxnLst/>
              <a:rect l="l" t="t" r="r" b="b"/>
              <a:pathLst>
                <a:path w="10144" h="4835" extrusionOk="0">
                  <a:moveTo>
                    <a:pt x="4826" y="0"/>
                  </a:moveTo>
                  <a:cubicBezTo>
                    <a:pt x="3843" y="0"/>
                    <a:pt x="3035" y="755"/>
                    <a:pt x="2910" y="1731"/>
                  </a:cubicBezTo>
                  <a:cubicBezTo>
                    <a:pt x="2895" y="1731"/>
                    <a:pt x="2879" y="1729"/>
                    <a:pt x="2864" y="1729"/>
                  </a:cubicBezTo>
                  <a:cubicBezTo>
                    <a:pt x="1656" y="1729"/>
                    <a:pt x="675" y="2737"/>
                    <a:pt x="675" y="3981"/>
                  </a:cubicBezTo>
                  <a:cubicBezTo>
                    <a:pt x="675" y="4061"/>
                    <a:pt x="680" y="4139"/>
                    <a:pt x="689" y="4217"/>
                  </a:cubicBezTo>
                  <a:cubicBezTo>
                    <a:pt x="368" y="4284"/>
                    <a:pt x="108" y="4522"/>
                    <a:pt x="1" y="4834"/>
                  </a:cubicBezTo>
                  <a:lnTo>
                    <a:pt x="10060" y="4834"/>
                  </a:lnTo>
                  <a:cubicBezTo>
                    <a:pt x="10114" y="4655"/>
                    <a:pt x="10143" y="4463"/>
                    <a:pt x="10143" y="4263"/>
                  </a:cubicBezTo>
                  <a:cubicBezTo>
                    <a:pt x="10144" y="3303"/>
                    <a:pt x="9463" y="2510"/>
                    <a:pt x="8572" y="2359"/>
                  </a:cubicBezTo>
                  <a:cubicBezTo>
                    <a:pt x="8572" y="2350"/>
                    <a:pt x="8573" y="2342"/>
                    <a:pt x="8573" y="2332"/>
                  </a:cubicBezTo>
                  <a:cubicBezTo>
                    <a:pt x="8573" y="1713"/>
                    <a:pt x="8085" y="1211"/>
                    <a:pt x="7483" y="1211"/>
                  </a:cubicBezTo>
                  <a:cubicBezTo>
                    <a:pt x="7180" y="1211"/>
                    <a:pt x="6906" y="1337"/>
                    <a:pt x="6709" y="1543"/>
                  </a:cubicBezTo>
                  <a:cubicBezTo>
                    <a:pt x="6512" y="658"/>
                    <a:pt x="5744" y="0"/>
                    <a:pt x="4826" y="0"/>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64"/>
            <p:cNvSpPr/>
            <p:nvPr/>
          </p:nvSpPr>
          <p:spPr>
            <a:xfrm>
              <a:off x="2834260" y="4095671"/>
              <a:ext cx="304619" cy="145239"/>
            </a:xfrm>
            <a:custGeom>
              <a:avLst/>
              <a:gdLst/>
              <a:ahLst/>
              <a:cxnLst/>
              <a:rect l="l" t="t" r="r" b="b"/>
              <a:pathLst>
                <a:path w="8121" h="3872" extrusionOk="0">
                  <a:moveTo>
                    <a:pt x="3862" y="1"/>
                  </a:moveTo>
                  <a:cubicBezTo>
                    <a:pt x="3077" y="1"/>
                    <a:pt x="2428" y="606"/>
                    <a:pt x="2329" y="1387"/>
                  </a:cubicBezTo>
                  <a:cubicBezTo>
                    <a:pt x="2316" y="1386"/>
                    <a:pt x="2304" y="1385"/>
                    <a:pt x="2292" y="1385"/>
                  </a:cubicBezTo>
                  <a:cubicBezTo>
                    <a:pt x="1324" y="1385"/>
                    <a:pt x="540" y="2191"/>
                    <a:pt x="540" y="3188"/>
                  </a:cubicBezTo>
                  <a:cubicBezTo>
                    <a:pt x="540" y="3252"/>
                    <a:pt x="544" y="3315"/>
                    <a:pt x="551" y="3377"/>
                  </a:cubicBezTo>
                  <a:cubicBezTo>
                    <a:pt x="294" y="3430"/>
                    <a:pt x="87" y="3621"/>
                    <a:pt x="1" y="3871"/>
                  </a:cubicBezTo>
                  <a:lnTo>
                    <a:pt x="8053" y="3871"/>
                  </a:lnTo>
                  <a:cubicBezTo>
                    <a:pt x="8095" y="3727"/>
                    <a:pt x="8120" y="3574"/>
                    <a:pt x="8120" y="3414"/>
                  </a:cubicBezTo>
                  <a:cubicBezTo>
                    <a:pt x="8119" y="2646"/>
                    <a:pt x="7575" y="2012"/>
                    <a:pt x="6861" y="1891"/>
                  </a:cubicBezTo>
                  <a:cubicBezTo>
                    <a:pt x="6861" y="1883"/>
                    <a:pt x="6864" y="1877"/>
                    <a:pt x="6864" y="1869"/>
                  </a:cubicBezTo>
                  <a:cubicBezTo>
                    <a:pt x="6864" y="1372"/>
                    <a:pt x="6472" y="970"/>
                    <a:pt x="5990" y="970"/>
                  </a:cubicBezTo>
                  <a:cubicBezTo>
                    <a:pt x="5748" y="970"/>
                    <a:pt x="5528" y="1073"/>
                    <a:pt x="5370" y="1235"/>
                  </a:cubicBezTo>
                  <a:cubicBezTo>
                    <a:pt x="5211" y="530"/>
                    <a:pt x="4598" y="1"/>
                    <a:pt x="3862" y="1"/>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64"/>
            <p:cNvSpPr/>
            <p:nvPr/>
          </p:nvSpPr>
          <p:spPr>
            <a:xfrm>
              <a:off x="2560812" y="3741621"/>
              <a:ext cx="707063" cy="189951"/>
            </a:xfrm>
            <a:custGeom>
              <a:avLst/>
              <a:gdLst/>
              <a:ahLst/>
              <a:cxnLst/>
              <a:rect l="l" t="t" r="r" b="b"/>
              <a:pathLst>
                <a:path w="18850" h="5064" extrusionOk="0">
                  <a:moveTo>
                    <a:pt x="8854" y="1"/>
                  </a:moveTo>
                  <a:cubicBezTo>
                    <a:pt x="5335" y="1"/>
                    <a:pt x="4092" y="1197"/>
                    <a:pt x="0" y="4873"/>
                  </a:cubicBezTo>
                  <a:lnTo>
                    <a:pt x="18850" y="5063"/>
                  </a:lnTo>
                  <a:cubicBezTo>
                    <a:pt x="18850" y="5063"/>
                    <a:pt x="14586" y="403"/>
                    <a:pt x="10825" y="94"/>
                  </a:cubicBezTo>
                  <a:cubicBezTo>
                    <a:pt x="10089" y="34"/>
                    <a:pt x="9440" y="1"/>
                    <a:pt x="8854" y="1"/>
                  </a:cubicBezTo>
                  <a:close/>
                </a:path>
              </a:pathLst>
            </a:custGeom>
            <a:solidFill>
              <a:srgbClr val="216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64"/>
            <p:cNvSpPr/>
            <p:nvPr/>
          </p:nvSpPr>
          <p:spPr>
            <a:xfrm>
              <a:off x="2667265" y="3738807"/>
              <a:ext cx="315684" cy="168157"/>
            </a:xfrm>
            <a:custGeom>
              <a:avLst/>
              <a:gdLst/>
              <a:ahLst/>
              <a:cxnLst/>
              <a:rect l="l" t="t" r="r" b="b"/>
              <a:pathLst>
                <a:path w="8416" h="4483" extrusionOk="0">
                  <a:moveTo>
                    <a:pt x="0" y="0"/>
                  </a:moveTo>
                  <a:cubicBezTo>
                    <a:pt x="1" y="0"/>
                    <a:pt x="8284" y="4342"/>
                    <a:pt x="8413" y="4479"/>
                  </a:cubicBezTo>
                  <a:lnTo>
                    <a:pt x="8413" y="4479"/>
                  </a:lnTo>
                  <a:cubicBezTo>
                    <a:pt x="8353" y="4344"/>
                    <a:pt x="6703" y="62"/>
                    <a:pt x="6703" y="62"/>
                  </a:cubicBezTo>
                  <a:lnTo>
                    <a:pt x="0" y="0"/>
                  </a:lnTo>
                  <a:close/>
                  <a:moveTo>
                    <a:pt x="8413" y="4479"/>
                  </a:moveTo>
                  <a:cubicBezTo>
                    <a:pt x="8414" y="4481"/>
                    <a:pt x="8415" y="4482"/>
                    <a:pt x="8415" y="4482"/>
                  </a:cubicBezTo>
                  <a:cubicBezTo>
                    <a:pt x="8415" y="4482"/>
                    <a:pt x="8415" y="4482"/>
                    <a:pt x="8415" y="4481"/>
                  </a:cubicBezTo>
                  <a:cubicBezTo>
                    <a:pt x="8415" y="4481"/>
                    <a:pt x="8414" y="4480"/>
                    <a:pt x="8413" y="4479"/>
                  </a:cubicBezTo>
                  <a:close/>
                </a:path>
              </a:pathLst>
            </a:custGeom>
            <a:solidFill>
              <a:srgbClr val="216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64"/>
            <p:cNvSpPr/>
            <p:nvPr/>
          </p:nvSpPr>
          <p:spPr>
            <a:xfrm>
              <a:off x="2798250" y="3761688"/>
              <a:ext cx="433616" cy="167782"/>
            </a:xfrm>
            <a:custGeom>
              <a:avLst/>
              <a:gdLst/>
              <a:ahLst/>
              <a:cxnLst/>
              <a:rect l="l" t="t" r="r" b="b"/>
              <a:pathLst>
                <a:path w="11560" h="4473" extrusionOk="0">
                  <a:moveTo>
                    <a:pt x="1" y="0"/>
                  </a:moveTo>
                  <a:lnTo>
                    <a:pt x="1" y="0"/>
                  </a:lnTo>
                  <a:cubicBezTo>
                    <a:pt x="3092" y="1396"/>
                    <a:pt x="5376" y="4288"/>
                    <a:pt x="5376" y="4288"/>
                  </a:cubicBezTo>
                  <a:lnTo>
                    <a:pt x="11560" y="4472"/>
                  </a:lnTo>
                  <a:cubicBezTo>
                    <a:pt x="11560" y="4472"/>
                    <a:pt x="8512" y="1192"/>
                    <a:pt x="5208" y="49"/>
                  </a:cubicBezTo>
                  <a:lnTo>
                    <a:pt x="1" y="0"/>
                  </a:lnTo>
                  <a:close/>
                </a:path>
              </a:pathLst>
            </a:custGeom>
            <a:solidFill>
              <a:srgbClr val="ACD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64"/>
            <p:cNvSpPr/>
            <p:nvPr/>
          </p:nvSpPr>
          <p:spPr>
            <a:xfrm>
              <a:off x="2798250" y="3761688"/>
              <a:ext cx="415611" cy="167220"/>
            </a:xfrm>
            <a:custGeom>
              <a:avLst/>
              <a:gdLst/>
              <a:ahLst/>
              <a:cxnLst/>
              <a:rect l="l" t="t" r="r" b="b"/>
              <a:pathLst>
                <a:path w="11080" h="4458" extrusionOk="0">
                  <a:moveTo>
                    <a:pt x="1" y="0"/>
                  </a:moveTo>
                  <a:lnTo>
                    <a:pt x="1" y="0"/>
                  </a:lnTo>
                  <a:cubicBezTo>
                    <a:pt x="3092" y="1396"/>
                    <a:pt x="5376" y="4288"/>
                    <a:pt x="5376" y="4288"/>
                  </a:cubicBezTo>
                  <a:lnTo>
                    <a:pt x="11079" y="4458"/>
                  </a:lnTo>
                  <a:cubicBezTo>
                    <a:pt x="11079" y="4458"/>
                    <a:pt x="8086" y="1187"/>
                    <a:pt x="4783" y="45"/>
                  </a:cubicBezTo>
                  <a:lnTo>
                    <a:pt x="1" y="0"/>
                  </a:ln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64"/>
            <p:cNvSpPr/>
            <p:nvPr/>
          </p:nvSpPr>
          <p:spPr>
            <a:xfrm>
              <a:off x="2576903" y="4046496"/>
              <a:ext cx="173934" cy="190026"/>
            </a:xfrm>
            <a:custGeom>
              <a:avLst/>
              <a:gdLst/>
              <a:ahLst/>
              <a:cxnLst/>
              <a:rect l="l" t="t" r="r" b="b"/>
              <a:pathLst>
                <a:path w="4637" h="5066" extrusionOk="0">
                  <a:moveTo>
                    <a:pt x="2319" y="1"/>
                  </a:moveTo>
                  <a:cubicBezTo>
                    <a:pt x="1039" y="1"/>
                    <a:pt x="1" y="1134"/>
                    <a:pt x="1" y="2533"/>
                  </a:cubicBezTo>
                  <a:cubicBezTo>
                    <a:pt x="1" y="3931"/>
                    <a:pt x="1039" y="5065"/>
                    <a:pt x="2319" y="5065"/>
                  </a:cubicBezTo>
                  <a:cubicBezTo>
                    <a:pt x="3599" y="5065"/>
                    <a:pt x="4637" y="3931"/>
                    <a:pt x="4637" y="2533"/>
                  </a:cubicBezTo>
                  <a:cubicBezTo>
                    <a:pt x="4637" y="1134"/>
                    <a:pt x="3599" y="1"/>
                    <a:pt x="2319" y="1"/>
                  </a:cubicBezTo>
                  <a:close/>
                </a:path>
              </a:pathLst>
            </a:custGeom>
            <a:solidFill>
              <a:srgbClr val="5C5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64"/>
            <p:cNvSpPr/>
            <p:nvPr/>
          </p:nvSpPr>
          <p:spPr>
            <a:xfrm>
              <a:off x="2560812" y="4046496"/>
              <a:ext cx="173896" cy="190026"/>
            </a:xfrm>
            <a:custGeom>
              <a:avLst/>
              <a:gdLst/>
              <a:ahLst/>
              <a:cxnLst/>
              <a:rect l="l" t="t" r="r" b="b"/>
              <a:pathLst>
                <a:path w="4636" h="5066" extrusionOk="0">
                  <a:moveTo>
                    <a:pt x="2319" y="1"/>
                  </a:moveTo>
                  <a:cubicBezTo>
                    <a:pt x="1038" y="1"/>
                    <a:pt x="0" y="1134"/>
                    <a:pt x="0" y="2533"/>
                  </a:cubicBezTo>
                  <a:cubicBezTo>
                    <a:pt x="0" y="3931"/>
                    <a:pt x="1038" y="5065"/>
                    <a:pt x="2319" y="5065"/>
                  </a:cubicBezTo>
                  <a:cubicBezTo>
                    <a:pt x="3598" y="5065"/>
                    <a:pt x="4636" y="3931"/>
                    <a:pt x="4636" y="2533"/>
                  </a:cubicBezTo>
                  <a:cubicBezTo>
                    <a:pt x="4636" y="1134"/>
                    <a:pt x="3598" y="1"/>
                    <a:pt x="2319" y="1"/>
                  </a:cubicBezTo>
                  <a:close/>
                </a:path>
              </a:pathLst>
            </a:custGeom>
            <a:solidFill>
              <a:srgbClr val="6C6C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64"/>
            <p:cNvSpPr/>
            <p:nvPr/>
          </p:nvSpPr>
          <p:spPr>
            <a:xfrm>
              <a:off x="2613401" y="4100622"/>
              <a:ext cx="68718" cy="75058"/>
            </a:xfrm>
            <a:custGeom>
              <a:avLst/>
              <a:gdLst/>
              <a:ahLst/>
              <a:cxnLst/>
              <a:rect l="l" t="t" r="r" b="b"/>
              <a:pathLst>
                <a:path w="1832" h="2001" extrusionOk="0">
                  <a:moveTo>
                    <a:pt x="917" y="0"/>
                  </a:moveTo>
                  <a:cubicBezTo>
                    <a:pt x="410" y="0"/>
                    <a:pt x="0" y="448"/>
                    <a:pt x="0" y="1000"/>
                  </a:cubicBezTo>
                  <a:cubicBezTo>
                    <a:pt x="0" y="1553"/>
                    <a:pt x="410" y="2000"/>
                    <a:pt x="917" y="2000"/>
                  </a:cubicBezTo>
                  <a:cubicBezTo>
                    <a:pt x="1422" y="2000"/>
                    <a:pt x="1832" y="1553"/>
                    <a:pt x="1832" y="1000"/>
                  </a:cubicBezTo>
                  <a:cubicBezTo>
                    <a:pt x="1832" y="448"/>
                    <a:pt x="1422" y="0"/>
                    <a:pt x="917" y="0"/>
                  </a:cubicBezTo>
                  <a:close/>
                </a:path>
              </a:pathLst>
            </a:custGeom>
            <a:solidFill>
              <a:srgbClr val="88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64"/>
            <p:cNvSpPr/>
            <p:nvPr/>
          </p:nvSpPr>
          <p:spPr>
            <a:xfrm>
              <a:off x="3225864" y="4046496"/>
              <a:ext cx="173971" cy="190026"/>
            </a:xfrm>
            <a:custGeom>
              <a:avLst/>
              <a:gdLst/>
              <a:ahLst/>
              <a:cxnLst/>
              <a:rect l="l" t="t" r="r" b="b"/>
              <a:pathLst>
                <a:path w="4638" h="5066" extrusionOk="0">
                  <a:moveTo>
                    <a:pt x="2319" y="1"/>
                  </a:moveTo>
                  <a:cubicBezTo>
                    <a:pt x="1039" y="1"/>
                    <a:pt x="1" y="1134"/>
                    <a:pt x="1" y="2533"/>
                  </a:cubicBezTo>
                  <a:cubicBezTo>
                    <a:pt x="1" y="3931"/>
                    <a:pt x="1039" y="5065"/>
                    <a:pt x="2319" y="5065"/>
                  </a:cubicBezTo>
                  <a:cubicBezTo>
                    <a:pt x="3599" y="5065"/>
                    <a:pt x="4638" y="3931"/>
                    <a:pt x="4638" y="2533"/>
                  </a:cubicBezTo>
                  <a:cubicBezTo>
                    <a:pt x="4638" y="1134"/>
                    <a:pt x="3599" y="1"/>
                    <a:pt x="2319" y="1"/>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64"/>
            <p:cNvSpPr/>
            <p:nvPr/>
          </p:nvSpPr>
          <p:spPr>
            <a:xfrm>
              <a:off x="3209772" y="4046496"/>
              <a:ext cx="173934" cy="190026"/>
            </a:xfrm>
            <a:custGeom>
              <a:avLst/>
              <a:gdLst/>
              <a:ahLst/>
              <a:cxnLst/>
              <a:rect l="l" t="t" r="r" b="b"/>
              <a:pathLst>
                <a:path w="4637" h="5066" extrusionOk="0">
                  <a:moveTo>
                    <a:pt x="2319" y="1"/>
                  </a:moveTo>
                  <a:cubicBezTo>
                    <a:pt x="1038" y="1"/>
                    <a:pt x="0" y="1134"/>
                    <a:pt x="0" y="2533"/>
                  </a:cubicBezTo>
                  <a:cubicBezTo>
                    <a:pt x="0" y="3931"/>
                    <a:pt x="1038" y="5065"/>
                    <a:pt x="2319" y="5065"/>
                  </a:cubicBezTo>
                  <a:cubicBezTo>
                    <a:pt x="3599" y="5065"/>
                    <a:pt x="4637" y="3931"/>
                    <a:pt x="4637" y="2533"/>
                  </a:cubicBezTo>
                  <a:cubicBezTo>
                    <a:pt x="4637" y="1134"/>
                    <a:pt x="3599" y="1"/>
                    <a:pt x="2319" y="1"/>
                  </a:cubicBezTo>
                  <a:close/>
                </a:path>
              </a:pathLst>
            </a:custGeom>
            <a:solidFill>
              <a:srgbClr val="5C5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64"/>
            <p:cNvSpPr/>
            <p:nvPr/>
          </p:nvSpPr>
          <p:spPr>
            <a:xfrm>
              <a:off x="3261799" y="4107974"/>
              <a:ext cx="69919" cy="76445"/>
            </a:xfrm>
            <a:custGeom>
              <a:avLst/>
              <a:gdLst/>
              <a:ahLst/>
              <a:cxnLst/>
              <a:rect l="l" t="t" r="r" b="b"/>
              <a:pathLst>
                <a:path w="1864" h="2038" extrusionOk="0">
                  <a:moveTo>
                    <a:pt x="932" y="0"/>
                  </a:moveTo>
                  <a:cubicBezTo>
                    <a:pt x="417" y="0"/>
                    <a:pt x="1" y="457"/>
                    <a:pt x="1" y="1020"/>
                  </a:cubicBezTo>
                  <a:cubicBezTo>
                    <a:pt x="1" y="1582"/>
                    <a:pt x="417" y="2038"/>
                    <a:pt x="932" y="2038"/>
                  </a:cubicBezTo>
                  <a:cubicBezTo>
                    <a:pt x="1446" y="2038"/>
                    <a:pt x="1863" y="1582"/>
                    <a:pt x="1863" y="1020"/>
                  </a:cubicBezTo>
                  <a:cubicBezTo>
                    <a:pt x="1863" y="457"/>
                    <a:pt x="1446" y="0"/>
                    <a:pt x="932" y="0"/>
                  </a:cubicBezTo>
                  <a:close/>
                </a:path>
              </a:pathLst>
            </a:custGeom>
            <a:solidFill>
              <a:srgbClr val="88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64"/>
            <p:cNvSpPr/>
            <p:nvPr/>
          </p:nvSpPr>
          <p:spPr>
            <a:xfrm>
              <a:off x="2313358" y="3903511"/>
              <a:ext cx="1254109" cy="253868"/>
            </a:xfrm>
            <a:custGeom>
              <a:avLst/>
              <a:gdLst/>
              <a:ahLst/>
              <a:cxnLst/>
              <a:rect l="l" t="t" r="r" b="b"/>
              <a:pathLst>
                <a:path w="33434" h="6768" extrusionOk="0">
                  <a:moveTo>
                    <a:pt x="2538" y="1"/>
                  </a:moveTo>
                  <a:cubicBezTo>
                    <a:pt x="1856" y="1"/>
                    <a:pt x="1021" y="385"/>
                    <a:pt x="723" y="1037"/>
                  </a:cubicBezTo>
                  <a:cubicBezTo>
                    <a:pt x="370" y="1811"/>
                    <a:pt x="1" y="3777"/>
                    <a:pt x="320" y="6082"/>
                  </a:cubicBezTo>
                  <a:lnTo>
                    <a:pt x="29305" y="6767"/>
                  </a:lnTo>
                  <a:lnTo>
                    <a:pt x="32189" y="6767"/>
                  </a:lnTo>
                  <a:cubicBezTo>
                    <a:pt x="32189" y="6767"/>
                    <a:pt x="33433" y="1216"/>
                    <a:pt x="27852" y="783"/>
                  </a:cubicBezTo>
                  <a:cubicBezTo>
                    <a:pt x="24218" y="502"/>
                    <a:pt x="5787" y="74"/>
                    <a:pt x="2578" y="1"/>
                  </a:cubicBezTo>
                  <a:cubicBezTo>
                    <a:pt x="2564" y="1"/>
                    <a:pt x="2551" y="1"/>
                    <a:pt x="2538" y="1"/>
                  </a:cubicBezTo>
                  <a:close/>
                </a:path>
              </a:pathLst>
            </a:custGeom>
            <a:solidFill>
              <a:srgbClr val="216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64"/>
            <p:cNvSpPr/>
            <p:nvPr/>
          </p:nvSpPr>
          <p:spPr>
            <a:xfrm>
              <a:off x="2281249" y="3738582"/>
              <a:ext cx="707063" cy="192989"/>
            </a:xfrm>
            <a:custGeom>
              <a:avLst/>
              <a:gdLst/>
              <a:ahLst/>
              <a:cxnLst/>
              <a:rect l="l" t="t" r="r" b="b"/>
              <a:pathLst>
                <a:path w="18850" h="5145" extrusionOk="0">
                  <a:moveTo>
                    <a:pt x="9719" y="0"/>
                  </a:moveTo>
                  <a:cubicBezTo>
                    <a:pt x="5490" y="0"/>
                    <a:pt x="4452" y="955"/>
                    <a:pt x="1" y="4956"/>
                  </a:cubicBezTo>
                  <a:lnTo>
                    <a:pt x="18849" y="5144"/>
                  </a:lnTo>
                  <a:cubicBezTo>
                    <a:pt x="18849" y="5144"/>
                    <a:pt x="14500" y="116"/>
                    <a:pt x="10686" y="14"/>
                  </a:cubicBezTo>
                  <a:cubicBezTo>
                    <a:pt x="10345" y="5"/>
                    <a:pt x="10024" y="0"/>
                    <a:pt x="9719" y="0"/>
                  </a:cubicBezTo>
                  <a:close/>
                </a:path>
              </a:pathLst>
            </a:custGeom>
            <a:solidFill>
              <a:srgbClr val="397A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64"/>
            <p:cNvSpPr/>
            <p:nvPr/>
          </p:nvSpPr>
          <p:spPr>
            <a:xfrm>
              <a:off x="2331925" y="3756887"/>
              <a:ext cx="616777" cy="167932"/>
            </a:xfrm>
            <a:custGeom>
              <a:avLst/>
              <a:gdLst/>
              <a:ahLst/>
              <a:cxnLst/>
              <a:rect l="l" t="t" r="r" b="b"/>
              <a:pathLst>
                <a:path w="16443" h="4477" extrusionOk="0">
                  <a:moveTo>
                    <a:pt x="8220" y="1"/>
                  </a:moveTo>
                  <a:cubicBezTo>
                    <a:pt x="5268" y="1"/>
                    <a:pt x="2845" y="1218"/>
                    <a:pt x="1" y="4112"/>
                  </a:cubicBezTo>
                  <a:lnTo>
                    <a:pt x="16443" y="4477"/>
                  </a:lnTo>
                  <a:cubicBezTo>
                    <a:pt x="16443" y="4477"/>
                    <a:pt x="12666" y="418"/>
                    <a:pt x="9532" y="75"/>
                  </a:cubicBezTo>
                  <a:cubicBezTo>
                    <a:pt x="9082" y="26"/>
                    <a:pt x="8646" y="1"/>
                    <a:pt x="8220" y="1"/>
                  </a:cubicBezTo>
                  <a:close/>
                </a:path>
              </a:pathLst>
            </a:custGeom>
            <a:solidFill>
              <a:srgbClr val="ACD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64"/>
            <p:cNvSpPr/>
            <p:nvPr/>
          </p:nvSpPr>
          <p:spPr>
            <a:xfrm>
              <a:off x="2356982" y="3756887"/>
              <a:ext cx="591720" cy="167932"/>
            </a:xfrm>
            <a:custGeom>
              <a:avLst/>
              <a:gdLst/>
              <a:ahLst/>
              <a:cxnLst/>
              <a:rect l="l" t="t" r="r" b="b"/>
              <a:pathLst>
                <a:path w="15775" h="4477" extrusionOk="0">
                  <a:moveTo>
                    <a:pt x="7886" y="1"/>
                  </a:moveTo>
                  <a:cubicBezTo>
                    <a:pt x="5054" y="1"/>
                    <a:pt x="2730" y="1218"/>
                    <a:pt x="0" y="4112"/>
                  </a:cubicBezTo>
                  <a:lnTo>
                    <a:pt x="15775" y="4477"/>
                  </a:lnTo>
                  <a:cubicBezTo>
                    <a:pt x="15775" y="4477"/>
                    <a:pt x="12152" y="418"/>
                    <a:pt x="9144" y="75"/>
                  </a:cubicBezTo>
                  <a:cubicBezTo>
                    <a:pt x="8712" y="26"/>
                    <a:pt x="8294" y="1"/>
                    <a:pt x="7886" y="1"/>
                  </a:cubicBez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64"/>
            <p:cNvSpPr/>
            <p:nvPr/>
          </p:nvSpPr>
          <p:spPr>
            <a:xfrm>
              <a:off x="2144150" y="3904448"/>
              <a:ext cx="1308761" cy="252930"/>
            </a:xfrm>
            <a:custGeom>
              <a:avLst/>
              <a:gdLst/>
              <a:ahLst/>
              <a:cxnLst/>
              <a:rect l="l" t="t" r="r" b="b"/>
              <a:pathLst>
                <a:path w="34891" h="6743" extrusionOk="0">
                  <a:moveTo>
                    <a:pt x="3776" y="1"/>
                  </a:moveTo>
                  <a:cubicBezTo>
                    <a:pt x="3247" y="1"/>
                    <a:pt x="1079" y="415"/>
                    <a:pt x="455" y="1797"/>
                  </a:cubicBezTo>
                  <a:cubicBezTo>
                    <a:pt x="103" y="2577"/>
                    <a:pt x="1" y="4207"/>
                    <a:pt x="332" y="6513"/>
                  </a:cubicBezTo>
                  <a:lnTo>
                    <a:pt x="33233" y="6742"/>
                  </a:lnTo>
                  <a:cubicBezTo>
                    <a:pt x="33233" y="6742"/>
                    <a:pt x="34890" y="1056"/>
                    <a:pt x="29120" y="625"/>
                  </a:cubicBezTo>
                  <a:cubicBezTo>
                    <a:pt x="25683" y="366"/>
                    <a:pt x="9129" y="99"/>
                    <a:pt x="3793" y="1"/>
                  </a:cubicBezTo>
                  <a:cubicBezTo>
                    <a:pt x="3787" y="1"/>
                    <a:pt x="3781" y="1"/>
                    <a:pt x="3776" y="1"/>
                  </a:cubicBezTo>
                  <a:close/>
                </a:path>
              </a:pathLst>
            </a:custGeom>
            <a:solidFill>
              <a:srgbClr val="397A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64"/>
            <p:cNvSpPr/>
            <p:nvPr/>
          </p:nvSpPr>
          <p:spPr>
            <a:xfrm>
              <a:off x="2517075" y="3929730"/>
              <a:ext cx="78058" cy="13579"/>
            </a:xfrm>
            <a:custGeom>
              <a:avLst/>
              <a:gdLst/>
              <a:ahLst/>
              <a:cxnLst/>
              <a:rect l="l" t="t" r="r" b="b"/>
              <a:pathLst>
                <a:path w="2081" h="362" extrusionOk="0">
                  <a:moveTo>
                    <a:pt x="5" y="0"/>
                  </a:moveTo>
                  <a:cubicBezTo>
                    <a:pt x="4" y="0"/>
                    <a:pt x="1" y="1"/>
                    <a:pt x="1" y="4"/>
                  </a:cubicBezTo>
                  <a:lnTo>
                    <a:pt x="1" y="358"/>
                  </a:lnTo>
                  <a:cubicBezTo>
                    <a:pt x="1" y="361"/>
                    <a:pt x="3" y="362"/>
                    <a:pt x="5" y="362"/>
                  </a:cubicBezTo>
                  <a:lnTo>
                    <a:pt x="2076" y="362"/>
                  </a:lnTo>
                  <a:cubicBezTo>
                    <a:pt x="2078" y="362"/>
                    <a:pt x="2080" y="361"/>
                    <a:pt x="2080" y="358"/>
                  </a:cubicBezTo>
                  <a:lnTo>
                    <a:pt x="2080" y="4"/>
                  </a:lnTo>
                  <a:cubicBezTo>
                    <a:pt x="2080" y="2"/>
                    <a:pt x="2079" y="0"/>
                    <a:pt x="2076" y="0"/>
                  </a:cubicBezTo>
                  <a:close/>
                </a:path>
              </a:pathLst>
            </a:custGeom>
            <a:solidFill>
              <a:srgbClr val="FF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64"/>
            <p:cNvSpPr/>
            <p:nvPr/>
          </p:nvSpPr>
          <p:spPr>
            <a:xfrm>
              <a:off x="2139949" y="4118551"/>
              <a:ext cx="1267163" cy="38860"/>
            </a:xfrm>
            <a:custGeom>
              <a:avLst/>
              <a:gdLst/>
              <a:ahLst/>
              <a:cxnLst/>
              <a:rect l="l" t="t" r="r" b="b"/>
              <a:pathLst>
                <a:path w="33782" h="1036" extrusionOk="0">
                  <a:moveTo>
                    <a:pt x="1" y="1"/>
                  </a:moveTo>
                  <a:lnTo>
                    <a:pt x="1" y="1035"/>
                  </a:lnTo>
                  <a:lnTo>
                    <a:pt x="33782" y="1035"/>
                  </a:lnTo>
                  <a:lnTo>
                    <a:pt x="33782" y="1"/>
                  </a:lnTo>
                  <a:close/>
                </a:path>
              </a:pathLst>
            </a:custGeom>
            <a:solidFill>
              <a:srgbClr val="88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64"/>
            <p:cNvSpPr/>
            <p:nvPr/>
          </p:nvSpPr>
          <p:spPr>
            <a:xfrm>
              <a:off x="3407075" y="4118589"/>
              <a:ext cx="127159" cy="38823"/>
            </a:xfrm>
            <a:custGeom>
              <a:avLst/>
              <a:gdLst/>
              <a:ahLst/>
              <a:cxnLst/>
              <a:rect l="l" t="t" r="r" b="b"/>
              <a:pathLst>
                <a:path w="3390" h="1035" extrusionOk="0">
                  <a:moveTo>
                    <a:pt x="1" y="1"/>
                  </a:moveTo>
                  <a:lnTo>
                    <a:pt x="1" y="1034"/>
                  </a:lnTo>
                  <a:lnTo>
                    <a:pt x="3389" y="1034"/>
                  </a:lnTo>
                  <a:lnTo>
                    <a:pt x="3389" y="1"/>
                  </a:lnTo>
                  <a:close/>
                </a:path>
              </a:pathLst>
            </a:custGeom>
            <a:solidFill>
              <a:srgbClr val="787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64"/>
            <p:cNvSpPr/>
            <p:nvPr/>
          </p:nvSpPr>
          <p:spPr>
            <a:xfrm>
              <a:off x="2988238" y="4026203"/>
              <a:ext cx="243627" cy="131172"/>
            </a:xfrm>
            <a:custGeom>
              <a:avLst/>
              <a:gdLst/>
              <a:ahLst/>
              <a:cxnLst/>
              <a:rect l="l" t="t" r="r" b="b"/>
              <a:pathLst>
                <a:path w="6495" h="3497" extrusionOk="0">
                  <a:moveTo>
                    <a:pt x="3249" y="0"/>
                  </a:moveTo>
                  <a:cubicBezTo>
                    <a:pt x="1458" y="0"/>
                    <a:pt x="5" y="1282"/>
                    <a:pt x="5" y="3074"/>
                  </a:cubicBezTo>
                  <a:cubicBezTo>
                    <a:pt x="5" y="3138"/>
                    <a:pt x="0" y="3433"/>
                    <a:pt x="4" y="3496"/>
                  </a:cubicBezTo>
                  <a:lnTo>
                    <a:pt x="6467" y="3496"/>
                  </a:lnTo>
                  <a:cubicBezTo>
                    <a:pt x="6477" y="3387"/>
                    <a:pt x="6495" y="3185"/>
                    <a:pt x="6495" y="3074"/>
                  </a:cubicBezTo>
                  <a:cubicBezTo>
                    <a:pt x="6495" y="1282"/>
                    <a:pt x="5042" y="0"/>
                    <a:pt x="3249"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64"/>
            <p:cNvSpPr/>
            <p:nvPr/>
          </p:nvSpPr>
          <p:spPr>
            <a:xfrm>
              <a:off x="3007256" y="4034305"/>
              <a:ext cx="224535" cy="123070"/>
            </a:xfrm>
            <a:custGeom>
              <a:avLst/>
              <a:gdLst/>
              <a:ahLst/>
              <a:cxnLst/>
              <a:rect l="l" t="t" r="r" b="b"/>
              <a:pathLst>
                <a:path w="5986" h="3281" extrusionOk="0">
                  <a:moveTo>
                    <a:pt x="2996" y="1"/>
                  </a:moveTo>
                  <a:cubicBezTo>
                    <a:pt x="1344" y="1"/>
                    <a:pt x="6" y="1202"/>
                    <a:pt x="6" y="2884"/>
                  </a:cubicBezTo>
                  <a:cubicBezTo>
                    <a:pt x="6" y="2944"/>
                    <a:pt x="1" y="3221"/>
                    <a:pt x="5" y="3280"/>
                  </a:cubicBezTo>
                  <a:lnTo>
                    <a:pt x="5960" y="3280"/>
                  </a:lnTo>
                  <a:cubicBezTo>
                    <a:pt x="5970" y="3178"/>
                    <a:pt x="5985" y="2989"/>
                    <a:pt x="5985" y="2884"/>
                  </a:cubicBezTo>
                  <a:cubicBezTo>
                    <a:pt x="5985" y="1204"/>
                    <a:pt x="4647" y="1"/>
                    <a:pt x="2996" y="1"/>
                  </a:cubicBezTo>
                  <a:close/>
                </a:path>
              </a:pathLst>
            </a:custGeom>
            <a:solidFill>
              <a:srgbClr val="5C5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64"/>
            <p:cNvSpPr/>
            <p:nvPr/>
          </p:nvSpPr>
          <p:spPr>
            <a:xfrm>
              <a:off x="3031187" y="4046496"/>
              <a:ext cx="173934" cy="190026"/>
            </a:xfrm>
            <a:custGeom>
              <a:avLst/>
              <a:gdLst/>
              <a:ahLst/>
              <a:cxnLst/>
              <a:rect l="l" t="t" r="r" b="b"/>
              <a:pathLst>
                <a:path w="4637" h="5066" extrusionOk="0">
                  <a:moveTo>
                    <a:pt x="2319" y="1"/>
                  </a:moveTo>
                  <a:cubicBezTo>
                    <a:pt x="1039" y="1"/>
                    <a:pt x="1" y="1134"/>
                    <a:pt x="1" y="2533"/>
                  </a:cubicBezTo>
                  <a:cubicBezTo>
                    <a:pt x="1" y="3931"/>
                    <a:pt x="1039" y="5065"/>
                    <a:pt x="2319" y="5065"/>
                  </a:cubicBezTo>
                  <a:cubicBezTo>
                    <a:pt x="3599" y="5065"/>
                    <a:pt x="4637" y="3931"/>
                    <a:pt x="4637" y="2533"/>
                  </a:cubicBezTo>
                  <a:cubicBezTo>
                    <a:pt x="4637" y="1134"/>
                    <a:pt x="3599" y="1"/>
                    <a:pt x="2319" y="1"/>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64"/>
            <p:cNvSpPr/>
            <p:nvPr/>
          </p:nvSpPr>
          <p:spPr>
            <a:xfrm>
              <a:off x="3015095" y="4046496"/>
              <a:ext cx="173896" cy="190026"/>
            </a:xfrm>
            <a:custGeom>
              <a:avLst/>
              <a:gdLst/>
              <a:ahLst/>
              <a:cxnLst/>
              <a:rect l="l" t="t" r="r" b="b"/>
              <a:pathLst>
                <a:path w="4636" h="5066" extrusionOk="0">
                  <a:moveTo>
                    <a:pt x="2319" y="1"/>
                  </a:moveTo>
                  <a:cubicBezTo>
                    <a:pt x="1038" y="1"/>
                    <a:pt x="0" y="1134"/>
                    <a:pt x="0" y="2533"/>
                  </a:cubicBezTo>
                  <a:cubicBezTo>
                    <a:pt x="0" y="3931"/>
                    <a:pt x="1038" y="5065"/>
                    <a:pt x="2319" y="5065"/>
                  </a:cubicBezTo>
                  <a:cubicBezTo>
                    <a:pt x="3598" y="5065"/>
                    <a:pt x="4636" y="3931"/>
                    <a:pt x="4636" y="2533"/>
                  </a:cubicBezTo>
                  <a:cubicBezTo>
                    <a:pt x="4636" y="1134"/>
                    <a:pt x="3598" y="1"/>
                    <a:pt x="2319" y="1"/>
                  </a:cubicBezTo>
                  <a:close/>
                </a:path>
              </a:pathLst>
            </a:custGeom>
            <a:solidFill>
              <a:srgbClr val="6C6C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64"/>
            <p:cNvSpPr/>
            <p:nvPr/>
          </p:nvSpPr>
          <p:spPr>
            <a:xfrm>
              <a:off x="3070798" y="4107298"/>
              <a:ext cx="62492" cy="68381"/>
            </a:xfrm>
            <a:custGeom>
              <a:avLst/>
              <a:gdLst/>
              <a:ahLst/>
              <a:cxnLst/>
              <a:rect l="l" t="t" r="r" b="b"/>
              <a:pathLst>
                <a:path w="1666" h="1823" extrusionOk="0">
                  <a:moveTo>
                    <a:pt x="834" y="1"/>
                  </a:moveTo>
                  <a:cubicBezTo>
                    <a:pt x="374" y="1"/>
                    <a:pt x="0" y="409"/>
                    <a:pt x="0" y="912"/>
                  </a:cubicBezTo>
                  <a:cubicBezTo>
                    <a:pt x="0" y="1414"/>
                    <a:pt x="374" y="1822"/>
                    <a:pt x="834" y="1822"/>
                  </a:cubicBezTo>
                  <a:cubicBezTo>
                    <a:pt x="1293" y="1822"/>
                    <a:pt x="1666" y="1414"/>
                    <a:pt x="1666" y="912"/>
                  </a:cubicBezTo>
                  <a:cubicBezTo>
                    <a:pt x="1666" y="409"/>
                    <a:pt x="1293" y="1"/>
                    <a:pt x="834" y="1"/>
                  </a:cubicBezTo>
                  <a:close/>
                </a:path>
              </a:pathLst>
            </a:custGeom>
            <a:solidFill>
              <a:srgbClr val="88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64"/>
            <p:cNvSpPr/>
            <p:nvPr/>
          </p:nvSpPr>
          <p:spPr>
            <a:xfrm>
              <a:off x="2339427" y="4026203"/>
              <a:ext cx="243627" cy="131172"/>
            </a:xfrm>
            <a:custGeom>
              <a:avLst/>
              <a:gdLst/>
              <a:ahLst/>
              <a:cxnLst/>
              <a:rect l="l" t="t" r="r" b="b"/>
              <a:pathLst>
                <a:path w="6495" h="3497" extrusionOk="0">
                  <a:moveTo>
                    <a:pt x="3244" y="0"/>
                  </a:moveTo>
                  <a:cubicBezTo>
                    <a:pt x="1453" y="0"/>
                    <a:pt x="0" y="1282"/>
                    <a:pt x="0" y="3074"/>
                  </a:cubicBezTo>
                  <a:cubicBezTo>
                    <a:pt x="0" y="3138"/>
                    <a:pt x="0" y="3433"/>
                    <a:pt x="4" y="3496"/>
                  </a:cubicBezTo>
                  <a:lnTo>
                    <a:pt x="6484" y="3496"/>
                  </a:lnTo>
                  <a:cubicBezTo>
                    <a:pt x="6495" y="3387"/>
                    <a:pt x="6488" y="3185"/>
                    <a:pt x="6488" y="3074"/>
                  </a:cubicBezTo>
                  <a:cubicBezTo>
                    <a:pt x="6488" y="1282"/>
                    <a:pt x="5036" y="0"/>
                    <a:pt x="3244" y="0"/>
                  </a:cubicBezTo>
                  <a:close/>
                </a:path>
              </a:pathLst>
            </a:custGeom>
            <a:solidFill>
              <a:srgbClr val="4E4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64"/>
            <p:cNvSpPr/>
            <p:nvPr/>
          </p:nvSpPr>
          <p:spPr>
            <a:xfrm>
              <a:off x="2356982" y="4033293"/>
              <a:ext cx="226035" cy="124121"/>
            </a:xfrm>
            <a:custGeom>
              <a:avLst/>
              <a:gdLst/>
              <a:ahLst/>
              <a:cxnLst/>
              <a:rect l="l" t="t" r="r" b="b"/>
              <a:pathLst>
                <a:path w="6026" h="3309" extrusionOk="0">
                  <a:moveTo>
                    <a:pt x="3010" y="1"/>
                  </a:moveTo>
                  <a:cubicBezTo>
                    <a:pt x="1348" y="1"/>
                    <a:pt x="0" y="1214"/>
                    <a:pt x="0" y="2908"/>
                  </a:cubicBezTo>
                  <a:cubicBezTo>
                    <a:pt x="0" y="2969"/>
                    <a:pt x="1" y="3248"/>
                    <a:pt x="2" y="3308"/>
                  </a:cubicBezTo>
                  <a:lnTo>
                    <a:pt x="6015" y="3308"/>
                  </a:lnTo>
                  <a:cubicBezTo>
                    <a:pt x="6026" y="3205"/>
                    <a:pt x="6019" y="3015"/>
                    <a:pt x="6019" y="2908"/>
                  </a:cubicBezTo>
                  <a:cubicBezTo>
                    <a:pt x="6019" y="1212"/>
                    <a:pt x="4671" y="1"/>
                    <a:pt x="3010" y="1"/>
                  </a:cubicBezTo>
                  <a:close/>
                </a:path>
              </a:pathLst>
            </a:custGeom>
            <a:solidFill>
              <a:srgbClr val="5C5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64"/>
            <p:cNvSpPr/>
            <p:nvPr/>
          </p:nvSpPr>
          <p:spPr>
            <a:xfrm>
              <a:off x="2382151" y="4046496"/>
              <a:ext cx="173971" cy="190026"/>
            </a:xfrm>
            <a:custGeom>
              <a:avLst/>
              <a:gdLst/>
              <a:ahLst/>
              <a:cxnLst/>
              <a:rect l="l" t="t" r="r" b="b"/>
              <a:pathLst>
                <a:path w="4638" h="5066" extrusionOk="0">
                  <a:moveTo>
                    <a:pt x="2319" y="1"/>
                  </a:moveTo>
                  <a:cubicBezTo>
                    <a:pt x="1038" y="1"/>
                    <a:pt x="1" y="1134"/>
                    <a:pt x="1" y="2533"/>
                  </a:cubicBezTo>
                  <a:cubicBezTo>
                    <a:pt x="1" y="3931"/>
                    <a:pt x="1038" y="5065"/>
                    <a:pt x="2319" y="5065"/>
                  </a:cubicBezTo>
                  <a:cubicBezTo>
                    <a:pt x="3600" y="5065"/>
                    <a:pt x="4638" y="3931"/>
                    <a:pt x="4638" y="2533"/>
                  </a:cubicBezTo>
                  <a:cubicBezTo>
                    <a:pt x="4638" y="1134"/>
                    <a:pt x="3600" y="1"/>
                    <a:pt x="2319" y="1"/>
                  </a:cubicBezTo>
                  <a:close/>
                </a:path>
              </a:pathLst>
            </a:custGeom>
            <a:solidFill>
              <a:srgbClr val="5C5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64"/>
            <p:cNvSpPr/>
            <p:nvPr/>
          </p:nvSpPr>
          <p:spPr>
            <a:xfrm>
              <a:off x="2366135" y="4046496"/>
              <a:ext cx="173896" cy="190026"/>
            </a:xfrm>
            <a:custGeom>
              <a:avLst/>
              <a:gdLst/>
              <a:ahLst/>
              <a:cxnLst/>
              <a:rect l="l" t="t" r="r" b="b"/>
              <a:pathLst>
                <a:path w="4636" h="5066" extrusionOk="0">
                  <a:moveTo>
                    <a:pt x="2319" y="1"/>
                  </a:moveTo>
                  <a:cubicBezTo>
                    <a:pt x="1038" y="1"/>
                    <a:pt x="0" y="1134"/>
                    <a:pt x="0" y="2533"/>
                  </a:cubicBezTo>
                  <a:cubicBezTo>
                    <a:pt x="0" y="3931"/>
                    <a:pt x="1038" y="5065"/>
                    <a:pt x="2319" y="5065"/>
                  </a:cubicBezTo>
                  <a:cubicBezTo>
                    <a:pt x="3598" y="5065"/>
                    <a:pt x="4636" y="3931"/>
                    <a:pt x="4636" y="2533"/>
                  </a:cubicBezTo>
                  <a:cubicBezTo>
                    <a:pt x="4636" y="1134"/>
                    <a:pt x="3598" y="1"/>
                    <a:pt x="2319" y="1"/>
                  </a:cubicBezTo>
                  <a:close/>
                </a:path>
              </a:pathLst>
            </a:custGeom>
            <a:solidFill>
              <a:srgbClr val="6C6C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64"/>
            <p:cNvSpPr/>
            <p:nvPr/>
          </p:nvSpPr>
          <p:spPr>
            <a:xfrm>
              <a:off x="2421837" y="4107298"/>
              <a:ext cx="62492" cy="68381"/>
            </a:xfrm>
            <a:custGeom>
              <a:avLst/>
              <a:gdLst/>
              <a:ahLst/>
              <a:cxnLst/>
              <a:rect l="l" t="t" r="r" b="b"/>
              <a:pathLst>
                <a:path w="1666" h="1823" extrusionOk="0">
                  <a:moveTo>
                    <a:pt x="834" y="1"/>
                  </a:moveTo>
                  <a:cubicBezTo>
                    <a:pt x="373" y="1"/>
                    <a:pt x="0" y="409"/>
                    <a:pt x="0" y="912"/>
                  </a:cubicBezTo>
                  <a:cubicBezTo>
                    <a:pt x="0" y="1414"/>
                    <a:pt x="373" y="1822"/>
                    <a:pt x="834" y="1822"/>
                  </a:cubicBezTo>
                  <a:cubicBezTo>
                    <a:pt x="1293" y="1822"/>
                    <a:pt x="1666" y="1414"/>
                    <a:pt x="1666" y="912"/>
                  </a:cubicBezTo>
                  <a:cubicBezTo>
                    <a:pt x="1666" y="409"/>
                    <a:pt x="1293" y="1"/>
                    <a:pt x="834" y="1"/>
                  </a:cubicBezTo>
                  <a:close/>
                </a:path>
              </a:pathLst>
            </a:custGeom>
            <a:solidFill>
              <a:srgbClr val="88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64"/>
            <p:cNvSpPr/>
            <p:nvPr/>
          </p:nvSpPr>
          <p:spPr>
            <a:xfrm>
              <a:off x="2966932" y="3994996"/>
              <a:ext cx="288865" cy="123821"/>
            </a:xfrm>
            <a:custGeom>
              <a:avLst/>
              <a:gdLst/>
              <a:ahLst/>
              <a:cxnLst/>
              <a:rect l="l" t="t" r="r" b="b"/>
              <a:pathLst>
                <a:path w="7701" h="3301" extrusionOk="0">
                  <a:moveTo>
                    <a:pt x="3630" y="1"/>
                  </a:moveTo>
                  <a:cubicBezTo>
                    <a:pt x="2052" y="2"/>
                    <a:pt x="156" y="865"/>
                    <a:pt x="0" y="3292"/>
                  </a:cubicBezTo>
                  <a:lnTo>
                    <a:pt x="115" y="3299"/>
                  </a:lnTo>
                  <a:cubicBezTo>
                    <a:pt x="265" y="950"/>
                    <a:pt x="2103" y="115"/>
                    <a:pt x="3631" y="114"/>
                  </a:cubicBezTo>
                  <a:lnTo>
                    <a:pt x="3636" y="114"/>
                  </a:lnTo>
                  <a:cubicBezTo>
                    <a:pt x="7242" y="115"/>
                    <a:pt x="7576" y="3171"/>
                    <a:pt x="7588" y="3301"/>
                  </a:cubicBezTo>
                  <a:lnTo>
                    <a:pt x="7701" y="3291"/>
                  </a:lnTo>
                  <a:cubicBezTo>
                    <a:pt x="7698" y="3258"/>
                    <a:pt x="7346" y="1"/>
                    <a:pt x="3635" y="1"/>
                  </a:cubicBezTo>
                  <a:close/>
                </a:path>
              </a:pathLst>
            </a:custGeom>
            <a:solidFill>
              <a:srgbClr val="88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64"/>
            <p:cNvSpPr/>
            <p:nvPr/>
          </p:nvSpPr>
          <p:spPr>
            <a:xfrm>
              <a:off x="2319660" y="3994996"/>
              <a:ext cx="287139" cy="123821"/>
            </a:xfrm>
            <a:custGeom>
              <a:avLst/>
              <a:gdLst/>
              <a:ahLst/>
              <a:cxnLst/>
              <a:rect l="l" t="t" r="r" b="b"/>
              <a:pathLst>
                <a:path w="7655" h="3301" extrusionOk="0">
                  <a:moveTo>
                    <a:pt x="3609" y="1"/>
                  </a:moveTo>
                  <a:cubicBezTo>
                    <a:pt x="2040" y="2"/>
                    <a:pt x="155" y="865"/>
                    <a:pt x="0" y="3292"/>
                  </a:cubicBezTo>
                  <a:lnTo>
                    <a:pt x="114" y="3299"/>
                  </a:lnTo>
                  <a:cubicBezTo>
                    <a:pt x="265" y="950"/>
                    <a:pt x="2091" y="115"/>
                    <a:pt x="3609" y="114"/>
                  </a:cubicBezTo>
                  <a:lnTo>
                    <a:pt x="3615" y="114"/>
                  </a:lnTo>
                  <a:cubicBezTo>
                    <a:pt x="7198" y="115"/>
                    <a:pt x="7529" y="3171"/>
                    <a:pt x="7543" y="3301"/>
                  </a:cubicBezTo>
                  <a:lnTo>
                    <a:pt x="7655" y="3291"/>
                  </a:lnTo>
                  <a:cubicBezTo>
                    <a:pt x="7653" y="3258"/>
                    <a:pt x="7302" y="1"/>
                    <a:pt x="3615" y="1"/>
                  </a:cubicBezTo>
                  <a:close/>
                </a:path>
              </a:pathLst>
            </a:custGeom>
            <a:solidFill>
              <a:srgbClr val="88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64"/>
            <p:cNvSpPr/>
            <p:nvPr/>
          </p:nvSpPr>
          <p:spPr>
            <a:xfrm>
              <a:off x="3369490" y="4067426"/>
              <a:ext cx="79184" cy="44187"/>
            </a:xfrm>
            <a:custGeom>
              <a:avLst/>
              <a:gdLst/>
              <a:ahLst/>
              <a:cxnLst/>
              <a:rect l="l" t="t" r="r" b="b"/>
              <a:pathLst>
                <a:path w="2111" h="1178" extrusionOk="0">
                  <a:moveTo>
                    <a:pt x="12" y="0"/>
                  </a:moveTo>
                  <a:cubicBezTo>
                    <a:pt x="5" y="0"/>
                    <a:pt x="0" y="5"/>
                    <a:pt x="0" y="11"/>
                  </a:cubicBezTo>
                  <a:lnTo>
                    <a:pt x="0" y="1167"/>
                  </a:lnTo>
                  <a:cubicBezTo>
                    <a:pt x="0" y="1173"/>
                    <a:pt x="5" y="1178"/>
                    <a:pt x="12" y="1178"/>
                  </a:cubicBezTo>
                  <a:lnTo>
                    <a:pt x="2099" y="1178"/>
                  </a:lnTo>
                  <a:cubicBezTo>
                    <a:pt x="2106" y="1178"/>
                    <a:pt x="2110" y="1173"/>
                    <a:pt x="2110" y="1167"/>
                  </a:cubicBezTo>
                  <a:lnTo>
                    <a:pt x="2110" y="11"/>
                  </a:lnTo>
                  <a:cubicBezTo>
                    <a:pt x="2110" y="5"/>
                    <a:pt x="2106" y="0"/>
                    <a:pt x="2099" y="0"/>
                  </a:cubicBezTo>
                  <a:close/>
                </a:path>
              </a:pathLst>
            </a:custGeom>
            <a:solidFill>
              <a:srgbClr val="FF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64"/>
            <p:cNvSpPr/>
            <p:nvPr/>
          </p:nvSpPr>
          <p:spPr>
            <a:xfrm>
              <a:off x="3466303" y="4064500"/>
              <a:ext cx="79221" cy="44224"/>
            </a:xfrm>
            <a:custGeom>
              <a:avLst/>
              <a:gdLst/>
              <a:ahLst/>
              <a:cxnLst/>
              <a:rect l="l" t="t" r="r" b="b"/>
              <a:pathLst>
                <a:path w="2112" h="1179" extrusionOk="0">
                  <a:moveTo>
                    <a:pt x="13" y="0"/>
                  </a:moveTo>
                  <a:cubicBezTo>
                    <a:pt x="5" y="0"/>
                    <a:pt x="0" y="5"/>
                    <a:pt x="0" y="12"/>
                  </a:cubicBezTo>
                  <a:lnTo>
                    <a:pt x="0" y="1167"/>
                  </a:lnTo>
                  <a:cubicBezTo>
                    <a:pt x="0" y="1173"/>
                    <a:pt x="5" y="1178"/>
                    <a:pt x="13" y="1178"/>
                  </a:cubicBezTo>
                  <a:lnTo>
                    <a:pt x="2100" y="1178"/>
                  </a:lnTo>
                  <a:cubicBezTo>
                    <a:pt x="2106" y="1178"/>
                    <a:pt x="2111" y="1173"/>
                    <a:pt x="2111" y="1167"/>
                  </a:cubicBezTo>
                  <a:lnTo>
                    <a:pt x="2111" y="12"/>
                  </a:lnTo>
                  <a:cubicBezTo>
                    <a:pt x="2111" y="5"/>
                    <a:pt x="2106" y="0"/>
                    <a:pt x="2100" y="0"/>
                  </a:cubicBezTo>
                  <a:close/>
                </a:path>
              </a:pathLst>
            </a:custGeom>
            <a:solidFill>
              <a:srgbClr val="FF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64"/>
            <p:cNvSpPr/>
            <p:nvPr/>
          </p:nvSpPr>
          <p:spPr>
            <a:xfrm>
              <a:off x="2139949" y="3952948"/>
              <a:ext cx="79221" cy="44224"/>
            </a:xfrm>
            <a:custGeom>
              <a:avLst/>
              <a:gdLst/>
              <a:ahLst/>
              <a:cxnLst/>
              <a:rect l="l" t="t" r="r" b="b"/>
              <a:pathLst>
                <a:path w="2112" h="1179" extrusionOk="0">
                  <a:moveTo>
                    <a:pt x="12" y="1"/>
                  </a:moveTo>
                  <a:cubicBezTo>
                    <a:pt x="6" y="1"/>
                    <a:pt x="1" y="6"/>
                    <a:pt x="1" y="12"/>
                  </a:cubicBezTo>
                  <a:lnTo>
                    <a:pt x="1" y="1167"/>
                  </a:lnTo>
                  <a:cubicBezTo>
                    <a:pt x="2" y="1174"/>
                    <a:pt x="7" y="1179"/>
                    <a:pt x="12" y="1179"/>
                  </a:cubicBezTo>
                  <a:lnTo>
                    <a:pt x="2099" y="1179"/>
                  </a:lnTo>
                  <a:cubicBezTo>
                    <a:pt x="2106" y="1179"/>
                    <a:pt x="2111" y="1174"/>
                    <a:pt x="2111" y="1167"/>
                  </a:cubicBezTo>
                  <a:lnTo>
                    <a:pt x="2111" y="12"/>
                  </a:lnTo>
                  <a:cubicBezTo>
                    <a:pt x="2111" y="6"/>
                    <a:pt x="2106" y="1"/>
                    <a:pt x="2099" y="1"/>
                  </a:cubicBezTo>
                  <a:close/>
                </a:path>
              </a:pathLst>
            </a:custGeom>
            <a:solidFill>
              <a:srgbClr val="FF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64"/>
            <p:cNvSpPr/>
            <p:nvPr/>
          </p:nvSpPr>
          <p:spPr>
            <a:xfrm>
              <a:off x="2482153" y="3789032"/>
              <a:ext cx="11366" cy="208181"/>
            </a:xfrm>
            <a:custGeom>
              <a:avLst/>
              <a:gdLst/>
              <a:ahLst/>
              <a:cxnLst/>
              <a:rect l="l" t="t" r="r" b="b"/>
              <a:pathLst>
                <a:path w="303" h="5550" extrusionOk="0">
                  <a:moveTo>
                    <a:pt x="303" y="1"/>
                  </a:moveTo>
                  <a:lnTo>
                    <a:pt x="187" y="55"/>
                  </a:lnTo>
                  <a:lnTo>
                    <a:pt x="1" y="5547"/>
                  </a:lnTo>
                  <a:lnTo>
                    <a:pt x="115" y="5550"/>
                  </a:lnTo>
                  <a:lnTo>
                    <a:pt x="303" y="1"/>
                  </a:lnTo>
                  <a:close/>
                </a:path>
              </a:pathLst>
            </a:custGeom>
            <a:solidFill>
              <a:srgbClr val="88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64"/>
            <p:cNvSpPr/>
            <p:nvPr/>
          </p:nvSpPr>
          <p:spPr>
            <a:xfrm>
              <a:off x="2582230" y="3687795"/>
              <a:ext cx="36797" cy="133836"/>
            </a:xfrm>
            <a:custGeom>
              <a:avLst/>
              <a:gdLst/>
              <a:ahLst/>
              <a:cxnLst/>
              <a:rect l="l" t="t" r="r" b="b"/>
              <a:pathLst>
                <a:path w="981" h="3568" extrusionOk="0">
                  <a:moveTo>
                    <a:pt x="1" y="1"/>
                  </a:moveTo>
                  <a:lnTo>
                    <a:pt x="1" y="3567"/>
                  </a:lnTo>
                  <a:lnTo>
                    <a:pt x="981" y="3567"/>
                  </a:lnTo>
                  <a:lnTo>
                    <a:pt x="981" y="1"/>
                  </a:ln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64"/>
            <p:cNvSpPr/>
            <p:nvPr/>
          </p:nvSpPr>
          <p:spPr>
            <a:xfrm>
              <a:off x="2594683" y="3687795"/>
              <a:ext cx="36760" cy="133836"/>
            </a:xfrm>
            <a:custGeom>
              <a:avLst/>
              <a:gdLst/>
              <a:ahLst/>
              <a:cxnLst/>
              <a:rect l="l" t="t" r="r" b="b"/>
              <a:pathLst>
                <a:path w="980" h="3568" extrusionOk="0">
                  <a:moveTo>
                    <a:pt x="0" y="1"/>
                  </a:moveTo>
                  <a:lnTo>
                    <a:pt x="0" y="3567"/>
                  </a:lnTo>
                  <a:lnTo>
                    <a:pt x="980" y="3567"/>
                  </a:lnTo>
                  <a:lnTo>
                    <a:pt x="980" y="1"/>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64"/>
            <p:cNvSpPr/>
            <p:nvPr/>
          </p:nvSpPr>
          <p:spPr>
            <a:xfrm>
              <a:off x="2016129" y="3841545"/>
              <a:ext cx="545658" cy="36722"/>
            </a:xfrm>
            <a:custGeom>
              <a:avLst/>
              <a:gdLst/>
              <a:ahLst/>
              <a:cxnLst/>
              <a:rect l="l" t="t" r="r" b="b"/>
              <a:pathLst>
                <a:path w="14547" h="979" extrusionOk="0">
                  <a:moveTo>
                    <a:pt x="0" y="1"/>
                  </a:moveTo>
                  <a:lnTo>
                    <a:pt x="0" y="978"/>
                  </a:lnTo>
                  <a:lnTo>
                    <a:pt x="14546" y="978"/>
                  </a:lnTo>
                  <a:lnTo>
                    <a:pt x="14546" y="1"/>
                  </a:ln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64"/>
            <p:cNvSpPr/>
            <p:nvPr/>
          </p:nvSpPr>
          <p:spPr>
            <a:xfrm>
              <a:off x="2461860" y="4134980"/>
              <a:ext cx="270747" cy="106228"/>
            </a:xfrm>
            <a:custGeom>
              <a:avLst/>
              <a:gdLst/>
              <a:ahLst/>
              <a:cxnLst/>
              <a:rect l="l" t="t" r="r" b="b"/>
              <a:pathLst>
                <a:path w="7218" h="2832" extrusionOk="0">
                  <a:moveTo>
                    <a:pt x="0" y="1"/>
                  </a:moveTo>
                  <a:lnTo>
                    <a:pt x="0" y="2832"/>
                  </a:lnTo>
                  <a:lnTo>
                    <a:pt x="7218" y="2832"/>
                  </a:lnTo>
                  <a:lnTo>
                    <a:pt x="7218" y="1"/>
                  </a:ln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64"/>
            <p:cNvSpPr/>
            <p:nvPr/>
          </p:nvSpPr>
          <p:spPr>
            <a:xfrm>
              <a:off x="2529941" y="3806587"/>
              <a:ext cx="136274" cy="328438"/>
            </a:xfrm>
            <a:custGeom>
              <a:avLst/>
              <a:gdLst/>
              <a:ahLst/>
              <a:cxnLst/>
              <a:rect l="l" t="t" r="r" b="b"/>
              <a:pathLst>
                <a:path w="3633" h="8756" extrusionOk="0">
                  <a:moveTo>
                    <a:pt x="0" y="1"/>
                  </a:moveTo>
                  <a:lnTo>
                    <a:pt x="0" y="8756"/>
                  </a:lnTo>
                  <a:lnTo>
                    <a:pt x="3632" y="8756"/>
                  </a:lnTo>
                  <a:lnTo>
                    <a:pt x="3632" y="1"/>
                  </a:lnTo>
                  <a:close/>
                </a:path>
              </a:pathLst>
            </a:custGeom>
            <a:solidFill>
              <a:srgbClr val="6A85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64"/>
            <p:cNvSpPr/>
            <p:nvPr/>
          </p:nvSpPr>
          <p:spPr>
            <a:xfrm>
              <a:off x="2550271" y="3806587"/>
              <a:ext cx="136311" cy="328438"/>
            </a:xfrm>
            <a:custGeom>
              <a:avLst/>
              <a:gdLst/>
              <a:ahLst/>
              <a:cxnLst/>
              <a:rect l="l" t="t" r="r" b="b"/>
              <a:pathLst>
                <a:path w="3634" h="8756" extrusionOk="0">
                  <a:moveTo>
                    <a:pt x="1" y="1"/>
                  </a:moveTo>
                  <a:lnTo>
                    <a:pt x="1" y="8756"/>
                  </a:lnTo>
                  <a:lnTo>
                    <a:pt x="3633" y="8756"/>
                  </a:lnTo>
                  <a:lnTo>
                    <a:pt x="3633" y="1"/>
                  </a:lnTo>
                  <a:close/>
                </a:path>
              </a:pathLst>
            </a:custGeom>
            <a:solidFill>
              <a:srgbClr val="87A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64"/>
            <p:cNvSpPr/>
            <p:nvPr/>
          </p:nvSpPr>
          <p:spPr>
            <a:xfrm>
              <a:off x="2572290" y="3822753"/>
              <a:ext cx="90887" cy="312271"/>
            </a:xfrm>
            <a:custGeom>
              <a:avLst/>
              <a:gdLst/>
              <a:ahLst/>
              <a:cxnLst/>
              <a:rect l="l" t="t" r="r" b="b"/>
              <a:pathLst>
                <a:path w="2423" h="8325" extrusionOk="0">
                  <a:moveTo>
                    <a:pt x="0" y="1"/>
                  </a:moveTo>
                  <a:lnTo>
                    <a:pt x="0" y="8325"/>
                  </a:lnTo>
                  <a:lnTo>
                    <a:pt x="2422" y="8325"/>
                  </a:lnTo>
                  <a:lnTo>
                    <a:pt x="2422" y="1"/>
                  </a:lnTo>
                  <a:close/>
                </a:path>
              </a:pathLst>
            </a:custGeom>
            <a:solidFill>
              <a:srgbClr val="6A85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64"/>
            <p:cNvSpPr/>
            <p:nvPr/>
          </p:nvSpPr>
          <p:spPr>
            <a:xfrm>
              <a:off x="2642396" y="3841545"/>
              <a:ext cx="571465" cy="36722"/>
            </a:xfrm>
            <a:custGeom>
              <a:avLst/>
              <a:gdLst/>
              <a:ahLst/>
              <a:cxnLst/>
              <a:rect l="l" t="t" r="r" b="b"/>
              <a:pathLst>
                <a:path w="15235" h="979" extrusionOk="0">
                  <a:moveTo>
                    <a:pt x="0" y="1"/>
                  </a:moveTo>
                  <a:lnTo>
                    <a:pt x="0" y="978"/>
                  </a:lnTo>
                  <a:lnTo>
                    <a:pt x="15234" y="978"/>
                  </a:lnTo>
                  <a:lnTo>
                    <a:pt x="15234" y="1"/>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64"/>
            <p:cNvSpPr/>
            <p:nvPr/>
          </p:nvSpPr>
          <p:spPr>
            <a:xfrm>
              <a:off x="2036459" y="3841545"/>
              <a:ext cx="545620" cy="36722"/>
            </a:xfrm>
            <a:custGeom>
              <a:avLst/>
              <a:gdLst/>
              <a:ahLst/>
              <a:cxnLst/>
              <a:rect l="l" t="t" r="r" b="b"/>
              <a:pathLst>
                <a:path w="14546" h="979" extrusionOk="0">
                  <a:moveTo>
                    <a:pt x="0" y="1"/>
                  </a:moveTo>
                  <a:lnTo>
                    <a:pt x="0" y="978"/>
                  </a:lnTo>
                  <a:lnTo>
                    <a:pt x="14546" y="978"/>
                  </a:lnTo>
                  <a:lnTo>
                    <a:pt x="14546" y="1"/>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64"/>
            <p:cNvSpPr/>
            <p:nvPr/>
          </p:nvSpPr>
          <p:spPr>
            <a:xfrm>
              <a:off x="2628142" y="3836819"/>
              <a:ext cx="50188" cy="50151"/>
            </a:xfrm>
            <a:custGeom>
              <a:avLst/>
              <a:gdLst/>
              <a:ahLst/>
              <a:cxnLst/>
              <a:rect l="l" t="t" r="r" b="b"/>
              <a:pathLst>
                <a:path w="1338" h="1337" extrusionOk="0">
                  <a:moveTo>
                    <a:pt x="669" y="0"/>
                  </a:moveTo>
                  <a:cubicBezTo>
                    <a:pt x="299" y="0"/>
                    <a:pt x="1" y="299"/>
                    <a:pt x="1" y="669"/>
                  </a:cubicBezTo>
                  <a:cubicBezTo>
                    <a:pt x="1" y="1038"/>
                    <a:pt x="299" y="1337"/>
                    <a:pt x="669" y="1337"/>
                  </a:cubicBezTo>
                  <a:cubicBezTo>
                    <a:pt x="1037" y="1337"/>
                    <a:pt x="1337" y="1038"/>
                    <a:pt x="1337" y="669"/>
                  </a:cubicBezTo>
                  <a:cubicBezTo>
                    <a:pt x="1337" y="299"/>
                    <a:pt x="1037" y="0"/>
                    <a:pt x="669"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64"/>
            <p:cNvSpPr/>
            <p:nvPr/>
          </p:nvSpPr>
          <p:spPr>
            <a:xfrm>
              <a:off x="2556273" y="3836069"/>
              <a:ext cx="51614" cy="51614"/>
            </a:xfrm>
            <a:custGeom>
              <a:avLst/>
              <a:gdLst/>
              <a:ahLst/>
              <a:cxnLst/>
              <a:rect l="l" t="t" r="r" b="b"/>
              <a:pathLst>
                <a:path w="1376" h="1376" extrusionOk="0">
                  <a:moveTo>
                    <a:pt x="688" y="0"/>
                  </a:moveTo>
                  <a:cubicBezTo>
                    <a:pt x="308" y="0"/>
                    <a:pt x="1" y="309"/>
                    <a:pt x="1" y="689"/>
                  </a:cubicBezTo>
                  <a:cubicBezTo>
                    <a:pt x="1" y="1068"/>
                    <a:pt x="308" y="1376"/>
                    <a:pt x="688" y="1376"/>
                  </a:cubicBezTo>
                  <a:cubicBezTo>
                    <a:pt x="1068" y="1376"/>
                    <a:pt x="1376" y="1068"/>
                    <a:pt x="1376" y="689"/>
                  </a:cubicBezTo>
                  <a:cubicBezTo>
                    <a:pt x="1376" y="309"/>
                    <a:pt x="1068" y="0"/>
                    <a:pt x="688"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64"/>
            <p:cNvSpPr/>
            <p:nvPr/>
          </p:nvSpPr>
          <p:spPr>
            <a:xfrm>
              <a:off x="2048237" y="3853323"/>
              <a:ext cx="74270" cy="12266"/>
            </a:xfrm>
            <a:custGeom>
              <a:avLst/>
              <a:gdLst/>
              <a:ahLst/>
              <a:cxnLst/>
              <a:rect l="l" t="t" r="r" b="b"/>
              <a:pathLst>
                <a:path w="1980" h="327" extrusionOk="0">
                  <a:moveTo>
                    <a:pt x="1" y="0"/>
                  </a:moveTo>
                  <a:lnTo>
                    <a:pt x="1" y="326"/>
                  </a:lnTo>
                  <a:lnTo>
                    <a:pt x="1980" y="326"/>
                  </a:lnTo>
                  <a:lnTo>
                    <a:pt x="1980" y="0"/>
                  </a:lnTo>
                  <a:close/>
                </a:path>
              </a:pathLst>
            </a:custGeom>
            <a:solidFill>
              <a:srgbClr val="FF6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64"/>
            <p:cNvSpPr/>
            <p:nvPr/>
          </p:nvSpPr>
          <p:spPr>
            <a:xfrm>
              <a:off x="2142575" y="3853323"/>
              <a:ext cx="74307" cy="12266"/>
            </a:xfrm>
            <a:custGeom>
              <a:avLst/>
              <a:gdLst/>
              <a:ahLst/>
              <a:cxnLst/>
              <a:rect l="l" t="t" r="r" b="b"/>
              <a:pathLst>
                <a:path w="1981" h="327" extrusionOk="0">
                  <a:moveTo>
                    <a:pt x="0" y="0"/>
                  </a:moveTo>
                  <a:lnTo>
                    <a:pt x="0" y="326"/>
                  </a:lnTo>
                  <a:lnTo>
                    <a:pt x="1980" y="326"/>
                  </a:lnTo>
                  <a:lnTo>
                    <a:pt x="1980" y="0"/>
                  </a:lnTo>
                  <a:close/>
                </a:path>
              </a:pathLst>
            </a:custGeom>
            <a:solidFill>
              <a:srgbClr val="FF6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64"/>
            <p:cNvSpPr/>
            <p:nvPr/>
          </p:nvSpPr>
          <p:spPr>
            <a:xfrm>
              <a:off x="2236875" y="3853323"/>
              <a:ext cx="74270" cy="12266"/>
            </a:xfrm>
            <a:custGeom>
              <a:avLst/>
              <a:gdLst/>
              <a:ahLst/>
              <a:cxnLst/>
              <a:rect l="l" t="t" r="r" b="b"/>
              <a:pathLst>
                <a:path w="1980" h="327" extrusionOk="0">
                  <a:moveTo>
                    <a:pt x="1" y="0"/>
                  </a:moveTo>
                  <a:lnTo>
                    <a:pt x="1" y="326"/>
                  </a:lnTo>
                  <a:lnTo>
                    <a:pt x="1980" y="326"/>
                  </a:lnTo>
                  <a:lnTo>
                    <a:pt x="1980" y="0"/>
                  </a:lnTo>
                  <a:close/>
                </a:path>
              </a:pathLst>
            </a:custGeom>
            <a:solidFill>
              <a:srgbClr val="FF6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64"/>
            <p:cNvSpPr/>
            <p:nvPr/>
          </p:nvSpPr>
          <p:spPr>
            <a:xfrm>
              <a:off x="2331213" y="3853323"/>
              <a:ext cx="74307" cy="12266"/>
            </a:xfrm>
            <a:custGeom>
              <a:avLst/>
              <a:gdLst/>
              <a:ahLst/>
              <a:cxnLst/>
              <a:rect l="l" t="t" r="r" b="b"/>
              <a:pathLst>
                <a:path w="1981" h="327" extrusionOk="0">
                  <a:moveTo>
                    <a:pt x="0" y="0"/>
                  </a:moveTo>
                  <a:lnTo>
                    <a:pt x="0" y="326"/>
                  </a:lnTo>
                  <a:lnTo>
                    <a:pt x="1980" y="326"/>
                  </a:lnTo>
                  <a:lnTo>
                    <a:pt x="1980" y="0"/>
                  </a:lnTo>
                  <a:close/>
                </a:path>
              </a:pathLst>
            </a:custGeom>
            <a:solidFill>
              <a:srgbClr val="FF6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64"/>
            <p:cNvSpPr/>
            <p:nvPr/>
          </p:nvSpPr>
          <p:spPr>
            <a:xfrm>
              <a:off x="2425513" y="3853323"/>
              <a:ext cx="74270" cy="12266"/>
            </a:xfrm>
            <a:custGeom>
              <a:avLst/>
              <a:gdLst/>
              <a:ahLst/>
              <a:cxnLst/>
              <a:rect l="l" t="t" r="r" b="b"/>
              <a:pathLst>
                <a:path w="1980" h="327" extrusionOk="0">
                  <a:moveTo>
                    <a:pt x="1" y="0"/>
                  </a:moveTo>
                  <a:lnTo>
                    <a:pt x="1" y="326"/>
                  </a:lnTo>
                  <a:lnTo>
                    <a:pt x="1980" y="326"/>
                  </a:lnTo>
                  <a:lnTo>
                    <a:pt x="1980" y="0"/>
                  </a:lnTo>
                  <a:close/>
                </a:path>
              </a:pathLst>
            </a:custGeom>
            <a:solidFill>
              <a:srgbClr val="FF6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64"/>
            <p:cNvSpPr/>
            <p:nvPr/>
          </p:nvSpPr>
          <p:spPr>
            <a:xfrm>
              <a:off x="2729419" y="3853323"/>
              <a:ext cx="74307" cy="12266"/>
            </a:xfrm>
            <a:custGeom>
              <a:avLst/>
              <a:gdLst/>
              <a:ahLst/>
              <a:cxnLst/>
              <a:rect l="l" t="t" r="r" b="b"/>
              <a:pathLst>
                <a:path w="1981" h="327" extrusionOk="0">
                  <a:moveTo>
                    <a:pt x="1" y="0"/>
                  </a:moveTo>
                  <a:lnTo>
                    <a:pt x="1" y="326"/>
                  </a:lnTo>
                  <a:lnTo>
                    <a:pt x="1981" y="326"/>
                  </a:lnTo>
                  <a:lnTo>
                    <a:pt x="1981" y="0"/>
                  </a:lnTo>
                  <a:close/>
                </a:path>
              </a:pathLst>
            </a:custGeom>
            <a:solidFill>
              <a:srgbClr val="FF6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64"/>
            <p:cNvSpPr/>
            <p:nvPr/>
          </p:nvSpPr>
          <p:spPr>
            <a:xfrm>
              <a:off x="2823794" y="3853323"/>
              <a:ext cx="74307" cy="12266"/>
            </a:xfrm>
            <a:custGeom>
              <a:avLst/>
              <a:gdLst/>
              <a:ahLst/>
              <a:cxnLst/>
              <a:rect l="l" t="t" r="r" b="b"/>
              <a:pathLst>
                <a:path w="1981" h="327" extrusionOk="0">
                  <a:moveTo>
                    <a:pt x="0" y="0"/>
                  </a:moveTo>
                  <a:lnTo>
                    <a:pt x="0" y="326"/>
                  </a:lnTo>
                  <a:lnTo>
                    <a:pt x="1981" y="326"/>
                  </a:lnTo>
                  <a:lnTo>
                    <a:pt x="1981" y="0"/>
                  </a:lnTo>
                  <a:close/>
                </a:path>
              </a:pathLst>
            </a:custGeom>
            <a:solidFill>
              <a:srgbClr val="FF6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64"/>
            <p:cNvSpPr/>
            <p:nvPr/>
          </p:nvSpPr>
          <p:spPr>
            <a:xfrm>
              <a:off x="2918132" y="3853323"/>
              <a:ext cx="74270" cy="12266"/>
            </a:xfrm>
            <a:custGeom>
              <a:avLst/>
              <a:gdLst/>
              <a:ahLst/>
              <a:cxnLst/>
              <a:rect l="l" t="t" r="r" b="b"/>
              <a:pathLst>
                <a:path w="1980" h="327" extrusionOk="0">
                  <a:moveTo>
                    <a:pt x="0" y="0"/>
                  </a:moveTo>
                  <a:lnTo>
                    <a:pt x="0" y="326"/>
                  </a:lnTo>
                  <a:lnTo>
                    <a:pt x="1979" y="326"/>
                  </a:lnTo>
                  <a:lnTo>
                    <a:pt x="1979" y="0"/>
                  </a:lnTo>
                  <a:close/>
                </a:path>
              </a:pathLst>
            </a:custGeom>
            <a:solidFill>
              <a:srgbClr val="FF6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64"/>
            <p:cNvSpPr/>
            <p:nvPr/>
          </p:nvSpPr>
          <p:spPr>
            <a:xfrm>
              <a:off x="3012432" y="3853323"/>
              <a:ext cx="74307" cy="12266"/>
            </a:xfrm>
            <a:custGeom>
              <a:avLst/>
              <a:gdLst/>
              <a:ahLst/>
              <a:cxnLst/>
              <a:rect l="l" t="t" r="r" b="b"/>
              <a:pathLst>
                <a:path w="1981" h="327" extrusionOk="0">
                  <a:moveTo>
                    <a:pt x="1" y="0"/>
                  </a:moveTo>
                  <a:lnTo>
                    <a:pt x="1" y="326"/>
                  </a:lnTo>
                  <a:lnTo>
                    <a:pt x="1981" y="326"/>
                  </a:lnTo>
                  <a:lnTo>
                    <a:pt x="1981" y="0"/>
                  </a:lnTo>
                  <a:close/>
                </a:path>
              </a:pathLst>
            </a:custGeom>
            <a:solidFill>
              <a:srgbClr val="FF6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64"/>
            <p:cNvSpPr/>
            <p:nvPr/>
          </p:nvSpPr>
          <p:spPr>
            <a:xfrm>
              <a:off x="3106770" y="3853323"/>
              <a:ext cx="74307" cy="12266"/>
            </a:xfrm>
            <a:custGeom>
              <a:avLst/>
              <a:gdLst/>
              <a:ahLst/>
              <a:cxnLst/>
              <a:rect l="l" t="t" r="r" b="b"/>
              <a:pathLst>
                <a:path w="1981" h="327" extrusionOk="0">
                  <a:moveTo>
                    <a:pt x="0" y="0"/>
                  </a:moveTo>
                  <a:lnTo>
                    <a:pt x="0" y="326"/>
                  </a:lnTo>
                  <a:lnTo>
                    <a:pt x="1980" y="326"/>
                  </a:lnTo>
                  <a:lnTo>
                    <a:pt x="1980" y="0"/>
                  </a:lnTo>
                  <a:close/>
                </a:path>
              </a:pathLst>
            </a:custGeom>
            <a:solidFill>
              <a:srgbClr val="FF6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64"/>
            <p:cNvSpPr/>
            <p:nvPr/>
          </p:nvSpPr>
          <p:spPr>
            <a:xfrm>
              <a:off x="2605598" y="3912663"/>
              <a:ext cx="25582" cy="233237"/>
            </a:xfrm>
            <a:custGeom>
              <a:avLst/>
              <a:gdLst/>
              <a:ahLst/>
              <a:cxnLst/>
              <a:rect l="l" t="t" r="r" b="b"/>
              <a:pathLst>
                <a:path w="682" h="6218" extrusionOk="0">
                  <a:moveTo>
                    <a:pt x="1" y="1"/>
                  </a:moveTo>
                  <a:lnTo>
                    <a:pt x="1" y="6217"/>
                  </a:lnTo>
                  <a:lnTo>
                    <a:pt x="681" y="6217"/>
                  </a:lnTo>
                  <a:lnTo>
                    <a:pt x="681" y="1"/>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64"/>
            <p:cNvSpPr/>
            <p:nvPr/>
          </p:nvSpPr>
          <p:spPr>
            <a:xfrm>
              <a:off x="2482153" y="4134980"/>
              <a:ext cx="270785" cy="106228"/>
            </a:xfrm>
            <a:custGeom>
              <a:avLst/>
              <a:gdLst/>
              <a:ahLst/>
              <a:cxnLst/>
              <a:rect l="l" t="t" r="r" b="b"/>
              <a:pathLst>
                <a:path w="7219" h="2832" extrusionOk="0">
                  <a:moveTo>
                    <a:pt x="1" y="1"/>
                  </a:moveTo>
                  <a:lnTo>
                    <a:pt x="1" y="2832"/>
                  </a:lnTo>
                  <a:lnTo>
                    <a:pt x="7219" y="2832"/>
                  </a:lnTo>
                  <a:lnTo>
                    <a:pt x="7219" y="1"/>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64"/>
            <p:cNvSpPr/>
            <p:nvPr/>
          </p:nvSpPr>
          <p:spPr>
            <a:xfrm>
              <a:off x="2482153" y="4134980"/>
              <a:ext cx="81172" cy="67593"/>
            </a:xfrm>
            <a:custGeom>
              <a:avLst/>
              <a:gdLst/>
              <a:ahLst/>
              <a:cxnLst/>
              <a:rect l="l" t="t" r="r" b="b"/>
              <a:pathLst>
                <a:path w="2164" h="1802" extrusionOk="0">
                  <a:moveTo>
                    <a:pt x="1216" y="1"/>
                  </a:moveTo>
                  <a:lnTo>
                    <a:pt x="1" y="1013"/>
                  </a:lnTo>
                  <a:lnTo>
                    <a:pt x="1" y="1801"/>
                  </a:lnTo>
                  <a:lnTo>
                    <a:pt x="2164" y="1"/>
                  </a:lnTo>
                  <a:close/>
                </a:path>
              </a:pathLst>
            </a:custGeom>
            <a:solidFill>
              <a:srgbClr val="FF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64"/>
            <p:cNvSpPr/>
            <p:nvPr/>
          </p:nvSpPr>
          <p:spPr>
            <a:xfrm>
              <a:off x="2487254" y="4134980"/>
              <a:ext cx="163056" cy="106228"/>
            </a:xfrm>
            <a:custGeom>
              <a:avLst/>
              <a:gdLst/>
              <a:ahLst/>
              <a:cxnLst/>
              <a:rect l="l" t="t" r="r" b="b"/>
              <a:pathLst>
                <a:path w="4347" h="2832" extrusionOk="0">
                  <a:moveTo>
                    <a:pt x="3400" y="1"/>
                  </a:moveTo>
                  <a:lnTo>
                    <a:pt x="1" y="2832"/>
                  </a:lnTo>
                  <a:lnTo>
                    <a:pt x="947" y="2832"/>
                  </a:lnTo>
                  <a:lnTo>
                    <a:pt x="4347" y="1"/>
                  </a:lnTo>
                  <a:close/>
                </a:path>
              </a:pathLst>
            </a:custGeom>
            <a:solidFill>
              <a:srgbClr val="FF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64"/>
            <p:cNvSpPr/>
            <p:nvPr/>
          </p:nvSpPr>
          <p:spPr>
            <a:xfrm>
              <a:off x="2564487" y="4134980"/>
              <a:ext cx="163056" cy="106228"/>
            </a:xfrm>
            <a:custGeom>
              <a:avLst/>
              <a:gdLst/>
              <a:ahLst/>
              <a:cxnLst/>
              <a:rect l="l" t="t" r="r" b="b"/>
              <a:pathLst>
                <a:path w="4347" h="2832" extrusionOk="0">
                  <a:moveTo>
                    <a:pt x="3401" y="1"/>
                  </a:moveTo>
                  <a:lnTo>
                    <a:pt x="1" y="2832"/>
                  </a:lnTo>
                  <a:lnTo>
                    <a:pt x="946" y="2832"/>
                  </a:lnTo>
                  <a:lnTo>
                    <a:pt x="4347" y="1"/>
                  </a:lnTo>
                  <a:close/>
                </a:path>
              </a:pathLst>
            </a:custGeom>
            <a:solidFill>
              <a:srgbClr val="FF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64"/>
            <p:cNvSpPr/>
            <p:nvPr/>
          </p:nvSpPr>
          <p:spPr>
            <a:xfrm>
              <a:off x="2651511" y="4156736"/>
              <a:ext cx="101427" cy="84473"/>
            </a:xfrm>
            <a:custGeom>
              <a:avLst/>
              <a:gdLst/>
              <a:ahLst/>
              <a:cxnLst/>
              <a:rect l="l" t="t" r="r" b="b"/>
              <a:pathLst>
                <a:path w="2704" h="2252" extrusionOk="0">
                  <a:moveTo>
                    <a:pt x="2704" y="1"/>
                  </a:moveTo>
                  <a:lnTo>
                    <a:pt x="0" y="2252"/>
                  </a:lnTo>
                  <a:lnTo>
                    <a:pt x="946" y="2252"/>
                  </a:lnTo>
                  <a:lnTo>
                    <a:pt x="2704" y="788"/>
                  </a:lnTo>
                  <a:lnTo>
                    <a:pt x="2704" y="1"/>
                  </a:lnTo>
                  <a:close/>
                </a:path>
              </a:pathLst>
            </a:custGeom>
            <a:solidFill>
              <a:srgbClr val="FF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64"/>
            <p:cNvSpPr/>
            <p:nvPr/>
          </p:nvSpPr>
          <p:spPr>
            <a:xfrm>
              <a:off x="3783413" y="3783181"/>
              <a:ext cx="86948" cy="93362"/>
            </a:xfrm>
            <a:custGeom>
              <a:avLst/>
              <a:gdLst/>
              <a:ahLst/>
              <a:cxnLst/>
              <a:rect l="l" t="t" r="r" b="b"/>
              <a:pathLst>
                <a:path w="2318" h="2489" extrusionOk="0">
                  <a:moveTo>
                    <a:pt x="1817" y="0"/>
                  </a:moveTo>
                  <a:cubicBezTo>
                    <a:pt x="1817" y="0"/>
                    <a:pt x="644" y="1467"/>
                    <a:pt x="220" y="2079"/>
                  </a:cubicBezTo>
                  <a:cubicBezTo>
                    <a:pt x="1" y="2395"/>
                    <a:pt x="66" y="2488"/>
                    <a:pt x="220" y="2488"/>
                  </a:cubicBezTo>
                  <a:cubicBezTo>
                    <a:pt x="444" y="2488"/>
                    <a:pt x="855" y="2291"/>
                    <a:pt x="855" y="2291"/>
                  </a:cubicBezTo>
                  <a:cubicBezTo>
                    <a:pt x="855" y="2291"/>
                    <a:pt x="1983" y="1594"/>
                    <a:pt x="2150" y="926"/>
                  </a:cubicBezTo>
                  <a:cubicBezTo>
                    <a:pt x="2317" y="257"/>
                    <a:pt x="1817" y="0"/>
                    <a:pt x="1817"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64"/>
            <p:cNvSpPr/>
            <p:nvPr/>
          </p:nvSpPr>
          <p:spPr>
            <a:xfrm>
              <a:off x="3815972" y="3754149"/>
              <a:ext cx="88636" cy="92125"/>
            </a:xfrm>
            <a:custGeom>
              <a:avLst/>
              <a:gdLst/>
              <a:ahLst/>
              <a:cxnLst/>
              <a:rect l="l" t="t" r="r" b="b"/>
              <a:pathLst>
                <a:path w="2363" h="2456" extrusionOk="0">
                  <a:moveTo>
                    <a:pt x="1296" y="1"/>
                  </a:moveTo>
                  <a:cubicBezTo>
                    <a:pt x="608" y="1"/>
                    <a:pt x="1" y="1944"/>
                    <a:pt x="1" y="1945"/>
                  </a:cubicBezTo>
                  <a:lnTo>
                    <a:pt x="980" y="2455"/>
                  </a:lnTo>
                  <a:cubicBezTo>
                    <a:pt x="980" y="2455"/>
                    <a:pt x="2363" y="731"/>
                    <a:pt x="1556" y="100"/>
                  </a:cubicBezTo>
                  <a:cubicBezTo>
                    <a:pt x="1469" y="31"/>
                    <a:pt x="1382" y="1"/>
                    <a:pt x="1296" y="1"/>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64"/>
            <p:cNvSpPr/>
            <p:nvPr/>
          </p:nvSpPr>
          <p:spPr>
            <a:xfrm>
              <a:off x="3823624" y="3882243"/>
              <a:ext cx="133723" cy="123258"/>
            </a:xfrm>
            <a:custGeom>
              <a:avLst/>
              <a:gdLst/>
              <a:ahLst/>
              <a:cxnLst/>
              <a:rect l="l" t="t" r="r" b="b"/>
              <a:pathLst>
                <a:path w="3565" h="3286" extrusionOk="0">
                  <a:moveTo>
                    <a:pt x="3460" y="0"/>
                  </a:moveTo>
                  <a:lnTo>
                    <a:pt x="71" y="257"/>
                  </a:lnTo>
                  <a:lnTo>
                    <a:pt x="0" y="771"/>
                  </a:lnTo>
                  <a:lnTo>
                    <a:pt x="3565" y="3286"/>
                  </a:lnTo>
                  <a:lnTo>
                    <a:pt x="3460" y="0"/>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64"/>
            <p:cNvSpPr/>
            <p:nvPr/>
          </p:nvSpPr>
          <p:spPr>
            <a:xfrm>
              <a:off x="3823474" y="3748860"/>
              <a:ext cx="143588" cy="168045"/>
            </a:xfrm>
            <a:custGeom>
              <a:avLst/>
              <a:gdLst/>
              <a:ahLst/>
              <a:cxnLst/>
              <a:rect l="l" t="t" r="r" b="b"/>
              <a:pathLst>
                <a:path w="3828" h="4480" extrusionOk="0">
                  <a:moveTo>
                    <a:pt x="1952" y="0"/>
                  </a:moveTo>
                  <a:cubicBezTo>
                    <a:pt x="1279" y="0"/>
                    <a:pt x="656" y="167"/>
                    <a:pt x="490" y="698"/>
                  </a:cubicBezTo>
                  <a:cubicBezTo>
                    <a:pt x="0" y="2265"/>
                    <a:pt x="69" y="4126"/>
                    <a:pt x="69" y="4126"/>
                  </a:cubicBezTo>
                  <a:cubicBezTo>
                    <a:pt x="69" y="4126"/>
                    <a:pt x="69" y="4126"/>
                    <a:pt x="69" y="4126"/>
                  </a:cubicBezTo>
                  <a:cubicBezTo>
                    <a:pt x="944" y="4396"/>
                    <a:pt x="1635" y="4479"/>
                    <a:pt x="2156" y="4479"/>
                  </a:cubicBezTo>
                  <a:cubicBezTo>
                    <a:pt x="3003" y="4479"/>
                    <a:pt x="3399" y="4258"/>
                    <a:pt x="3399" y="4258"/>
                  </a:cubicBezTo>
                  <a:cubicBezTo>
                    <a:pt x="3694" y="3698"/>
                    <a:pt x="3827" y="1590"/>
                    <a:pt x="3785" y="1106"/>
                  </a:cubicBezTo>
                  <a:cubicBezTo>
                    <a:pt x="3717" y="351"/>
                    <a:pt x="3328" y="154"/>
                    <a:pt x="2722" y="62"/>
                  </a:cubicBezTo>
                  <a:cubicBezTo>
                    <a:pt x="2473" y="24"/>
                    <a:pt x="2209" y="0"/>
                    <a:pt x="1952" y="0"/>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64"/>
            <p:cNvSpPr/>
            <p:nvPr/>
          </p:nvSpPr>
          <p:spPr>
            <a:xfrm>
              <a:off x="3822798" y="3891845"/>
              <a:ext cx="133348" cy="26782"/>
            </a:xfrm>
            <a:custGeom>
              <a:avLst/>
              <a:gdLst/>
              <a:ahLst/>
              <a:cxnLst/>
              <a:rect l="l" t="t" r="r" b="b"/>
              <a:pathLst>
                <a:path w="3555" h="714" extrusionOk="0">
                  <a:moveTo>
                    <a:pt x="94" y="1"/>
                  </a:moveTo>
                  <a:lnTo>
                    <a:pt x="0" y="349"/>
                  </a:lnTo>
                  <a:cubicBezTo>
                    <a:pt x="594" y="633"/>
                    <a:pt x="1344" y="713"/>
                    <a:pt x="2001" y="713"/>
                  </a:cubicBezTo>
                  <a:cubicBezTo>
                    <a:pt x="2856" y="713"/>
                    <a:pt x="3555" y="578"/>
                    <a:pt x="3555" y="578"/>
                  </a:cubicBezTo>
                  <a:lnTo>
                    <a:pt x="3520" y="177"/>
                  </a:lnTo>
                  <a:cubicBezTo>
                    <a:pt x="3042" y="277"/>
                    <a:pt x="2584" y="315"/>
                    <a:pt x="2167" y="315"/>
                  </a:cubicBezTo>
                  <a:cubicBezTo>
                    <a:pt x="957" y="315"/>
                    <a:pt x="94" y="1"/>
                    <a:pt x="94" y="1"/>
                  </a:cubicBezTo>
                  <a:close/>
                </a:path>
              </a:pathLst>
            </a:custGeom>
            <a:solidFill>
              <a:srgbClr val="0D0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64"/>
            <p:cNvSpPr/>
            <p:nvPr/>
          </p:nvSpPr>
          <p:spPr>
            <a:xfrm>
              <a:off x="3906258" y="3900210"/>
              <a:ext cx="12003" cy="21868"/>
            </a:xfrm>
            <a:custGeom>
              <a:avLst/>
              <a:gdLst/>
              <a:ahLst/>
              <a:cxnLst/>
              <a:rect l="l" t="t" r="r" b="b"/>
              <a:pathLst>
                <a:path w="320" h="583" extrusionOk="0">
                  <a:moveTo>
                    <a:pt x="47" y="1"/>
                  </a:moveTo>
                  <a:lnTo>
                    <a:pt x="0" y="583"/>
                  </a:lnTo>
                  <a:lnTo>
                    <a:pt x="320" y="583"/>
                  </a:lnTo>
                  <a:lnTo>
                    <a:pt x="241" y="1"/>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64"/>
            <p:cNvSpPr/>
            <p:nvPr/>
          </p:nvSpPr>
          <p:spPr>
            <a:xfrm>
              <a:off x="3849993" y="3896046"/>
              <a:ext cx="14366" cy="23481"/>
            </a:xfrm>
            <a:custGeom>
              <a:avLst/>
              <a:gdLst/>
              <a:ahLst/>
              <a:cxnLst/>
              <a:rect l="l" t="t" r="r" b="b"/>
              <a:pathLst>
                <a:path w="383" h="626" extrusionOk="0">
                  <a:moveTo>
                    <a:pt x="241" y="1"/>
                  </a:moveTo>
                  <a:lnTo>
                    <a:pt x="1" y="535"/>
                  </a:lnTo>
                  <a:lnTo>
                    <a:pt x="289" y="625"/>
                  </a:lnTo>
                  <a:lnTo>
                    <a:pt x="383" y="44"/>
                  </a:lnTo>
                  <a:lnTo>
                    <a:pt x="241" y="1"/>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64"/>
            <p:cNvSpPr/>
            <p:nvPr/>
          </p:nvSpPr>
          <p:spPr>
            <a:xfrm>
              <a:off x="3874525" y="3714576"/>
              <a:ext cx="53152" cy="54465"/>
            </a:xfrm>
            <a:custGeom>
              <a:avLst/>
              <a:gdLst/>
              <a:ahLst/>
              <a:cxnLst/>
              <a:rect l="l" t="t" r="r" b="b"/>
              <a:pathLst>
                <a:path w="1417" h="1452" extrusionOk="0">
                  <a:moveTo>
                    <a:pt x="1265" y="1"/>
                  </a:moveTo>
                  <a:cubicBezTo>
                    <a:pt x="1264" y="1"/>
                    <a:pt x="340" y="200"/>
                    <a:pt x="392" y="274"/>
                  </a:cubicBezTo>
                  <a:cubicBezTo>
                    <a:pt x="444" y="350"/>
                    <a:pt x="353" y="503"/>
                    <a:pt x="351" y="649"/>
                  </a:cubicBezTo>
                  <a:cubicBezTo>
                    <a:pt x="349" y="809"/>
                    <a:pt x="242" y="979"/>
                    <a:pt x="100" y="1140"/>
                  </a:cubicBezTo>
                  <a:cubicBezTo>
                    <a:pt x="0" y="1253"/>
                    <a:pt x="178" y="1388"/>
                    <a:pt x="335" y="1417"/>
                  </a:cubicBezTo>
                  <a:cubicBezTo>
                    <a:pt x="461" y="1441"/>
                    <a:pt x="579" y="1451"/>
                    <a:pt x="687" y="1451"/>
                  </a:cubicBezTo>
                  <a:cubicBezTo>
                    <a:pt x="1154" y="1451"/>
                    <a:pt x="1416" y="1251"/>
                    <a:pt x="1299" y="1072"/>
                  </a:cubicBezTo>
                  <a:cubicBezTo>
                    <a:pt x="976" y="580"/>
                    <a:pt x="1264" y="1"/>
                    <a:pt x="1265"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64"/>
            <p:cNvSpPr/>
            <p:nvPr/>
          </p:nvSpPr>
          <p:spPr>
            <a:xfrm>
              <a:off x="3883377" y="3713976"/>
              <a:ext cx="41336" cy="36722"/>
            </a:xfrm>
            <a:custGeom>
              <a:avLst/>
              <a:gdLst/>
              <a:ahLst/>
              <a:cxnLst/>
              <a:rect l="l" t="t" r="r" b="b"/>
              <a:pathLst>
                <a:path w="1102" h="979" extrusionOk="0">
                  <a:moveTo>
                    <a:pt x="1101" y="1"/>
                  </a:moveTo>
                  <a:lnTo>
                    <a:pt x="1101" y="1"/>
                  </a:lnTo>
                  <a:cubicBezTo>
                    <a:pt x="1101" y="1"/>
                    <a:pt x="103" y="216"/>
                    <a:pt x="155" y="290"/>
                  </a:cubicBezTo>
                  <a:cubicBezTo>
                    <a:pt x="207" y="366"/>
                    <a:pt x="117" y="518"/>
                    <a:pt x="114" y="665"/>
                  </a:cubicBezTo>
                  <a:cubicBezTo>
                    <a:pt x="113" y="724"/>
                    <a:pt x="65" y="888"/>
                    <a:pt x="0" y="979"/>
                  </a:cubicBezTo>
                  <a:cubicBezTo>
                    <a:pt x="250" y="880"/>
                    <a:pt x="647" y="764"/>
                    <a:pt x="924" y="389"/>
                  </a:cubicBezTo>
                  <a:cubicBezTo>
                    <a:pt x="950" y="157"/>
                    <a:pt x="1101" y="1"/>
                    <a:pt x="1101" y="1"/>
                  </a:cubicBezTo>
                  <a:close/>
                </a:path>
              </a:pathLst>
            </a:custGeom>
            <a:solidFill>
              <a:srgbClr val="FF9C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64"/>
            <p:cNvSpPr/>
            <p:nvPr/>
          </p:nvSpPr>
          <p:spPr>
            <a:xfrm>
              <a:off x="3861734" y="3670128"/>
              <a:ext cx="70144" cy="70969"/>
            </a:xfrm>
            <a:custGeom>
              <a:avLst/>
              <a:gdLst/>
              <a:ahLst/>
              <a:cxnLst/>
              <a:rect l="l" t="t" r="r" b="b"/>
              <a:pathLst>
                <a:path w="1870" h="1892" extrusionOk="0">
                  <a:moveTo>
                    <a:pt x="1039" y="1"/>
                  </a:moveTo>
                  <a:cubicBezTo>
                    <a:pt x="914" y="1"/>
                    <a:pt x="787" y="35"/>
                    <a:pt x="675" y="120"/>
                  </a:cubicBezTo>
                  <a:cubicBezTo>
                    <a:pt x="310" y="395"/>
                    <a:pt x="0" y="1344"/>
                    <a:pt x="381" y="1797"/>
                  </a:cubicBezTo>
                  <a:cubicBezTo>
                    <a:pt x="435" y="1861"/>
                    <a:pt x="526" y="1891"/>
                    <a:pt x="637" y="1891"/>
                  </a:cubicBezTo>
                  <a:cubicBezTo>
                    <a:pt x="956" y="1891"/>
                    <a:pt x="1443" y="1642"/>
                    <a:pt x="1708" y="1241"/>
                  </a:cubicBezTo>
                  <a:cubicBezTo>
                    <a:pt x="1755" y="1170"/>
                    <a:pt x="1869" y="768"/>
                    <a:pt x="1678" y="328"/>
                  </a:cubicBezTo>
                  <a:cubicBezTo>
                    <a:pt x="1618" y="189"/>
                    <a:pt x="1334" y="1"/>
                    <a:pt x="1039"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64"/>
            <p:cNvSpPr/>
            <p:nvPr/>
          </p:nvSpPr>
          <p:spPr>
            <a:xfrm>
              <a:off x="3869348" y="3656550"/>
              <a:ext cx="74157" cy="72057"/>
            </a:xfrm>
            <a:custGeom>
              <a:avLst/>
              <a:gdLst/>
              <a:ahLst/>
              <a:cxnLst/>
              <a:rect l="l" t="t" r="r" b="b"/>
              <a:pathLst>
                <a:path w="1977" h="1921" extrusionOk="0">
                  <a:moveTo>
                    <a:pt x="630" y="1"/>
                  </a:moveTo>
                  <a:cubicBezTo>
                    <a:pt x="624" y="1"/>
                    <a:pt x="618" y="1"/>
                    <a:pt x="613" y="1"/>
                  </a:cubicBezTo>
                  <a:cubicBezTo>
                    <a:pt x="478" y="7"/>
                    <a:pt x="347" y="95"/>
                    <a:pt x="297" y="220"/>
                  </a:cubicBezTo>
                  <a:cubicBezTo>
                    <a:pt x="270" y="292"/>
                    <a:pt x="260" y="383"/>
                    <a:pt x="191" y="416"/>
                  </a:cubicBezTo>
                  <a:cubicBezTo>
                    <a:pt x="166" y="428"/>
                    <a:pt x="136" y="431"/>
                    <a:pt x="114" y="445"/>
                  </a:cubicBezTo>
                  <a:cubicBezTo>
                    <a:pt x="92" y="459"/>
                    <a:pt x="77" y="483"/>
                    <a:pt x="66" y="506"/>
                  </a:cubicBezTo>
                  <a:cubicBezTo>
                    <a:pt x="5" y="630"/>
                    <a:pt x="0" y="779"/>
                    <a:pt x="35" y="912"/>
                  </a:cubicBezTo>
                  <a:cubicBezTo>
                    <a:pt x="47" y="965"/>
                    <a:pt x="68" y="1019"/>
                    <a:pt x="64" y="1075"/>
                  </a:cubicBezTo>
                  <a:cubicBezTo>
                    <a:pt x="62" y="1127"/>
                    <a:pt x="51" y="1177"/>
                    <a:pt x="51" y="1229"/>
                  </a:cubicBezTo>
                  <a:cubicBezTo>
                    <a:pt x="51" y="1231"/>
                    <a:pt x="51" y="1233"/>
                    <a:pt x="52" y="1233"/>
                  </a:cubicBezTo>
                  <a:cubicBezTo>
                    <a:pt x="59" y="1233"/>
                    <a:pt x="149" y="652"/>
                    <a:pt x="488" y="611"/>
                  </a:cubicBezTo>
                  <a:cubicBezTo>
                    <a:pt x="496" y="611"/>
                    <a:pt x="503" y="610"/>
                    <a:pt x="509" y="610"/>
                  </a:cubicBezTo>
                  <a:cubicBezTo>
                    <a:pt x="631" y="610"/>
                    <a:pt x="609" y="747"/>
                    <a:pt x="768" y="759"/>
                  </a:cubicBezTo>
                  <a:cubicBezTo>
                    <a:pt x="771" y="759"/>
                    <a:pt x="774" y="759"/>
                    <a:pt x="777" y="759"/>
                  </a:cubicBezTo>
                  <a:cubicBezTo>
                    <a:pt x="835" y="759"/>
                    <a:pt x="932" y="720"/>
                    <a:pt x="1019" y="720"/>
                  </a:cubicBezTo>
                  <a:cubicBezTo>
                    <a:pt x="1160" y="720"/>
                    <a:pt x="1277" y="819"/>
                    <a:pt x="1176" y="1335"/>
                  </a:cubicBezTo>
                  <a:cubicBezTo>
                    <a:pt x="1168" y="1376"/>
                    <a:pt x="1207" y="1424"/>
                    <a:pt x="1225" y="1460"/>
                  </a:cubicBezTo>
                  <a:cubicBezTo>
                    <a:pt x="1249" y="1506"/>
                    <a:pt x="1176" y="1610"/>
                    <a:pt x="1177" y="1661"/>
                  </a:cubicBezTo>
                  <a:cubicBezTo>
                    <a:pt x="1177" y="1668"/>
                    <a:pt x="1181" y="1671"/>
                    <a:pt x="1186" y="1671"/>
                  </a:cubicBezTo>
                  <a:cubicBezTo>
                    <a:pt x="1212" y="1671"/>
                    <a:pt x="1292" y="1598"/>
                    <a:pt x="1317" y="1598"/>
                  </a:cubicBezTo>
                  <a:cubicBezTo>
                    <a:pt x="1321" y="1598"/>
                    <a:pt x="1324" y="1601"/>
                    <a:pt x="1324" y="1608"/>
                  </a:cubicBezTo>
                  <a:cubicBezTo>
                    <a:pt x="1319" y="1681"/>
                    <a:pt x="1190" y="1890"/>
                    <a:pt x="1298" y="1919"/>
                  </a:cubicBezTo>
                  <a:cubicBezTo>
                    <a:pt x="1301" y="1920"/>
                    <a:pt x="1305" y="1921"/>
                    <a:pt x="1309" y="1921"/>
                  </a:cubicBezTo>
                  <a:cubicBezTo>
                    <a:pt x="1359" y="1921"/>
                    <a:pt x="1416" y="1846"/>
                    <a:pt x="1451" y="1821"/>
                  </a:cubicBezTo>
                  <a:cubicBezTo>
                    <a:pt x="1558" y="1743"/>
                    <a:pt x="1678" y="1687"/>
                    <a:pt x="1769" y="1585"/>
                  </a:cubicBezTo>
                  <a:cubicBezTo>
                    <a:pt x="1868" y="1474"/>
                    <a:pt x="1925" y="1328"/>
                    <a:pt x="1950" y="1179"/>
                  </a:cubicBezTo>
                  <a:cubicBezTo>
                    <a:pt x="1976" y="1033"/>
                    <a:pt x="1972" y="877"/>
                    <a:pt x="1913" y="741"/>
                  </a:cubicBezTo>
                  <a:cubicBezTo>
                    <a:pt x="1851" y="598"/>
                    <a:pt x="1726" y="485"/>
                    <a:pt x="1579" y="436"/>
                  </a:cubicBezTo>
                  <a:cubicBezTo>
                    <a:pt x="1493" y="407"/>
                    <a:pt x="1394" y="404"/>
                    <a:pt x="1311" y="363"/>
                  </a:cubicBezTo>
                  <a:cubicBezTo>
                    <a:pt x="1239" y="327"/>
                    <a:pt x="1158" y="318"/>
                    <a:pt x="1084" y="282"/>
                  </a:cubicBezTo>
                  <a:cubicBezTo>
                    <a:pt x="1026" y="254"/>
                    <a:pt x="1003" y="218"/>
                    <a:pt x="966" y="170"/>
                  </a:cubicBezTo>
                  <a:cubicBezTo>
                    <a:pt x="886" y="68"/>
                    <a:pt x="759" y="1"/>
                    <a:pt x="630"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64"/>
            <p:cNvSpPr/>
            <p:nvPr/>
          </p:nvSpPr>
          <p:spPr>
            <a:xfrm>
              <a:off x="3900782" y="3707975"/>
              <a:ext cx="29745" cy="15942"/>
            </a:xfrm>
            <a:custGeom>
              <a:avLst/>
              <a:gdLst/>
              <a:ahLst/>
              <a:cxnLst/>
              <a:rect l="l" t="t" r="r" b="b"/>
              <a:pathLst>
                <a:path w="793" h="425" extrusionOk="0">
                  <a:moveTo>
                    <a:pt x="597" y="1"/>
                  </a:moveTo>
                  <a:cubicBezTo>
                    <a:pt x="451" y="1"/>
                    <a:pt x="250" y="177"/>
                    <a:pt x="250" y="177"/>
                  </a:cubicBezTo>
                  <a:cubicBezTo>
                    <a:pt x="169" y="239"/>
                    <a:pt x="1" y="363"/>
                    <a:pt x="299" y="419"/>
                  </a:cubicBezTo>
                  <a:cubicBezTo>
                    <a:pt x="318" y="423"/>
                    <a:pt x="337" y="425"/>
                    <a:pt x="356" y="425"/>
                  </a:cubicBezTo>
                  <a:cubicBezTo>
                    <a:pt x="624" y="425"/>
                    <a:pt x="793" y="76"/>
                    <a:pt x="657" y="13"/>
                  </a:cubicBezTo>
                  <a:cubicBezTo>
                    <a:pt x="639" y="4"/>
                    <a:pt x="619" y="1"/>
                    <a:pt x="597"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64"/>
            <p:cNvSpPr/>
            <p:nvPr/>
          </p:nvSpPr>
          <p:spPr>
            <a:xfrm>
              <a:off x="3805806" y="4222339"/>
              <a:ext cx="46737" cy="38673"/>
            </a:xfrm>
            <a:custGeom>
              <a:avLst/>
              <a:gdLst/>
              <a:ahLst/>
              <a:cxnLst/>
              <a:rect l="l" t="t" r="r" b="b"/>
              <a:pathLst>
                <a:path w="1246" h="1031" extrusionOk="0">
                  <a:moveTo>
                    <a:pt x="1180" y="0"/>
                  </a:moveTo>
                  <a:lnTo>
                    <a:pt x="579" y="85"/>
                  </a:lnTo>
                  <a:cubicBezTo>
                    <a:pt x="579" y="85"/>
                    <a:pt x="443" y="244"/>
                    <a:pt x="282" y="461"/>
                  </a:cubicBezTo>
                  <a:cubicBezTo>
                    <a:pt x="121" y="678"/>
                    <a:pt x="1" y="903"/>
                    <a:pt x="226" y="1006"/>
                  </a:cubicBezTo>
                  <a:cubicBezTo>
                    <a:pt x="263" y="1023"/>
                    <a:pt x="300" y="1030"/>
                    <a:pt x="338" y="1030"/>
                  </a:cubicBezTo>
                  <a:cubicBezTo>
                    <a:pt x="535" y="1030"/>
                    <a:pt x="738" y="831"/>
                    <a:pt x="812" y="705"/>
                  </a:cubicBezTo>
                  <a:cubicBezTo>
                    <a:pt x="901" y="555"/>
                    <a:pt x="1000" y="571"/>
                    <a:pt x="1123" y="472"/>
                  </a:cubicBezTo>
                  <a:cubicBezTo>
                    <a:pt x="1245" y="370"/>
                    <a:pt x="1180" y="1"/>
                    <a:pt x="1180" y="0"/>
                  </a:cubicBezTo>
                  <a:close/>
                </a:path>
              </a:pathLst>
            </a:custGeom>
            <a:solidFill>
              <a:srgbClr val="FC9E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64"/>
            <p:cNvSpPr/>
            <p:nvPr/>
          </p:nvSpPr>
          <p:spPr>
            <a:xfrm>
              <a:off x="3807419" y="3907374"/>
              <a:ext cx="99026" cy="323261"/>
            </a:xfrm>
            <a:custGeom>
              <a:avLst/>
              <a:gdLst/>
              <a:ahLst/>
              <a:cxnLst/>
              <a:rect l="l" t="t" r="r" b="b"/>
              <a:pathLst>
                <a:path w="2640" h="8618" extrusionOk="0">
                  <a:moveTo>
                    <a:pt x="441" y="1"/>
                  </a:moveTo>
                  <a:cubicBezTo>
                    <a:pt x="441" y="1"/>
                    <a:pt x="0" y="5077"/>
                    <a:pt x="357" y="8495"/>
                  </a:cubicBezTo>
                  <a:cubicBezTo>
                    <a:pt x="357" y="8495"/>
                    <a:pt x="576" y="8618"/>
                    <a:pt x="820" y="8618"/>
                  </a:cubicBezTo>
                  <a:cubicBezTo>
                    <a:pt x="942" y="8618"/>
                    <a:pt x="1070" y="8587"/>
                    <a:pt x="1179" y="8495"/>
                  </a:cubicBezTo>
                  <a:cubicBezTo>
                    <a:pt x="1179" y="8495"/>
                    <a:pt x="2212" y="2163"/>
                    <a:pt x="2573" y="1425"/>
                  </a:cubicBezTo>
                  <a:lnTo>
                    <a:pt x="2573" y="1425"/>
                  </a:lnTo>
                  <a:cubicBezTo>
                    <a:pt x="2593" y="1434"/>
                    <a:pt x="2609" y="1438"/>
                    <a:pt x="2619" y="1438"/>
                  </a:cubicBezTo>
                  <a:cubicBezTo>
                    <a:pt x="2640" y="1438"/>
                    <a:pt x="2636" y="1419"/>
                    <a:pt x="2602" y="1376"/>
                  </a:cubicBezTo>
                  <a:cubicBezTo>
                    <a:pt x="2593" y="1387"/>
                    <a:pt x="2583" y="1404"/>
                    <a:pt x="2573" y="1425"/>
                  </a:cubicBezTo>
                  <a:lnTo>
                    <a:pt x="2573" y="1425"/>
                  </a:lnTo>
                  <a:cubicBezTo>
                    <a:pt x="2222" y="1282"/>
                    <a:pt x="441" y="1"/>
                    <a:pt x="441"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64"/>
            <p:cNvSpPr/>
            <p:nvPr/>
          </p:nvSpPr>
          <p:spPr>
            <a:xfrm>
              <a:off x="3817510" y="3909587"/>
              <a:ext cx="32596" cy="321836"/>
            </a:xfrm>
            <a:custGeom>
              <a:avLst/>
              <a:gdLst/>
              <a:ahLst/>
              <a:cxnLst/>
              <a:rect l="l" t="t" r="r" b="b"/>
              <a:pathLst>
                <a:path w="869" h="8580" extrusionOk="0">
                  <a:moveTo>
                    <a:pt x="806" y="0"/>
                  </a:moveTo>
                  <a:cubicBezTo>
                    <a:pt x="786" y="0"/>
                    <a:pt x="768" y="12"/>
                    <a:pt x="764" y="37"/>
                  </a:cubicBezTo>
                  <a:cubicBezTo>
                    <a:pt x="359" y="2808"/>
                    <a:pt x="0" y="5737"/>
                    <a:pt x="292" y="8530"/>
                  </a:cubicBezTo>
                  <a:cubicBezTo>
                    <a:pt x="295" y="8563"/>
                    <a:pt x="322" y="8580"/>
                    <a:pt x="348" y="8580"/>
                  </a:cubicBezTo>
                  <a:cubicBezTo>
                    <a:pt x="373" y="8580"/>
                    <a:pt x="398" y="8563"/>
                    <a:pt x="394" y="8530"/>
                  </a:cubicBezTo>
                  <a:cubicBezTo>
                    <a:pt x="102" y="5744"/>
                    <a:pt x="458" y="2827"/>
                    <a:pt x="863" y="65"/>
                  </a:cubicBezTo>
                  <a:cubicBezTo>
                    <a:pt x="868" y="26"/>
                    <a:pt x="835" y="0"/>
                    <a:pt x="806" y="0"/>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64"/>
            <p:cNvSpPr/>
            <p:nvPr/>
          </p:nvSpPr>
          <p:spPr>
            <a:xfrm>
              <a:off x="3818147" y="3909625"/>
              <a:ext cx="21643" cy="45350"/>
            </a:xfrm>
            <a:custGeom>
              <a:avLst/>
              <a:gdLst/>
              <a:ahLst/>
              <a:cxnLst/>
              <a:rect l="l" t="t" r="r" b="b"/>
              <a:pathLst>
                <a:path w="577" h="1209" extrusionOk="0">
                  <a:moveTo>
                    <a:pt x="519" y="1"/>
                  </a:moveTo>
                  <a:cubicBezTo>
                    <a:pt x="494" y="1"/>
                    <a:pt x="468" y="17"/>
                    <a:pt x="469" y="50"/>
                  </a:cubicBezTo>
                  <a:cubicBezTo>
                    <a:pt x="473" y="327"/>
                    <a:pt x="466" y="1107"/>
                    <a:pt x="67" y="1107"/>
                  </a:cubicBezTo>
                  <a:cubicBezTo>
                    <a:pt x="1" y="1107"/>
                    <a:pt x="1" y="1209"/>
                    <a:pt x="67" y="1209"/>
                  </a:cubicBezTo>
                  <a:cubicBezTo>
                    <a:pt x="554" y="1209"/>
                    <a:pt x="577" y="391"/>
                    <a:pt x="571" y="51"/>
                  </a:cubicBezTo>
                  <a:cubicBezTo>
                    <a:pt x="571" y="17"/>
                    <a:pt x="545" y="1"/>
                    <a:pt x="519" y="1"/>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64"/>
            <p:cNvSpPr/>
            <p:nvPr/>
          </p:nvSpPr>
          <p:spPr>
            <a:xfrm>
              <a:off x="3925426" y="4226428"/>
              <a:ext cx="46775" cy="38673"/>
            </a:xfrm>
            <a:custGeom>
              <a:avLst/>
              <a:gdLst/>
              <a:ahLst/>
              <a:cxnLst/>
              <a:rect l="l" t="t" r="r" b="b"/>
              <a:pathLst>
                <a:path w="1247" h="1031" extrusionOk="0">
                  <a:moveTo>
                    <a:pt x="67" y="0"/>
                  </a:moveTo>
                  <a:lnTo>
                    <a:pt x="67" y="0"/>
                  </a:lnTo>
                  <a:cubicBezTo>
                    <a:pt x="67" y="0"/>
                    <a:pt x="1" y="370"/>
                    <a:pt x="124" y="472"/>
                  </a:cubicBezTo>
                  <a:cubicBezTo>
                    <a:pt x="247" y="571"/>
                    <a:pt x="346" y="555"/>
                    <a:pt x="435" y="705"/>
                  </a:cubicBezTo>
                  <a:cubicBezTo>
                    <a:pt x="509" y="831"/>
                    <a:pt x="712" y="1030"/>
                    <a:pt x="909" y="1030"/>
                  </a:cubicBezTo>
                  <a:cubicBezTo>
                    <a:pt x="947" y="1030"/>
                    <a:pt x="984" y="1023"/>
                    <a:pt x="1021" y="1006"/>
                  </a:cubicBezTo>
                  <a:cubicBezTo>
                    <a:pt x="1246" y="903"/>
                    <a:pt x="1126" y="678"/>
                    <a:pt x="965" y="461"/>
                  </a:cubicBezTo>
                  <a:cubicBezTo>
                    <a:pt x="804" y="244"/>
                    <a:pt x="668" y="85"/>
                    <a:pt x="668" y="85"/>
                  </a:cubicBezTo>
                  <a:lnTo>
                    <a:pt x="67" y="0"/>
                  </a:lnTo>
                  <a:close/>
                </a:path>
              </a:pathLst>
            </a:custGeom>
            <a:solidFill>
              <a:srgbClr val="FC9E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64"/>
            <p:cNvSpPr/>
            <p:nvPr/>
          </p:nvSpPr>
          <p:spPr>
            <a:xfrm>
              <a:off x="3871561" y="3913488"/>
              <a:ext cx="99026" cy="321273"/>
            </a:xfrm>
            <a:custGeom>
              <a:avLst/>
              <a:gdLst/>
              <a:ahLst/>
              <a:cxnLst/>
              <a:rect l="l" t="t" r="r" b="b"/>
              <a:pathLst>
                <a:path w="2640" h="8565" extrusionOk="0">
                  <a:moveTo>
                    <a:pt x="2254" y="1"/>
                  </a:moveTo>
                  <a:cubicBezTo>
                    <a:pt x="2254" y="1"/>
                    <a:pt x="428" y="1247"/>
                    <a:pt x="69" y="1376"/>
                  </a:cubicBezTo>
                  <a:lnTo>
                    <a:pt x="69" y="1376"/>
                  </a:lnTo>
                  <a:cubicBezTo>
                    <a:pt x="58" y="1353"/>
                    <a:pt x="48" y="1335"/>
                    <a:pt x="38" y="1323"/>
                  </a:cubicBezTo>
                  <a:cubicBezTo>
                    <a:pt x="3" y="1367"/>
                    <a:pt x="0" y="1387"/>
                    <a:pt x="24" y="1387"/>
                  </a:cubicBezTo>
                  <a:cubicBezTo>
                    <a:pt x="35" y="1387"/>
                    <a:pt x="50" y="1383"/>
                    <a:pt x="69" y="1376"/>
                  </a:cubicBezTo>
                  <a:lnTo>
                    <a:pt x="69" y="1376"/>
                  </a:lnTo>
                  <a:cubicBezTo>
                    <a:pt x="431" y="2131"/>
                    <a:pt x="1461" y="8442"/>
                    <a:pt x="1461" y="8442"/>
                  </a:cubicBezTo>
                  <a:cubicBezTo>
                    <a:pt x="1570" y="8534"/>
                    <a:pt x="1698" y="8565"/>
                    <a:pt x="1820" y="8565"/>
                  </a:cubicBezTo>
                  <a:cubicBezTo>
                    <a:pt x="2064" y="8565"/>
                    <a:pt x="2283" y="8442"/>
                    <a:pt x="2283" y="8442"/>
                  </a:cubicBezTo>
                  <a:cubicBezTo>
                    <a:pt x="2640" y="5024"/>
                    <a:pt x="2254" y="1"/>
                    <a:pt x="2254"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64"/>
            <p:cNvSpPr/>
            <p:nvPr/>
          </p:nvSpPr>
          <p:spPr>
            <a:xfrm>
              <a:off x="3927901" y="3913713"/>
              <a:ext cx="32596" cy="321836"/>
            </a:xfrm>
            <a:custGeom>
              <a:avLst/>
              <a:gdLst/>
              <a:ahLst/>
              <a:cxnLst/>
              <a:rect l="l" t="t" r="r" b="b"/>
              <a:pathLst>
                <a:path w="869" h="8580" extrusionOk="0">
                  <a:moveTo>
                    <a:pt x="63" y="0"/>
                  </a:moveTo>
                  <a:cubicBezTo>
                    <a:pt x="34" y="0"/>
                    <a:pt x="1" y="26"/>
                    <a:pt x="7" y="65"/>
                  </a:cubicBezTo>
                  <a:cubicBezTo>
                    <a:pt x="410" y="2827"/>
                    <a:pt x="767" y="5745"/>
                    <a:pt x="475" y="8530"/>
                  </a:cubicBezTo>
                  <a:cubicBezTo>
                    <a:pt x="471" y="8563"/>
                    <a:pt x="495" y="8580"/>
                    <a:pt x="521" y="8580"/>
                  </a:cubicBezTo>
                  <a:cubicBezTo>
                    <a:pt x="546" y="8580"/>
                    <a:pt x="574" y="8563"/>
                    <a:pt x="577" y="8530"/>
                  </a:cubicBezTo>
                  <a:cubicBezTo>
                    <a:pt x="869" y="5736"/>
                    <a:pt x="511" y="2808"/>
                    <a:pt x="105" y="37"/>
                  </a:cubicBezTo>
                  <a:cubicBezTo>
                    <a:pt x="101" y="12"/>
                    <a:pt x="83" y="0"/>
                    <a:pt x="63" y="0"/>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64"/>
            <p:cNvSpPr/>
            <p:nvPr/>
          </p:nvSpPr>
          <p:spPr>
            <a:xfrm>
              <a:off x="3938217" y="3913788"/>
              <a:ext cx="21606" cy="45275"/>
            </a:xfrm>
            <a:custGeom>
              <a:avLst/>
              <a:gdLst/>
              <a:ahLst/>
              <a:cxnLst/>
              <a:rect l="l" t="t" r="r" b="b"/>
              <a:pathLst>
                <a:path w="576" h="1207" extrusionOk="0">
                  <a:moveTo>
                    <a:pt x="58" y="0"/>
                  </a:moveTo>
                  <a:cubicBezTo>
                    <a:pt x="32" y="0"/>
                    <a:pt x="6" y="16"/>
                    <a:pt x="5" y="49"/>
                  </a:cubicBezTo>
                  <a:cubicBezTo>
                    <a:pt x="0" y="390"/>
                    <a:pt x="22" y="1207"/>
                    <a:pt x="509" y="1207"/>
                  </a:cubicBezTo>
                  <a:cubicBezTo>
                    <a:pt x="575" y="1207"/>
                    <a:pt x="575" y="1105"/>
                    <a:pt x="509" y="1105"/>
                  </a:cubicBezTo>
                  <a:cubicBezTo>
                    <a:pt x="110" y="1105"/>
                    <a:pt x="103" y="327"/>
                    <a:pt x="106" y="48"/>
                  </a:cubicBezTo>
                  <a:cubicBezTo>
                    <a:pt x="108" y="16"/>
                    <a:pt x="83" y="0"/>
                    <a:pt x="58" y="0"/>
                  </a:cubicBez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64"/>
            <p:cNvSpPr/>
            <p:nvPr/>
          </p:nvSpPr>
          <p:spPr>
            <a:xfrm>
              <a:off x="3893580" y="3708162"/>
              <a:ext cx="7802" cy="4389"/>
            </a:xfrm>
            <a:custGeom>
              <a:avLst/>
              <a:gdLst/>
              <a:ahLst/>
              <a:cxnLst/>
              <a:rect l="l" t="t" r="r" b="b"/>
              <a:pathLst>
                <a:path w="208" h="117" extrusionOk="0">
                  <a:moveTo>
                    <a:pt x="27" y="1"/>
                  </a:moveTo>
                  <a:cubicBezTo>
                    <a:pt x="14" y="1"/>
                    <a:pt x="0" y="12"/>
                    <a:pt x="4" y="26"/>
                  </a:cubicBezTo>
                  <a:cubicBezTo>
                    <a:pt x="21" y="86"/>
                    <a:pt x="65" y="117"/>
                    <a:pt x="116" y="117"/>
                  </a:cubicBezTo>
                  <a:cubicBezTo>
                    <a:pt x="139" y="117"/>
                    <a:pt x="164" y="110"/>
                    <a:pt x="188" y="98"/>
                  </a:cubicBezTo>
                  <a:cubicBezTo>
                    <a:pt x="207" y="89"/>
                    <a:pt x="194" y="64"/>
                    <a:pt x="174" y="64"/>
                  </a:cubicBezTo>
                  <a:cubicBezTo>
                    <a:pt x="171" y="64"/>
                    <a:pt x="167" y="65"/>
                    <a:pt x="164" y="67"/>
                  </a:cubicBezTo>
                  <a:cubicBezTo>
                    <a:pt x="165" y="66"/>
                    <a:pt x="166" y="65"/>
                    <a:pt x="165" y="65"/>
                  </a:cubicBezTo>
                  <a:lnTo>
                    <a:pt x="165" y="65"/>
                  </a:lnTo>
                  <a:cubicBezTo>
                    <a:pt x="165" y="65"/>
                    <a:pt x="156" y="70"/>
                    <a:pt x="154" y="71"/>
                  </a:cubicBezTo>
                  <a:cubicBezTo>
                    <a:pt x="142" y="75"/>
                    <a:pt x="132" y="78"/>
                    <a:pt x="120" y="78"/>
                  </a:cubicBezTo>
                  <a:cubicBezTo>
                    <a:pt x="118" y="78"/>
                    <a:pt x="115" y="79"/>
                    <a:pt x="112" y="79"/>
                  </a:cubicBezTo>
                  <a:cubicBezTo>
                    <a:pt x="72" y="79"/>
                    <a:pt x="53" y="50"/>
                    <a:pt x="44" y="14"/>
                  </a:cubicBezTo>
                  <a:cubicBezTo>
                    <a:pt x="41" y="5"/>
                    <a:pt x="34" y="1"/>
                    <a:pt x="27" y="1"/>
                  </a:cubicBezTo>
                  <a:close/>
                </a:path>
              </a:pathLst>
            </a:custGeom>
            <a:solidFill>
              <a:srgbClr val="1D10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64"/>
            <p:cNvSpPr/>
            <p:nvPr/>
          </p:nvSpPr>
          <p:spPr>
            <a:xfrm>
              <a:off x="3877488" y="3703586"/>
              <a:ext cx="8102" cy="4014"/>
            </a:xfrm>
            <a:custGeom>
              <a:avLst/>
              <a:gdLst/>
              <a:ahLst/>
              <a:cxnLst/>
              <a:rect l="l" t="t" r="r" b="b"/>
              <a:pathLst>
                <a:path w="216" h="107" extrusionOk="0">
                  <a:moveTo>
                    <a:pt x="27" y="0"/>
                  </a:moveTo>
                  <a:cubicBezTo>
                    <a:pt x="14" y="0"/>
                    <a:pt x="1" y="11"/>
                    <a:pt x="7" y="26"/>
                  </a:cubicBezTo>
                  <a:cubicBezTo>
                    <a:pt x="24" y="68"/>
                    <a:pt x="53" y="107"/>
                    <a:pt x="103" y="107"/>
                  </a:cubicBezTo>
                  <a:cubicBezTo>
                    <a:pt x="108" y="107"/>
                    <a:pt x="113" y="107"/>
                    <a:pt x="119" y="106"/>
                  </a:cubicBezTo>
                  <a:cubicBezTo>
                    <a:pt x="150" y="100"/>
                    <a:pt x="178" y="82"/>
                    <a:pt x="202" y="62"/>
                  </a:cubicBezTo>
                  <a:cubicBezTo>
                    <a:pt x="215" y="48"/>
                    <a:pt x="200" y="30"/>
                    <a:pt x="185" y="30"/>
                  </a:cubicBezTo>
                  <a:cubicBezTo>
                    <a:pt x="180" y="30"/>
                    <a:pt x="175" y="32"/>
                    <a:pt x="171" y="36"/>
                  </a:cubicBezTo>
                  <a:cubicBezTo>
                    <a:pt x="160" y="47"/>
                    <a:pt x="146" y="55"/>
                    <a:pt x="131" y="60"/>
                  </a:cubicBezTo>
                  <a:cubicBezTo>
                    <a:pt x="121" y="64"/>
                    <a:pt x="112" y="66"/>
                    <a:pt x="103" y="66"/>
                  </a:cubicBezTo>
                  <a:cubicBezTo>
                    <a:pt x="75" y="66"/>
                    <a:pt x="58" y="43"/>
                    <a:pt x="46" y="12"/>
                  </a:cubicBezTo>
                  <a:cubicBezTo>
                    <a:pt x="43" y="4"/>
                    <a:pt x="35" y="0"/>
                    <a:pt x="27" y="0"/>
                  </a:cubicBezTo>
                  <a:close/>
                </a:path>
              </a:pathLst>
            </a:custGeom>
            <a:solidFill>
              <a:srgbClr val="1D10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64"/>
            <p:cNvSpPr/>
            <p:nvPr/>
          </p:nvSpPr>
          <p:spPr>
            <a:xfrm>
              <a:off x="3879739" y="3695109"/>
              <a:ext cx="8777" cy="5702"/>
            </a:xfrm>
            <a:custGeom>
              <a:avLst/>
              <a:gdLst/>
              <a:ahLst/>
              <a:cxnLst/>
              <a:rect l="l" t="t" r="r" b="b"/>
              <a:pathLst>
                <a:path w="234" h="152" extrusionOk="0">
                  <a:moveTo>
                    <a:pt x="68" y="1"/>
                  </a:moveTo>
                  <a:cubicBezTo>
                    <a:pt x="55" y="1"/>
                    <a:pt x="43" y="2"/>
                    <a:pt x="30" y="5"/>
                  </a:cubicBezTo>
                  <a:cubicBezTo>
                    <a:pt x="0" y="11"/>
                    <a:pt x="6" y="55"/>
                    <a:pt x="33" y="55"/>
                  </a:cubicBezTo>
                  <a:cubicBezTo>
                    <a:pt x="34" y="55"/>
                    <a:pt x="36" y="55"/>
                    <a:pt x="38" y="55"/>
                  </a:cubicBezTo>
                  <a:cubicBezTo>
                    <a:pt x="47" y="53"/>
                    <a:pt x="57" y="52"/>
                    <a:pt x="66" y="52"/>
                  </a:cubicBezTo>
                  <a:cubicBezTo>
                    <a:pt x="118" y="52"/>
                    <a:pt x="161" y="84"/>
                    <a:pt x="181" y="138"/>
                  </a:cubicBezTo>
                  <a:cubicBezTo>
                    <a:pt x="185" y="147"/>
                    <a:pt x="193" y="152"/>
                    <a:pt x="201" y="152"/>
                  </a:cubicBezTo>
                  <a:cubicBezTo>
                    <a:pt x="217" y="152"/>
                    <a:pt x="233" y="136"/>
                    <a:pt x="226" y="116"/>
                  </a:cubicBezTo>
                  <a:cubicBezTo>
                    <a:pt x="199" y="46"/>
                    <a:pt x="140" y="1"/>
                    <a:pt x="68" y="1"/>
                  </a:cubicBezTo>
                  <a:close/>
                </a:path>
              </a:pathLst>
            </a:custGeom>
            <a:solidFill>
              <a:srgbClr val="552B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64"/>
            <p:cNvSpPr/>
            <p:nvPr/>
          </p:nvSpPr>
          <p:spPr>
            <a:xfrm>
              <a:off x="3894067" y="3700923"/>
              <a:ext cx="9715" cy="4389"/>
            </a:xfrm>
            <a:custGeom>
              <a:avLst/>
              <a:gdLst/>
              <a:ahLst/>
              <a:cxnLst/>
              <a:rect l="l" t="t" r="r" b="b"/>
              <a:pathLst>
                <a:path w="259" h="117" extrusionOk="0">
                  <a:moveTo>
                    <a:pt x="105" y="1"/>
                  </a:moveTo>
                  <a:cubicBezTo>
                    <a:pt x="79" y="1"/>
                    <a:pt x="52" y="7"/>
                    <a:pt x="25" y="21"/>
                  </a:cubicBezTo>
                  <a:cubicBezTo>
                    <a:pt x="0" y="34"/>
                    <a:pt x="14" y="68"/>
                    <a:pt x="36" y="68"/>
                  </a:cubicBezTo>
                  <a:cubicBezTo>
                    <a:pt x="39" y="68"/>
                    <a:pt x="43" y="67"/>
                    <a:pt x="46" y="66"/>
                  </a:cubicBezTo>
                  <a:cubicBezTo>
                    <a:pt x="66" y="55"/>
                    <a:pt x="87" y="50"/>
                    <a:pt x="106" y="50"/>
                  </a:cubicBezTo>
                  <a:cubicBezTo>
                    <a:pt x="145" y="50"/>
                    <a:pt x="180" y="70"/>
                    <a:pt x="207" y="107"/>
                  </a:cubicBezTo>
                  <a:cubicBezTo>
                    <a:pt x="212" y="114"/>
                    <a:pt x="217" y="117"/>
                    <a:pt x="223" y="117"/>
                  </a:cubicBezTo>
                  <a:cubicBezTo>
                    <a:pt x="241" y="117"/>
                    <a:pt x="258" y="94"/>
                    <a:pt x="244" y="76"/>
                  </a:cubicBezTo>
                  <a:cubicBezTo>
                    <a:pt x="209" y="28"/>
                    <a:pt x="159" y="1"/>
                    <a:pt x="105" y="1"/>
                  </a:cubicBezTo>
                  <a:close/>
                </a:path>
              </a:pathLst>
            </a:custGeom>
            <a:solidFill>
              <a:srgbClr val="552B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64"/>
            <p:cNvSpPr/>
            <p:nvPr/>
          </p:nvSpPr>
          <p:spPr>
            <a:xfrm>
              <a:off x="3879889" y="3703023"/>
              <a:ext cx="11291" cy="16054"/>
            </a:xfrm>
            <a:custGeom>
              <a:avLst/>
              <a:gdLst/>
              <a:ahLst/>
              <a:cxnLst/>
              <a:rect l="l" t="t" r="r" b="b"/>
              <a:pathLst>
                <a:path w="301" h="428" extrusionOk="0">
                  <a:moveTo>
                    <a:pt x="275" y="1"/>
                  </a:moveTo>
                  <a:cubicBezTo>
                    <a:pt x="265" y="1"/>
                    <a:pt x="256" y="6"/>
                    <a:pt x="258" y="16"/>
                  </a:cubicBezTo>
                  <a:cubicBezTo>
                    <a:pt x="265" y="59"/>
                    <a:pt x="267" y="110"/>
                    <a:pt x="249" y="152"/>
                  </a:cubicBezTo>
                  <a:cubicBezTo>
                    <a:pt x="223" y="213"/>
                    <a:pt x="150" y="233"/>
                    <a:pt x="104" y="279"/>
                  </a:cubicBezTo>
                  <a:cubicBezTo>
                    <a:pt x="44" y="344"/>
                    <a:pt x="92" y="392"/>
                    <a:pt x="175" y="426"/>
                  </a:cubicBezTo>
                  <a:cubicBezTo>
                    <a:pt x="178" y="427"/>
                    <a:pt x="180" y="427"/>
                    <a:pt x="183" y="427"/>
                  </a:cubicBezTo>
                  <a:cubicBezTo>
                    <a:pt x="198" y="427"/>
                    <a:pt x="205" y="408"/>
                    <a:pt x="187" y="401"/>
                  </a:cubicBezTo>
                  <a:cubicBezTo>
                    <a:pt x="1" y="324"/>
                    <a:pt x="237" y="250"/>
                    <a:pt x="276" y="173"/>
                  </a:cubicBezTo>
                  <a:cubicBezTo>
                    <a:pt x="301" y="125"/>
                    <a:pt x="301" y="65"/>
                    <a:pt x="291" y="13"/>
                  </a:cubicBezTo>
                  <a:cubicBezTo>
                    <a:pt x="290" y="5"/>
                    <a:pt x="282" y="1"/>
                    <a:pt x="275" y="1"/>
                  </a:cubicBezTo>
                  <a:close/>
                </a:path>
              </a:pathLst>
            </a:custGeom>
            <a:solidFill>
              <a:srgbClr val="8B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64"/>
            <p:cNvSpPr/>
            <p:nvPr/>
          </p:nvSpPr>
          <p:spPr>
            <a:xfrm>
              <a:off x="3881614" y="3722303"/>
              <a:ext cx="10653" cy="6264"/>
            </a:xfrm>
            <a:custGeom>
              <a:avLst/>
              <a:gdLst/>
              <a:ahLst/>
              <a:cxnLst/>
              <a:rect l="l" t="t" r="r" b="b"/>
              <a:pathLst>
                <a:path w="284" h="167" extrusionOk="0">
                  <a:moveTo>
                    <a:pt x="1" y="0"/>
                  </a:moveTo>
                  <a:cubicBezTo>
                    <a:pt x="1" y="0"/>
                    <a:pt x="0" y="152"/>
                    <a:pt x="139" y="166"/>
                  </a:cubicBezTo>
                  <a:cubicBezTo>
                    <a:pt x="145" y="167"/>
                    <a:pt x="151" y="167"/>
                    <a:pt x="156" y="167"/>
                  </a:cubicBezTo>
                  <a:cubicBezTo>
                    <a:pt x="279" y="167"/>
                    <a:pt x="284" y="11"/>
                    <a:pt x="284" y="11"/>
                  </a:cubicBezTo>
                  <a:lnTo>
                    <a:pt x="1" y="0"/>
                  </a:lnTo>
                  <a:close/>
                </a:path>
              </a:pathLst>
            </a:custGeom>
            <a:solidFill>
              <a:srgbClr val="F7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64"/>
            <p:cNvSpPr/>
            <p:nvPr/>
          </p:nvSpPr>
          <p:spPr>
            <a:xfrm>
              <a:off x="3895418" y="3717089"/>
              <a:ext cx="7127" cy="7164"/>
            </a:xfrm>
            <a:custGeom>
              <a:avLst/>
              <a:gdLst/>
              <a:ahLst/>
              <a:cxnLst/>
              <a:rect l="l" t="t" r="r" b="b"/>
              <a:pathLst>
                <a:path w="190" h="191" extrusionOk="0">
                  <a:moveTo>
                    <a:pt x="95" y="1"/>
                  </a:moveTo>
                  <a:cubicBezTo>
                    <a:pt x="43" y="1"/>
                    <a:pt x="1" y="44"/>
                    <a:pt x="1" y="96"/>
                  </a:cubicBezTo>
                  <a:cubicBezTo>
                    <a:pt x="1" y="148"/>
                    <a:pt x="43" y="191"/>
                    <a:pt x="95" y="191"/>
                  </a:cubicBezTo>
                  <a:cubicBezTo>
                    <a:pt x="148" y="191"/>
                    <a:pt x="190" y="148"/>
                    <a:pt x="190" y="96"/>
                  </a:cubicBezTo>
                  <a:cubicBezTo>
                    <a:pt x="190" y="44"/>
                    <a:pt x="148" y="1"/>
                    <a:pt x="95" y="1"/>
                  </a:cubicBezTo>
                  <a:close/>
                </a:path>
              </a:pathLst>
            </a:custGeom>
            <a:solidFill>
              <a:srgbClr val="FF9C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64"/>
            <p:cNvSpPr/>
            <p:nvPr/>
          </p:nvSpPr>
          <p:spPr>
            <a:xfrm>
              <a:off x="3871749" y="3709625"/>
              <a:ext cx="7239" cy="7239"/>
            </a:xfrm>
            <a:custGeom>
              <a:avLst/>
              <a:gdLst/>
              <a:ahLst/>
              <a:cxnLst/>
              <a:rect l="l" t="t" r="r" b="b"/>
              <a:pathLst>
                <a:path w="193" h="193" extrusionOk="0">
                  <a:moveTo>
                    <a:pt x="97" y="1"/>
                  </a:moveTo>
                  <a:cubicBezTo>
                    <a:pt x="44" y="1"/>
                    <a:pt x="1" y="43"/>
                    <a:pt x="1" y="96"/>
                  </a:cubicBezTo>
                  <a:cubicBezTo>
                    <a:pt x="1" y="149"/>
                    <a:pt x="44" y="193"/>
                    <a:pt x="97" y="193"/>
                  </a:cubicBezTo>
                  <a:cubicBezTo>
                    <a:pt x="150" y="193"/>
                    <a:pt x="193" y="149"/>
                    <a:pt x="193" y="96"/>
                  </a:cubicBezTo>
                  <a:cubicBezTo>
                    <a:pt x="193" y="43"/>
                    <a:pt x="150" y="1"/>
                    <a:pt x="97" y="1"/>
                  </a:cubicBezTo>
                  <a:close/>
                </a:path>
              </a:pathLst>
            </a:custGeom>
            <a:solidFill>
              <a:srgbClr val="FF9C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64"/>
            <p:cNvSpPr/>
            <p:nvPr/>
          </p:nvSpPr>
          <p:spPr>
            <a:xfrm>
              <a:off x="3773998" y="3819752"/>
              <a:ext cx="112267" cy="69581"/>
            </a:xfrm>
            <a:custGeom>
              <a:avLst/>
              <a:gdLst/>
              <a:ahLst/>
              <a:cxnLst/>
              <a:rect l="l" t="t" r="r" b="b"/>
              <a:pathLst>
                <a:path w="2993" h="1855" extrusionOk="0">
                  <a:moveTo>
                    <a:pt x="1" y="1"/>
                  </a:moveTo>
                  <a:lnTo>
                    <a:pt x="1194" y="1854"/>
                  </a:lnTo>
                  <a:lnTo>
                    <a:pt x="2993" y="1854"/>
                  </a:lnTo>
                  <a:lnTo>
                    <a:pt x="1907" y="1"/>
                  </a:lnTo>
                  <a:close/>
                </a:path>
              </a:pathLst>
            </a:custGeom>
            <a:solidFill>
              <a:srgbClr val="87A1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64"/>
            <p:cNvSpPr/>
            <p:nvPr/>
          </p:nvSpPr>
          <p:spPr>
            <a:xfrm>
              <a:off x="3920925" y="3789482"/>
              <a:ext cx="53602" cy="97188"/>
            </a:xfrm>
            <a:custGeom>
              <a:avLst/>
              <a:gdLst/>
              <a:ahLst/>
              <a:cxnLst/>
              <a:rect l="l" t="t" r="r" b="b"/>
              <a:pathLst>
                <a:path w="1429" h="2591" extrusionOk="0">
                  <a:moveTo>
                    <a:pt x="472" y="1"/>
                  </a:moveTo>
                  <a:cubicBezTo>
                    <a:pt x="458" y="1"/>
                    <a:pt x="450" y="1"/>
                    <a:pt x="450" y="1"/>
                  </a:cubicBezTo>
                  <a:cubicBezTo>
                    <a:pt x="450" y="1"/>
                    <a:pt x="561" y="1607"/>
                    <a:pt x="170" y="2240"/>
                  </a:cubicBezTo>
                  <a:cubicBezTo>
                    <a:pt x="1" y="2513"/>
                    <a:pt x="101" y="2590"/>
                    <a:pt x="270" y="2590"/>
                  </a:cubicBezTo>
                  <a:cubicBezTo>
                    <a:pt x="494" y="2590"/>
                    <a:pt x="837" y="2455"/>
                    <a:pt x="837" y="2455"/>
                  </a:cubicBezTo>
                  <a:cubicBezTo>
                    <a:pt x="837" y="2455"/>
                    <a:pt x="1429" y="1269"/>
                    <a:pt x="1220" y="614"/>
                  </a:cubicBezTo>
                  <a:cubicBezTo>
                    <a:pt x="1036" y="35"/>
                    <a:pt x="577" y="1"/>
                    <a:pt x="472"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64"/>
            <p:cNvSpPr/>
            <p:nvPr/>
          </p:nvSpPr>
          <p:spPr>
            <a:xfrm>
              <a:off x="3907571" y="3755912"/>
              <a:ext cx="74457" cy="89686"/>
            </a:xfrm>
            <a:custGeom>
              <a:avLst/>
              <a:gdLst/>
              <a:ahLst/>
              <a:cxnLst/>
              <a:rect l="l" t="t" r="r" b="b"/>
              <a:pathLst>
                <a:path w="1985" h="2391" extrusionOk="0">
                  <a:moveTo>
                    <a:pt x="905" y="0"/>
                  </a:moveTo>
                  <a:cubicBezTo>
                    <a:pt x="1" y="0"/>
                    <a:pt x="615" y="2391"/>
                    <a:pt x="615" y="2391"/>
                  </a:cubicBezTo>
                  <a:lnTo>
                    <a:pt x="1716" y="2310"/>
                  </a:lnTo>
                  <a:cubicBezTo>
                    <a:pt x="1716" y="2310"/>
                    <a:pt x="1985" y="117"/>
                    <a:pt x="967" y="4"/>
                  </a:cubicBezTo>
                  <a:cubicBezTo>
                    <a:pt x="945" y="1"/>
                    <a:pt x="925" y="0"/>
                    <a:pt x="905" y="0"/>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64"/>
            <p:cNvSpPr/>
            <p:nvPr/>
          </p:nvSpPr>
          <p:spPr>
            <a:xfrm>
              <a:off x="3869836" y="3860075"/>
              <a:ext cx="94713" cy="29108"/>
            </a:xfrm>
            <a:custGeom>
              <a:avLst/>
              <a:gdLst/>
              <a:ahLst/>
              <a:cxnLst/>
              <a:rect l="l" t="t" r="r" b="b"/>
              <a:pathLst>
                <a:path w="2525" h="776" extrusionOk="0">
                  <a:moveTo>
                    <a:pt x="2035" y="1"/>
                  </a:moveTo>
                  <a:lnTo>
                    <a:pt x="248" y="363"/>
                  </a:lnTo>
                  <a:lnTo>
                    <a:pt x="1" y="713"/>
                  </a:lnTo>
                  <a:cubicBezTo>
                    <a:pt x="1" y="713"/>
                    <a:pt x="637" y="776"/>
                    <a:pt x="1222" y="776"/>
                  </a:cubicBezTo>
                  <a:cubicBezTo>
                    <a:pt x="1520" y="776"/>
                    <a:pt x="1805" y="759"/>
                    <a:pt x="1984" y="710"/>
                  </a:cubicBezTo>
                  <a:cubicBezTo>
                    <a:pt x="2525" y="561"/>
                    <a:pt x="2036" y="1"/>
                    <a:pt x="2035"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64"/>
            <p:cNvSpPr/>
            <p:nvPr/>
          </p:nvSpPr>
          <p:spPr>
            <a:xfrm>
              <a:off x="3839678" y="3855011"/>
              <a:ext cx="54652" cy="35822"/>
            </a:xfrm>
            <a:custGeom>
              <a:avLst/>
              <a:gdLst/>
              <a:ahLst/>
              <a:cxnLst/>
              <a:rect l="l" t="t" r="r" b="b"/>
              <a:pathLst>
                <a:path w="1457" h="955" extrusionOk="0">
                  <a:moveTo>
                    <a:pt x="698" y="0"/>
                  </a:moveTo>
                  <a:cubicBezTo>
                    <a:pt x="694" y="0"/>
                    <a:pt x="690" y="1"/>
                    <a:pt x="686" y="2"/>
                  </a:cubicBezTo>
                  <a:cubicBezTo>
                    <a:pt x="583" y="29"/>
                    <a:pt x="714" y="193"/>
                    <a:pt x="728" y="236"/>
                  </a:cubicBezTo>
                  <a:cubicBezTo>
                    <a:pt x="743" y="278"/>
                    <a:pt x="737" y="330"/>
                    <a:pt x="702" y="356"/>
                  </a:cubicBezTo>
                  <a:cubicBezTo>
                    <a:pt x="684" y="369"/>
                    <a:pt x="663" y="372"/>
                    <a:pt x="641" y="372"/>
                  </a:cubicBezTo>
                  <a:cubicBezTo>
                    <a:pt x="634" y="372"/>
                    <a:pt x="626" y="372"/>
                    <a:pt x="619" y="371"/>
                  </a:cubicBezTo>
                  <a:cubicBezTo>
                    <a:pt x="527" y="366"/>
                    <a:pt x="438" y="345"/>
                    <a:pt x="348" y="332"/>
                  </a:cubicBezTo>
                  <a:cubicBezTo>
                    <a:pt x="302" y="324"/>
                    <a:pt x="255" y="319"/>
                    <a:pt x="206" y="314"/>
                  </a:cubicBezTo>
                  <a:cubicBezTo>
                    <a:pt x="176" y="312"/>
                    <a:pt x="136" y="297"/>
                    <a:pt x="104" y="297"/>
                  </a:cubicBezTo>
                  <a:cubicBezTo>
                    <a:pt x="99" y="297"/>
                    <a:pt x="95" y="297"/>
                    <a:pt x="91" y="298"/>
                  </a:cubicBezTo>
                  <a:cubicBezTo>
                    <a:pt x="64" y="302"/>
                    <a:pt x="38" y="330"/>
                    <a:pt x="49" y="360"/>
                  </a:cubicBezTo>
                  <a:cubicBezTo>
                    <a:pt x="60" y="386"/>
                    <a:pt x="87" y="382"/>
                    <a:pt x="110" y="389"/>
                  </a:cubicBezTo>
                  <a:cubicBezTo>
                    <a:pt x="159" y="403"/>
                    <a:pt x="210" y="418"/>
                    <a:pt x="260" y="436"/>
                  </a:cubicBezTo>
                  <a:cubicBezTo>
                    <a:pt x="270" y="439"/>
                    <a:pt x="323" y="448"/>
                    <a:pt x="328" y="460"/>
                  </a:cubicBezTo>
                  <a:cubicBezTo>
                    <a:pt x="340" y="492"/>
                    <a:pt x="302" y="500"/>
                    <a:pt x="263" y="500"/>
                  </a:cubicBezTo>
                  <a:cubicBezTo>
                    <a:pt x="230" y="500"/>
                    <a:pt x="196" y="495"/>
                    <a:pt x="185" y="494"/>
                  </a:cubicBezTo>
                  <a:cubicBezTo>
                    <a:pt x="164" y="491"/>
                    <a:pt x="141" y="489"/>
                    <a:pt x="118" y="489"/>
                  </a:cubicBezTo>
                  <a:cubicBezTo>
                    <a:pt x="84" y="489"/>
                    <a:pt x="50" y="494"/>
                    <a:pt x="18" y="510"/>
                  </a:cubicBezTo>
                  <a:cubicBezTo>
                    <a:pt x="12" y="515"/>
                    <a:pt x="4" y="520"/>
                    <a:pt x="3" y="527"/>
                  </a:cubicBezTo>
                  <a:cubicBezTo>
                    <a:pt x="1" y="539"/>
                    <a:pt x="13" y="548"/>
                    <a:pt x="25" y="553"/>
                  </a:cubicBezTo>
                  <a:cubicBezTo>
                    <a:pt x="91" y="581"/>
                    <a:pt x="167" y="583"/>
                    <a:pt x="232" y="612"/>
                  </a:cubicBezTo>
                  <a:cubicBezTo>
                    <a:pt x="242" y="617"/>
                    <a:pt x="255" y="624"/>
                    <a:pt x="256" y="635"/>
                  </a:cubicBezTo>
                  <a:cubicBezTo>
                    <a:pt x="260" y="682"/>
                    <a:pt x="165" y="687"/>
                    <a:pt x="133" y="691"/>
                  </a:cubicBezTo>
                  <a:cubicBezTo>
                    <a:pt x="115" y="693"/>
                    <a:pt x="91" y="698"/>
                    <a:pt x="86" y="718"/>
                  </a:cubicBezTo>
                  <a:cubicBezTo>
                    <a:pt x="84" y="731"/>
                    <a:pt x="90" y="744"/>
                    <a:pt x="100" y="750"/>
                  </a:cubicBezTo>
                  <a:cubicBezTo>
                    <a:pt x="111" y="758"/>
                    <a:pt x="123" y="761"/>
                    <a:pt x="137" y="764"/>
                  </a:cubicBezTo>
                  <a:cubicBezTo>
                    <a:pt x="173" y="771"/>
                    <a:pt x="211" y="783"/>
                    <a:pt x="250" y="785"/>
                  </a:cubicBezTo>
                  <a:cubicBezTo>
                    <a:pt x="267" y="786"/>
                    <a:pt x="322" y="786"/>
                    <a:pt x="324" y="811"/>
                  </a:cubicBezTo>
                  <a:cubicBezTo>
                    <a:pt x="325" y="817"/>
                    <a:pt x="323" y="821"/>
                    <a:pt x="319" y="825"/>
                  </a:cubicBezTo>
                  <a:cubicBezTo>
                    <a:pt x="308" y="837"/>
                    <a:pt x="288" y="841"/>
                    <a:pt x="272" y="847"/>
                  </a:cubicBezTo>
                  <a:cubicBezTo>
                    <a:pt x="255" y="852"/>
                    <a:pt x="236" y="862"/>
                    <a:pt x="234" y="880"/>
                  </a:cubicBezTo>
                  <a:cubicBezTo>
                    <a:pt x="231" y="903"/>
                    <a:pt x="255" y="918"/>
                    <a:pt x="276" y="925"/>
                  </a:cubicBezTo>
                  <a:cubicBezTo>
                    <a:pt x="350" y="950"/>
                    <a:pt x="434" y="949"/>
                    <a:pt x="512" y="953"/>
                  </a:cubicBezTo>
                  <a:cubicBezTo>
                    <a:pt x="549" y="954"/>
                    <a:pt x="586" y="955"/>
                    <a:pt x="623" y="955"/>
                  </a:cubicBezTo>
                  <a:cubicBezTo>
                    <a:pt x="671" y="955"/>
                    <a:pt x="718" y="953"/>
                    <a:pt x="764" y="950"/>
                  </a:cubicBezTo>
                  <a:cubicBezTo>
                    <a:pt x="876" y="944"/>
                    <a:pt x="988" y="931"/>
                    <a:pt x="1097" y="913"/>
                  </a:cubicBezTo>
                  <a:cubicBezTo>
                    <a:pt x="1192" y="895"/>
                    <a:pt x="1301" y="870"/>
                    <a:pt x="1366" y="791"/>
                  </a:cubicBezTo>
                  <a:cubicBezTo>
                    <a:pt x="1384" y="769"/>
                    <a:pt x="1399" y="743"/>
                    <a:pt x="1412" y="717"/>
                  </a:cubicBezTo>
                  <a:cubicBezTo>
                    <a:pt x="1429" y="683"/>
                    <a:pt x="1444" y="648"/>
                    <a:pt x="1450" y="610"/>
                  </a:cubicBezTo>
                  <a:cubicBezTo>
                    <a:pt x="1457" y="573"/>
                    <a:pt x="1451" y="532"/>
                    <a:pt x="1430" y="501"/>
                  </a:cubicBezTo>
                  <a:cubicBezTo>
                    <a:pt x="1428" y="498"/>
                    <a:pt x="1423" y="494"/>
                    <a:pt x="1419" y="491"/>
                  </a:cubicBezTo>
                  <a:cubicBezTo>
                    <a:pt x="1413" y="489"/>
                    <a:pt x="1407" y="489"/>
                    <a:pt x="1400" y="489"/>
                  </a:cubicBezTo>
                  <a:cubicBezTo>
                    <a:pt x="1360" y="492"/>
                    <a:pt x="1320" y="497"/>
                    <a:pt x="1280" y="497"/>
                  </a:cubicBezTo>
                  <a:cubicBezTo>
                    <a:pt x="1269" y="497"/>
                    <a:pt x="1259" y="497"/>
                    <a:pt x="1248" y="496"/>
                  </a:cubicBezTo>
                  <a:cubicBezTo>
                    <a:pt x="1204" y="493"/>
                    <a:pt x="1153" y="478"/>
                    <a:pt x="1106" y="441"/>
                  </a:cubicBezTo>
                  <a:cubicBezTo>
                    <a:pt x="1072" y="410"/>
                    <a:pt x="1054" y="354"/>
                    <a:pt x="1029" y="314"/>
                  </a:cubicBezTo>
                  <a:cubicBezTo>
                    <a:pt x="979" y="239"/>
                    <a:pt x="907" y="181"/>
                    <a:pt x="836" y="126"/>
                  </a:cubicBezTo>
                  <a:cubicBezTo>
                    <a:pt x="798" y="98"/>
                    <a:pt x="754" y="0"/>
                    <a:pt x="698"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64"/>
            <p:cNvSpPr/>
            <p:nvPr/>
          </p:nvSpPr>
          <p:spPr>
            <a:xfrm>
              <a:off x="3777974" y="3854486"/>
              <a:ext cx="46550" cy="36835"/>
            </a:xfrm>
            <a:custGeom>
              <a:avLst/>
              <a:gdLst/>
              <a:ahLst/>
              <a:cxnLst/>
              <a:rect l="l" t="t" r="r" b="b"/>
              <a:pathLst>
                <a:path w="1241" h="982" extrusionOk="0">
                  <a:moveTo>
                    <a:pt x="621" y="1"/>
                  </a:moveTo>
                  <a:cubicBezTo>
                    <a:pt x="568" y="1"/>
                    <a:pt x="513" y="85"/>
                    <a:pt x="474" y="106"/>
                  </a:cubicBezTo>
                  <a:cubicBezTo>
                    <a:pt x="395" y="151"/>
                    <a:pt x="1" y="648"/>
                    <a:pt x="418" y="887"/>
                  </a:cubicBezTo>
                  <a:cubicBezTo>
                    <a:pt x="491" y="928"/>
                    <a:pt x="589" y="959"/>
                    <a:pt x="672" y="969"/>
                  </a:cubicBezTo>
                  <a:cubicBezTo>
                    <a:pt x="725" y="974"/>
                    <a:pt x="779" y="982"/>
                    <a:pt x="833" y="982"/>
                  </a:cubicBezTo>
                  <a:cubicBezTo>
                    <a:pt x="859" y="982"/>
                    <a:pt x="886" y="980"/>
                    <a:pt x="912" y="975"/>
                  </a:cubicBezTo>
                  <a:cubicBezTo>
                    <a:pt x="935" y="971"/>
                    <a:pt x="961" y="959"/>
                    <a:pt x="961" y="937"/>
                  </a:cubicBezTo>
                  <a:cubicBezTo>
                    <a:pt x="961" y="919"/>
                    <a:pt x="943" y="906"/>
                    <a:pt x="928" y="898"/>
                  </a:cubicBezTo>
                  <a:cubicBezTo>
                    <a:pt x="912" y="891"/>
                    <a:pt x="893" y="886"/>
                    <a:pt x="884" y="870"/>
                  </a:cubicBezTo>
                  <a:cubicBezTo>
                    <a:pt x="881" y="866"/>
                    <a:pt x="880" y="861"/>
                    <a:pt x="881" y="855"/>
                  </a:cubicBezTo>
                  <a:cubicBezTo>
                    <a:pt x="885" y="842"/>
                    <a:pt x="904" y="839"/>
                    <a:pt x="923" y="839"/>
                  </a:cubicBezTo>
                  <a:cubicBezTo>
                    <a:pt x="937" y="839"/>
                    <a:pt x="951" y="841"/>
                    <a:pt x="959" y="841"/>
                  </a:cubicBezTo>
                  <a:cubicBezTo>
                    <a:pt x="967" y="842"/>
                    <a:pt x="975" y="842"/>
                    <a:pt x="984" y="842"/>
                  </a:cubicBezTo>
                  <a:cubicBezTo>
                    <a:pt x="1014" y="842"/>
                    <a:pt x="1044" y="838"/>
                    <a:pt x="1073" y="836"/>
                  </a:cubicBezTo>
                  <a:cubicBezTo>
                    <a:pt x="1086" y="835"/>
                    <a:pt x="1099" y="834"/>
                    <a:pt x="1111" y="829"/>
                  </a:cubicBezTo>
                  <a:cubicBezTo>
                    <a:pt x="1123" y="821"/>
                    <a:pt x="1132" y="810"/>
                    <a:pt x="1130" y="797"/>
                  </a:cubicBezTo>
                  <a:cubicBezTo>
                    <a:pt x="1128" y="778"/>
                    <a:pt x="1106" y="768"/>
                    <a:pt x="1086" y="763"/>
                  </a:cubicBezTo>
                  <a:cubicBezTo>
                    <a:pt x="1055" y="754"/>
                    <a:pt x="963" y="736"/>
                    <a:pt x="973" y="690"/>
                  </a:cubicBezTo>
                  <a:cubicBezTo>
                    <a:pt x="976" y="679"/>
                    <a:pt x="989" y="673"/>
                    <a:pt x="1000" y="670"/>
                  </a:cubicBezTo>
                  <a:cubicBezTo>
                    <a:pt x="1071" y="652"/>
                    <a:pt x="1144" y="659"/>
                    <a:pt x="1215" y="643"/>
                  </a:cubicBezTo>
                  <a:cubicBezTo>
                    <a:pt x="1226" y="640"/>
                    <a:pt x="1241" y="632"/>
                    <a:pt x="1241" y="621"/>
                  </a:cubicBezTo>
                  <a:cubicBezTo>
                    <a:pt x="1241" y="613"/>
                    <a:pt x="1234" y="607"/>
                    <a:pt x="1227" y="602"/>
                  </a:cubicBezTo>
                  <a:cubicBezTo>
                    <a:pt x="1180" y="567"/>
                    <a:pt x="1122" y="564"/>
                    <a:pt x="1064" y="562"/>
                  </a:cubicBezTo>
                  <a:cubicBezTo>
                    <a:pt x="1041" y="561"/>
                    <a:pt x="899" y="564"/>
                    <a:pt x="930" y="509"/>
                  </a:cubicBezTo>
                  <a:cubicBezTo>
                    <a:pt x="935" y="498"/>
                    <a:pt x="988" y="497"/>
                    <a:pt x="999" y="494"/>
                  </a:cubicBezTo>
                  <a:cubicBezTo>
                    <a:pt x="1051" y="486"/>
                    <a:pt x="1103" y="477"/>
                    <a:pt x="1155" y="469"/>
                  </a:cubicBezTo>
                  <a:cubicBezTo>
                    <a:pt x="1159" y="469"/>
                    <a:pt x="1164" y="469"/>
                    <a:pt x="1168" y="469"/>
                  </a:cubicBezTo>
                  <a:cubicBezTo>
                    <a:pt x="1170" y="469"/>
                    <a:pt x="1173" y="469"/>
                    <a:pt x="1175" y="469"/>
                  </a:cubicBezTo>
                  <a:cubicBezTo>
                    <a:pt x="1192" y="469"/>
                    <a:pt x="1208" y="468"/>
                    <a:pt x="1218" y="451"/>
                  </a:cubicBezTo>
                  <a:cubicBezTo>
                    <a:pt x="1234" y="423"/>
                    <a:pt x="1212" y="391"/>
                    <a:pt x="1186" y="383"/>
                  </a:cubicBezTo>
                  <a:cubicBezTo>
                    <a:pt x="1175" y="380"/>
                    <a:pt x="1163" y="379"/>
                    <a:pt x="1151" y="379"/>
                  </a:cubicBezTo>
                  <a:cubicBezTo>
                    <a:pt x="1125" y="379"/>
                    <a:pt x="1097" y="383"/>
                    <a:pt x="1074" y="383"/>
                  </a:cubicBezTo>
                  <a:cubicBezTo>
                    <a:pt x="1073" y="383"/>
                    <a:pt x="1071" y="383"/>
                    <a:pt x="1070" y="383"/>
                  </a:cubicBezTo>
                  <a:cubicBezTo>
                    <a:pt x="1031" y="381"/>
                    <a:pt x="993" y="379"/>
                    <a:pt x="953" y="379"/>
                  </a:cubicBezTo>
                  <a:cubicBezTo>
                    <a:pt x="945" y="379"/>
                    <a:pt x="936" y="379"/>
                    <a:pt x="928" y="379"/>
                  </a:cubicBezTo>
                  <a:cubicBezTo>
                    <a:pt x="866" y="380"/>
                    <a:pt x="804" y="384"/>
                    <a:pt x="742" y="384"/>
                  </a:cubicBezTo>
                  <a:cubicBezTo>
                    <a:pt x="712" y="384"/>
                    <a:pt x="682" y="383"/>
                    <a:pt x="652" y="380"/>
                  </a:cubicBezTo>
                  <a:cubicBezTo>
                    <a:pt x="624" y="378"/>
                    <a:pt x="593" y="373"/>
                    <a:pt x="573" y="353"/>
                  </a:cubicBezTo>
                  <a:cubicBezTo>
                    <a:pt x="540" y="323"/>
                    <a:pt x="544" y="270"/>
                    <a:pt x="563" y="232"/>
                  </a:cubicBezTo>
                  <a:cubicBezTo>
                    <a:pt x="585" y="188"/>
                    <a:pt x="738" y="46"/>
                    <a:pt x="640" y="4"/>
                  </a:cubicBezTo>
                  <a:cubicBezTo>
                    <a:pt x="634" y="2"/>
                    <a:pt x="628" y="1"/>
                    <a:pt x="621" y="1"/>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64"/>
            <p:cNvSpPr/>
            <p:nvPr/>
          </p:nvSpPr>
          <p:spPr>
            <a:xfrm>
              <a:off x="4130606" y="3717277"/>
              <a:ext cx="11140" cy="519514"/>
            </a:xfrm>
            <a:custGeom>
              <a:avLst/>
              <a:gdLst/>
              <a:ahLst/>
              <a:cxnLst/>
              <a:rect l="l" t="t" r="r" b="b"/>
              <a:pathLst>
                <a:path w="297" h="13850" extrusionOk="0">
                  <a:moveTo>
                    <a:pt x="0" y="0"/>
                  </a:moveTo>
                  <a:lnTo>
                    <a:pt x="0" y="13849"/>
                  </a:lnTo>
                  <a:lnTo>
                    <a:pt x="297" y="13849"/>
                  </a:lnTo>
                  <a:lnTo>
                    <a:pt x="297" y="0"/>
                  </a:lnTo>
                  <a:close/>
                </a:path>
              </a:pathLst>
            </a:custGeom>
            <a:solidFill>
              <a:srgbClr val="9786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64"/>
            <p:cNvSpPr/>
            <p:nvPr/>
          </p:nvSpPr>
          <p:spPr>
            <a:xfrm>
              <a:off x="4136945" y="3717277"/>
              <a:ext cx="11178" cy="519514"/>
            </a:xfrm>
            <a:custGeom>
              <a:avLst/>
              <a:gdLst/>
              <a:ahLst/>
              <a:cxnLst/>
              <a:rect l="l" t="t" r="r" b="b"/>
              <a:pathLst>
                <a:path w="298" h="13850" extrusionOk="0">
                  <a:moveTo>
                    <a:pt x="0" y="0"/>
                  </a:moveTo>
                  <a:lnTo>
                    <a:pt x="0" y="13849"/>
                  </a:lnTo>
                  <a:lnTo>
                    <a:pt x="297" y="13849"/>
                  </a:lnTo>
                  <a:lnTo>
                    <a:pt x="297" y="0"/>
                  </a:lnTo>
                  <a:close/>
                </a:path>
              </a:pathLst>
            </a:custGeom>
            <a:solidFill>
              <a:srgbClr val="BFB4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64"/>
            <p:cNvSpPr/>
            <p:nvPr/>
          </p:nvSpPr>
          <p:spPr>
            <a:xfrm>
              <a:off x="4080942" y="4224815"/>
              <a:ext cx="120857" cy="15679"/>
            </a:xfrm>
            <a:custGeom>
              <a:avLst/>
              <a:gdLst/>
              <a:ahLst/>
              <a:cxnLst/>
              <a:rect l="l" t="t" r="r" b="b"/>
              <a:pathLst>
                <a:path w="3222" h="418" extrusionOk="0">
                  <a:moveTo>
                    <a:pt x="1" y="1"/>
                  </a:moveTo>
                  <a:lnTo>
                    <a:pt x="1" y="417"/>
                  </a:lnTo>
                  <a:lnTo>
                    <a:pt x="3221" y="417"/>
                  </a:lnTo>
                  <a:lnTo>
                    <a:pt x="3221" y="1"/>
                  </a:lnTo>
                  <a:close/>
                </a:path>
              </a:pathLst>
            </a:custGeom>
            <a:solidFill>
              <a:srgbClr val="9786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64"/>
            <p:cNvSpPr/>
            <p:nvPr/>
          </p:nvSpPr>
          <p:spPr>
            <a:xfrm>
              <a:off x="4107387" y="4224815"/>
              <a:ext cx="94450" cy="15679"/>
            </a:xfrm>
            <a:custGeom>
              <a:avLst/>
              <a:gdLst/>
              <a:ahLst/>
              <a:cxnLst/>
              <a:rect l="l" t="t" r="r" b="b"/>
              <a:pathLst>
                <a:path w="2518" h="418" extrusionOk="0">
                  <a:moveTo>
                    <a:pt x="1" y="1"/>
                  </a:moveTo>
                  <a:lnTo>
                    <a:pt x="1" y="417"/>
                  </a:lnTo>
                  <a:lnTo>
                    <a:pt x="2517" y="417"/>
                  </a:lnTo>
                  <a:lnTo>
                    <a:pt x="2517" y="1"/>
                  </a:lnTo>
                  <a:close/>
                </a:path>
              </a:pathLst>
            </a:custGeom>
            <a:solidFill>
              <a:srgbClr val="BFB4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64"/>
            <p:cNvSpPr/>
            <p:nvPr/>
          </p:nvSpPr>
          <p:spPr>
            <a:xfrm>
              <a:off x="3999508" y="3505350"/>
              <a:ext cx="267821" cy="267784"/>
            </a:xfrm>
            <a:custGeom>
              <a:avLst/>
              <a:gdLst/>
              <a:ahLst/>
              <a:cxnLst/>
              <a:rect l="l" t="t" r="r" b="b"/>
              <a:pathLst>
                <a:path w="7140" h="7139" extrusionOk="0">
                  <a:moveTo>
                    <a:pt x="2092" y="0"/>
                  </a:moveTo>
                  <a:lnTo>
                    <a:pt x="1" y="2092"/>
                  </a:lnTo>
                  <a:lnTo>
                    <a:pt x="1" y="5048"/>
                  </a:lnTo>
                  <a:lnTo>
                    <a:pt x="2092" y="7138"/>
                  </a:lnTo>
                  <a:lnTo>
                    <a:pt x="5049" y="7138"/>
                  </a:lnTo>
                  <a:lnTo>
                    <a:pt x="7140" y="5048"/>
                  </a:lnTo>
                  <a:lnTo>
                    <a:pt x="7140" y="2092"/>
                  </a:lnTo>
                  <a:lnTo>
                    <a:pt x="5049" y="0"/>
                  </a:lnTo>
                  <a:close/>
                </a:path>
              </a:pathLst>
            </a:custGeom>
            <a:solidFill>
              <a:srgbClr val="D2D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64"/>
            <p:cNvSpPr/>
            <p:nvPr/>
          </p:nvSpPr>
          <p:spPr>
            <a:xfrm>
              <a:off x="4006560" y="3505350"/>
              <a:ext cx="267784" cy="267784"/>
            </a:xfrm>
            <a:custGeom>
              <a:avLst/>
              <a:gdLst/>
              <a:ahLst/>
              <a:cxnLst/>
              <a:rect l="l" t="t" r="r" b="b"/>
              <a:pathLst>
                <a:path w="7139" h="7139" extrusionOk="0">
                  <a:moveTo>
                    <a:pt x="2091" y="0"/>
                  </a:moveTo>
                  <a:lnTo>
                    <a:pt x="1" y="2092"/>
                  </a:lnTo>
                  <a:lnTo>
                    <a:pt x="1" y="5048"/>
                  </a:lnTo>
                  <a:lnTo>
                    <a:pt x="2091" y="7138"/>
                  </a:lnTo>
                  <a:lnTo>
                    <a:pt x="5047" y="7138"/>
                  </a:lnTo>
                  <a:lnTo>
                    <a:pt x="7139" y="5048"/>
                  </a:lnTo>
                  <a:lnTo>
                    <a:pt x="7139" y="2092"/>
                  </a:lnTo>
                  <a:lnTo>
                    <a:pt x="5047" y="0"/>
                  </a:lnTo>
                  <a:close/>
                </a:path>
              </a:pathLst>
            </a:custGeom>
            <a:solidFill>
              <a:srgbClr val="EF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64"/>
            <p:cNvSpPr/>
            <p:nvPr/>
          </p:nvSpPr>
          <p:spPr>
            <a:xfrm>
              <a:off x="4016088" y="3514952"/>
              <a:ext cx="248654" cy="248654"/>
            </a:xfrm>
            <a:custGeom>
              <a:avLst/>
              <a:gdLst/>
              <a:ahLst/>
              <a:cxnLst/>
              <a:rect l="l" t="t" r="r" b="b"/>
              <a:pathLst>
                <a:path w="6629" h="6629" extrusionOk="0">
                  <a:moveTo>
                    <a:pt x="1943" y="1"/>
                  </a:moveTo>
                  <a:lnTo>
                    <a:pt x="1" y="1941"/>
                  </a:lnTo>
                  <a:lnTo>
                    <a:pt x="1" y="4686"/>
                  </a:lnTo>
                  <a:lnTo>
                    <a:pt x="1943" y="6628"/>
                  </a:lnTo>
                  <a:lnTo>
                    <a:pt x="4688" y="6628"/>
                  </a:lnTo>
                  <a:lnTo>
                    <a:pt x="6628" y="4686"/>
                  </a:lnTo>
                  <a:lnTo>
                    <a:pt x="6628" y="1941"/>
                  </a:lnTo>
                  <a:lnTo>
                    <a:pt x="4688" y="1"/>
                  </a:ln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64"/>
            <p:cNvSpPr/>
            <p:nvPr/>
          </p:nvSpPr>
          <p:spPr>
            <a:xfrm>
              <a:off x="4046133" y="3610826"/>
              <a:ext cx="35409" cy="60354"/>
            </a:xfrm>
            <a:custGeom>
              <a:avLst/>
              <a:gdLst/>
              <a:ahLst/>
              <a:cxnLst/>
              <a:rect l="l" t="t" r="r" b="b"/>
              <a:pathLst>
                <a:path w="944" h="1609" extrusionOk="0">
                  <a:moveTo>
                    <a:pt x="535" y="1"/>
                  </a:moveTo>
                  <a:cubicBezTo>
                    <a:pt x="231" y="1"/>
                    <a:pt x="30" y="181"/>
                    <a:pt x="30" y="424"/>
                  </a:cubicBezTo>
                  <a:cubicBezTo>
                    <a:pt x="30" y="643"/>
                    <a:pt x="187" y="776"/>
                    <a:pt x="441" y="865"/>
                  </a:cubicBezTo>
                  <a:cubicBezTo>
                    <a:pt x="652" y="947"/>
                    <a:pt x="735" y="1030"/>
                    <a:pt x="735" y="1176"/>
                  </a:cubicBezTo>
                  <a:cubicBezTo>
                    <a:pt x="735" y="1332"/>
                    <a:pt x="615" y="1441"/>
                    <a:pt x="409" y="1441"/>
                  </a:cubicBezTo>
                  <a:cubicBezTo>
                    <a:pt x="270" y="1441"/>
                    <a:pt x="138" y="1396"/>
                    <a:pt x="49" y="1340"/>
                  </a:cubicBezTo>
                  <a:lnTo>
                    <a:pt x="0" y="1509"/>
                  </a:lnTo>
                  <a:cubicBezTo>
                    <a:pt x="83" y="1565"/>
                    <a:pt x="247" y="1608"/>
                    <a:pt x="398" y="1608"/>
                  </a:cubicBezTo>
                  <a:cubicBezTo>
                    <a:pt x="766" y="1608"/>
                    <a:pt x="943" y="1400"/>
                    <a:pt x="943" y="1160"/>
                  </a:cubicBezTo>
                  <a:cubicBezTo>
                    <a:pt x="943" y="930"/>
                    <a:pt x="808" y="803"/>
                    <a:pt x="545" y="701"/>
                  </a:cubicBezTo>
                  <a:cubicBezTo>
                    <a:pt x="330" y="618"/>
                    <a:pt x="235" y="546"/>
                    <a:pt x="235" y="400"/>
                  </a:cubicBezTo>
                  <a:cubicBezTo>
                    <a:pt x="235" y="294"/>
                    <a:pt x="316" y="167"/>
                    <a:pt x="528" y="167"/>
                  </a:cubicBezTo>
                  <a:cubicBezTo>
                    <a:pt x="669" y="167"/>
                    <a:pt x="773" y="214"/>
                    <a:pt x="824" y="242"/>
                  </a:cubicBezTo>
                  <a:lnTo>
                    <a:pt x="880" y="78"/>
                  </a:lnTo>
                  <a:cubicBezTo>
                    <a:pt x="810" y="39"/>
                    <a:pt x="694" y="1"/>
                    <a:pt x="535" y="1"/>
                  </a:cubicBezTo>
                  <a:close/>
                </a:path>
              </a:pathLst>
            </a:custGeom>
            <a:solidFill>
              <a:srgbClr val="EF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64"/>
            <p:cNvSpPr/>
            <p:nvPr/>
          </p:nvSpPr>
          <p:spPr>
            <a:xfrm>
              <a:off x="4085031" y="3611763"/>
              <a:ext cx="43324" cy="58553"/>
            </a:xfrm>
            <a:custGeom>
              <a:avLst/>
              <a:gdLst/>
              <a:ahLst/>
              <a:cxnLst/>
              <a:rect l="l" t="t" r="r" b="b"/>
              <a:pathLst>
                <a:path w="1155" h="1561" extrusionOk="0">
                  <a:moveTo>
                    <a:pt x="1" y="1"/>
                  </a:moveTo>
                  <a:lnTo>
                    <a:pt x="1" y="172"/>
                  </a:lnTo>
                  <a:lnTo>
                    <a:pt x="475" y="172"/>
                  </a:lnTo>
                  <a:lnTo>
                    <a:pt x="475" y="1561"/>
                  </a:lnTo>
                  <a:lnTo>
                    <a:pt x="679" y="1561"/>
                  </a:lnTo>
                  <a:lnTo>
                    <a:pt x="679" y="172"/>
                  </a:lnTo>
                  <a:lnTo>
                    <a:pt x="1155" y="172"/>
                  </a:lnTo>
                  <a:lnTo>
                    <a:pt x="1155" y="1"/>
                  </a:lnTo>
                  <a:close/>
                </a:path>
              </a:pathLst>
            </a:custGeom>
            <a:solidFill>
              <a:srgbClr val="EF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64"/>
            <p:cNvSpPr/>
            <p:nvPr/>
          </p:nvSpPr>
          <p:spPr>
            <a:xfrm>
              <a:off x="4129030" y="3610901"/>
              <a:ext cx="53489" cy="60391"/>
            </a:xfrm>
            <a:custGeom>
              <a:avLst/>
              <a:gdLst/>
              <a:ahLst/>
              <a:cxnLst/>
              <a:rect l="l" t="t" r="r" b="b"/>
              <a:pathLst>
                <a:path w="1426" h="1610" extrusionOk="0">
                  <a:moveTo>
                    <a:pt x="713" y="164"/>
                  </a:moveTo>
                  <a:cubicBezTo>
                    <a:pt x="713" y="164"/>
                    <a:pt x="714" y="164"/>
                    <a:pt x="715" y="164"/>
                  </a:cubicBezTo>
                  <a:cubicBezTo>
                    <a:pt x="1049" y="164"/>
                    <a:pt x="1212" y="487"/>
                    <a:pt x="1212" y="797"/>
                  </a:cubicBezTo>
                  <a:cubicBezTo>
                    <a:pt x="1212" y="1151"/>
                    <a:pt x="1031" y="1444"/>
                    <a:pt x="711" y="1444"/>
                  </a:cubicBezTo>
                  <a:cubicBezTo>
                    <a:pt x="395" y="1444"/>
                    <a:pt x="215" y="1146"/>
                    <a:pt x="215" y="812"/>
                  </a:cubicBezTo>
                  <a:cubicBezTo>
                    <a:pt x="215" y="471"/>
                    <a:pt x="382" y="164"/>
                    <a:pt x="713" y="164"/>
                  </a:cubicBezTo>
                  <a:close/>
                  <a:moveTo>
                    <a:pt x="729" y="1"/>
                  </a:moveTo>
                  <a:cubicBezTo>
                    <a:pt x="728" y="1"/>
                    <a:pt x="726" y="1"/>
                    <a:pt x="725" y="1"/>
                  </a:cubicBezTo>
                  <a:cubicBezTo>
                    <a:pt x="308" y="1"/>
                    <a:pt x="1" y="325"/>
                    <a:pt x="1" y="819"/>
                  </a:cubicBezTo>
                  <a:cubicBezTo>
                    <a:pt x="1" y="1290"/>
                    <a:pt x="290" y="1609"/>
                    <a:pt x="701" y="1609"/>
                  </a:cubicBezTo>
                  <a:cubicBezTo>
                    <a:pt x="1100" y="1609"/>
                    <a:pt x="1425" y="1324"/>
                    <a:pt x="1425" y="788"/>
                  </a:cubicBezTo>
                  <a:cubicBezTo>
                    <a:pt x="1425" y="326"/>
                    <a:pt x="1152" y="1"/>
                    <a:pt x="729" y="1"/>
                  </a:cubicBezTo>
                  <a:close/>
                </a:path>
              </a:pathLst>
            </a:custGeom>
            <a:solidFill>
              <a:srgbClr val="EF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64"/>
            <p:cNvSpPr/>
            <p:nvPr/>
          </p:nvSpPr>
          <p:spPr>
            <a:xfrm>
              <a:off x="4192272" y="3611388"/>
              <a:ext cx="36047" cy="58928"/>
            </a:xfrm>
            <a:custGeom>
              <a:avLst/>
              <a:gdLst/>
              <a:ahLst/>
              <a:cxnLst/>
              <a:rect l="l" t="t" r="r" b="b"/>
              <a:pathLst>
                <a:path w="961" h="1571" extrusionOk="0">
                  <a:moveTo>
                    <a:pt x="392" y="160"/>
                  </a:moveTo>
                  <a:cubicBezTo>
                    <a:pt x="613" y="160"/>
                    <a:pt x="759" y="259"/>
                    <a:pt x="759" y="465"/>
                  </a:cubicBezTo>
                  <a:cubicBezTo>
                    <a:pt x="759" y="680"/>
                    <a:pt x="611" y="798"/>
                    <a:pt x="368" y="798"/>
                  </a:cubicBezTo>
                  <a:cubicBezTo>
                    <a:pt x="302" y="798"/>
                    <a:pt x="247" y="793"/>
                    <a:pt x="202" y="782"/>
                  </a:cubicBezTo>
                  <a:lnTo>
                    <a:pt x="202" y="177"/>
                  </a:lnTo>
                  <a:cubicBezTo>
                    <a:pt x="237" y="166"/>
                    <a:pt x="304" y="160"/>
                    <a:pt x="392" y="160"/>
                  </a:cubicBezTo>
                  <a:close/>
                  <a:moveTo>
                    <a:pt x="388" y="0"/>
                  </a:moveTo>
                  <a:cubicBezTo>
                    <a:pt x="226" y="0"/>
                    <a:pt x="99" y="14"/>
                    <a:pt x="1" y="30"/>
                  </a:cubicBezTo>
                  <a:lnTo>
                    <a:pt x="1" y="1571"/>
                  </a:lnTo>
                  <a:lnTo>
                    <a:pt x="202" y="1571"/>
                  </a:lnTo>
                  <a:lnTo>
                    <a:pt x="202" y="946"/>
                  </a:lnTo>
                  <a:cubicBezTo>
                    <a:pt x="249" y="958"/>
                    <a:pt x="305" y="960"/>
                    <a:pt x="364" y="960"/>
                  </a:cubicBezTo>
                  <a:cubicBezTo>
                    <a:pt x="560" y="960"/>
                    <a:pt x="735" y="902"/>
                    <a:pt x="841" y="789"/>
                  </a:cubicBezTo>
                  <a:cubicBezTo>
                    <a:pt x="919" y="707"/>
                    <a:pt x="961" y="597"/>
                    <a:pt x="961" y="456"/>
                  </a:cubicBezTo>
                  <a:cubicBezTo>
                    <a:pt x="961" y="317"/>
                    <a:pt x="911" y="204"/>
                    <a:pt x="825" y="130"/>
                  </a:cubicBezTo>
                  <a:cubicBezTo>
                    <a:pt x="733" y="47"/>
                    <a:pt x="586" y="0"/>
                    <a:pt x="388" y="0"/>
                  </a:cubicBezTo>
                  <a:close/>
                </a:path>
              </a:pathLst>
            </a:custGeom>
            <a:solidFill>
              <a:srgbClr val="EF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6" name="Google Shape;3106;p64">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64">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64">
            <a:hlinkClick r:id="rId4"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9" name="Google Shape;3109;p64"/>
          <p:cNvGrpSpPr/>
          <p:nvPr/>
        </p:nvGrpSpPr>
        <p:grpSpPr>
          <a:xfrm>
            <a:off x="480570" y="460939"/>
            <a:ext cx="271609" cy="249173"/>
            <a:chOff x="6319908" y="3696721"/>
            <a:chExt cx="373963" cy="343119"/>
          </a:xfrm>
        </p:grpSpPr>
        <p:sp>
          <p:nvSpPr>
            <p:cNvPr id="3110" name="Google Shape;3110;p64"/>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64"/>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64"/>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3" name="Google Shape;3113;p64"/>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64"/>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64">
            <a:hlinkClick r:id="rId5"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6" name="Google Shape;3116;p64"/>
          <p:cNvGrpSpPr/>
          <p:nvPr/>
        </p:nvGrpSpPr>
        <p:grpSpPr>
          <a:xfrm>
            <a:off x="521795" y="932476"/>
            <a:ext cx="189159" cy="120273"/>
            <a:chOff x="404850" y="546850"/>
            <a:chExt cx="181500" cy="115425"/>
          </a:xfrm>
        </p:grpSpPr>
        <p:cxnSp>
          <p:nvCxnSpPr>
            <p:cNvPr id="3117" name="Google Shape;3117;p64"/>
            <p:cNvCxnSpPr/>
            <p:nvPr/>
          </p:nvCxnSpPr>
          <p:spPr>
            <a:xfrm>
              <a:off x="404850" y="5468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3118" name="Google Shape;3118;p64"/>
            <p:cNvCxnSpPr/>
            <p:nvPr/>
          </p:nvCxnSpPr>
          <p:spPr>
            <a:xfrm>
              <a:off x="404850" y="6065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3119" name="Google Shape;3119;p64"/>
            <p:cNvCxnSpPr/>
            <p:nvPr/>
          </p:nvCxnSpPr>
          <p:spPr>
            <a:xfrm>
              <a:off x="404850" y="662275"/>
              <a:ext cx="181500" cy="0"/>
            </a:xfrm>
            <a:prstGeom prst="straightConnector1">
              <a:avLst/>
            </a:prstGeom>
            <a:noFill/>
            <a:ln w="9525" cap="flat" cmpd="sng">
              <a:solidFill>
                <a:schemeClr val="lt1"/>
              </a:solidFill>
              <a:prstDash val="solid"/>
              <a:round/>
              <a:headEnd type="none" w="med" len="med"/>
              <a:tailEnd type="none" w="med" len="med"/>
            </a:ln>
          </p:spPr>
        </p:cxnSp>
      </p:grpSp>
      <p:sp>
        <p:nvSpPr>
          <p:cNvPr id="3120" name="Google Shape;3120;p64"/>
          <p:cNvSpPr/>
          <p:nvPr/>
        </p:nvSpPr>
        <p:spPr>
          <a:xfrm>
            <a:off x="7432225" y="2401000"/>
            <a:ext cx="1686655" cy="2701150"/>
          </a:xfrm>
          <a:custGeom>
            <a:avLst/>
            <a:gdLst/>
            <a:ahLst/>
            <a:cxnLst/>
            <a:rect l="l" t="t" r="r" b="b"/>
            <a:pathLst>
              <a:path w="69374" h="108046" extrusionOk="0">
                <a:moveTo>
                  <a:pt x="0" y="108046"/>
                </a:moveTo>
                <a:cubicBezTo>
                  <a:pt x="3894" y="104629"/>
                  <a:pt x="14741" y="90762"/>
                  <a:pt x="23363" y="87544"/>
                </a:cubicBezTo>
                <a:cubicBezTo>
                  <a:pt x="31985" y="84326"/>
                  <a:pt x="47203" y="95133"/>
                  <a:pt x="51733" y="88736"/>
                </a:cubicBezTo>
                <a:cubicBezTo>
                  <a:pt x="56263" y="82339"/>
                  <a:pt x="48952" y="63227"/>
                  <a:pt x="50541" y="49161"/>
                </a:cubicBezTo>
                <a:cubicBezTo>
                  <a:pt x="52130" y="35095"/>
                  <a:pt x="58130" y="12289"/>
                  <a:pt x="61269" y="4342"/>
                </a:cubicBezTo>
                <a:cubicBezTo>
                  <a:pt x="64408" y="-3605"/>
                  <a:pt x="68023" y="1958"/>
                  <a:pt x="69374" y="1481"/>
                </a:cubicBezTo>
              </a:path>
            </a:pathLst>
          </a:custGeom>
          <a:noFill/>
          <a:ln w="19050" cap="flat" cmpd="sng">
            <a:solidFill>
              <a:schemeClr val="dk2"/>
            </a:solidFill>
            <a:prstDash val="dash"/>
            <a:round/>
            <a:headEnd type="none" w="med" len="med"/>
            <a:tailEnd type="none" w="med" len="med"/>
          </a:ln>
        </p:spPr>
      </p:sp>
      <p:sp>
        <p:nvSpPr>
          <p:cNvPr id="3121" name="Google Shape;3121;p64"/>
          <p:cNvSpPr/>
          <p:nvPr/>
        </p:nvSpPr>
        <p:spPr>
          <a:xfrm>
            <a:off x="4142275" y="131500"/>
            <a:ext cx="5090875" cy="642675"/>
          </a:xfrm>
          <a:custGeom>
            <a:avLst/>
            <a:gdLst/>
            <a:ahLst/>
            <a:cxnLst/>
            <a:rect l="l" t="t" r="r" b="b"/>
            <a:pathLst>
              <a:path w="196483" h="25707" extrusionOk="0">
                <a:moveTo>
                  <a:pt x="0" y="0"/>
                </a:moveTo>
                <a:cubicBezTo>
                  <a:pt x="7430" y="2265"/>
                  <a:pt x="23562" y="12715"/>
                  <a:pt x="44581" y="13589"/>
                </a:cubicBezTo>
                <a:cubicBezTo>
                  <a:pt x="65600" y="14463"/>
                  <a:pt x="102672" y="3775"/>
                  <a:pt x="126115" y="5245"/>
                </a:cubicBezTo>
                <a:cubicBezTo>
                  <a:pt x="149558" y="6715"/>
                  <a:pt x="173994" y="19111"/>
                  <a:pt x="185238" y="22409"/>
                </a:cubicBezTo>
                <a:cubicBezTo>
                  <a:pt x="196483" y="25707"/>
                  <a:pt x="192191" y="24595"/>
                  <a:pt x="193582" y="25032"/>
                </a:cubicBezTo>
              </a:path>
            </a:pathLst>
          </a:custGeom>
          <a:noFill/>
          <a:ln w="19050" cap="flat" cmpd="sng">
            <a:solidFill>
              <a:schemeClr val="dk2"/>
            </a:solidFill>
            <a:prstDash val="dash"/>
            <a:round/>
            <a:headEnd type="none" w="med" len="med"/>
            <a:tailEnd type="none" w="med" len="med"/>
          </a:ln>
        </p:spPr>
      </p:sp>
      <p:grpSp>
        <p:nvGrpSpPr>
          <p:cNvPr id="2" name="Google Shape;312;p33">
            <a:extLst>
              <a:ext uri="{FF2B5EF4-FFF2-40B4-BE49-F238E27FC236}">
                <a16:creationId xmlns:a16="http://schemas.microsoft.com/office/drawing/2014/main" id="{7D02845A-0BF5-27D8-3692-1FAE207C6243}"/>
              </a:ext>
            </a:extLst>
          </p:cNvPr>
          <p:cNvGrpSpPr/>
          <p:nvPr/>
        </p:nvGrpSpPr>
        <p:grpSpPr>
          <a:xfrm>
            <a:off x="6595534" y="2062505"/>
            <a:ext cx="2126100" cy="832800"/>
            <a:chOff x="6084398" y="400050"/>
            <a:chExt cx="2126100" cy="832800"/>
          </a:xfrm>
        </p:grpSpPr>
        <p:sp>
          <p:nvSpPr>
            <p:cNvPr id="3" name="Google Shape;313;p33">
              <a:extLst>
                <a:ext uri="{FF2B5EF4-FFF2-40B4-BE49-F238E27FC236}">
                  <a16:creationId xmlns:a16="http://schemas.microsoft.com/office/drawing/2014/main" id="{18636580-39D2-6F83-085E-4A44CFE3EB8C}"/>
                </a:ext>
              </a:extLst>
            </p:cNvPr>
            <p:cNvSpPr/>
            <p:nvPr/>
          </p:nvSpPr>
          <p:spPr>
            <a:xfrm>
              <a:off x="6084398" y="400050"/>
              <a:ext cx="2126100" cy="8328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314;p33">
              <a:extLst>
                <a:ext uri="{FF2B5EF4-FFF2-40B4-BE49-F238E27FC236}">
                  <a16:creationId xmlns:a16="http://schemas.microsoft.com/office/drawing/2014/main" id="{E5A4AFA3-E97B-D79F-A5F2-042D7181D324}"/>
                </a:ext>
              </a:extLst>
            </p:cNvPr>
            <p:cNvGrpSpPr/>
            <p:nvPr/>
          </p:nvGrpSpPr>
          <p:grpSpPr>
            <a:xfrm>
              <a:off x="6676590" y="510887"/>
              <a:ext cx="942027" cy="611220"/>
              <a:chOff x="3008650" y="3704975"/>
              <a:chExt cx="393150" cy="255100"/>
            </a:xfrm>
          </p:grpSpPr>
          <p:sp>
            <p:nvSpPr>
              <p:cNvPr id="5" name="Google Shape;315;p33">
                <a:extLst>
                  <a:ext uri="{FF2B5EF4-FFF2-40B4-BE49-F238E27FC236}">
                    <a16:creationId xmlns:a16="http://schemas.microsoft.com/office/drawing/2014/main" id="{59434812-BD3B-A886-B0C6-3594C9FEA3AD}"/>
                  </a:ext>
                </a:extLst>
              </p:cNvPr>
              <p:cNvSpPr/>
              <p:nvPr/>
            </p:nvSpPr>
            <p:spPr>
              <a:xfrm>
                <a:off x="3040375" y="3873625"/>
                <a:ext cx="45725" cy="86450"/>
              </a:xfrm>
              <a:custGeom>
                <a:avLst/>
                <a:gdLst/>
                <a:ahLst/>
                <a:cxnLst/>
                <a:rect l="l" t="t" r="r" b="b"/>
                <a:pathLst>
                  <a:path w="1829" h="3458" extrusionOk="0">
                    <a:moveTo>
                      <a:pt x="28" y="0"/>
                    </a:moveTo>
                    <a:cubicBezTo>
                      <a:pt x="12" y="0"/>
                      <a:pt x="0" y="13"/>
                      <a:pt x="0" y="27"/>
                    </a:cubicBezTo>
                    <a:lnTo>
                      <a:pt x="0" y="3430"/>
                    </a:lnTo>
                    <a:cubicBezTo>
                      <a:pt x="0" y="3446"/>
                      <a:pt x="13" y="3457"/>
                      <a:pt x="28" y="3457"/>
                    </a:cubicBezTo>
                    <a:lnTo>
                      <a:pt x="1802" y="3457"/>
                    </a:lnTo>
                    <a:cubicBezTo>
                      <a:pt x="1817" y="3457"/>
                      <a:pt x="1828" y="3444"/>
                      <a:pt x="1829" y="3430"/>
                    </a:cubicBezTo>
                    <a:lnTo>
                      <a:pt x="1829" y="27"/>
                    </a:lnTo>
                    <a:cubicBezTo>
                      <a:pt x="1829" y="12"/>
                      <a:pt x="1817" y="0"/>
                      <a:pt x="1802"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16;p33">
                <a:extLst>
                  <a:ext uri="{FF2B5EF4-FFF2-40B4-BE49-F238E27FC236}">
                    <a16:creationId xmlns:a16="http://schemas.microsoft.com/office/drawing/2014/main" id="{C9BEDCBF-156F-1D17-D3EA-DE90D21D5B8A}"/>
                  </a:ext>
                </a:extLst>
              </p:cNvPr>
              <p:cNvSpPr/>
              <p:nvPr/>
            </p:nvSpPr>
            <p:spPr>
              <a:xfrm>
                <a:off x="3316775" y="3873625"/>
                <a:ext cx="45750" cy="86450"/>
              </a:xfrm>
              <a:custGeom>
                <a:avLst/>
                <a:gdLst/>
                <a:ahLst/>
                <a:cxnLst/>
                <a:rect l="l" t="t" r="r" b="b"/>
                <a:pathLst>
                  <a:path w="1830" h="3458" extrusionOk="0">
                    <a:moveTo>
                      <a:pt x="28" y="0"/>
                    </a:moveTo>
                    <a:cubicBezTo>
                      <a:pt x="12" y="0"/>
                      <a:pt x="1" y="13"/>
                      <a:pt x="1" y="27"/>
                    </a:cubicBezTo>
                    <a:lnTo>
                      <a:pt x="1" y="3430"/>
                    </a:lnTo>
                    <a:cubicBezTo>
                      <a:pt x="1" y="3446"/>
                      <a:pt x="14" y="3457"/>
                      <a:pt x="28" y="3457"/>
                    </a:cubicBezTo>
                    <a:lnTo>
                      <a:pt x="1803" y="3457"/>
                    </a:lnTo>
                    <a:cubicBezTo>
                      <a:pt x="1816" y="3457"/>
                      <a:pt x="1829" y="3444"/>
                      <a:pt x="1830" y="3430"/>
                    </a:cubicBezTo>
                    <a:lnTo>
                      <a:pt x="1830" y="27"/>
                    </a:lnTo>
                    <a:cubicBezTo>
                      <a:pt x="1830" y="12"/>
                      <a:pt x="1816" y="0"/>
                      <a:pt x="1803"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17;p33">
                <a:extLst>
                  <a:ext uri="{FF2B5EF4-FFF2-40B4-BE49-F238E27FC236}">
                    <a16:creationId xmlns:a16="http://schemas.microsoft.com/office/drawing/2014/main" id="{F90E390C-DC98-E592-4818-3E230C120B94}"/>
                  </a:ext>
                </a:extLst>
              </p:cNvPr>
              <p:cNvSpPr/>
              <p:nvPr/>
            </p:nvSpPr>
            <p:spPr>
              <a:xfrm>
                <a:off x="3052400" y="3704975"/>
                <a:ext cx="304825" cy="103600"/>
              </a:xfrm>
              <a:custGeom>
                <a:avLst/>
                <a:gdLst/>
                <a:ahLst/>
                <a:cxnLst/>
                <a:rect l="l" t="t" r="r" b="b"/>
                <a:pathLst>
                  <a:path w="12193" h="4144" extrusionOk="0">
                    <a:moveTo>
                      <a:pt x="3028" y="1"/>
                    </a:moveTo>
                    <a:cubicBezTo>
                      <a:pt x="2041" y="1"/>
                      <a:pt x="1171" y="581"/>
                      <a:pt x="893" y="1426"/>
                    </a:cubicBezTo>
                    <a:lnTo>
                      <a:pt x="0" y="4144"/>
                    </a:lnTo>
                    <a:lnTo>
                      <a:pt x="12192" y="4144"/>
                    </a:lnTo>
                    <a:lnTo>
                      <a:pt x="11299" y="1426"/>
                    </a:lnTo>
                    <a:cubicBezTo>
                      <a:pt x="11021" y="581"/>
                      <a:pt x="10152" y="1"/>
                      <a:pt x="9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18;p33">
                <a:extLst>
                  <a:ext uri="{FF2B5EF4-FFF2-40B4-BE49-F238E27FC236}">
                    <a16:creationId xmlns:a16="http://schemas.microsoft.com/office/drawing/2014/main" id="{BEFD855D-F643-4FD8-A969-FDC0ABC0D308}"/>
                  </a:ext>
                </a:extLst>
              </p:cNvPr>
              <p:cNvSpPr/>
              <p:nvPr/>
            </p:nvSpPr>
            <p:spPr>
              <a:xfrm>
                <a:off x="3070200" y="3722400"/>
                <a:ext cx="269200" cy="98200"/>
              </a:xfrm>
              <a:custGeom>
                <a:avLst/>
                <a:gdLst/>
                <a:ahLst/>
                <a:cxnLst/>
                <a:rect l="l" t="t" r="r" b="b"/>
                <a:pathLst>
                  <a:path w="10768" h="3928" extrusionOk="0">
                    <a:moveTo>
                      <a:pt x="2045" y="0"/>
                    </a:moveTo>
                    <a:cubicBezTo>
                      <a:pt x="1545" y="0"/>
                      <a:pt x="1107" y="315"/>
                      <a:pt x="967" y="773"/>
                    </a:cubicBezTo>
                    <a:lnTo>
                      <a:pt x="0" y="3928"/>
                    </a:lnTo>
                    <a:lnTo>
                      <a:pt x="10768" y="3928"/>
                    </a:lnTo>
                    <a:lnTo>
                      <a:pt x="9802" y="773"/>
                    </a:lnTo>
                    <a:cubicBezTo>
                      <a:pt x="9663" y="316"/>
                      <a:pt x="9223" y="0"/>
                      <a:pt x="87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19;p33">
                <a:extLst>
                  <a:ext uri="{FF2B5EF4-FFF2-40B4-BE49-F238E27FC236}">
                    <a16:creationId xmlns:a16="http://schemas.microsoft.com/office/drawing/2014/main" id="{E32AD982-F902-76A1-ADE8-9C15EC156A6C}"/>
                  </a:ext>
                </a:extLst>
              </p:cNvPr>
              <p:cNvSpPr/>
              <p:nvPr/>
            </p:nvSpPr>
            <p:spPr>
              <a:xfrm>
                <a:off x="3020850" y="3802975"/>
                <a:ext cx="367450" cy="111050"/>
              </a:xfrm>
              <a:custGeom>
                <a:avLst/>
                <a:gdLst/>
                <a:ahLst/>
                <a:cxnLst/>
                <a:rect l="l" t="t" r="r" b="b"/>
                <a:pathLst>
                  <a:path w="14698" h="4442" extrusionOk="0">
                    <a:moveTo>
                      <a:pt x="1784" y="1"/>
                    </a:moveTo>
                    <a:cubicBezTo>
                      <a:pt x="893" y="1"/>
                      <a:pt x="169" y="716"/>
                      <a:pt x="169" y="1601"/>
                    </a:cubicBezTo>
                    <a:lnTo>
                      <a:pt x="0" y="4442"/>
                    </a:lnTo>
                    <a:lnTo>
                      <a:pt x="14697" y="4442"/>
                    </a:lnTo>
                    <a:lnTo>
                      <a:pt x="14524" y="1601"/>
                    </a:lnTo>
                    <a:cubicBezTo>
                      <a:pt x="14524" y="717"/>
                      <a:pt x="13802" y="1"/>
                      <a:pt x="12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20;p33">
                <a:extLst>
                  <a:ext uri="{FF2B5EF4-FFF2-40B4-BE49-F238E27FC236}">
                    <a16:creationId xmlns:a16="http://schemas.microsoft.com/office/drawing/2014/main" id="{5BD016A8-BD3F-2F89-5818-12FFCFD13095}"/>
                  </a:ext>
                </a:extLst>
              </p:cNvPr>
              <p:cNvSpPr/>
              <p:nvPr/>
            </p:nvSpPr>
            <p:spPr>
              <a:xfrm>
                <a:off x="3117975" y="3882050"/>
                <a:ext cx="180750" cy="29525"/>
              </a:xfrm>
              <a:custGeom>
                <a:avLst/>
                <a:gdLst/>
                <a:ahLst/>
                <a:cxnLst/>
                <a:rect l="l" t="t" r="r" b="b"/>
                <a:pathLst>
                  <a:path w="7230" h="1181" extrusionOk="0">
                    <a:moveTo>
                      <a:pt x="1890" y="0"/>
                    </a:moveTo>
                    <a:cubicBezTo>
                      <a:pt x="1343" y="0"/>
                      <a:pt x="825" y="237"/>
                      <a:pt x="467" y="646"/>
                    </a:cubicBezTo>
                    <a:lnTo>
                      <a:pt x="0" y="1180"/>
                    </a:lnTo>
                    <a:lnTo>
                      <a:pt x="7230" y="1180"/>
                    </a:lnTo>
                    <a:lnTo>
                      <a:pt x="6536" y="520"/>
                    </a:lnTo>
                    <a:cubicBezTo>
                      <a:pt x="6186" y="187"/>
                      <a:pt x="5718" y="0"/>
                      <a:pt x="5234"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21;p33">
                <a:extLst>
                  <a:ext uri="{FF2B5EF4-FFF2-40B4-BE49-F238E27FC236}">
                    <a16:creationId xmlns:a16="http://schemas.microsoft.com/office/drawing/2014/main" id="{CF77D588-B314-F089-1598-C0F82BB08883}"/>
                  </a:ext>
                </a:extLst>
              </p:cNvPr>
              <p:cNvSpPr/>
              <p:nvPr/>
            </p:nvSpPr>
            <p:spPr>
              <a:xfrm>
                <a:off x="3029650" y="3802975"/>
                <a:ext cx="349675" cy="57325"/>
              </a:xfrm>
              <a:custGeom>
                <a:avLst/>
                <a:gdLst/>
                <a:ahLst/>
                <a:cxnLst/>
                <a:rect l="l" t="t" r="r" b="b"/>
                <a:pathLst>
                  <a:path w="13987" h="2293" extrusionOk="0">
                    <a:moveTo>
                      <a:pt x="1433" y="1"/>
                    </a:moveTo>
                    <a:cubicBezTo>
                      <a:pt x="810" y="1"/>
                      <a:pt x="270" y="352"/>
                      <a:pt x="1" y="865"/>
                    </a:cubicBezTo>
                    <a:cubicBezTo>
                      <a:pt x="208" y="823"/>
                      <a:pt x="740" y="735"/>
                      <a:pt x="1341" y="735"/>
                    </a:cubicBezTo>
                    <a:cubicBezTo>
                      <a:pt x="2081" y="735"/>
                      <a:pt x="2926" y="869"/>
                      <a:pt x="3398" y="1391"/>
                    </a:cubicBezTo>
                    <a:cubicBezTo>
                      <a:pt x="3934" y="1983"/>
                      <a:pt x="5481" y="2293"/>
                      <a:pt x="7032" y="2293"/>
                    </a:cubicBezTo>
                    <a:cubicBezTo>
                      <a:pt x="8538" y="2293"/>
                      <a:pt x="10048" y="2001"/>
                      <a:pt x="10641" y="1391"/>
                    </a:cubicBezTo>
                    <a:cubicBezTo>
                      <a:pt x="11142" y="876"/>
                      <a:pt x="12012" y="746"/>
                      <a:pt x="12758" y="746"/>
                    </a:cubicBezTo>
                    <a:cubicBezTo>
                      <a:pt x="13293" y="746"/>
                      <a:pt x="13763" y="813"/>
                      <a:pt x="13986" y="854"/>
                    </a:cubicBezTo>
                    <a:cubicBezTo>
                      <a:pt x="13718" y="348"/>
                      <a:pt x="13180" y="1"/>
                      <a:pt x="12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22;p33">
                <a:extLst>
                  <a:ext uri="{FF2B5EF4-FFF2-40B4-BE49-F238E27FC236}">
                    <a16:creationId xmlns:a16="http://schemas.microsoft.com/office/drawing/2014/main" id="{1DC9D96D-FACB-856F-55DA-050D7E24ECB1}"/>
                  </a:ext>
                </a:extLst>
              </p:cNvPr>
              <p:cNvSpPr/>
              <p:nvPr/>
            </p:nvSpPr>
            <p:spPr>
              <a:xfrm>
                <a:off x="3039925" y="3831200"/>
                <a:ext cx="69900" cy="38650"/>
              </a:xfrm>
              <a:custGeom>
                <a:avLst/>
                <a:gdLst/>
                <a:ahLst/>
                <a:cxnLst/>
                <a:rect l="l" t="t" r="r" b="b"/>
                <a:pathLst>
                  <a:path w="2796" h="1546" extrusionOk="0">
                    <a:moveTo>
                      <a:pt x="906" y="1"/>
                    </a:moveTo>
                    <a:cubicBezTo>
                      <a:pt x="610" y="1"/>
                      <a:pt x="469" y="259"/>
                      <a:pt x="469" y="259"/>
                    </a:cubicBezTo>
                    <a:cubicBezTo>
                      <a:pt x="0" y="1147"/>
                      <a:pt x="1101" y="1418"/>
                      <a:pt x="1625" y="1515"/>
                    </a:cubicBezTo>
                    <a:cubicBezTo>
                      <a:pt x="1736" y="1535"/>
                      <a:pt x="1851" y="1546"/>
                      <a:pt x="1964" y="1546"/>
                    </a:cubicBezTo>
                    <a:cubicBezTo>
                      <a:pt x="2384" y="1546"/>
                      <a:pt x="2771" y="1396"/>
                      <a:pt x="2781" y="1009"/>
                    </a:cubicBezTo>
                    <a:cubicBezTo>
                      <a:pt x="2796" y="518"/>
                      <a:pt x="1488" y="150"/>
                      <a:pt x="1075" y="27"/>
                    </a:cubicBezTo>
                    <a:cubicBezTo>
                      <a:pt x="1014" y="9"/>
                      <a:pt x="958" y="1"/>
                      <a:pt x="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23;p33">
                <a:extLst>
                  <a:ext uri="{FF2B5EF4-FFF2-40B4-BE49-F238E27FC236}">
                    <a16:creationId xmlns:a16="http://schemas.microsoft.com/office/drawing/2014/main" id="{52548FE9-A297-466A-27D3-E9BAE0B791E8}"/>
                  </a:ext>
                </a:extLst>
              </p:cNvPr>
              <p:cNvSpPr/>
              <p:nvPr/>
            </p:nvSpPr>
            <p:spPr>
              <a:xfrm>
                <a:off x="3296200" y="3831200"/>
                <a:ext cx="69875" cy="38650"/>
              </a:xfrm>
              <a:custGeom>
                <a:avLst/>
                <a:gdLst/>
                <a:ahLst/>
                <a:cxnLst/>
                <a:rect l="l" t="t" r="r" b="b"/>
                <a:pathLst>
                  <a:path w="2795" h="1546" extrusionOk="0">
                    <a:moveTo>
                      <a:pt x="1890" y="1"/>
                    </a:moveTo>
                    <a:cubicBezTo>
                      <a:pt x="1839" y="1"/>
                      <a:pt x="1783" y="9"/>
                      <a:pt x="1722" y="27"/>
                    </a:cubicBezTo>
                    <a:cubicBezTo>
                      <a:pt x="1309" y="150"/>
                      <a:pt x="0" y="518"/>
                      <a:pt x="15" y="1009"/>
                    </a:cubicBezTo>
                    <a:cubicBezTo>
                      <a:pt x="26" y="1396"/>
                      <a:pt x="413" y="1546"/>
                      <a:pt x="832" y="1546"/>
                    </a:cubicBezTo>
                    <a:cubicBezTo>
                      <a:pt x="945" y="1546"/>
                      <a:pt x="1060" y="1535"/>
                      <a:pt x="1171" y="1515"/>
                    </a:cubicBezTo>
                    <a:cubicBezTo>
                      <a:pt x="1694" y="1418"/>
                      <a:pt x="2795" y="1147"/>
                      <a:pt x="2327" y="259"/>
                    </a:cubicBezTo>
                    <a:cubicBezTo>
                      <a:pt x="2327" y="259"/>
                      <a:pt x="2187" y="1"/>
                      <a:pt x="18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24;p33">
                <a:extLst>
                  <a:ext uri="{FF2B5EF4-FFF2-40B4-BE49-F238E27FC236}">
                    <a16:creationId xmlns:a16="http://schemas.microsoft.com/office/drawing/2014/main" id="{9514BD2C-FC89-DEC7-7DA7-141953F2DD43}"/>
                  </a:ext>
                </a:extLst>
              </p:cNvPr>
              <p:cNvSpPr/>
              <p:nvPr/>
            </p:nvSpPr>
            <p:spPr>
              <a:xfrm>
                <a:off x="3014250" y="3888775"/>
                <a:ext cx="380375" cy="33625"/>
              </a:xfrm>
              <a:custGeom>
                <a:avLst/>
                <a:gdLst/>
                <a:ahLst/>
                <a:cxnLst/>
                <a:rect l="l" t="t" r="r" b="b"/>
                <a:pathLst>
                  <a:path w="15215" h="1345" extrusionOk="0">
                    <a:moveTo>
                      <a:pt x="511" y="1"/>
                    </a:moveTo>
                    <a:cubicBezTo>
                      <a:pt x="230" y="1"/>
                      <a:pt x="1" y="228"/>
                      <a:pt x="1" y="507"/>
                    </a:cubicBezTo>
                    <a:lnTo>
                      <a:pt x="1" y="840"/>
                    </a:lnTo>
                    <a:cubicBezTo>
                      <a:pt x="1" y="1116"/>
                      <a:pt x="230" y="1345"/>
                      <a:pt x="511" y="1345"/>
                    </a:cubicBezTo>
                    <a:lnTo>
                      <a:pt x="14703" y="1345"/>
                    </a:lnTo>
                    <a:cubicBezTo>
                      <a:pt x="14984" y="1345"/>
                      <a:pt x="15213" y="1116"/>
                      <a:pt x="15214" y="840"/>
                    </a:cubicBezTo>
                    <a:lnTo>
                      <a:pt x="15214" y="507"/>
                    </a:lnTo>
                    <a:cubicBezTo>
                      <a:pt x="15214" y="229"/>
                      <a:pt x="14985" y="1"/>
                      <a:pt x="14704" y="1"/>
                    </a:cubicBezTo>
                    <a:lnTo>
                      <a:pt x="12178" y="1"/>
                    </a:lnTo>
                    <a:lnTo>
                      <a:pt x="10542" y="675"/>
                    </a:lnTo>
                    <a:lnTo>
                      <a:pt x="4785" y="675"/>
                    </a:lnTo>
                    <a:lnTo>
                      <a:pt x="338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5;p33">
                <a:extLst>
                  <a:ext uri="{FF2B5EF4-FFF2-40B4-BE49-F238E27FC236}">
                    <a16:creationId xmlns:a16="http://schemas.microsoft.com/office/drawing/2014/main" id="{22B560BA-6780-1F0C-8FFC-F61926FF7B9F}"/>
                  </a:ext>
                </a:extLst>
              </p:cNvPr>
              <p:cNvSpPr/>
              <p:nvPr/>
            </p:nvSpPr>
            <p:spPr>
              <a:xfrm>
                <a:off x="3028450" y="3898175"/>
                <a:ext cx="69550" cy="14825"/>
              </a:xfrm>
              <a:custGeom>
                <a:avLst/>
                <a:gdLst/>
                <a:ahLst/>
                <a:cxnLst/>
                <a:rect l="l" t="t" r="r" b="b"/>
                <a:pathLst>
                  <a:path w="2782" h="593" extrusionOk="0">
                    <a:moveTo>
                      <a:pt x="9" y="0"/>
                    </a:moveTo>
                    <a:cubicBezTo>
                      <a:pt x="4" y="0"/>
                      <a:pt x="0" y="4"/>
                      <a:pt x="0" y="9"/>
                    </a:cubicBezTo>
                    <a:lnTo>
                      <a:pt x="0" y="583"/>
                    </a:lnTo>
                    <a:cubicBezTo>
                      <a:pt x="0" y="588"/>
                      <a:pt x="4" y="592"/>
                      <a:pt x="9" y="592"/>
                    </a:cubicBezTo>
                    <a:lnTo>
                      <a:pt x="2773" y="592"/>
                    </a:lnTo>
                    <a:cubicBezTo>
                      <a:pt x="2778" y="592"/>
                      <a:pt x="2782" y="588"/>
                      <a:pt x="2782" y="583"/>
                    </a:cubicBezTo>
                    <a:lnTo>
                      <a:pt x="2782" y="9"/>
                    </a:lnTo>
                    <a:cubicBezTo>
                      <a:pt x="2782" y="4"/>
                      <a:pt x="2778" y="0"/>
                      <a:pt x="2773" y="0"/>
                    </a:cubicBezTo>
                    <a:close/>
                  </a:path>
                </a:pathLst>
              </a:custGeom>
              <a:solidFill>
                <a:srgbClr val="FF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26;p33">
                <a:extLst>
                  <a:ext uri="{FF2B5EF4-FFF2-40B4-BE49-F238E27FC236}">
                    <a16:creationId xmlns:a16="http://schemas.microsoft.com/office/drawing/2014/main" id="{A75D25CB-D7F3-14B4-884A-C1D017340200}"/>
                  </a:ext>
                </a:extLst>
              </p:cNvPr>
              <p:cNvSpPr/>
              <p:nvPr/>
            </p:nvSpPr>
            <p:spPr>
              <a:xfrm>
                <a:off x="3313375" y="3898175"/>
                <a:ext cx="69550" cy="14825"/>
              </a:xfrm>
              <a:custGeom>
                <a:avLst/>
                <a:gdLst/>
                <a:ahLst/>
                <a:cxnLst/>
                <a:rect l="l" t="t" r="r" b="b"/>
                <a:pathLst>
                  <a:path w="2782" h="593" extrusionOk="0">
                    <a:moveTo>
                      <a:pt x="10" y="0"/>
                    </a:moveTo>
                    <a:cubicBezTo>
                      <a:pt x="5" y="0"/>
                      <a:pt x="1" y="4"/>
                      <a:pt x="1" y="9"/>
                    </a:cubicBezTo>
                    <a:lnTo>
                      <a:pt x="1" y="583"/>
                    </a:lnTo>
                    <a:cubicBezTo>
                      <a:pt x="1" y="588"/>
                      <a:pt x="5" y="592"/>
                      <a:pt x="10" y="592"/>
                    </a:cubicBezTo>
                    <a:lnTo>
                      <a:pt x="2773" y="592"/>
                    </a:lnTo>
                    <a:cubicBezTo>
                      <a:pt x="2776" y="592"/>
                      <a:pt x="2781" y="588"/>
                      <a:pt x="2782" y="583"/>
                    </a:cubicBezTo>
                    <a:lnTo>
                      <a:pt x="2782" y="9"/>
                    </a:lnTo>
                    <a:cubicBezTo>
                      <a:pt x="2782" y="4"/>
                      <a:pt x="2777" y="0"/>
                      <a:pt x="2773" y="0"/>
                    </a:cubicBezTo>
                    <a:close/>
                  </a:path>
                </a:pathLst>
              </a:custGeom>
              <a:solidFill>
                <a:srgbClr val="FF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7;p33">
                <a:extLst>
                  <a:ext uri="{FF2B5EF4-FFF2-40B4-BE49-F238E27FC236}">
                    <a16:creationId xmlns:a16="http://schemas.microsoft.com/office/drawing/2014/main" id="{92C914C1-57D3-7E44-3D04-6980BA40FD02}"/>
                  </a:ext>
                </a:extLst>
              </p:cNvPr>
              <p:cNvSpPr/>
              <p:nvPr/>
            </p:nvSpPr>
            <p:spPr>
              <a:xfrm>
                <a:off x="3345800" y="3769350"/>
                <a:ext cx="56000" cy="31575"/>
              </a:xfrm>
              <a:custGeom>
                <a:avLst/>
                <a:gdLst/>
                <a:ahLst/>
                <a:cxnLst/>
                <a:rect l="l" t="t" r="r" b="b"/>
                <a:pathLst>
                  <a:path w="2240" h="1263" extrusionOk="0">
                    <a:moveTo>
                      <a:pt x="1326" y="0"/>
                    </a:moveTo>
                    <a:cubicBezTo>
                      <a:pt x="646" y="0"/>
                      <a:pt x="858" y="151"/>
                      <a:pt x="535" y="350"/>
                    </a:cubicBezTo>
                    <a:cubicBezTo>
                      <a:pt x="422" y="419"/>
                      <a:pt x="325" y="442"/>
                      <a:pt x="246" y="442"/>
                    </a:cubicBezTo>
                    <a:cubicBezTo>
                      <a:pt x="88" y="442"/>
                      <a:pt x="1" y="350"/>
                      <a:pt x="1" y="350"/>
                    </a:cubicBezTo>
                    <a:lnTo>
                      <a:pt x="1" y="350"/>
                    </a:lnTo>
                    <a:lnTo>
                      <a:pt x="212" y="797"/>
                    </a:lnTo>
                    <a:cubicBezTo>
                      <a:pt x="233" y="783"/>
                      <a:pt x="258" y="777"/>
                      <a:pt x="287" y="777"/>
                    </a:cubicBezTo>
                    <a:cubicBezTo>
                      <a:pt x="417" y="777"/>
                      <a:pt x="609" y="906"/>
                      <a:pt x="664" y="989"/>
                    </a:cubicBezTo>
                    <a:cubicBezTo>
                      <a:pt x="800" y="1199"/>
                      <a:pt x="1023" y="1220"/>
                      <a:pt x="1153" y="1238"/>
                    </a:cubicBezTo>
                    <a:cubicBezTo>
                      <a:pt x="1274" y="1255"/>
                      <a:pt x="1381" y="1263"/>
                      <a:pt x="1475" y="1263"/>
                    </a:cubicBezTo>
                    <a:cubicBezTo>
                      <a:pt x="2028" y="1263"/>
                      <a:pt x="2144" y="994"/>
                      <a:pt x="2170" y="753"/>
                    </a:cubicBezTo>
                    <a:cubicBezTo>
                      <a:pt x="2195" y="526"/>
                      <a:pt x="2239" y="17"/>
                      <a:pt x="1432" y="1"/>
                    </a:cubicBezTo>
                    <a:cubicBezTo>
                      <a:pt x="1394" y="0"/>
                      <a:pt x="1359" y="0"/>
                      <a:pt x="1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8;p33">
                <a:extLst>
                  <a:ext uri="{FF2B5EF4-FFF2-40B4-BE49-F238E27FC236}">
                    <a16:creationId xmlns:a16="http://schemas.microsoft.com/office/drawing/2014/main" id="{CE695DE6-9972-6C01-D341-188CCC03A62C}"/>
                  </a:ext>
                </a:extLst>
              </p:cNvPr>
              <p:cNvSpPr/>
              <p:nvPr/>
            </p:nvSpPr>
            <p:spPr>
              <a:xfrm>
                <a:off x="3008650" y="3769350"/>
                <a:ext cx="55975" cy="31575"/>
              </a:xfrm>
              <a:custGeom>
                <a:avLst/>
                <a:gdLst/>
                <a:ahLst/>
                <a:cxnLst/>
                <a:rect l="l" t="t" r="r" b="b"/>
                <a:pathLst>
                  <a:path w="2239" h="1263" extrusionOk="0">
                    <a:moveTo>
                      <a:pt x="913" y="0"/>
                    </a:moveTo>
                    <a:cubicBezTo>
                      <a:pt x="880" y="0"/>
                      <a:pt x="845" y="0"/>
                      <a:pt x="808" y="1"/>
                    </a:cubicBezTo>
                    <a:cubicBezTo>
                      <a:pt x="1" y="17"/>
                      <a:pt x="45" y="526"/>
                      <a:pt x="69" y="753"/>
                    </a:cubicBezTo>
                    <a:cubicBezTo>
                      <a:pt x="96" y="994"/>
                      <a:pt x="213" y="1263"/>
                      <a:pt x="765" y="1263"/>
                    </a:cubicBezTo>
                    <a:cubicBezTo>
                      <a:pt x="859" y="1263"/>
                      <a:pt x="966" y="1255"/>
                      <a:pt x="1087" y="1238"/>
                    </a:cubicBezTo>
                    <a:cubicBezTo>
                      <a:pt x="1216" y="1220"/>
                      <a:pt x="1439" y="1199"/>
                      <a:pt x="1575" y="989"/>
                    </a:cubicBezTo>
                    <a:cubicBezTo>
                      <a:pt x="1630" y="906"/>
                      <a:pt x="1823" y="777"/>
                      <a:pt x="1953" y="777"/>
                    </a:cubicBezTo>
                    <a:cubicBezTo>
                      <a:pt x="1982" y="777"/>
                      <a:pt x="2008" y="783"/>
                      <a:pt x="2028" y="797"/>
                    </a:cubicBezTo>
                    <a:lnTo>
                      <a:pt x="2238" y="350"/>
                    </a:lnTo>
                    <a:lnTo>
                      <a:pt x="2238" y="350"/>
                    </a:lnTo>
                    <a:cubicBezTo>
                      <a:pt x="2238" y="350"/>
                      <a:pt x="2152" y="442"/>
                      <a:pt x="1994" y="442"/>
                    </a:cubicBezTo>
                    <a:cubicBezTo>
                      <a:pt x="1915" y="442"/>
                      <a:pt x="1818" y="419"/>
                      <a:pt x="1704" y="350"/>
                    </a:cubicBezTo>
                    <a:cubicBezTo>
                      <a:pt x="1381" y="151"/>
                      <a:pt x="1593" y="0"/>
                      <a:pt x="9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9" name="Google Shape;349;p34"/>
          <p:cNvSpPr/>
          <p:nvPr/>
        </p:nvSpPr>
        <p:spPr>
          <a:xfrm>
            <a:off x="2234975" y="1674100"/>
            <a:ext cx="2083800" cy="834000"/>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4"/>
          <p:cNvSpPr/>
          <p:nvPr/>
        </p:nvSpPr>
        <p:spPr>
          <a:xfrm>
            <a:off x="6027850" y="1674100"/>
            <a:ext cx="2083800" cy="834000"/>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4"/>
          <p:cNvSpPr/>
          <p:nvPr/>
        </p:nvSpPr>
        <p:spPr>
          <a:xfrm>
            <a:off x="6178325" y="413775"/>
            <a:ext cx="1469700" cy="10368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4"/>
          <p:cNvSpPr/>
          <p:nvPr/>
        </p:nvSpPr>
        <p:spPr>
          <a:xfrm>
            <a:off x="5034875" y="1652500"/>
            <a:ext cx="876300" cy="8340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p:cNvSpPr/>
          <p:nvPr/>
        </p:nvSpPr>
        <p:spPr>
          <a:xfrm>
            <a:off x="1269925" y="1652500"/>
            <a:ext cx="876300" cy="8340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4"/>
          <p:cNvSpPr txBox="1">
            <a:spLocks noGrp="1"/>
          </p:cNvSpPr>
          <p:nvPr>
            <p:ph type="title"/>
          </p:nvPr>
        </p:nvSpPr>
        <p:spPr>
          <a:xfrm rot="1358">
            <a:off x="1328275" y="1752400"/>
            <a:ext cx="759600" cy="63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a:t>
            </a:r>
            <a:endParaRPr/>
          </a:p>
        </p:txBody>
      </p:sp>
      <p:sp>
        <p:nvSpPr>
          <p:cNvPr id="357" name="Google Shape;357;p34"/>
          <p:cNvSpPr txBox="1">
            <a:spLocks noGrp="1"/>
          </p:cNvSpPr>
          <p:nvPr>
            <p:ph type="title" idx="2"/>
          </p:nvPr>
        </p:nvSpPr>
        <p:spPr>
          <a:xfrm>
            <a:off x="2339249" y="1716025"/>
            <a:ext cx="1979525" cy="77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Listening</a:t>
            </a:r>
            <a:endParaRPr sz="3200" dirty="0"/>
          </a:p>
        </p:txBody>
      </p:sp>
      <p:sp>
        <p:nvSpPr>
          <p:cNvPr id="358" name="Google Shape;358;p34"/>
          <p:cNvSpPr txBox="1">
            <a:spLocks noGrp="1"/>
          </p:cNvSpPr>
          <p:nvPr>
            <p:ph type="subTitle" idx="1"/>
          </p:nvPr>
        </p:nvSpPr>
        <p:spPr>
          <a:xfrm>
            <a:off x="1148275" y="2701257"/>
            <a:ext cx="3323141" cy="2180729"/>
          </a:xfrm>
          <a:prstGeom prst="rect">
            <a:avLst/>
          </a:prstGeom>
        </p:spPr>
        <p:txBody>
          <a:bodyPr spcFirstLastPara="1" wrap="square" lIns="91425" tIns="91425" rIns="91425" bIns="91425" anchor="t" anchorCtr="0">
            <a:noAutofit/>
          </a:bodyPr>
          <a:lstStyle/>
          <a:p>
            <a:pPr marL="0" indent="0">
              <a:lnSpc>
                <a:spcPct val="150000"/>
              </a:lnSpc>
            </a:pPr>
            <a:r>
              <a:rPr lang="en-US" sz="1600" dirty="0">
                <a:solidFill>
                  <a:srgbClr val="000000"/>
                </a:solidFill>
              </a:rPr>
              <a:t>- use the lexical items related to the topic Traffic.</a:t>
            </a:r>
          </a:p>
          <a:p>
            <a:pPr marL="0" indent="0">
              <a:lnSpc>
                <a:spcPct val="150000"/>
              </a:lnSpc>
            </a:pPr>
            <a:r>
              <a:rPr lang="en-US" sz="1600" dirty="0">
                <a:solidFill>
                  <a:srgbClr val="000000"/>
                </a:solidFill>
              </a:rPr>
              <a:t>- listen for main ideas and specific information about traffic problems in Mumbai. </a:t>
            </a:r>
          </a:p>
        </p:txBody>
      </p:sp>
      <p:sp>
        <p:nvSpPr>
          <p:cNvPr id="359" name="Google Shape;359;p34"/>
          <p:cNvSpPr txBox="1">
            <a:spLocks noGrp="1"/>
          </p:cNvSpPr>
          <p:nvPr>
            <p:ph type="title" idx="3"/>
          </p:nvPr>
        </p:nvSpPr>
        <p:spPr>
          <a:xfrm>
            <a:off x="1140667" y="283011"/>
            <a:ext cx="7287300"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b="1" dirty="0"/>
              <a:t>Objectives</a:t>
            </a:r>
            <a:endParaRPr sz="4000" b="1" dirty="0"/>
          </a:p>
        </p:txBody>
      </p:sp>
      <p:sp>
        <p:nvSpPr>
          <p:cNvPr id="360" name="Google Shape;360;p34"/>
          <p:cNvSpPr txBox="1">
            <a:spLocks noGrp="1"/>
          </p:cNvSpPr>
          <p:nvPr>
            <p:ph type="title" idx="4"/>
          </p:nvPr>
        </p:nvSpPr>
        <p:spPr>
          <a:xfrm rot="1358">
            <a:off x="5113850" y="1752400"/>
            <a:ext cx="759600" cy="63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2</a:t>
            </a:r>
            <a:endParaRPr/>
          </a:p>
        </p:txBody>
      </p:sp>
      <p:sp>
        <p:nvSpPr>
          <p:cNvPr id="361" name="Google Shape;361;p34"/>
          <p:cNvSpPr txBox="1">
            <a:spLocks noGrp="1"/>
          </p:cNvSpPr>
          <p:nvPr>
            <p:ph type="title" idx="5"/>
          </p:nvPr>
        </p:nvSpPr>
        <p:spPr>
          <a:xfrm>
            <a:off x="6191476" y="1716025"/>
            <a:ext cx="1920174" cy="77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t>Writing</a:t>
            </a:r>
            <a:endParaRPr dirty="0"/>
          </a:p>
        </p:txBody>
      </p:sp>
      <p:sp>
        <p:nvSpPr>
          <p:cNvPr id="362" name="Google Shape;362;p34"/>
          <p:cNvSpPr txBox="1">
            <a:spLocks noGrp="1"/>
          </p:cNvSpPr>
          <p:nvPr>
            <p:ph type="subTitle" idx="6"/>
          </p:nvPr>
        </p:nvSpPr>
        <p:spPr>
          <a:xfrm>
            <a:off x="5119304" y="2701257"/>
            <a:ext cx="3189028" cy="1992945"/>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600" dirty="0">
                <a:solidFill>
                  <a:srgbClr val="000000"/>
                </a:solidFill>
              </a:rPr>
              <a:t>- write about traffic problems in your area.</a:t>
            </a:r>
            <a:endParaRPr sz="1600" dirty="0">
              <a:solidFill>
                <a:srgbClr val="000000"/>
              </a:solidFill>
            </a:endParaRPr>
          </a:p>
        </p:txBody>
      </p:sp>
      <p:grpSp>
        <p:nvGrpSpPr>
          <p:cNvPr id="369" name="Google Shape;369;p34"/>
          <p:cNvGrpSpPr/>
          <p:nvPr/>
        </p:nvGrpSpPr>
        <p:grpSpPr>
          <a:xfrm>
            <a:off x="6555743" y="515154"/>
            <a:ext cx="714861" cy="834029"/>
            <a:chOff x="6092496" y="788052"/>
            <a:chExt cx="511858" cy="597185"/>
          </a:xfrm>
        </p:grpSpPr>
        <p:sp>
          <p:nvSpPr>
            <p:cNvPr id="370" name="Google Shape;370;p34"/>
            <p:cNvSpPr/>
            <p:nvPr/>
          </p:nvSpPr>
          <p:spPr>
            <a:xfrm>
              <a:off x="6201786" y="957806"/>
              <a:ext cx="195992" cy="209859"/>
            </a:xfrm>
            <a:custGeom>
              <a:avLst/>
              <a:gdLst/>
              <a:ahLst/>
              <a:cxnLst/>
              <a:rect l="l" t="t" r="r" b="b"/>
              <a:pathLst>
                <a:path w="12833" h="13741" extrusionOk="0">
                  <a:moveTo>
                    <a:pt x="6419" y="1019"/>
                  </a:moveTo>
                  <a:cubicBezTo>
                    <a:pt x="9432" y="1019"/>
                    <a:pt x="11883" y="3646"/>
                    <a:pt x="11883" y="6871"/>
                  </a:cubicBezTo>
                  <a:cubicBezTo>
                    <a:pt x="11883" y="10100"/>
                    <a:pt x="9432" y="12722"/>
                    <a:pt x="6419" y="12722"/>
                  </a:cubicBezTo>
                  <a:cubicBezTo>
                    <a:pt x="3402" y="12722"/>
                    <a:pt x="951" y="10100"/>
                    <a:pt x="951" y="6871"/>
                  </a:cubicBezTo>
                  <a:cubicBezTo>
                    <a:pt x="951" y="3646"/>
                    <a:pt x="3401" y="1019"/>
                    <a:pt x="6419" y="1019"/>
                  </a:cubicBezTo>
                  <a:close/>
                  <a:moveTo>
                    <a:pt x="6419" y="1"/>
                  </a:moveTo>
                  <a:cubicBezTo>
                    <a:pt x="2876" y="1"/>
                    <a:pt x="1" y="3083"/>
                    <a:pt x="1" y="6870"/>
                  </a:cubicBezTo>
                  <a:cubicBezTo>
                    <a:pt x="1" y="10659"/>
                    <a:pt x="2878" y="13741"/>
                    <a:pt x="6419" y="13741"/>
                  </a:cubicBezTo>
                  <a:cubicBezTo>
                    <a:pt x="9956" y="13741"/>
                    <a:pt x="12831" y="10660"/>
                    <a:pt x="12833" y="6870"/>
                  </a:cubicBezTo>
                  <a:cubicBezTo>
                    <a:pt x="12833" y="3083"/>
                    <a:pt x="9956" y="1"/>
                    <a:pt x="6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4"/>
            <p:cNvSpPr/>
            <p:nvPr/>
          </p:nvSpPr>
          <p:spPr>
            <a:xfrm>
              <a:off x="6160000" y="788052"/>
              <a:ext cx="75232" cy="217251"/>
            </a:xfrm>
            <a:custGeom>
              <a:avLst/>
              <a:gdLst/>
              <a:ahLst/>
              <a:cxnLst/>
              <a:rect l="l" t="t" r="r" b="b"/>
              <a:pathLst>
                <a:path w="4926" h="14225" extrusionOk="0">
                  <a:moveTo>
                    <a:pt x="909" y="0"/>
                  </a:moveTo>
                  <a:lnTo>
                    <a:pt x="1" y="298"/>
                  </a:lnTo>
                  <a:lnTo>
                    <a:pt x="4013" y="14224"/>
                  </a:lnTo>
                  <a:lnTo>
                    <a:pt x="4926" y="13928"/>
                  </a:lnTo>
                  <a:lnTo>
                    <a:pt x="90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4"/>
            <p:cNvSpPr/>
            <p:nvPr/>
          </p:nvSpPr>
          <p:spPr>
            <a:xfrm>
              <a:off x="6383895" y="816307"/>
              <a:ext cx="220459" cy="234418"/>
            </a:xfrm>
            <a:custGeom>
              <a:avLst/>
              <a:gdLst/>
              <a:ahLst/>
              <a:cxnLst/>
              <a:rect l="l" t="t" r="r" b="b"/>
              <a:pathLst>
                <a:path w="14435" h="15349" extrusionOk="0">
                  <a:moveTo>
                    <a:pt x="13766" y="1"/>
                  </a:moveTo>
                  <a:lnTo>
                    <a:pt x="0" y="14630"/>
                  </a:lnTo>
                  <a:lnTo>
                    <a:pt x="672" y="15349"/>
                  </a:lnTo>
                  <a:lnTo>
                    <a:pt x="14435" y="724"/>
                  </a:lnTo>
                  <a:lnTo>
                    <a:pt x="137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p:nvPr/>
          </p:nvSpPr>
          <p:spPr>
            <a:xfrm>
              <a:off x="6320865" y="1153722"/>
              <a:ext cx="32454" cy="231516"/>
            </a:xfrm>
            <a:custGeom>
              <a:avLst/>
              <a:gdLst/>
              <a:ahLst/>
              <a:cxnLst/>
              <a:rect l="l" t="t" r="r" b="b"/>
              <a:pathLst>
                <a:path w="2125" h="15159" extrusionOk="0">
                  <a:moveTo>
                    <a:pt x="950" y="0"/>
                  </a:moveTo>
                  <a:lnTo>
                    <a:pt x="1" y="87"/>
                  </a:lnTo>
                  <a:lnTo>
                    <a:pt x="1179" y="15159"/>
                  </a:lnTo>
                  <a:lnTo>
                    <a:pt x="2124" y="15075"/>
                  </a:lnTo>
                  <a:lnTo>
                    <a:pt x="9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4"/>
            <p:cNvSpPr/>
            <p:nvPr/>
          </p:nvSpPr>
          <p:spPr>
            <a:xfrm>
              <a:off x="6220586" y="821835"/>
              <a:ext cx="308382" cy="163202"/>
            </a:xfrm>
            <a:custGeom>
              <a:avLst/>
              <a:gdLst/>
              <a:ahLst/>
              <a:cxnLst/>
              <a:rect l="l" t="t" r="r" b="b"/>
              <a:pathLst>
                <a:path w="20192" h="10686" extrusionOk="0">
                  <a:moveTo>
                    <a:pt x="1" y="1"/>
                  </a:moveTo>
                  <a:lnTo>
                    <a:pt x="1596" y="7752"/>
                  </a:lnTo>
                  <a:cubicBezTo>
                    <a:pt x="1596" y="7752"/>
                    <a:pt x="2751" y="7502"/>
                    <a:pt x="4296" y="7502"/>
                  </a:cubicBezTo>
                  <a:cubicBezTo>
                    <a:pt x="6558" y="7502"/>
                    <a:pt x="9655" y="8039"/>
                    <a:pt x="11179" y="10685"/>
                  </a:cubicBezTo>
                  <a:lnTo>
                    <a:pt x="20192" y="1323"/>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4"/>
            <p:cNvSpPr/>
            <p:nvPr/>
          </p:nvSpPr>
          <p:spPr>
            <a:xfrm>
              <a:off x="6365079" y="933554"/>
              <a:ext cx="181544" cy="428333"/>
            </a:xfrm>
            <a:custGeom>
              <a:avLst/>
              <a:gdLst/>
              <a:ahLst/>
              <a:cxnLst/>
              <a:rect l="l" t="t" r="r" b="b"/>
              <a:pathLst>
                <a:path w="11887" h="28046" extrusionOk="0">
                  <a:moveTo>
                    <a:pt x="11887" y="0"/>
                  </a:moveTo>
                  <a:lnTo>
                    <a:pt x="3565" y="8459"/>
                  </a:lnTo>
                  <a:cubicBezTo>
                    <a:pt x="3686" y="12657"/>
                    <a:pt x="2" y="15874"/>
                    <a:pt x="1" y="15874"/>
                  </a:cubicBezTo>
                  <a:cubicBezTo>
                    <a:pt x="1" y="15874"/>
                    <a:pt x="1" y="15874"/>
                    <a:pt x="1" y="15874"/>
                  </a:cubicBezTo>
                  <a:lnTo>
                    <a:pt x="1" y="15874"/>
                  </a:lnTo>
                  <a:lnTo>
                    <a:pt x="636" y="28045"/>
                  </a:lnTo>
                  <a:lnTo>
                    <a:pt x="10447" y="27431"/>
                  </a:lnTo>
                  <a:lnTo>
                    <a:pt x="118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p:nvPr/>
          </p:nvSpPr>
          <p:spPr>
            <a:xfrm>
              <a:off x="6092496" y="829594"/>
              <a:ext cx="207324" cy="532277"/>
            </a:xfrm>
            <a:custGeom>
              <a:avLst/>
              <a:gdLst/>
              <a:ahLst/>
              <a:cxnLst/>
              <a:rect l="l" t="t" r="r" b="b"/>
              <a:pathLst>
                <a:path w="13575" h="34852" extrusionOk="0">
                  <a:moveTo>
                    <a:pt x="1" y="1"/>
                  </a:moveTo>
                  <a:lnTo>
                    <a:pt x="1" y="34851"/>
                  </a:lnTo>
                  <a:lnTo>
                    <a:pt x="13575" y="34851"/>
                  </a:lnTo>
                  <a:lnTo>
                    <a:pt x="13240" y="24042"/>
                  </a:lnTo>
                  <a:cubicBezTo>
                    <a:pt x="2684" y="22260"/>
                    <a:pt x="6203" y="11355"/>
                    <a:pt x="6203" y="11355"/>
                  </a:cubicBezTo>
                  <a:lnTo>
                    <a:pt x="37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 name="Google Shape;377;p34">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4">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a:hlinkClick r:id="rId3"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 name="Google Shape;380;p34"/>
          <p:cNvGrpSpPr/>
          <p:nvPr/>
        </p:nvGrpSpPr>
        <p:grpSpPr>
          <a:xfrm>
            <a:off x="480570" y="460939"/>
            <a:ext cx="271609" cy="249173"/>
            <a:chOff x="6319908" y="3696721"/>
            <a:chExt cx="373963" cy="343119"/>
          </a:xfrm>
        </p:grpSpPr>
        <p:sp>
          <p:nvSpPr>
            <p:cNvPr id="381" name="Google Shape;381;p34"/>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4"/>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4"/>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 name="Google Shape;384;p34"/>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4"/>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4">
            <a:hlinkClick r:id="rId4"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34"/>
          <p:cNvGrpSpPr/>
          <p:nvPr/>
        </p:nvGrpSpPr>
        <p:grpSpPr>
          <a:xfrm>
            <a:off x="521795" y="932476"/>
            <a:ext cx="189159" cy="120273"/>
            <a:chOff x="404850" y="546850"/>
            <a:chExt cx="181500" cy="115425"/>
          </a:xfrm>
        </p:grpSpPr>
        <p:cxnSp>
          <p:nvCxnSpPr>
            <p:cNvPr id="388" name="Google Shape;388;p34"/>
            <p:cNvCxnSpPr/>
            <p:nvPr/>
          </p:nvCxnSpPr>
          <p:spPr>
            <a:xfrm>
              <a:off x="404850" y="5468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389" name="Google Shape;389;p34"/>
            <p:cNvCxnSpPr/>
            <p:nvPr/>
          </p:nvCxnSpPr>
          <p:spPr>
            <a:xfrm>
              <a:off x="404850" y="6065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390" name="Google Shape;390;p34"/>
            <p:cNvCxnSpPr/>
            <p:nvPr/>
          </p:nvCxnSpPr>
          <p:spPr>
            <a:xfrm>
              <a:off x="404850" y="662275"/>
              <a:ext cx="181500" cy="0"/>
            </a:xfrm>
            <a:prstGeom prst="straightConnector1">
              <a:avLst/>
            </a:prstGeom>
            <a:noFill/>
            <a:ln w="9525" cap="flat" cmpd="sng">
              <a:solidFill>
                <a:schemeClr val="lt1"/>
              </a:solidFill>
              <a:prstDash val="solid"/>
              <a:round/>
              <a:headEnd type="none" w="med" len="med"/>
              <a:tailEnd type="none" w="med" len="med"/>
            </a:ln>
          </p:spPr>
        </p:cxnSp>
      </p:grpSp>
      <p:sp>
        <p:nvSpPr>
          <p:cNvPr id="3" name="TextBox 2">
            <a:extLst>
              <a:ext uri="{FF2B5EF4-FFF2-40B4-BE49-F238E27FC236}">
                <a16:creationId xmlns:a16="http://schemas.microsoft.com/office/drawing/2014/main" id="{791644FE-8B9C-4B33-E5AF-971131C54286}"/>
              </a:ext>
            </a:extLst>
          </p:cNvPr>
          <p:cNvSpPr txBox="1"/>
          <p:nvPr/>
        </p:nvSpPr>
        <p:spPr>
          <a:xfrm>
            <a:off x="1148275" y="1058135"/>
            <a:ext cx="5143191" cy="422808"/>
          </a:xfrm>
          <a:prstGeom prst="rect">
            <a:avLst/>
          </a:prstGeom>
          <a:noFill/>
        </p:spPr>
        <p:txBody>
          <a:bodyPr wrap="square">
            <a:spAutoFit/>
          </a:bodyPr>
          <a:lstStyle/>
          <a:p>
            <a:pPr>
              <a:lnSpc>
                <a:spcPct val="150000"/>
              </a:lnSpc>
              <a:spcBef>
                <a:spcPts val="600"/>
              </a:spcBef>
              <a:spcAft>
                <a:spcPts val="600"/>
              </a:spcAft>
            </a:pPr>
            <a:r>
              <a:rPr lang="en-US" sz="1600" dirty="0">
                <a:latin typeface="Albert Sans"/>
                <a:sym typeface="Albert Sans"/>
              </a:rPr>
              <a:t>By the end of the lesson, students will be able to:</a:t>
            </a:r>
            <a:endParaRPr lang="en-US" sz="1600" dirty="0">
              <a:latin typeface="Calibri (Body)"/>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randombar(horizontal)">
                                      <p:cBhvr>
                                        <p:cTn id="7" dur="500"/>
                                        <p:tgtEl>
                                          <p:spTgt spid="35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56"/>
                                        </p:tgtEl>
                                        <p:attrNameLst>
                                          <p:attrName>style.visibility</p:attrName>
                                        </p:attrNameLst>
                                      </p:cBhvr>
                                      <p:to>
                                        <p:strVal val="visible"/>
                                      </p:to>
                                    </p:set>
                                    <p:animEffect transition="in" filter="randombar(horizontal)">
                                      <p:cBhvr>
                                        <p:cTn id="17" dur="500"/>
                                        <p:tgtEl>
                                          <p:spTgt spid="35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55"/>
                                        </p:tgtEl>
                                        <p:attrNameLst>
                                          <p:attrName>style.visibility</p:attrName>
                                        </p:attrNameLst>
                                      </p:cBhvr>
                                      <p:to>
                                        <p:strVal val="visible"/>
                                      </p:to>
                                    </p:set>
                                    <p:animEffect transition="in" filter="randombar(horizontal)">
                                      <p:cBhvr>
                                        <p:cTn id="20" dur="500"/>
                                        <p:tgtEl>
                                          <p:spTgt spid="35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49"/>
                                        </p:tgtEl>
                                        <p:attrNameLst>
                                          <p:attrName>style.visibility</p:attrName>
                                        </p:attrNameLst>
                                      </p:cBhvr>
                                      <p:to>
                                        <p:strVal val="visible"/>
                                      </p:to>
                                    </p:set>
                                    <p:animEffect transition="in" filter="randombar(horizontal)">
                                      <p:cBhvr>
                                        <p:cTn id="23" dur="500"/>
                                        <p:tgtEl>
                                          <p:spTgt spid="34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57"/>
                                        </p:tgtEl>
                                        <p:attrNameLst>
                                          <p:attrName>style.visibility</p:attrName>
                                        </p:attrNameLst>
                                      </p:cBhvr>
                                      <p:to>
                                        <p:strVal val="visible"/>
                                      </p:to>
                                    </p:set>
                                    <p:animEffect transition="in" filter="randombar(horizontal)">
                                      <p:cBhvr>
                                        <p:cTn id="26" dur="500"/>
                                        <p:tgtEl>
                                          <p:spTgt spid="35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53"/>
                                        </p:tgtEl>
                                        <p:attrNameLst>
                                          <p:attrName>style.visibility</p:attrName>
                                        </p:attrNameLst>
                                      </p:cBhvr>
                                      <p:to>
                                        <p:strVal val="visible"/>
                                      </p:to>
                                    </p:set>
                                    <p:animEffect transition="in" filter="randombar(horizontal)">
                                      <p:cBhvr>
                                        <p:cTn id="31" dur="500"/>
                                        <p:tgtEl>
                                          <p:spTgt spid="35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60"/>
                                        </p:tgtEl>
                                        <p:attrNameLst>
                                          <p:attrName>style.visibility</p:attrName>
                                        </p:attrNameLst>
                                      </p:cBhvr>
                                      <p:to>
                                        <p:strVal val="visible"/>
                                      </p:to>
                                    </p:set>
                                    <p:animEffect transition="in" filter="randombar(horizontal)">
                                      <p:cBhvr>
                                        <p:cTn id="34" dur="500"/>
                                        <p:tgtEl>
                                          <p:spTgt spid="36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61"/>
                                        </p:tgtEl>
                                        <p:attrNameLst>
                                          <p:attrName>style.visibility</p:attrName>
                                        </p:attrNameLst>
                                      </p:cBhvr>
                                      <p:to>
                                        <p:strVal val="visible"/>
                                      </p:to>
                                    </p:set>
                                    <p:animEffect transition="in" filter="randombar(horizontal)">
                                      <p:cBhvr>
                                        <p:cTn id="37" dur="500"/>
                                        <p:tgtEl>
                                          <p:spTgt spid="36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50"/>
                                        </p:tgtEl>
                                        <p:attrNameLst>
                                          <p:attrName>style.visibility</p:attrName>
                                        </p:attrNameLst>
                                      </p:cBhvr>
                                      <p:to>
                                        <p:strVal val="visible"/>
                                      </p:to>
                                    </p:set>
                                    <p:animEffect transition="in" filter="randombar(horizontal)">
                                      <p:cBhvr>
                                        <p:cTn id="40" dur="500"/>
                                        <p:tgtEl>
                                          <p:spTgt spid="350"/>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58">
                                            <p:txEl>
                                              <p:pRg st="0" end="0"/>
                                            </p:txEl>
                                          </p:spTgt>
                                        </p:tgtEl>
                                        <p:attrNameLst>
                                          <p:attrName>style.visibility</p:attrName>
                                        </p:attrNameLst>
                                      </p:cBhvr>
                                      <p:to>
                                        <p:strVal val="visible"/>
                                      </p:to>
                                    </p:set>
                                    <p:animEffect transition="in" filter="randombar(horizontal)">
                                      <p:cBhvr>
                                        <p:cTn id="45" dur="500"/>
                                        <p:tgtEl>
                                          <p:spTgt spid="358">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58">
                                            <p:txEl>
                                              <p:pRg st="1" end="1"/>
                                            </p:txEl>
                                          </p:spTgt>
                                        </p:tgtEl>
                                        <p:attrNameLst>
                                          <p:attrName>style.visibility</p:attrName>
                                        </p:attrNameLst>
                                      </p:cBhvr>
                                      <p:to>
                                        <p:strVal val="visible"/>
                                      </p:to>
                                    </p:set>
                                    <p:animEffect transition="in" filter="randombar(horizontal)">
                                      <p:cBhvr>
                                        <p:cTn id="50" dur="500"/>
                                        <p:tgtEl>
                                          <p:spTgt spid="358">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362">
                                            <p:txEl>
                                              <p:pRg st="0" end="0"/>
                                            </p:txEl>
                                          </p:spTgt>
                                        </p:tgtEl>
                                        <p:attrNameLst>
                                          <p:attrName>style.visibility</p:attrName>
                                        </p:attrNameLst>
                                      </p:cBhvr>
                                      <p:to>
                                        <p:strVal val="visible"/>
                                      </p:to>
                                    </p:set>
                                    <p:animEffect transition="in" filter="randombar(horizontal)">
                                      <p:cBhvr>
                                        <p:cTn id="55" dur="500"/>
                                        <p:tgtEl>
                                          <p:spTgt spid="3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animBg="1"/>
      <p:bldP spid="350" grpId="0" animBg="1"/>
      <p:bldP spid="353" grpId="0" animBg="1"/>
      <p:bldP spid="355" grpId="0" animBg="1"/>
      <p:bldP spid="356" grpId="0"/>
      <p:bldP spid="357" grpId="0"/>
      <p:bldP spid="358" grpId="0" build="p"/>
      <p:bldP spid="359" grpId="0"/>
      <p:bldP spid="360" grpId="0"/>
      <p:bldP spid="361" grpId="0"/>
      <p:bldP spid="362" grpId="0" build="p"/>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3"/>
          <p:cNvSpPr/>
          <p:nvPr/>
        </p:nvSpPr>
        <p:spPr>
          <a:xfrm>
            <a:off x="975424" y="3338046"/>
            <a:ext cx="4099231" cy="1145393"/>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latin typeface="Albert Sans"/>
            </a:endParaRPr>
          </a:p>
        </p:txBody>
      </p:sp>
      <p:sp>
        <p:nvSpPr>
          <p:cNvPr id="306" name="Google Shape;306;p33"/>
          <p:cNvSpPr/>
          <p:nvPr/>
        </p:nvSpPr>
        <p:spPr>
          <a:xfrm>
            <a:off x="975424" y="1576305"/>
            <a:ext cx="4099231" cy="1145393"/>
          </a:xfrm>
          <a:prstGeom prst="roundRect">
            <a:avLst>
              <a:gd name="adj" fmla="val 16667"/>
            </a:avLst>
          </a:pr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 name="Google Shape;329;p33">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3">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3">
            <a:hlinkClick r:id="rId3"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33"/>
          <p:cNvGrpSpPr/>
          <p:nvPr/>
        </p:nvGrpSpPr>
        <p:grpSpPr>
          <a:xfrm>
            <a:off x="480570" y="460939"/>
            <a:ext cx="271609" cy="249173"/>
            <a:chOff x="6319908" y="3696721"/>
            <a:chExt cx="373963" cy="343119"/>
          </a:xfrm>
        </p:grpSpPr>
        <p:sp>
          <p:nvSpPr>
            <p:cNvPr id="333" name="Google Shape;333;p33"/>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3"/>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3"/>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33"/>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3"/>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3">
            <a:hlinkClick r:id="rId3"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 name="Google Shape;339;p33"/>
          <p:cNvGrpSpPr/>
          <p:nvPr/>
        </p:nvGrpSpPr>
        <p:grpSpPr>
          <a:xfrm>
            <a:off x="521795" y="932476"/>
            <a:ext cx="189159" cy="120273"/>
            <a:chOff x="404850" y="546850"/>
            <a:chExt cx="181500" cy="115425"/>
          </a:xfrm>
        </p:grpSpPr>
        <p:cxnSp>
          <p:nvCxnSpPr>
            <p:cNvPr id="340" name="Google Shape;340;p33"/>
            <p:cNvCxnSpPr/>
            <p:nvPr/>
          </p:nvCxnSpPr>
          <p:spPr>
            <a:xfrm>
              <a:off x="404850" y="5468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341" name="Google Shape;341;p33"/>
            <p:cNvCxnSpPr/>
            <p:nvPr/>
          </p:nvCxnSpPr>
          <p:spPr>
            <a:xfrm>
              <a:off x="404850" y="606550"/>
              <a:ext cx="181500" cy="0"/>
            </a:xfrm>
            <a:prstGeom prst="straightConnector1">
              <a:avLst/>
            </a:prstGeom>
            <a:noFill/>
            <a:ln w="9525" cap="flat" cmpd="sng">
              <a:solidFill>
                <a:schemeClr val="lt1"/>
              </a:solidFill>
              <a:prstDash val="solid"/>
              <a:round/>
              <a:headEnd type="none" w="med" len="med"/>
              <a:tailEnd type="none" w="med" len="med"/>
            </a:ln>
          </p:spPr>
        </p:cxnSp>
        <p:cxnSp>
          <p:nvCxnSpPr>
            <p:cNvPr id="342" name="Google Shape;342;p33"/>
            <p:cNvCxnSpPr/>
            <p:nvPr/>
          </p:nvCxnSpPr>
          <p:spPr>
            <a:xfrm>
              <a:off x="404850" y="662275"/>
              <a:ext cx="181500" cy="0"/>
            </a:xfrm>
            <a:prstGeom prst="straightConnector1">
              <a:avLst/>
            </a:prstGeom>
            <a:noFill/>
            <a:ln w="9525" cap="flat" cmpd="sng">
              <a:solidFill>
                <a:schemeClr val="lt1"/>
              </a:solidFill>
              <a:prstDash val="solid"/>
              <a:round/>
              <a:headEnd type="none" w="med" len="med"/>
              <a:tailEnd type="none" w="med" len="med"/>
            </a:ln>
          </p:spPr>
        </p:cxnSp>
      </p:grpSp>
      <p:pic>
        <p:nvPicPr>
          <p:cNvPr id="2" name="Hình ảnh 13">
            <a:extLst>
              <a:ext uri="{FF2B5EF4-FFF2-40B4-BE49-F238E27FC236}">
                <a16:creationId xmlns:a16="http://schemas.microsoft.com/office/drawing/2014/main" id="{131F22D9-45DB-81E9-A5EC-7DA2AB6DB0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7455" y="344069"/>
            <a:ext cx="3482591" cy="4328530"/>
          </a:xfrm>
          <a:prstGeom prst="rect">
            <a:avLst/>
          </a:prstGeom>
          <a:ln>
            <a:noFill/>
          </a:ln>
          <a:effectLst>
            <a:softEdge rad="112500"/>
          </a:effectLst>
        </p:spPr>
      </p:pic>
      <p:sp>
        <p:nvSpPr>
          <p:cNvPr id="6" name="TextBox 5">
            <a:extLst>
              <a:ext uri="{FF2B5EF4-FFF2-40B4-BE49-F238E27FC236}">
                <a16:creationId xmlns:a16="http://schemas.microsoft.com/office/drawing/2014/main" id="{5DE220A1-E798-3137-3AEE-27A3B63D3361}"/>
              </a:ext>
            </a:extLst>
          </p:cNvPr>
          <p:cNvSpPr txBox="1"/>
          <p:nvPr/>
        </p:nvSpPr>
        <p:spPr>
          <a:xfrm>
            <a:off x="1003375" y="1639199"/>
            <a:ext cx="3777728" cy="954107"/>
          </a:xfrm>
          <a:prstGeom prst="rect">
            <a:avLst/>
          </a:prstGeom>
          <a:noFill/>
        </p:spPr>
        <p:txBody>
          <a:bodyPr wrap="square">
            <a:spAutoFit/>
          </a:bodyPr>
          <a:lstStyle/>
          <a:p>
            <a:pPr algn="ctr">
              <a:spcBef>
                <a:spcPts val="600"/>
              </a:spcBef>
              <a:spcAft>
                <a:spcPts val="600"/>
              </a:spcAft>
            </a:pPr>
            <a:r>
              <a:rPr lang="en-US" sz="2800" b="1" dirty="0">
                <a:solidFill>
                  <a:srgbClr val="FFFF00"/>
                </a:solidFill>
                <a:latin typeface="Albert Sans"/>
                <a:sym typeface="Albert Sans"/>
              </a:rPr>
              <a:t>What can you see in this picture?</a:t>
            </a:r>
            <a:endParaRPr lang="en-US" sz="2800" b="1" dirty="0">
              <a:solidFill>
                <a:srgbClr val="FFFF00"/>
              </a:solidFill>
              <a:latin typeface="Calibri (Body)"/>
            </a:endParaRPr>
          </a:p>
        </p:txBody>
      </p:sp>
      <p:sp>
        <p:nvSpPr>
          <p:cNvPr id="7" name="TextBox 6">
            <a:extLst>
              <a:ext uri="{FF2B5EF4-FFF2-40B4-BE49-F238E27FC236}">
                <a16:creationId xmlns:a16="http://schemas.microsoft.com/office/drawing/2014/main" id="{C4770F9B-6734-F140-E319-26A9C445D502}"/>
              </a:ext>
            </a:extLst>
          </p:cNvPr>
          <p:cNvSpPr txBox="1"/>
          <p:nvPr/>
        </p:nvSpPr>
        <p:spPr>
          <a:xfrm>
            <a:off x="842974" y="3326493"/>
            <a:ext cx="4311969" cy="1107996"/>
          </a:xfrm>
          <a:prstGeom prst="rect">
            <a:avLst/>
          </a:prstGeom>
          <a:noFill/>
        </p:spPr>
        <p:txBody>
          <a:bodyPr wrap="square">
            <a:spAutoFit/>
          </a:bodyPr>
          <a:lstStyle/>
          <a:p>
            <a:pPr algn="ctr">
              <a:spcBef>
                <a:spcPts val="600"/>
              </a:spcBef>
              <a:spcAft>
                <a:spcPts val="600"/>
              </a:spcAft>
            </a:pPr>
            <a:r>
              <a:rPr lang="en-US" sz="2800" b="1" dirty="0">
                <a:solidFill>
                  <a:srgbClr val="FFFF00"/>
                </a:solidFill>
                <a:latin typeface="Albert Sans"/>
                <a:sym typeface="Albert Sans"/>
              </a:rPr>
              <a:t>What is special </a:t>
            </a:r>
          </a:p>
          <a:p>
            <a:pPr algn="ctr">
              <a:spcBef>
                <a:spcPts val="600"/>
              </a:spcBef>
              <a:spcAft>
                <a:spcPts val="600"/>
              </a:spcAft>
            </a:pPr>
            <a:r>
              <a:rPr lang="en-US" sz="2800" b="1" dirty="0">
                <a:solidFill>
                  <a:srgbClr val="FFFF00"/>
                </a:solidFill>
                <a:latin typeface="Albert Sans"/>
                <a:sym typeface="Albert Sans"/>
              </a:rPr>
              <a:t>about it?</a:t>
            </a:r>
            <a:endParaRPr lang="en-US" sz="2800" b="1" dirty="0">
              <a:solidFill>
                <a:srgbClr val="FFFF00"/>
              </a:solidFill>
              <a:latin typeface="Calibri (Body)"/>
            </a:endParaRPr>
          </a:p>
        </p:txBody>
      </p:sp>
      <p:sp>
        <p:nvSpPr>
          <p:cNvPr id="8" name="TextBox 7">
            <a:extLst>
              <a:ext uri="{FF2B5EF4-FFF2-40B4-BE49-F238E27FC236}">
                <a16:creationId xmlns:a16="http://schemas.microsoft.com/office/drawing/2014/main" id="{46939068-FF6C-DAE3-3A96-30E71385BAA3}"/>
              </a:ext>
            </a:extLst>
          </p:cNvPr>
          <p:cNvSpPr txBox="1"/>
          <p:nvPr/>
        </p:nvSpPr>
        <p:spPr>
          <a:xfrm>
            <a:off x="1060525" y="224158"/>
            <a:ext cx="3777728" cy="1200329"/>
          </a:xfrm>
          <a:prstGeom prst="rect">
            <a:avLst/>
          </a:prstGeom>
          <a:noFill/>
        </p:spPr>
        <p:txBody>
          <a:bodyPr wrap="square">
            <a:spAutoFit/>
          </a:bodyPr>
          <a:lstStyle/>
          <a:p>
            <a:pPr algn="ctr">
              <a:spcBef>
                <a:spcPts val="600"/>
              </a:spcBef>
              <a:spcAft>
                <a:spcPts val="600"/>
              </a:spcAft>
            </a:pPr>
            <a:r>
              <a:rPr lang="en-US" sz="2400" b="1" dirty="0">
                <a:latin typeface="Albert Sans"/>
                <a:sym typeface="Albert Sans"/>
              </a:rPr>
              <a:t>Ex 1. (p 79) Look at the picture and answer these questions.</a:t>
            </a:r>
            <a:endParaRPr lang="en-US" sz="2400" b="1" dirty="0">
              <a:latin typeface="Calibri (Body)"/>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6"/>
                                        </p:tgtEl>
                                        <p:attrNameLst>
                                          <p:attrName>style.visibility</p:attrName>
                                        </p:attrNameLst>
                                      </p:cBhvr>
                                      <p:to>
                                        <p:strVal val="visible"/>
                                      </p:to>
                                    </p:set>
                                    <p:animEffect transition="in" filter="randombar(horizontal)">
                                      <p:cBhvr>
                                        <p:cTn id="10" dur="500"/>
                                        <p:tgtEl>
                                          <p:spTgt spid="30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05"/>
                                        </p:tgtEl>
                                        <p:attrNameLst>
                                          <p:attrName>style.visibility</p:attrName>
                                        </p:attrNameLst>
                                      </p:cBhvr>
                                      <p:to>
                                        <p:strVal val="visible"/>
                                      </p:to>
                                    </p:set>
                                    <p:animEffect transition="in" filter="randombar(horizontal)">
                                      <p:cBhvr>
                                        <p:cTn id="18"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animBg="1"/>
      <p:bldP spid="306" grpId="0" animBg="1"/>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36"/>
          <p:cNvSpPr/>
          <p:nvPr/>
        </p:nvSpPr>
        <p:spPr>
          <a:xfrm>
            <a:off x="6401931" y="3641116"/>
            <a:ext cx="2352644" cy="1262981"/>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6" name="Google Shape;546;p36"/>
          <p:cNvGrpSpPr/>
          <p:nvPr/>
        </p:nvGrpSpPr>
        <p:grpSpPr>
          <a:xfrm>
            <a:off x="6938119" y="3777098"/>
            <a:ext cx="1488529" cy="995825"/>
            <a:chOff x="5682445" y="2956300"/>
            <a:chExt cx="1974418" cy="1448817"/>
          </a:xfrm>
        </p:grpSpPr>
        <p:sp>
          <p:nvSpPr>
            <p:cNvPr id="547" name="Google Shape;547;p36"/>
            <p:cNvSpPr/>
            <p:nvPr/>
          </p:nvSpPr>
          <p:spPr>
            <a:xfrm>
              <a:off x="5682445" y="2956300"/>
              <a:ext cx="1100300" cy="1447121"/>
            </a:xfrm>
            <a:custGeom>
              <a:avLst/>
              <a:gdLst/>
              <a:ahLst/>
              <a:cxnLst/>
              <a:rect l="l" t="t" r="r" b="b"/>
              <a:pathLst>
                <a:path w="13626" h="17921" extrusionOk="0">
                  <a:moveTo>
                    <a:pt x="1049" y="0"/>
                  </a:moveTo>
                  <a:cubicBezTo>
                    <a:pt x="469" y="0"/>
                    <a:pt x="0" y="465"/>
                    <a:pt x="0" y="1039"/>
                  </a:cubicBezTo>
                  <a:lnTo>
                    <a:pt x="0" y="16883"/>
                  </a:lnTo>
                  <a:cubicBezTo>
                    <a:pt x="0" y="17457"/>
                    <a:pt x="470" y="17921"/>
                    <a:pt x="1049" y="17921"/>
                  </a:cubicBezTo>
                  <a:lnTo>
                    <a:pt x="12577" y="17921"/>
                  </a:lnTo>
                  <a:cubicBezTo>
                    <a:pt x="13155" y="17921"/>
                    <a:pt x="13625" y="17457"/>
                    <a:pt x="13625" y="16883"/>
                  </a:cubicBezTo>
                  <a:lnTo>
                    <a:pt x="13625" y="1039"/>
                  </a:lnTo>
                  <a:cubicBezTo>
                    <a:pt x="13625" y="465"/>
                    <a:pt x="13154" y="0"/>
                    <a:pt x="12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6"/>
            <p:cNvSpPr/>
            <p:nvPr/>
          </p:nvSpPr>
          <p:spPr>
            <a:xfrm>
              <a:off x="5821497" y="3085500"/>
              <a:ext cx="864913" cy="1129693"/>
            </a:xfrm>
            <a:custGeom>
              <a:avLst/>
              <a:gdLst/>
              <a:ahLst/>
              <a:cxnLst/>
              <a:rect l="l" t="t" r="r" b="b"/>
              <a:pathLst>
                <a:path w="10711" h="13990" extrusionOk="0">
                  <a:moveTo>
                    <a:pt x="1008" y="0"/>
                  </a:moveTo>
                  <a:cubicBezTo>
                    <a:pt x="451" y="0"/>
                    <a:pt x="0" y="452"/>
                    <a:pt x="0" y="1010"/>
                  </a:cubicBezTo>
                  <a:lnTo>
                    <a:pt x="0" y="12980"/>
                  </a:lnTo>
                  <a:cubicBezTo>
                    <a:pt x="0" y="13537"/>
                    <a:pt x="451" y="13989"/>
                    <a:pt x="1008" y="13989"/>
                  </a:cubicBezTo>
                  <a:lnTo>
                    <a:pt x="9702" y="13989"/>
                  </a:lnTo>
                  <a:cubicBezTo>
                    <a:pt x="10259" y="13989"/>
                    <a:pt x="10711" y="13537"/>
                    <a:pt x="10711" y="12980"/>
                  </a:cubicBezTo>
                  <a:lnTo>
                    <a:pt x="10711" y="1010"/>
                  </a:lnTo>
                  <a:cubicBezTo>
                    <a:pt x="10711" y="452"/>
                    <a:pt x="10260" y="0"/>
                    <a:pt x="9702" y="0"/>
                  </a:cubicBezTo>
                  <a:close/>
                </a:path>
              </a:pathLst>
            </a:custGeom>
            <a:solidFill>
              <a:srgbClr val="073763">
                <a:alpha val="17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6"/>
            <p:cNvSpPr/>
            <p:nvPr/>
          </p:nvSpPr>
          <p:spPr>
            <a:xfrm>
              <a:off x="5778780" y="3085500"/>
              <a:ext cx="864994" cy="1129693"/>
            </a:xfrm>
            <a:custGeom>
              <a:avLst/>
              <a:gdLst/>
              <a:ahLst/>
              <a:cxnLst/>
              <a:rect l="l" t="t" r="r" b="b"/>
              <a:pathLst>
                <a:path w="10712" h="13990" extrusionOk="0">
                  <a:moveTo>
                    <a:pt x="1008" y="0"/>
                  </a:moveTo>
                  <a:cubicBezTo>
                    <a:pt x="452" y="0"/>
                    <a:pt x="1" y="452"/>
                    <a:pt x="1" y="1010"/>
                  </a:cubicBezTo>
                  <a:lnTo>
                    <a:pt x="1" y="12980"/>
                  </a:lnTo>
                  <a:cubicBezTo>
                    <a:pt x="1" y="13537"/>
                    <a:pt x="452" y="13989"/>
                    <a:pt x="1008" y="13989"/>
                  </a:cubicBezTo>
                  <a:lnTo>
                    <a:pt x="9702" y="13989"/>
                  </a:lnTo>
                  <a:cubicBezTo>
                    <a:pt x="10259" y="13989"/>
                    <a:pt x="10711" y="13537"/>
                    <a:pt x="10711" y="12980"/>
                  </a:cubicBezTo>
                  <a:lnTo>
                    <a:pt x="10711" y="1010"/>
                  </a:lnTo>
                  <a:cubicBezTo>
                    <a:pt x="10711" y="452"/>
                    <a:pt x="10260" y="0"/>
                    <a:pt x="97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6"/>
            <p:cNvSpPr/>
            <p:nvPr/>
          </p:nvSpPr>
          <p:spPr>
            <a:xfrm>
              <a:off x="6187294" y="4278258"/>
              <a:ext cx="111919" cy="51761"/>
            </a:xfrm>
            <a:custGeom>
              <a:avLst/>
              <a:gdLst/>
              <a:ahLst/>
              <a:cxnLst/>
              <a:rect l="l" t="t" r="r" b="b"/>
              <a:pathLst>
                <a:path w="1386" h="641" extrusionOk="0">
                  <a:moveTo>
                    <a:pt x="9" y="1"/>
                  </a:moveTo>
                  <a:cubicBezTo>
                    <a:pt x="3" y="1"/>
                    <a:pt x="0" y="5"/>
                    <a:pt x="0" y="10"/>
                  </a:cubicBezTo>
                  <a:lnTo>
                    <a:pt x="0" y="631"/>
                  </a:lnTo>
                  <a:cubicBezTo>
                    <a:pt x="0" y="636"/>
                    <a:pt x="3" y="641"/>
                    <a:pt x="9" y="641"/>
                  </a:cubicBezTo>
                  <a:lnTo>
                    <a:pt x="1376" y="641"/>
                  </a:lnTo>
                  <a:cubicBezTo>
                    <a:pt x="1381" y="641"/>
                    <a:pt x="1386" y="636"/>
                    <a:pt x="1386" y="631"/>
                  </a:cubicBezTo>
                  <a:lnTo>
                    <a:pt x="1386" y="10"/>
                  </a:lnTo>
                  <a:cubicBezTo>
                    <a:pt x="1386" y="5"/>
                    <a:pt x="1381" y="1"/>
                    <a:pt x="13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6"/>
            <p:cNvSpPr/>
            <p:nvPr/>
          </p:nvSpPr>
          <p:spPr>
            <a:xfrm>
              <a:off x="5824404" y="3198469"/>
              <a:ext cx="250486" cy="57817"/>
            </a:xfrm>
            <a:custGeom>
              <a:avLst/>
              <a:gdLst/>
              <a:ahLst/>
              <a:cxnLst/>
              <a:rect l="l" t="t" r="r" b="b"/>
              <a:pathLst>
                <a:path w="3102" h="716" extrusionOk="0">
                  <a:moveTo>
                    <a:pt x="1" y="1"/>
                  </a:moveTo>
                  <a:lnTo>
                    <a:pt x="1" y="715"/>
                  </a:lnTo>
                  <a:lnTo>
                    <a:pt x="3102" y="715"/>
                  </a:lnTo>
                  <a:lnTo>
                    <a:pt x="31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6"/>
            <p:cNvSpPr/>
            <p:nvPr/>
          </p:nvSpPr>
          <p:spPr>
            <a:xfrm>
              <a:off x="5881656" y="3637587"/>
              <a:ext cx="327683" cy="57656"/>
            </a:xfrm>
            <a:custGeom>
              <a:avLst/>
              <a:gdLst/>
              <a:ahLst/>
              <a:cxnLst/>
              <a:rect l="l" t="t" r="r" b="b"/>
              <a:pathLst>
                <a:path w="4058" h="714" extrusionOk="0">
                  <a:moveTo>
                    <a:pt x="1" y="0"/>
                  </a:moveTo>
                  <a:lnTo>
                    <a:pt x="1" y="713"/>
                  </a:lnTo>
                  <a:lnTo>
                    <a:pt x="4058" y="713"/>
                  </a:lnTo>
                  <a:lnTo>
                    <a:pt x="40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6"/>
            <p:cNvSpPr/>
            <p:nvPr/>
          </p:nvSpPr>
          <p:spPr>
            <a:xfrm>
              <a:off x="6450539" y="3161647"/>
              <a:ext cx="58544" cy="286905"/>
            </a:xfrm>
            <a:custGeom>
              <a:avLst/>
              <a:gdLst/>
              <a:ahLst/>
              <a:cxnLst/>
              <a:rect l="l" t="t" r="r" b="b"/>
              <a:pathLst>
                <a:path w="725" h="3553" extrusionOk="0">
                  <a:moveTo>
                    <a:pt x="0" y="1"/>
                  </a:moveTo>
                  <a:lnTo>
                    <a:pt x="0" y="3553"/>
                  </a:lnTo>
                  <a:lnTo>
                    <a:pt x="725" y="3553"/>
                  </a:lnTo>
                  <a:lnTo>
                    <a:pt x="7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6"/>
            <p:cNvSpPr/>
            <p:nvPr/>
          </p:nvSpPr>
          <p:spPr>
            <a:xfrm>
              <a:off x="6016266" y="3137745"/>
              <a:ext cx="434274" cy="232398"/>
            </a:xfrm>
            <a:custGeom>
              <a:avLst/>
              <a:gdLst/>
              <a:ahLst/>
              <a:cxnLst/>
              <a:rect l="l" t="t" r="r" b="b"/>
              <a:pathLst>
                <a:path w="5378" h="2878" extrusionOk="0">
                  <a:moveTo>
                    <a:pt x="0" y="0"/>
                  </a:moveTo>
                  <a:lnTo>
                    <a:pt x="0" y="1875"/>
                  </a:lnTo>
                  <a:cubicBezTo>
                    <a:pt x="0" y="2427"/>
                    <a:pt x="456" y="2877"/>
                    <a:pt x="1017" y="2877"/>
                  </a:cubicBezTo>
                  <a:lnTo>
                    <a:pt x="5377" y="2877"/>
                  </a:lnTo>
                  <a:lnTo>
                    <a:pt x="5377" y="2163"/>
                  </a:lnTo>
                  <a:lnTo>
                    <a:pt x="1016" y="2163"/>
                  </a:lnTo>
                  <a:cubicBezTo>
                    <a:pt x="855" y="2163"/>
                    <a:pt x="725" y="2034"/>
                    <a:pt x="725" y="1875"/>
                  </a:cubicBezTo>
                  <a:lnTo>
                    <a:pt x="72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6"/>
            <p:cNvSpPr/>
            <p:nvPr/>
          </p:nvSpPr>
          <p:spPr>
            <a:xfrm>
              <a:off x="6016266" y="3137745"/>
              <a:ext cx="434274" cy="232398"/>
            </a:xfrm>
            <a:custGeom>
              <a:avLst/>
              <a:gdLst/>
              <a:ahLst/>
              <a:cxnLst/>
              <a:rect l="l" t="t" r="r" b="b"/>
              <a:pathLst>
                <a:path w="5378" h="2878" extrusionOk="0">
                  <a:moveTo>
                    <a:pt x="0" y="0"/>
                  </a:moveTo>
                  <a:lnTo>
                    <a:pt x="0" y="1875"/>
                  </a:lnTo>
                  <a:cubicBezTo>
                    <a:pt x="0" y="2427"/>
                    <a:pt x="456" y="2877"/>
                    <a:pt x="1017" y="2877"/>
                  </a:cubicBezTo>
                  <a:lnTo>
                    <a:pt x="5377" y="2877"/>
                  </a:lnTo>
                  <a:lnTo>
                    <a:pt x="5377" y="2163"/>
                  </a:lnTo>
                  <a:lnTo>
                    <a:pt x="1016" y="2163"/>
                  </a:lnTo>
                  <a:cubicBezTo>
                    <a:pt x="855" y="2163"/>
                    <a:pt x="725" y="2034"/>
                    <a:pt x="725" y="1875"/>
                  </a:cubicBezTo>
                  <a:lnTo>
                    <a:pt x="72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6"/>
            <p:cNvSpPr/>
            <p:nvPr/>
          </p:nvSpPr>
          <p:spPr>
            <a:xfrm>
              <a:off x="6016266" y="3137745"/>
              <a:ext cx="434274" cy="232398"/>
            </a:xfrm>
            <a:custGeom>
              <a:avLst/>
              <a:gdLst/>
              <a:ahLst/>
              <a:cxnLst/>
              <a:rect l="l" t="t" r="r" b="b"/>
              <a:pathLst>
                <a:path w="5378" h="2878" extrusionOk="0">
                  <a:moveTo>
                    <a:pt x="0" y="0"/>
                  </a:moveTo>
                  <a:lnTo>
                    <a:pt x="0" y="1875"/>
                  </a:lnTo>
                  <a:cubicBezTo>
                    <a:pt x="0" y="2427"/>
                    <a:pt x="456" y="2877"/>
                    <a:pt x="1017" y="2877"/>
                  </a:cubicBezTo>
                  <a:lnTo>
                    <a:pt x="5377" y="2877"/>
                  </a:lnTo>
                  <a:lnTo>
                    <a:pt x="5377" y="2163"/>
                  </a:lnTo>
                  <a:lnTo>
                    <a:pt x="1016" y="2163"/>
                  </a:lnTo>
                  <a:cubicBezTo>
                    <a:pt x="855" y="2163"/>
                    <a:pt x="725" y="2034"/>
                    <a:pt x="725" y="1875"/>
                  </a:cubicBezTo>
                  <a:lnTo>
                    <a:pt x="72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6"/>
            <p:cNvSpPr/>
            <p:nvPr/>
          </p:nvSpPr>
          <p:spPr>
            <a:xfrm>
              <a:off x="6016266" y="3137745"/>
              <a:ext cx="434274" cy="232398"/>
            </a:xfrm>
            <a:custGeom>
              <a:avLst/>
              <a:gdLst/>
              <a:ahLst/>
              <a:cxnLst/>
              <a:rect l="l" t="t" r="r" b="b"/>
              <a:pathLst>
                <a:path w="5378" h="2878" extrusionOk="0">
                  <a:moveTo>
                    <a:pt x="0" y="0"/>
                  </a:moveTo>
                  <a:lnTo>
                    <a:pt x="0" y="1875"/>
                  </a:lnTo>
                  <a:cubicBezTo>
                    <a:pt x="0" y="2427"/>
                    <a:pt x="456" y="2877"/>
                    <a:pt x="1017" y="2877"/>
                  </a:cubicBezTo>
                  <a:lnTo>
                    <a:pt x="5377" y="2877"/>
                  </a:lnTo>
                  <a:lnTo>
                    <a:pt x="5377" y="2163"/>
                  </a:lnTo>
                  <a:lnTo>
                    <a:pt x="1016" y="2163"/>
                  </a:lnTo>
                  <a:cubicBezTo>
                    <a:pt x="855" y="2163"/>
                    <a:pt x="725" y="2034"/>
                    <a:pt x="725" y="1875"/>
                  </a:cubicBezTo>
                  <a:lnTo>
                    <a:pt x="7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6"/>
            <p:cNvSpPr/>
            <p:nvPr/>
          </p:nvSpPr>
          <p:spPr>
            <a:xfrm>
              <a:off x="6162181" y="3519046"/>
              <a:ext cx="240635" cy="427490"/>
            </a:xfrm>
            <a:custGeom>
              <a:avLst/>
              <a:gdLst/>
              <a:ahLst/>
              <a:cxnLst/>
              <a:rect l="l" t="t" r="r" b="b"/>
              <a:pathLst>
                <a:path w="2980" h="5294" extrusionOk="0">
                  <a:moveTo>
                    <a:pt x="1076" y="1"/>
                  </a:moveTo>
                  <a:cubicBezTo>
                    <a:pt x="806" y="2"/>
                    <a:pt x="550" y="99"/>
                    <a:pt x="355" y="286"/>
                  </a:cubicBezTo>
                  <a:cubicBezTo>
                    <a:pt x="161" y="473"/>
                    <a:pt x="52" y="723"/>
                    <a:pt x="49" y="991"/>
                  </a:cubicBezTo>
                  <a:lnTo>
                    <a:pt x="0" y="5286"/>
                  </a:lnTo>
                  <a:lnTo>
                    <a:pt x="724" y="5294"/>
                  </a:lnTo>
                  <a:lnTo>
                    <a:pt x="773" y="998"/>
                  </a:lnTo>
                  <a:cubicBezTo>
                    <a:pt x="774" y="922"/>
                    <a:pt x="805" y="849"/>
                    <a:pt x="861" y="796"/>
                  </a:cubicBezTo>
                  <a:cubicBezTo>
                    <a:pt x="916" y="743"/>
                    <a:pt x="988" y="714"/>
                    <a:pt x="1065" y="714"/>
                  </a:cubicBezTo>
                  <a:lnTo>
                    <a:pt x="1069" y="714"/>
                  </a:lnTo>
                  <a:lnTo>
                    <a:pt x="2972" y="735"/>
                  </a:lnTo>
                  <a:lnTo>
                    <a:pt x="2979" y="22"/>
                  </a:lnTo>
                  <a:lnTo>
                    <a:pt x="10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6"/>
            <p:cNvSpPr/>
            <p:nvPr/>
          </p:nvSpPr>
          <p:spPr>
            <a:xfrm>
              <a:off x="6356546" y="3419643"/>
              <a:ext cx="260338" cy="256462"/>
            </a:xfrm>
            <a:custGeom>
              <a:avLst/>
              <a:gdLst/>
              <a:ahLst/>
              <a:cxnLst/>
              <a:rect l="l" t="t" r="r" b="b"/>
              <a:pathLst>
                <a:path w="3224" h="3176" extrusionOk="0">
                  <a:moveTo>
                    <a:pt x="1612" y="715"/>
                  </a:moveTo>
                  <a:cubicBezTo>
                    <a:pt x="2100" y="715"/>
                    <a:pt x="2497" y="1105"/>
                    <a:pt x="2498" y="1588"/>
                  </a:cubicBezTo>
                  <a:cubicBezTo>
                    <a:pt x="2498" y="2070"/>
                    <a:pt x="2100" y="2462"/>
                    <a:pt x="1612" y="2462"/>
                  </a:cubicBezTo>
                  <a:cubicBezTo>
                    <a:pt x="1124" y="2462"/>
                    <a:pt x="726" y="2069"/>
                    <a:pt x="726" y="1588"/>
                  </a:cubicBezTo>
                  <a:cubicBezTo>
                    <a:pt x="726" y="1105"/>
                    <a:pt x="1124" y="715"/>
                    <a:pt x="1612" y="715"/>
                  </a:cubicBezTo>
                  <a:close/>
                  <a:moveTo>
                    <a:pt x="1612" y="0"/>
                  </a:moveTo>
                  <a:cubicBezTo>
                    <a:pt x="724" y="0"/>
                    <a:pt x="1" y="713"/>
                    <a:pt x="1" y="1588"/>
                  </a:cubicBezTo>
                  <a:cubicBezTo>
                    <a:pt x="1" y="2464"/>
                    <a:pt x="724" y="3176"/>
                    <a:pt x="1612" y="3176"/>
                  </a:cubicBezTo>
                  <a:cubicBezTo>
                    <a:pt x="2500" y="3176"/>
                    <a:pt x="3223" y="2463"/>
                    <a:pt x="3223" y="1588"/>
                  </a:cubicBezTo>
                  <a:cubicBezTo>
                    <a:pt x="3223" y="713"/>
                    <a:pt x="2500" y="0"/>
                    <a:pt x="1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6"/>
            <p:cNvSpPr/>
            <p:nvPr/>
          </p:nvSpPr>
          <p:spPr>
            <a:xfrm>
              <a:off x="5881656" y="3215265"/>
              <a:ext cx="166991" cy="436292"/>
            </a:xfrm>
            <a:custGeom>
              <a:avLst/>
              <a:gdLst/>
              <a:ahLst/>
              <a:cxnLst/>
              <a:rect l="l" t="t" r="r" b="b"/>
              <a:pathLst>
                <a:path w="2068" h="5403" extrusionOk="0">
                  <a:moveTo>
                    <a:pt x="28" y="0"/>
                  </a:moveTo>
                  <a:lnTo>
                    <a:pt x="3" y="3698"/>
                  </a:lnTo>
                  <a:cubicBezTo>
                    <a:pt x="1" y="3918"/>
                    <a:pt x="85" y="4126"/>
                    <a:pt x="240" y="4283"/>
                  </a:cubicBezTo>
                  <a:cubicBezTo>
                    <a:pt x="397" y="4440"/>
                    <a:pt x="605" y="4530"/>
                    <a:pt x="828" y="4532"/>
                  </a:cubicBezTo>
                  <a:lnTo>
                    <a:pt x="1232" y="4537"/>
                  </a:lnTo>
                  <a:cubicBezTo>
                    <a:pt x="1269" y="4537"/>
                    <a:pt x="1295" y="4556"/>
                    <a:pt x="1309" y="4570"/>
                  </a:cubicBezTo>
                  <a:cubicBezTo>
                    <a:pt x="1324" y="4584"/>
                    <a:pt x="1341" y="4610"/>
                    <a:pt x="1341" y="4647"/>
                  </a:cubicBezTo>
                  <a:lnTo>
                    <a:pt x="1330" y="5392"/>
                  </a:lnTo>
                  <a:lnTo>
                    <a:pt x="2055" y="5402"/>
                  </a:lnTo>
                  <a:lnTo>
                    <a:pt x="2065" y="4658"/>
                  </a:lnTo>
                  <a:cubicBezTo>
                    <a:pt x="2067" y="4438"/>
                    <a:pt x="1983" y="4231"/>
                    <a:pt x="1828" y="4072"/>
                  </a:cubicBezTo>
                  <a:cubicBezTo>
                    <a:pt x="1671" y="3915"/>
                    <a:pt x="1463" y="3826"/>
                    <a:pt x="1240" y="3823"/>
                  </a:cubicBezTo>
                  <a:lnTo>
                    <a:pt x="837" y="3818"/>
                  </a:lnTo>
                  <a:cubicBezTo>
                    <a:pt x="799" y="3818"/>
                    <a:pt x="773" y="3800"/>
                    <a:pt x="759" y="3786"/>
                  </a:cubicBezTo>
                  <a:cubicBezTo>
                    <a:pt x="744" y="3771"/>
                    <a:pt x="728" y="3745"/>
                    <a:pt x="728" y="3706"/>
                  </a:cubicBezTo>
                  <a:lnTo>
                    <a:pt x="753" y="5"/>
                  </a:lnTo>
                  <a:lnTo>
                    <a:pt x="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6"/>
            <p:cNvSpPr/>
            <p:nvPr/>
          </p:nvSpPr>
          <p:spPr>
            <a:xfrm>
              <a:off x="6457403" y="3628786"/>
              <a:ext cx="58463" cy="325342"/>
            </a:xfrm>
            <a:custGeom>
              <a:avLst/>
              <a:gdLst/>
              <a:ahLst/>
              <a:cxnLst/>
              <a:rect l="l" t="t" r="r" b="b"/>
              <a:pathLst>
                <a:path w="724" h="4029" extrusionOk="0">
                  <a:moveTo>
                    <a:pt x="0" y="0"/>
                  </a:moveTo>
                  <a:lnTo>
                    <a:pt x="0" y="4028"/>
                  </a:lnTo>
                  <a:lnTo>
                    <a:pt x="724" y="4028"/>
                  </a:lnTo>
                  <a:lnTo>
                    <a:pt x="7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6"/>
            <p:cNvSpPr/>
            <p:nvPr/>
          </p:nvSpPr>
          <p:spPr>
            <a:xfrm>
              <a:off x="5866394" y="3780676"/>
              <a:ext cx="245157" cy="229330"/>
            </a:xfrm>
            <a:custGeom>
              <a:avLst/>
              <a:gdLst/>
              <a:ahLst/>
              <a:cxnLst/>
              <a:rect l="l" t="t" r="r" b="b"/>
              <a:pathLst>
                <a:path w="3036" h="2840" extrusionOk="0">
                  <a:moveTo>
                    <a:pt x="26" y="1"/>
                  </a:moveTo>
                  <a:cubicBezTo>
                    <a:pt x="12" y="1"/>
                    <a:pt x="0" y="12"/>
                    <a:pt x="0" y="27"/>
                  </a:cubicBezTo>
                  <a:lnTo>
                    <a:pt x="0" y="2814"/>
                  </a:lnTo>
                  <a:cubicBezTo>
                    <a:pt x="0" y="2828"/>
                    <a:pt x="12" y="2840"/>
                    <a:pt x="26" y="2840"/>
                  </a:cubicBezTo>
                  <a:lnTo>
                    <a:pt x="3010" y="2840"/>
                  </a:lnTo>
                  <a:cubicBezTo>
                    <a:pt x="3024" y="2840"/>
                    <a:pt x="3036" y="2828"/>
                    <a:pt x="3036" y="2814"/>
                  </a:cubicBezTo>
                  <a:lnTo>
                    <a:pt x="3036" y="27"/>
                  </a:lnTo>
                  <a:cubicBezTo>
                    <a:pt x="3036" y="12"/>
                    <a:pt x="3024" y="1"/>
                    <a:pt x="30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6"/>
            <p:cNvSpPr/>
            <p:nvPr/>
          </p:nvSpPr>
          <p:spPr>
            <a:xfrm>
              <a:off x="5954169" y="3819275"/>
              <a:ext cx="93024" cy="152133"/>
            </a:xfrm>
            <a:custGeom>
              <a:avLst/>
              <a:gdLst/>
              <a:ahLst/>
              <a:cxnLst/>
              <a:rect l="l" t="t" r="r" b="b"/>
              <a:pathLst>
                <a:path w="1152" h="1884" extrusionOk="0">
                  <a:moveTo>
                    <a:pt x="469" y="193"/>
                  </a:moveTo>
                  <a:cubicBezTo>
                    <a:pt x="736" y="193"/>
                    <a:pt x="910" y="312"/>
                    <a:pt x="910" y="558"/>
                  </a:cubicBezTo>
                  <a:cubicBezTo>
                    <a:pt x="910" y="816"/>
                    <a:pt x="734" y="957"/>
                    <a:pt x="443" y="957"/>
                  </a:cubicBezTo>
                  <a:cubicBezTo>
                    <a:pt x="363" y="957"/>
                    <a:pt x="296" y="952"/>
                    <a:pt x="243" y="938"/>
                  </a:cubicBezTo>
                  <a:lnTo>
                    <a:pt x="243" y="212"/>
                  </a:lnTo>
                  <a:cubicBezTo>
                    <a:pt x="285" y="200"/>
                    <a:pt x="365" y="193"/>
                    <a:pt x="469" y="193"/>
                  </a:cubicBezTo>
                  <a:close/>
                  <a:moveTo>
                    <a:pt x="464" y="1"/>
                  </a:moveTo>
                  <a:cubicBezTo>
                    <a:pt x="271" y="1"/>
                    <a:pt x="119" y="18"/>
                    <a:pt x="2" y="37"/>
                  </a:cubicBezTo>
                  <a:lnTo>
                    <a:pt x="1" y="37"/>
                  </a:lnTo>
                  <a:lnTo>
                    <a:pt x="1" y="1884"/>
                  </a:lnTo>
                  <a:lnTo>
                    <a:pt x="241" y="1884"/>
                  </a:lnTo>
                  <a:lnTo>
                    <a:pt x="241" y="1135"/>
                  </a:lnTo>
                  <a:cubicBezTo>
                    <a:pt x="297" y="1149"/>
                    <a:pt x="364" y="1152"/>
                    <a:pt x="436" y="1152"/>
                  </a:cubicBezTo>
                  <a:cubicBezTo>
                    <a:pt x="672" y="1152"/>
                    <a:pt x="880" y="1083"/>
                    <a:pt x="1008" y="947"/>
                  </a:cubicBezTo>
                  <a:cubicBezTo>
                    <a:pt x="1101" y="850"/>
                    <a:pt x="1152" y="716"/>
                    <a:pt x="1152" y="547"/>
                  </a:cubicBezTo>
                  <a:cubicBezTo>
                    <a:pt x="1152" y="380"/>
                    <a:pt x="1091" y="245"/>
                    <a:pt x="988" y="156"/>
                  </a:cubicBezTo>
                  <a:cubicBezTo>
                    <a:pt x="878" y="57"/>
                    <a:pt x="703" y="1"/>
                    <a:pt x="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6"/>
            <p:cNvSpPr/>
            <p:nvPr/>
          </p:nvSpPr>
          <p:spPr>
            <a:xfrm>
              <a:off x="6188263" y="3756128"/>
              <a:ext cx="1113381" cy="272289"/>
            </a:xfrm>
            <a:custGeom>
              <a:avLst/>
              <a:gdLst/>
              <a:ahLst/>
              <a:cxnLst/>
              <a:rect l="l" t="t" r="r" b="b"/>
              <a:pathLst>
                <a:path w="13788" h="3372" extrusionOk="0">
                  <a:moveTo>
                    <a:pt x="6567" y="1"/>
                  </a:moveTo>
                  <a:cubicBezTo>
                    <a:pt x="4276" y="1"/>
                    <a:pt x="1417" y="703"/>
                    <a:pt x="1" y="2997"/>
                  </a:cubicBezTo>
                  <a:lnTo>
                    <a:pt x="13787" y="3372"/>
                  </a:lnTo>
                  <a:cubicBezTo>
                    <a:pt x="13787" y="3372"/>
                    <a:pt x="11234" y="986"/>
                    <a:pt x="9043" y="317"/>
                  </a:cubicBezTo>
                  <a:cubicBezTo>
                    <a:pt x="8427" y="130"/>
                    <a:pt x="7549" y="1"/>
                    <a:pt x="6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6"/>
            <p:cNvSpPr/>
            <p:nvPr/>
          </p:nvSpPr>
          <p:spPr>
            <a:xfrm>
              <a:off x="6861638" y="3799168"/>
              <a:ext cx="394545" cy="210757"/>
            </a:xfrm>
            <a:custGeom>
              <a:avLst/>
              <a:gdLst/>
              <a:ahLst/>
              <a:cxnLst/>
              <a:rect l="l" t="t" r="r" b="b"/>
              <a:pathLst>
                <a:path w="4886" h="2610" extrusionOk="0">
                  <a:moveTo>
                    <a:pt x="1" y="0"/>
                  </a:moveTo>
                  <a:lnTo>
                    <a:pt x="1" y="0"/>
                  </a:lnTo>
                  <a:cubicBezTo>
                    <a:pt x="1548" y="846"/>
                    <a:pt x="2911" y="2483"/>
                    <a:pt x="2911" y="2483"/>
                  </a:cubicBezTo>
                  <a:lnTo>
                    <a:pt x="4885" y="2610"/>
                  </a:lnTo>
                  <a:cubicBezTo>
                    <a:pt x="4885" y="2610"/>
                    <a:pt x="2954" y="848"/>
                    <a:pt x="1068" y="84"/>
                  </a:cubicBezTo>
                  <a:lnTo>
                    <a:pt x="1" y="0"/>
                  </a:ln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6"/>
            <p:cNvSpPr/>
            <p:nvPr/>
          </p:nvSpPr>
          <p:spPr>
            <a:xfrm>
              <a:off x="6861638" y="3799168"/>
              <a:ext cx="364344" cy="208739"/>
            </a:xfrm>
            <a:custGeom>
              <a:avLst/>
              <a:gdLst/>
              <a:ahLst/>
              <a:cxnLst/>
              <a:rect l="l" t="t" r="r" b="b"/>
              <a:pathLst>
                <a:path w="4512" h="2585" extrusionOk="0">
                  <a:moveTo>
                    <a:pt x="1" y="0"/>
                  </a:moveTo>
                  <a:lnTo>
                    <a:pt x="1" y="0"/>
                  </a:lnTo>
                  <a:cubicBezTo>
                    <a:pt x="1548" y="846"/>
                    <a:pt x="2911" y="2483"/>
                    <a:pt x="2911" y="2483"/>
                  </a:cubicBezTo>
                  <a:lnTo>
                    <a:pt x="4511" y="2585"/>
                  </a:lnTo>
                  <a:cubicBezTo>
                    <a:pt x="4004" y="2146"/>
                    <a:pt x="2358" y="780"/>
                    <a:pt x="697" y="54"/>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6"/>
            <p:cNvSpPr/>
            <p:nvPr/>
          </p:nvSpPr>
          <p:spPr>
            <a:xfrm>
              <a:off x="6421873" y="4168276"/>
              <a:ext cx="216895" cy="236840"/>
            </a:xfrm>
            <a:custGeom>
              <a:avLst/>
              <a:gdLst/>
              <a:ahLst/>
              <a:cxnLst/>
              <a:rect l="l" t="t" r="r" b="b"/>
              <a:pathLst>
                <a:path w="2686" h="2933" extrusionOk="0">
                  <a:moveTo>
                    <a:pt x="1343" y="0"/>
                  </a:moveTo>
                  <a:cubicBezTo>
                    <a:pt x="602" y="0"/>
                    <a:pt x="0" y="657"/>
                    <a:pt x="0" y="1466"/>
                  </a:cubicBezTo>
                  <a:cubicBezTo>
                    <a:pt x="0" y="2276"/>
                    <a:pt x="602" y="2933"/>
                    <a:pt x="1343" y="2933"/>
                  </a:cubicBezTo>
                  <a:cubicBezTo>
                    <a:pt x="2084" y="2933"/>
                    <a:pt x="2686" y="2276"/>
                    <a:pt x="2686" y="1466"/>
                  </a:cubicBezTo>
                  <a:cubicBezTo>
                    <a:pt x="2686" y="657"/>
                    <a:pt x="2084" y="0"/>
                    <a:pt x="1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6"/>
            <p:cNvSpPr/>
            <p:nvPr/>
          </p:nvSpPr>
          <p:spPr>
            <a:xfrm>
              <a:off x="6401766" y="4168276"/>
              <a:ext cx="216895" cy="236840"/>
            </a:xfrm>
            <a:custGeom>
              <a:avLst/>
              <a:gdLst/>
              <a:ahLst/>
              <a:cxnLst/>
              <a:rect l="l" t="t" r="r" b="b"/>
              <a:pathLst>
                <a:path w="2686" h="2933" extrusionOk="0">
                  <a:moveTo>
                    <a:pt x="1343" y="0"/>
                  </a:moveTo>
                  <a:cubicBezTo>
                    <a:pt x="602" y="0"/>
                    <a:pt x="1" y="657"/>
                    <a:pt x="1" y="1466"/>
                  </a:cubicBezTo>
                  <a:cubicBezTo>
                    <a:pt x="1" y="2276"/>
                    <a:pt x="602" y="2933"/>
                    <a:pt x="1343" y="2933"/>
                  </a:cubicBezTo>
                  <a:cubicBezTo>
                    <a:pt x="2085" y="2933"/>
                    <a:pt x="2686" y="2276"/>
                    <a:pt x="2686" y="1466"/>
                  </a:cubicBezTo>
                  <a:cubicBezTo>
                    <a:pt x="2686" y="657"/>
                    <a:pt x="2085" y="0"/>
                    <a:pt x="1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6"/>
            <p:cNvSpPr/>
            <p:nvPr/>
          </p:nvSpPr>
          <p:spPr>
            <a:xfrm>
              <a:off x="6467416" y="4235703"/>
              <a:ext cx="85676" cy="93670"/>
            </a:xfrm>
            <a:custGeom>
              <a:avLst/>
              <a:gdLst/>
              <a:ahLst/>
              <a:cxnLst/>
              <a:rect l="l" t="t" r="r" b="b"/>
              <a:pathLst>
                <a:path w="1061" h="1160" extrusionOk="0">
                  <a:moveTo>
                    <a:pt x="530" y="0"/>
                  </a:moveTo>
                  <a:cubicBezTo>
                    <a:pt x="238" y="0"/>
                    <a:pt x="1" y="260"/>
                    <a:pt x="1" y="580"/>
                  </a:cubicBezTo>
                  <a:cubicBezTo>
                    <a:pt x="1" y="900"/>
                    <a:pt x="238" y="1159"/>
                    <a:pt x="530" y="1159"/>
                  </a:cubicBezTo>
                  <a:cubicBezTo>
                    <a:pt x="823" y="1159"/>
                    <a:pt x="1060" y="900"/>
                    <a:pt x="1060" y="580"/>
                  </a:cubicBezTo>
                  <a:cubicBezTo>
                    <a:pt x="1060" y="260"/>
                    <a:pt x="823" y="0"/>
                    <a:pt x="530" y="0"/>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6"/>
            <p:cNvSpPr/>
            <p:nvPr/>
          </p:nvSpPr>
          <p:spPr>
            <a:xfrm>
              <a:off x="7230988" y="4168276"/>
              <a:ext cx="216895" cy="236840"/>
            </a:xfrm>
            <a:custGeom>
              <a:avLst/>
              <a:gdLst/>
              <a:ahLst/>
              <a:cxnLst/>
              <a:rect l="l" t="t" r="r" b="b"/>
              <a:pathLst>
                <a:path w="2686" h="2933" extrusionOk="0">
                  <a:moveTo>
                    <a:pt x="1343" y="0"/>
                  </a:moveTo>
                  <a:cubicBezTo>
                    <a:pt x="602" y="0"/>
                    <a:pt x="0" y="657"/>
                    <a:pt x="0" y="1466"/>
                  </a:cubicBezTo>
                  <a:cubicBezTo>
                    <a:pt x="0" y="2276"/>
                    <a:pt x="602" y="2933"/>
                    <a:pt x="1343" y="2933"/>
                  </a:cubicBezTo>
                  <a:cubicBezTo>
                    <a:pt x="2084" y="2933"/>
                    <a:pt x="2686" y="2276"/>
                    <a:pt x="2686" y="1466"/>
                  </a:cubicBezTo>
                  <a:cubicBezTo>
                    <a:pt x="2686" y="657"/>
                    <a:pt x="2084" y="0"/>
                    <a:pt x="1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6"/>
            <p:cNvSpPr/>
            <p:nvPr/>
          </p:nvSpPr>
          <p:spPr>
            <a:xfrm>
              <a:off x="7210881" y="4168276"/>
              <a:ext cx="216895" cy="236840"/>
            </a:xfrm>
            <a:custGeom>
              <a:avLst/>
              <a:gdLst/>
              <a:ahLst/>
              <a:cxnLst/>
              <a:rect l="l" t="t" r="r" b="b"/>
              <a:pathLst>
                <a:path w="2686" h="2933" extrusionOk="0">
                  <a:moveTo>
                    <a:pt x="1343" y="0"/>
                  </a:moveTo>
                  <a:cubicBezTo>
                    <a:pt x="602" y="0"/>
                    <a:pt x="0" y="657"/>
                    <a:pt x="0" y="1466"/>
                  </a:cubicBezTo>
                  <a:cubicBezTo>
                    <a:pt x="0" y="2276"/>
                    <a:pt x="602" y="2933"/>
                    <a:pt x="1343" y="2933"/>
                  </a:cubicBezTo>
                  <a:cubicBezTo>
                    <a:pt x="2084" y="2933"/>
                    <a:pt x="2686" y="2276"/>
                    <a:pt x="2686" y="1466"/>
                  </a:cubicBezTo>
                  <a:cubicBezTo>
                    <a:pt x="2686" y="657"/>
                    <a:pt x="2084" y="0"/>
                    <a:pt x="1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6"/>
            <p:cNvSpPr/>
            <p:nvPr/>
          </p:nvSpPr>
          <p:spPr>
            <a:xfrm>
              <a:off x="7275724" y="4244989"/>
              <a:ext cx="87210" cy="95285"/>
            </a:xfrm>
            <a:custGeom>
              <a:avLst/>
              <a:gdLst/>
              <a:ahLst/>
              <a:cxnLst/>
              <a:rect l="l" t="t" r="r" b="b"/>
              <a:pathLst>
                <a:path w="1080" h="1180" extrusionOk="0">
                  <a:moveTo>
                    <a:pt x="540" y="0"/>
                  </a:moveTo>
                  <a:cubicBezTo>
                    <a:pt x="243" y="0"/>
                    <a:pt x="1" y="264"/>
                    <a:pt x="1" y="589"/>
                  </a:cubicBezTo>
                  <a:cubicBezTo>
                    <a:pt x="1" y="915"/>
                    <a:pt x="243" y="1179"/>
                    <a:pt x="540" y="1179"/>
                  </a:cubicBezTo>
                  <a:cubicBezTo>
                    <a:pt x="838" y="1179"/>
                    <a:pt x="1079" y="915"/>
                    <a:pt x="1079" y="589"/>
                  </a:cubicBezTo>
                  <a:cubicBezTo>
                    <a:pt x="1079" y="264"/>
                    <a:pt x="838" y="0"/>
                    <a:pt x="540" y="0"/>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6"/>
            <p:cNvSpPr/>
            <p:nvPr/>
          </p:nvSpPr>
          <p:spPr>
            <a:xfrm>
              <a:off x="6093221" y="3989980"/>
              <a:ext cx="1563643" cy="316621"/>
            </a:xfrm>
            <a:custGeom>
              <a:avLst/>
              <a:gdLst/>
              <a:ahLst/>
              <a:cxnLst/>
              <a:rect l="l" t="t" r="r" b="b"/>
              <a:pathLst>
                <a:path w="19364" h="3921" extrusionOk="0">
                  <a:moveTo>
                    <a:pt x="1470" y="1"/>
                  </a:moveTo>
                  <a:cubicBezTo>
                    <a:pt x="1075" y="1"/>
                    <a:pt x="593" y="223"/>
                    <a:pt x="420" y="599"/>
                  </a:cubicBezTo>
                  <a:cubicBezTo>
                    <a:pt x="215" y="1048"/>
                    <a:pt x="1" y="2187"/>
                    <a:pt x="187" y="3522"/>
                  </a:cubicBezTo>
                  <a:lnTo>
                    <a:pt x="16973" y="3918"/>
                  </a:lnTo>
                  <a:lnTo>
                    <a:pt x="18643" y="3918"/>
                  </a:lnTo>
                  <a:lnTo>
                    <a:pt x="18643" y="3920"/>
                  </a:lnTo>
                  <a:cubicBezTo>
                    <a:pt x="18643" y="3920"/>
                    <a:pt x="19364" y="706"/>
                    <a:pt x="16132" y="454"/>
                  </a:cubicBezTo>
                  <a:cubicBezTo>
                    <a:pt x="14027" y="291"/>
                    <a:pt x="3353" y="44"/>
                    <a:pt x="1494" y="1"/>
                  </a:cubicBezTo>
                  <a:cubicBezTo>
                    <a:pt x="1486" y="1"/>
                    <a:pt x="1478" y="1"/>
                    <a:pt x="14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6"/>
            <p:cNvSpPr/>
            <p:nvPr/>
          </p:nvSpPr>
          <p:spPr>
            <a:xfrm>
              <a:off x="6053330" y="3745469"/>
              <a:ext cx="1062670" cy="274954"/>
            </a:xfrm>
            <a:custGeom>
              <a:avLst/>
              <a:gdLst/>
              <a:ahLst/>
              <a:cxnLst/>
              <a:rect l="l" t="t" r="r" b="b"/>
              <a:pathLst>
                <a:path w="13160" h="3405" extrusionOk="0">
                  <a:moveTo>
                    <a:pt x="6839" y="1"/>
                  </a:moveTo>
                  <a:cubicBezTo>
                    <a:pt x="4558" y="1"/>
                    <a:pt x="2203" y="749"/>
                    <a:pt x="0" y="3128"/>
                  </a:cubicBezTo>
                  <a:lnTo>
                    <a:pt x="13160" y="3404"/>
                  </a:lnTo>
                  <a:cubicBezTo>
                    <a:pt x="13160" y="3404"/>
                    <a:pt x="10754" y="449"/>
                    <a:pt x="8567" y="132"/>
                  </a:cubicBezTo>
                  <a:cubicBezTo>
                    <a:pt x="7998" y="49"/>
                    <a:pt x="7421" y="1"/>
                    <a:pt x="68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6"/>
            <p:cNvSpPr/>
            <p:nvPr/>
          </p:nvSpPr>
          <p:spPr>
            <a:xfrm>
              <a:off x="5882382" y="3991111"/>
              <a:ext cx="1631635" cy="315490"/>
            </a:xfrm>
            <a:custGeom>
              <a:avLst/>
              <a:gdLst/>
              <a:ahLst/>
              <a:cxnLst/>
              <a:rect l="l" t="t" r="r" b="b"/>
              <a:pathLst>
                <a:path w="20206" h="3907" extrusionOk="0">
                  <a:moveTo>
                    <a:pt x="2187" y="0"/>
                  </a:moveTo>
                  <a:cubicBezTo>
                    <a:pt x="1881" y="0"/>
                    <a:pt x="624" y="240"/>
                    <a:pt x="264" y="1041"/>
                  </a:cubicBezTo>
                  <a:cubicBezTo>
                    <a:pt x="60" y="1494"/>
                    <a:pt x="0" y="2437"/>
                    <a:pt x="192" y="3772"/>
                  </a:cubicBezTo>
                  <a:lnTo>
                    <a:pt x="19246" y="3906"/>
                  </a:lnTo>
                  <a:cubicBezTo>
                    <a:pt x="19246" y="3906"/>
                    <a:pt x="20206" y="612"/>
                    <a:pt x="16863" y="362"/>
                  </a:cubicBezTo>
                  <a:cubicBezTo>
                    <a:pt x="14872" y="213"/>
                    <a:pt x="5286" y="58"/>
                    <a:pt x="2196" y="1"/>
                  </a:cubicBezTo>
                  <a:cubicBezTo>
                    <a:pt x="2193" y="0"/>
                    <a:pt x="2190"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6"/>
            <p:cNvSpPr/>
            <p:nvPr/>
          </p:nvSpPr>
          <p:spPr>
            <a:xfrm>
              <a:off x="6621003" y="3779869"/>
              <a:ext cx="402862" cy="211242"/>
            </a:xfrm>
            <a:custGeom>
              <a:avLst/>
              <a:gdLst/>
              <a:ahLst/>
              <a:cxnLst/>
              <a:rect l="l" t="t" r="r" b="b"/>
              <a:pathLst>
                <a:path w="4989" h="2616" extrusionOk="0">
                  <a:moveTo>
                    <a:pt x="211" y="0"/>
                  </a:moveTo>
                  <a:cubicBezTo>
                    <a:pt x="141" y="0"/>
                    <a:pt x="71" y="1"/>
                    <a:pt x="0" y="4"/>
                  </a:cubicBezTo>
                  <a:lnTo>
                    <a:pt x="0" y="2403"/>
                  </a:lnTo>
                  <a:lnTo>
                    <a:pt x="4988" y="2615"/>
                  </a:lnTo>
                  <a:cubicBezTo>
                    <a:pt x="4886" y="2474"/>
                    <a:pt x="3497" y="0"/>
                    <a:pt x="211" y="0"/>
                  </a:cubicBez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6"/>
            <p:cNvSpPr/>
            <p:nvPr/>
          </p:nvSpPr>
          <p:spPr>
            <a:xfrm>
              <a:off x="6638687" y="3779869"/>
              <a:ext cx="385177" cy="211242"/>
            </a:xfrm>
            <a:custGeom>
              <a:avLst/>
              <a:gdLst/>
              <a:ahLst/>
              <a:cxnLst/>
              <a:rect l="l" t="t" r="r" b="b"/>
              <a:pathLst>
                <a:path w="4770" h="2616" extrusionOk="0">
                  <a:moveTo>
                    <a:pt x="202" y="0"/>
                  </a:moveTo>
                  <a:cubicBezTo>
                    <a:pt x="136" y="0"/>
                    <a:pt x="69" y="1"/>
                    <a:pt x="1" y="4"/>
                  </a:cubicBezTo>
                  <a:lnTo>
                    <a:pt x="1" y="2403"/>
                  </a:lnTo>
                  <a:lnTo>
                    <a:pt x="4769" y="2615"/>
                  </a:lnTo>
                  <a:cubicBezTo>
                    <a:pt x="4672" y="2474"/>
                    <a:pt x="3344"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6"/>
            <p:cNvSpPr/>
            <p:nvPr/>
          </p:nvSpPr>
          <p:spPr>
            <a:xfrm>
              <a:off x="6135372" y="3777769"/>
              <a:ext cx="443641" cy="194204"/>
            </a:xfrm>
            <a:custGeom>
              <a:avLst/>
              <a:gdLst/>
              <a:ahLst/>
              <a:cxnLst/>
              <a:rect l="l" t="t" r="r" b="b"/>
              <a:pathLst>
                <a:path w="5494" h="2405" extrusionOk="0">
                  <a:moveTo>
                    <a:pt x="5240" y="0"/>
                  </a:moveTo>
                  <a:cubicBezTo>
                    <a:pt x="1636" y="0"/>
                    <a:pt x="113" y="2204"/>
                    <a:pt x="0" y="2345"/>
                  </a:cubicBezTo>
                  <a:lnTo>
                    <a:pt x="5494" y="2404"/>
                  </a:lnTo>
                  <a:lnTo>
                    <a:pt x="5494" y="4"/>
                  </a:lnTo>
                  <a:cubicBezTo>
                    <a:pt x="5408" y="1"/>
                    <a:pt x="5323" y="0"/>
                    <a:pt x="5240" y="0"/>
                  </a:cubicBez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6"/>
            <p:cNvSpPr/>
            <p:nvPr/>
          </p:nvSpPr>
          <p:spPr>
            <a:xfrm>
              <a:off x="6169691" y="3777769"/>
              <a:ext cx="409322" cy="194204"/>
            </a:xfrm>
            <a:custGeom>
              <a:avLst/>
              <a:gdLst/>
              <a:ahLst/>
              <a:cxnLst/>
              <a:rect l="l" t="t" r="r" b="b"/>
              <a:pathLst>
                <a:path w="5069" h="2405" extrusionOk="0">
                  <a:moveTo>
                    <a:pt x="4834" y="0"/>
                  </a:moveTo>
                  <a:cubicBezTo>
                    <a:pt x="1509" y="0"/>
                    <a:pt x="104" y="2204"/>
                    <a:pt x="1" y="2345"/>
                  </a:cubicBezTo>
                  <a:lnTo>
                    <a:pt x="5069" y="2404"/>
                  </a:lnTo>
                  <a:lnTo>
                    <a:pt x="5069" y="4"/>
                  </a:lnTo>
                  <a:cubicBezTo>
                    <a:pt x="4989" y="1"/>
                    <a:pt x="4911" y="0"/>
                    <a:pt x="48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6"/>
            <p:cNvSpPr/>
            <p:nvPr/>
          </p:nvSpPr>
          <p:spPr>
            <a:xfrm>
              <a:off x="6064231" y="3989657"/>
              <a:ext cx="41263" cy="306204"/>
            </a:xfrm>
            <a:custGeom>
              <a:avLst/>
              <a:gdLst/>
              <a:ahLst/>
              <a:cxnLst/>
              <a:rect l="l" t="t" r="r" b="b"/>
              <a:pathLst>
                <a:path w="511" h="3792" extrusionOk="0">
                  <a:moveTo>
                    <a:pt x="474" y="1"/>
                  </a:moveTo>
                  <a:cubicBezTo>
                    <a:pt x="425" y="23"/>
                    <a:pt x="0" y="326"/>
                    <a:pt x="62" y="3792"/>
                  </a:cubicBezTo>
                  <a:lnTo>
                    <a:pt x="141" y="3790"/>
                  </a:lnTo>
                  <a:cubicBezTo>
                    <a:pt x="80" y="385"/>
                    <a:pt x="493" y="81"/>
                    <a:pt x="510" y="70"/>
                  </a:cubicBezTo>
                  <a:lnTo>
                    <a:pt x="4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6"/>
            <p:cNvSpPr/>
            <p:nvPr/>
          </p:nvSpPr>
          <p:spPr>
            <a:xfrm>
              <a:off x="6591771" y="3778012"/>
              <a:ext cx="12032" cy="521483"/>
            </a:xfrm>
            <a:custGeom>
              <a:avLst/>
              <a:gdLst/>
              <a:ahLst/>
              <a:cxnLst/>
              <a:rect l="l" t="t" r="r" b="b"/>
              <a:pathLst>
                <a:path w="149" h="6458" extrusionOk="0">
                  <a:moveTo>
                    <a:pt x="70" y="1"/>
                  </a:moveTo>
                  <a:lnTo>
                    <a:pt x="0" y="6456"/>
                  </a:lnTo>
                  <a:lnTo>
                    <a:pt x="79" y="6457"/>
                  </a:lnTo>
                  <a:lnTo>
                    <a:pt x="148" y="2"/>
                  </a:lnTo>
                  <a:lnTo>
                    <a:pt x="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6"/>
            <p:cNvSpPr/>
            <p:nvPr/>
          </p:nvSpPr>
          <p:spPr>
            <a:xfrm>
              <a:off x="6620760" y="4050381"/>
              <a:ext cx="124193" cy="16796"/>
            </a:xfrm>
            <a:custGeom>
              <a:avLst/>
              <a:gdLst/>
              <a:ahLst/>
              <a:cxnLst/>
              <a:rect l="l" t="t" r="r" b="b"/>
              <a:pathLst>
                <a:path w="1538" h="208" extrusionOk="0">
                  <a:moveTo>
                    <a:pt x="5" y="1"/>
                  </a:moveTo>
                  <a:cubicBezTo>
                    <a:pt x="4" y="1"/>
                    <a:pt x="3" y="2"/>
                    <a:pt x="3" y="3"/>
                  </a:cubicBezTo>
                  <a:lnTo>
                    <a:pt x="3" y="205"/>
                  </a:lnTo>
                  <a:cubicBezTo>
                    <a:pt x="1" y="207"/>
                    <a:pt x="3" y="208"/>
                    <a:pt x="5" y="208"/>
                  </a:cubicBezTo>
                  <a:lnTo>
                    <a:pt x="1534" y="208"/>
                  </a:lnTo>
                  <a:cubicBezTo>
                    <a:pt x="1535" y="208"/>
                    <a:pt x="1538" y="207"/>
                    <a:pt x="1538" y="205"/>
                  </a:cubicBezTo>
                  <a:lnTo>
                    <a:pt x="1538" y="3"/>
                  </a:lnTo>
                  <a:cubicBezTo>
                    <a:pt x="1538" y="2"/>
                    <a:pt x="1535" y="1"/>
                    <a:pt x="1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6"/>
            <p:cNvSpPr/>
            <p:nvPr/>
          </p:nvSpPr>
          <p:spPr>
            <a:xfrm>
              <a:off x="6135372" y="4050381"/>
              <a:ext cx="124113" cy="16796"/>
            </a:xfrm>
            <a:custGeom>
              <a:avLst/>
              <a:gdLst/>
              <a:ahLst/>
              <a:cxnLst/>
              <a:rect l="l" t="t" r="r" b="b"/>
              <a:pathLst>
                <a:path w="1537" h="208" extrusionOk="0">
                  <a:moveTo>
                    <a:pt x="4" y="1"/>
                  </a:moveTo>
                  <a:cubicBezTo>
                    <a:pt x="3" y="1"/>
                    <a:pt x="2" y="2"/>
                    <a:pt x="2" y="3"/>
                  </a:cubicBezTo>
                  <a:lnTo>
                    <a:pt x="2" y="205"/>
                  </a:lnTo>
                  <a:cubicBezTo>
                    <a:pt x="0" y="207"/>
                    <a:pt x="3" y="208"/>
                    <a:pt x="4" y="208"/>
                  </a:cubicBezTo>
                  <a:lnTo>
                    <a:pt x="1533" y="208"/>
                  </a:lnTo>
                  <a:cubicBezTo>
                    <a:pt x="1535" y="208"/>
                    <a:pt x="1536" y="207"/>
                    <a:pt x="1536" y="205"/>
                  </a:cubicBezTo>
                  <a:lnTo>
                    <a:pt x="1536" y="3"/>
                  </a:lnTo>
                  <a:cubicBezTo>
                    <a:pt x="1536" y="2"/>
                    <a:pt x="1534" y="1"/>
                    <a:pt x="15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6"/>
            <p:cNvSpPr/>
            <p:nvPr/>
          </p:nvSpPr>
          <p:spPr>
            <a:xfrm>
              <a:off x="5877376" y="4258070"/>
              <a:ext cx="1579632" cy="48450"/>
            </a:xfrm>
            <a:custGeom>
              <a:avLst/>
              <a:gdLst/>
              <a:ahLst/>
              <a:cxnLst/>
              <a:rect l="l" t="t" r="r" b="b"/>
              <a:pathLst>
                <a:path w="19562" h="600" extrusionOk="0">
                  <a:moveTo>
                    <a:pt x="0" y="1"/>
                  </a:moveTo>
                  <a:lnTo>
                    <a:pt x="0" y="599"/>
                  </a:lnTo>
                  <a:lnTo>
                    <a:pt x="19562" y="599"/>
                  </a:lnTo>
                  <a:lnTo>
                    <a:pt x="195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6"/>
            <p:cNvSpPr/>
            <p:nvPr/>
          </p:nvSpPr>
          <p:spPr>
            <a:xfrm>
              <a:off x="7456927" y="4258151"/>
              <a:ext cx="158512" cy="48531"/>
            </a:xfrm>
            <a:custGeom>
              <a:avLst/>
              <a:gdLst/>
              <a:ahLst/>
              <a:cxnLst/>
              <a:rect l="l" t="t" r="r" b="b"/>
              <a:pathLst>
                <a:path w="1963" h="601" extrusionOk="0">
                  <a:moveTo>
                    <a:pt x="1" y="1"/>
                  </a:moveTo>
                  <a:lnTo>
                    <a:pt x="1" y="600"/>
                  </a:lnTo>
                  <a:lnTo>
                    <a:pt x="1962" y="600"/>
                  </a:lnTo>
                  <a:lnTo>
                    <a:pt x="19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6"/>
            <p:cNvSpPr/>
            <p:nvPr/>
          </p:nvSpPr>
          <p:spPr>
            <a:xfrm>
              <a:off x="6934636" y="4143002"/>
              <a:ext cx="303862" cy="163600"/>
            </a:xfrm>
            <a:custGeom>
              <a:avLst/>
              <a:gdLst/>
              <a:ahLst/>
              <a:cxnLst/>
              <a:rect l="l" t="t" r="r" b="b"/>
              <a:pathLst>
                <a:path w="3763" h="2026" extrusionOk="0">
                  <a:moveTo>
                    <a:pt x="1883" y="0"/>
                  </a:moveTo>
                  <a:cubicBezTo>
                    <a:pt x="845" y="0"/>
                    <a:pt x="4" y="742"/>
                    <a:pt x="4" y="1779"/>
                  </a:cubicBezTo>
                  <a:cubicBezTo>
                    <a:pt x="4" y="1818"/>
                    <a:pt x="1" y="1989"/>
                    <a:pt x="3" y="2025"/>
                  </a:cubicBezTo>
                  <a:lnTo>
                    <a:pt x="3746" y="2025"/>
                  </a:lnTo>
                  <a:cubicBezTo>
                    <a:pt x="3753" y="1961"/>
                    <a:pt x="3763" y="1845"/>
                    <a:pt x="3763" y="1779"/>
                  </a:cubicBezTo>
                  <a:cubicBezTo>
                    <a:pt x="3763" y="742"/>
                    <a:pt x="2921" y="0"/>
                    <a:pt x="18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6"/>
            <p:cNvSpPr/>
            <p:nvPr/>
          </p:nvSpPr>
          <p:spPr>
            <a:xfrm>
              <a:off x="6958457" y="4153095"/>
              <a:ext cx="279879" cy="153586"/>
            </a:xfrm>
            <a:custGeom>
              <a:avLst/>
              <a:gdLst/>
              <a:ahLst/>
              <a:cxnLst/>
              <a:rect l="l" t="t" r="r" b="b"/>
              <a:pathLst>
                <a:path w="3466" h="1902" extrusionOk="0">
                  <a:moveTo>
                    <a:pt x="1734" y="1"/>
                  </a:moveTo>
                  <a:cubicBezTo>
                    <a:pt x="778" y="1"/>
                    <a:pt x="3" y="698"/>
                    <a:pt x="3" y="1670"/>
                  </a:cubicBezTo>
                  <a:cubicBezTo>
                    <a:pt x="3" y="1705"/>
                    <a:pt x="0" y="1865"/>
                    <a:pt x="1" y="1901"/>
                  </a:cubicBezTo>
                  <a:lnTo>
                    <a:pt x="3452" y="1901"/>
                  </a:lnTo>
                  <a:cubicBezTo>
                    <a:pt x="3457" y="1841"/>
                    <a:pt x="3466" y="1731"/>
                    <a:pt x="3466" y="1670"/>
                  </a:cubicBezTo>
                  <a:cubicBezTo>
                    <a:pt x="3466" y="696"/>
                    <a:pt x="2691" y="1"/>
                    <a:pt x="1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6"/>
            <p:cNvSpPr/>
            <p:nvPr/>
          </p:nvSpPr>
          <p:spPr>
            <a:xfrm>
              <a:off x="6988254" y="4168276"/>
              <a:ext cx="216895" cy="236840"/>
            </a:xfrm>
            <a:custGeom>
              <a:avLst/>
              <a:gdLst/>
              <a:ahLst/>
              <a:cxnLst/>
              <a:rect l="l" t="t" r="r" b="b"/>
              <a:pathLst>
                <a:path w="2686" h="2933" extrusionOk="0">
                  <a:moveTo>
                    <a:pt x="1343" y="0"/>
                  </a:moveTo>
                  <a:cubicBezTo>
                    <a:pt x="602" y="0"/>
                    <a:pt x="1" y="657"/>
                    <a:pt x="1" y="1466"/>
                  </a:cubicBezTo>
                  <a:cubicBezTo>
                    <a:pt x="1" y="2276"/>
                    <a:pt x="602" y="2933"/>
                    <a:pt x="1343" y="2933"/>
                  </a:cubicBezTo>
                  <a:cubicBezTo>
                    <a:pt x="2085" y="2933"/>
                    <a:pt x="2686" y="2276"/>
                    <a:pt x="2686" y="1466"/>
                  </a:cubicBezTo>
                  <a:cubicBezTo>
                    <a:pt x="2686" y="657"/>
                    <a:pt x="2085" y="0"/>
                    <a:pt x="1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6"/>
            <p:cNvSpPr/>
            <p:nvPr/>
          </p:nvSpPr>
          <p:spPr>
            <a:xfrm>
              <a:off x="6968147" y="4168276"/>
              <a:ext cx="216975" cy="236840"/>
            </a:xfrm>
            <a:custGeom>
              <a:avLst/>
              <a:gdLst/>
              <a:ahLst/>
              <a:cxnLst/>
              <a:rect l="l" t="t" r="r" b="b"/>
              <a:pathLst>
                <a:path w="2687" h="2933" extrusionOk="0">
                  <a:moveTo>
                    <a:pt x="1343" y="0"/>
                  </a:moveTo>
                  <a:cubicBezTo>
                    <a:pt x="602" y="0"/>
                    <a:pt x="1" y="657"/>
                    <a:pt x="1" y="1466"/>
                  </a:cubicBezTo>
                  <a:cubicBezTo>
                    <a:pt x="1" y="2276"/>
                    <a:pt x="602" y="2933"/>
                    <a:pt x="1343" y="2933"/>
                  </a:cubicBezTo>
                  <a:cubicBezTo>
                    <a:pt x="2085" y="2933"/>
                    <a:pt x="2686" y="2276"/>
                    <a:pt x="2686" y="1466"/>
                  </a:cubicBezTo>
                  <a:cubicBezTo>
                    <a:pt x="2686" y="657"/>
                    <a:pt x="2085" y="0"/>
                    <a:pt x="1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6"/>
            <p:cNvSpPr/>
            <p:nvPr/>
          </p:nvSpPr>
          <p:spPr>
            <a:xfrm>
              <a:off x="7037673" y="4244020"/>
              <a:ext cx="77924" cy="85353"/>
            </a:xfrm>
            <a:custGeom>
              <a:avLst/>
              <a:gdLst/>
              <a:ahLst/>
              <a:cxnLst/>
              <a:rect l="l" t="t" r="r" b="b"/>
              <a:pathLst>
                <a:path w="965" h="1057" extrusionOk="0">
                  <a:moveTo>
                    <a:pt x="482" y="1"/>
                  </a:moveTo>
                  <a:cubicBezTo>
                    <a:pt x="216" y="1"/>
                    <a:pt x="0" y="237"/>
                    <a:pt x="0" y="528"/>
                  </a:cubicBezTo>
                  <a:cubicBezTo>
                    <a:pt x="0" y="820"/>
                    <a:pt x="216" y="1056"/>
                    <a:pt x="482" y="1056"/>
                  </a:cubicBezTo>
                  <a:cubicBezTo>
                    <a:pt x="749" y="1056"/>
                    <a:pt x="965" y="820"/>
                    <a:pt x="965" y="528"/>
                  </a:cubicBezTo>
                  <a:cubicBezTo>
                    <a:pt x="965" y="237"/>
                    <a:pt x="749" y="1"/>
                    <a:pt x="4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6"/>
            <p:cNvSpPr/>
            <p:nvPr/>
          </p:nvSpPr>
          <p:spPr>
            <a:xfrm>
              <a:off x="6125844" y="4143002"/>
              <a:ext cx="303862" cy="163600"/>
            </a:xfrm>
            <a:custGeom>
              <a:avLst/>
              <a:gdLst/>
              <a:ahLst/>
              <a:cxnLst/>
              <a:rect l="l" t="t" r="r" b="b"/>
              <a:pathLst>
                <a:path w="3763" h="2026" extrusionOk="0">
                  <a:moveTo>
                    <a:pt x="1879" y="0"/>
                  </a:moveTo>
                  <a:cubicBezTo>
                    <a:pt x="841" y="0"/>
                    <a:pt x="0" y="742"/>
                    <a:pt x="0" y="1779"/>
                  </a:cubicBezTo>
                  <a:cubicBezTo>
                    <a:pt x="0" y="1818"/>
                    <a:pt x="0" y="1989"/>
                    <a:pt x="2" y="2025"/>
                  </a:cubicBezTo>
                  <a:lnTo>
                    <a:pt x="3756" y="2025"/>
                  </a:lnTo>
                  <a:cubicBezTo>
                    <a:pt x="3763" y="1961"/>
                    <a:pt x="3759" y="1845"/>
                    <a:pt x="3759" y="1779"/>
                  </a:cubicBezTo>
                  <a:cubicBezTo>
                    <a:pt x="3759" y="742"/>
                    <a:pt x="2918" y="0"/>
                    <a:pt x="18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6"/>
            <p:cNvSpPr/>
            <p:nvPr/>
          </p:nvSpPr>
          <p:spPr>
            <a:xfrm>
              <a:off x="6147727" y="4151803"/>
              <a:ext cx="281979" cy="154798"/>
            </a:xfrm>
            <a:custGeom>
              <a:avLst/>
              <a:gdLst/>
              <a:ahLst/>
              <a:cxnLst/>
              <a:rect l="l" t="t" r="r" b="b"/>
              <a:pathLst>
                <a:path w="3492" h="1917" extrusionOk="0">
                  <a:moveTo>
                    <a:pt x="1745" y="0"/>
                  </a:moveTo>
                  <a:cubicBezTo>
                    <a:pt x="782" y="0"/>
                    <a:pt x="1" y="703"/>
                    <a:pt x="1" y="1684"/>
                  </a:cubicBezTo>
                  <a:cubicBezTo>
                    <a:pt x="1" y="1720"/>
                    <a:pt x="1" y="1881"/>
                    <a:pt x="4" y="1916"/>
                  </a:cubicBezTo>
                  <a:lnTo>
                    <a:pt x="3485" y="1916"/>
                  </a:lnTo>
                  <a:cubicBezTo>
                    <a:pt x="3492" y="1856"/>
                    <a:pt x="3488" y="1745"/>
                    <a:pt x="3488" y="1684"/>
                  </a:cubicBezTo>
                  <a:cubicBezTo>
                    <a:pt x="3488" y="703"/>
                    <a:pt x="2707" y="0"/>
                    <a:pt x="1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6"/>
            <p:cNvSpPr/>
            <p:nvPr/>
          </p:nvSpPr>
          <p:spPr>
            <a:xfrm>
              <a:off x="6179139" y="4168276"/>
              <a:ext cx="216975" cy="236840"/>
            </a:xfrm>
            <a:custGeom>
              <a:avLst/>
              <a:gdLst/>
              <a:ahLst/>
              <a:cxnLst/>
              <a:rect l="l" t="t" r="r" b="b"/>
              <a:pathLst>
                <a:path w="2687" h="2933" extrusionOk="0">
                  <a:moveTo>
                    <a:pt x="1343" y="0"/>
                  </a:moveTo>
                  <a:cubicBezTo>
                    <a:pt x="602" y="0"/>
                    <a:pt x="1" y="657"/>
                    <a:pt x="1" y="1466"/>
                  </a:cubicBezTo>
                  <a:cubicBezTo>
                    <a:pt x="1" y="2276"/>
                    <a:pt x="602" y="2933"/>
                    <a:pt x="1343" y="2933"/>
                  </a:cubicBezTo>
                  <a:cubicBezTo>
                    <a:pt x="2085" y="2933"/>
                    <a:pt x="2686" y="2276"/>
                    <a:pt x="2686" y="1466"/>
                  </a:cubicBezTo>
                  <a:cubicBezTo>
                    <a:pt x="2686" y="657"/>
                    <a:pt x="2085" y="0"/>
                    <a:pt x="1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6"/>
            <p:cNvSpPr/>
            <p:nvPr/>
          </p:nvSpPr>
          <p:spPr>
            <a:xfrm>
              <a:off x="6159032" y="4168276"/>
              <a:ext cx="216975" cy="236840"/>
            </a:xfrm>
            <a:custGeom>
              <a:avLst/>
              <a:gdLst/>
              <a:ahLst/>
              <a:cxnLst/>
              <a:rect l="l" t="t" r="r" b="b"/>
              <a:pathLst>
                <a:path w="2687" h="2933" extrusionOk="0">
                  <a:moveTo>
                    <a:pt x="1344" y="0"/>
                  </a:moveTo>
                  <a:cubicBezTo>
                    <a:pt x="602" y="0"/>
                    <a:pt x="1" y="657"/>
                    <a:pt x="1" y="1466"/>
                  </a:cubicBezTo>
                  <a:cubicBezTo>
                    <a:pt x="1" y="2276"/>
                    <a:pt x="602" y="2933"/>
                    <a:pt x="1344" y="2933"/>
                  </a:cubicBezTo>
                  <a:cubicBezTo>
                    <a:pt x="2085" y="2933"/>
                    <a:pt x="2686" y="2276"/>
                    <a:pt x="2686" y="1466"/>
                  </a:cubicBezTo>
                  <a:cubicBezTo>
                    <a:pt x="2686" y="657"/>
                    <a:pt x="2085" y="0"/>
                    <a:pt x="1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6"/>
            <p:cNvSpPr/>
            <p:nvPr/>
          </p:nvSpPr>
          <p:spPr>
            <a:xfrm>
              <a:off x="6228558" y="4244020"/>
              <a:ext cx="77924" cy="85353"/>
            </a:xfrm>
            <a:custGeom>
              <a:avLst/>
              <a:gdLst/>
              <a:ahLst/>
              <a:cxnLst/>
              <a:rect l="l" t="t" r="r" b="b"/>
              <a:pathLst>
                <a:path w="965" h="1057" extrusionOk="0">
                  <a:moveTo>
                    <a:pt x="483" y="1"/>
                  </a:moveTo>
                  <a:cubicBezTo>
                    <a:pt x="216" y="1"/>
                    <a:pt x="0" y="237"/>
                    <a:pt x="0" y="528"/>
                  </a:cubicBezTo>
                  <a:cubicBezTo>
                    <a:pt x="0" y="820"/>
                    <a:pt x="216" y="1056"/>
                    <a:pt x="483" y="1056"/>
                  </a:cubicBezTo>
                  <a:cubicBezTo>
                    <a:pt x="749" y="1056"/>
                    <a:pt x="965" y="820"/>
                    <a:pt x="965" y="528"/>
                  </a:cubicBezTo>
                  <a:cubicBezTo>
                    <a:pt x="965" y="237"/>
                    <a:pt x="749"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6"/>
            <p:cNvSpPr/>
            <p:nvPr/>
          </p:nvSpPr>
          <p:spPr>
            <a:xfrm>
              <a:off x="6907746" y="4103434"/>
              <a:ext cx="361114" cy="155121"/>
            </a:xfrm>
            <a:custGeom>
              <a:avLst/>
              <a:gdLst/>
              <a:ahLst/>
              <a:cxnLst/>
              <a:rect l="l" t="t" r="r" b="b"/>
              <a:pathLst>
                <a:path w="4472" h="1921" extrusionOk="0">
                  <a:moveTo>
                    <a:pt x="2108" y="1"/>
                  </a:moveTo>
                  <a:cubicBezTo>
                    <a:pt x="1192" y="2"/>
                    <a:pt x="90" y="502"/>
                    <a:pt x="0" y="1914"/>
                  </a:cubicBezTo>
                  <a:lnTo>
                    <a:pt x="79" y="1919"/>
                  </a:lnTo>
                  <a:cubicBezTo>
                    <a:pt x="166" y="563"/>
                    <a:pt x="1227" y="81"/>
                    <a:pt x="2108" y="81"/>
                  </a:cubicBezTo>
                  <a:lnTo>
                    <a:pt x="2112" y="81"/>
                  </a:lnTo>
                  <a:cubicBezTo>
                    <a:pt x="4192" y="81"/>
                    <a:pt x="4385" y="1844"/>
                    <a:pt x="4393" y="1920"/>
                  </a:cubicBezTo>
                  <a:lnTo>
                    <a:pt x="4472" y="1912"/>
                  </a:lnTo>
                  <a:cubicBezTo>
                    <a:pt x="4471" y="1893"/>
                    <a:pt x="4267" y="1"/>
                    <a:pt x="21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6"/>
            <p:cNvSpPr/>
            <p:nvPr/>
          </p:nvSpPr>
          <p:spPr>
            <a:xfrm>
              <a:off x="6100730" y="4103434"/>
              <a:ext cx="359176" cy="155121"/>
            </a:xfrm>
            <a:custGeom>
              <a:avLst/>
              <a:gdLst/>
              <a:ahLst/>
              <a:cxnLst/>
              <a:rect l="l" t="t" r="r" b="b"/>
              <a:pathLst>
                <a:path w="4448" h="1921" extrusionOk="0">
                  <a:moveTo>
                    <a:pt x="2097" y="1"/>
                  </a:moveTo>
                  <a:cubicBezTo>
                    <a:pt x="1186" y="2"/>
                    <a:pt x="90" y="502"/>
                    <a:pt x="0" y="1914"/>
                  </a:cubicBezTo>
                  <a:lnTo>
                    <a:pt x="79" y="1919"/>
                  </a:lnTo>
                  <a:cubicBezTo>
                    <a:pt x="166" y="563"/>
                    <a:pt x="1220" y="81"/>
                    <a:pt x="2097" y="81"/>
                  </a:cubicBezTo>
                  <a:lnTo>
                    <a:pt x="2100" y="81"/>
                  </a:lnTo>
                  <a:cubicBezTo>
                    <a:pt x="4170" y="81"/>
                    <a:pt x="4365" y="1901"/>
                    <a:pt x="4367" y="1920"/>
                  </a:cubicBezTo>
                  <a:lnTo>
                    <a:pt x="4447" y="1912"/>
                  </a:lnTo>
                  <a:cubicBezTo>
                    <a:pt x="4445" y="1893"/>
                    <a:pt x="4242" y="1"/>
                    <a:pt x="21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6"/>
            <p:cNvSpPr/>
            <p:nvPr/>
          </p:nvSpPr>
          <p:spPr>
            <a:xfrm>
              <a:off x="7410092" y="4194359"/>
              <a:ext cx="98676" cy="55152"/>
            </a:xfrm>
            <a:custGeom>
              <a:avLst/>
              <a:gdLst/>
              <a:ahLst/>
              <a:cxnLst/>
              <a:rect l="l" t="t" r="r" b="b"/>
              <a:pathLst>
                <a:path w="1222" h="683" extrusionOk="0">
                  <a:moveTo>
                    <a:pt x="10" y="1"/>
                  </a:moveTo>
                  <a:cubicBezTo>
                    <a:pt x="5" y="1"/>
                    <a:pt x="0" y="5"/>
                    <a:pt x="0" y="11"/>
                  </a:cubicBezTo>
                  <a:lnTo>
                    <a:pt x="0" y="672"/>
                  </a:lnTo>
                  <a:cubicBezTo>
                    <a:pt x="0" y="679"/>
                    <a:pt x="3" y="682"/>
                    <a:pt x="10" y="682"/>
                  </a:cubicBezTo>
                  <a:lnTo>
                    <a:pt x="1211" y="682"/>
                  </a:lnTo>
                  <a:cubicBezTo>
                    <a:pt x="1216" y="682"/>
                    <a:pt x="1221" y="679"/>
                    <a:pt x="1221" y="672"/>
                  </a:cubicBezTo>
                  <a:lnTo>
                    <a:pt x="1221" y="11"/>
                  </a:lnTo>
                  <a:cubicBezTo>
                    <a:pt x="1221" y="6"/>
                    <a:pt x="1218" y="1"/>
                    <a:pt x="1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6"/>
            <p:cNvSpPr/>
            <p:nvPr/>
          </p:nvSpPr>
          <p:spPr>
            <a:xfrm>
              <a:off x="7530732" y="4190725"/>
              <a:ext cx="98757" cy="55152"/>
            </a:xfrm>
            <a:custGeom>
              <a:avLst/>
              <a:gdLst/>
              <a:ahLst/>
              <a:cxnLst/>
              <a:rect l="l" t="t" r="r" b="b"/>
              <a:pathLst>
                <a:path w="1223" h="683" extrusionOk="0">
                  <a:moveTo>
                    <a:pt x="10" y="0"/>
                  </a:moveTo>
                  <a:cubicBezTo>
                    <a:pt x="5" y="0"/>
                    <a:pt x="0" y="4"/>
                    <a:pt x="0" y="11"/>
                  </a:cubicBezTo>
                  <a:lnTo>
                    <a:pt x="0" y="672"/>
                  </a:lnTo>
                  <a:cubicBezTo>
                    <a:pt x="0" y="678"/>
                    <a:pt x="5" y="683"/>
                    <a:pt x="10" y="683"/>
                  </a:cubicBezTo>
                  <a:lnTo>
                    <a:pt x="1212" y="683"/>
                  </a:lnTo>
                  <a:cubicBezTo>
                    <a:pt x="1217" y="683"/>
                    <a:pt x="1223" y="678"/>
                    <a:pt x="1223" y="672"/>
                  </a:cubicBezTo>
                  <a:lnTo>
                    <a:pt x="1223" y="11"/>
                  </a:lnTo>
                  <a:cubicBezTo>
                    <a:pt x="1223" y="5"/>
                    <a:pt x="1218" y="0"/>
                    <a:pt x="12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6"/>
            <p:cNvSpPr/>
            <p:nvPr/>
          </p:nvSpPr>
          <p:spPr>
            <a:xfrm>
              <a:off x="5877134" y="4051754"/>
              <a:ext cx="98838" cy="55152"/>
            </a:xfrm>
            <a:custGeom>
              <a:avLst/>
              <a:gdLst/>
              <a:ahLst/>
              <a:cxnLst/>
              <a:rect l="l" t="t" r="r" b="b"/>
              <a:pathLst>
                <a:path w="1224" h="683" extrusionOk="0">
                  <a:moveTo>
                    <a:pt x="11" y="0"/>
                  </a:moveTo>
                  <a:cubicBezTo>
                    <a:pt x="6" y="0"/>
                    <a:pt x="1" y="4"/>
                    <a:pt x="1" y="11"/>
                  </a:cubicBezTo>
                  <a:lnTo>
                    <a:pt x="1" y="672"/>
                  </a:lnTo>
                  <a:cubicBezTo>
                    <a:pt x="1" y="677"/>
                    <a:pt x="6" y="682"/>
                    <a:pt x="11" y="682"/>
                  </a:cubicBezTo>
                  <a:lnTo>
                    <a:pt x="1213" y="682"/>
                  </a:lnTo>
                  <a:cubicBezTo>
                    <a:pt x="1218" y="682"/>
                    <a:pt x="1223" y="678"/>
                    <a:pt x="1223" y="672"/>
                  </a:cubicBezTo>
                  <a:lnTo>
                    <a:pt x="1223" y="11"/>
                  </a:lnTo>
                  <a:cubicBezTo>
                    <a:pt x="1223" y="5"/>
                    <a:pt x="1219" y="0"/>
                    <a:pt x="1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6"/>
            <p:cNvSpPr/>
            <p:nvPr/>
          </p:nvSpPr>
          <p:spPr>
            <a:xfrm>
              <a:off x="6988254" y="3240217"/>
              <a:ext cx="358449" cy="358369"/>
            </a:xfrm>
            <a:custGeom>
              <a:avLst/>
              <a:gdLst/>
              <a:ahLst/>
              <a:cxnLst/>
              <a:rect l="l" t="t" r="r" b="b"/>
              <a:pathLst>
                <a:path w="4439" h="4438" extrusionOk="0">
                  <a:moveTo>
                    <a:pt x="2219" y="0"/>
                  </a:moveTo>
                  <a:cubicBezTo>
                    <a:pt x="994" y="0"/>
                    <a:pt x="1" y="995"/>
                    <a:pt x="1" y="2219"/>
                  </a:cubicBezTo>
                  <a:cubicBezTo>
                    <a:pt x="1" y="3445"/>
                    <a:pt x="994" y="4438"/>
                    <a:pt x="2219" y="4438"/>
                  </a:cubicBezTo>
                  <a:cubicBezTo>
                    <a:pt x="3445" y="4438"/>
                    <a:pt x="4438" y="3445"/>
                    <a:pt x="4438" y="2219"/>
                  </a:cubicBezTo>
                  <a:cubicBezTo>
                    <a:pt x="4438" y="995"/>
                    <a:pt x="3445" y="0"/>
                    <a:pt x="2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6"/>
            <p:cNvSpPr/>
            <p:nvPr/>
          </p:nvSpPr>
          <p:spPr>
            <a:xfrm>
              <a:off x="7089433" y="3328880"/>
              <a:ext cx="156171" cy="156171"/>
            </a:xfrm>
            <a:custGeom>
              <a:avLst/>
              <a:gdLst/>
              <a:ahLst/>
              <a:cxnLst/>
              <a:rect l="l" t="t" r="r" b="b"/>
              <a:pathLst>
                <a:path w="1934" h="1934" extrusionOk="0">
                  <a:moveTo>
                    <a:pt x="966" y="0"/>
                  </a:moveTo>
                  <a:cubicBezTo>
                    <a:pt x="432" y="0"/>
                    <a:pt x="0" y="434"/>
                    <a:pt x="0" y="968"/>
                  </a:cubicBezTo>
                  <a:cubicBezTo>
                    <a:pt x="0" y="1502"/>
                    <a:pt x="432" y="1934"/>
                    <a:pt x="966" y="1934"/>
                  </a:cubicBezTo>
                  <a:cubicBezTo>
                    <a:pt x="1500" y="1934"/>
                    <a:pt x="1934" y="1502"/>
                    <a:pt x="1934" y="968"/>
                  </a:cubicBezTo>
                  <a:cubicBezTo>
                    <a:pt x="1934" y="434"/>
                    <a:pt x="1500" y="0"/>
                    <a:pt x="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6"/>
            <p:cNvSpPr/>
            <p:nvPr/>
          </p:nvSpPr>
          <p:spPr>
            <a:xfrm>
              <a:off x="7004807" y="3494660"/>
              <a:ext cx="325342" cy="352474"/>
            </a:xfrm>
            <a:custGeom>
              <a:avLst/>
              <a:gdLst/>
              <a:ahLst/>
              <a:cxnLst/>
              <a:rect l="l" t="t" r="r" b="b"/>
              <a:pathLst>
                <a:path w="4029" h="4365" extrusionOk="0">
                  <a:moveTo>
                    <a:pt x="1" y="0"/>
                  </a:moveTo>
                  <a:lnTo>
                    <a:pt x="2014" y="4364"/>
                  </a:lnTo>
                  <a:lnTo>
                    <a:pt x="40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 name="Google Shape;545;p36"/>
          <p:cNvSpPr txBox="1">
            <a:spLocks noGrp="1"/>
          </p:cNvSpPr>
          <p:nvPr>
            <p:ph type="subTitle" idx="1"/>
          </p:nvPr>
        </p:nvSpPr>
        <p:spPr>
          <a:xfrm>
            <a:off x="1608135" y="2093932"/>
            <a:ext cx="5909056" cy="1298610"/>
          </a:xfrm>
          <a:prstGeom prst="rect">
            <a:avLst/>
          </a:prstGeom>
        </p:spPr>
        <p:txBody>
          <a:bodyPr spcFirstLastPara="1" wrap="square" lIns="91425" tIns="91425" rIns="91425" bIns="91425" anchor="t" anchorCtr="0">
            <a:noAutofit/>
          </a:bodyPr>
          <a:lstStyle/>
          <a:p>
            <a:pPr lvl="0" indent="-457200" algn="l" rtl="0">
              <a:lnSpc>
                <a:spcPct val="150000"/>
              </a:lnSpc>
              <a:spcBef>
                <a:spcPts val="0"/>
              </a:spcBef>
              <a:spcAft>
                <a:spcPts val="0"/>
              </a:spcAft>
              <a:buClr>
                <a:srgbClr val="000000"/>
              </a:buClr>
              <a:buSzPct val="100000"/>
              <a:buFont typeface="+mj-lt"/>
              <a:buAutoNum type="alphaUcPeriod"/>
            </a:pPr>
            <a:r>
              <a:rPr lang="en-US" sz="2400" dirty="0">
                <a:solidFill>
                  <a:srgbClr val="000000"/>
                </a:solidFill>
              </a:rPr>
              <a:t>T</a:t>
            </a:r>
            <a:r>
              <a:rPr lang="en" sz="2400" dirty="0" err="1">
                <a:solidFill>
                  <a:srgbClr val="000000"/>
                </a:solidFill>
              </a:rPr>
              <a:t>raffic</a:t>
            </a:r>
            <a:r>
              <a:rPr lang="en" sz="2400" dirty="0">
                <a:solidFill>
                  <a:srgbClr val="000000"/>
                </a:solidFill>
              </a:rPr>
              <a:t> in big cities</a:t>
            </a:r>
          </a:p>
          <a:p>
            <a:pPr lvl="0" indent="-457200" algn="l" rtl="0">
              <a:lnSpc>
                <a:spcPct val="150000"/>
              </a:lnSpc>
              <a:spcBef>
                <a:spcPts val="0"/>
              </a:spcBef>
              <a:spcAft>
                <a:spcPts val="0"/>
              </a:spcAft>
              <a:buClr>
                <a:srgbClr val="000000"/>
              </a:buClr>
              <a:buSzPct val="100000"/>
              <a:buFont typeface="+mj-lt"/>
              <a:buAutoNum type="alphaUcPeriod"/>
            </a:pPr>
            <a:r>
              <a:rPr lang="en-US" sz="2400" dirty="0">
                <a:solidFill>
                  <a:srgbClr val="000000"/>
                </a:solidFill>
              </a:rPr>
              <a:t>T</a:t>
            </a:r>
            <a:r>
              <a:rPr lang="en" sz="2400" dirty="0">
                <a:solidFill>
                  <a:srgbClr val="000000"/>
                </a:solidFill>
              </a:rPr>
              <a:t>he population increase in Mumbai</a:t>
            </a:r>
          </a:p>
          <a:p>
            <a:pPr lvl="0" indent="-457200" algn="l" rtl="0">
              <a:lnSpc>
                <a:spcPct val="150000"/>
              </a:lnSpc>
              <a:spcBef>
                <a:spcPts val="0"/>
              </a:spcBef>
              <a:spcAft>
                <a:spcPts val="0"/>
              </a:spcAft>
              <a:buClr>
                <a:srgbClr val="000000"/>
              </a:buClr>
              <a:buSzPct val="100000"/>
              <a:buFont typeface="+mj-lt"/>
              <a:buAutoNum type="alphaUcPeriod"/>
            </a:pPr>
            <a:r>
              <a:rPr lang="en-US" sz="2400" dirty="0">
                <a:solidFill>
                  <a:srgbClr val="000000"/>
                </a:solidFill>
              </a:rPr>
              <a:t>T</a:t>
            </a:r>
            <a:r>
              <a:rPr lang="en" sz="2400" dirty="0">
                <a:solidFill>
                  <a:srgbClr val="000000"/>
                </a:solidFill>
              </a:rPr>
              <a:t>he traffic problems in Mumbai</a:t>
            </a:r>
            <a:endParaRPr sz="2400" dirty="0">
              <a:solidFill>
                <a:srgbClr val="000000"/>
              </a:solidFill>
            </a:endParaRPr>
          </a:p>
        </p:txBody>
      </p:sp>
      <p:sp>
        <p:nvSpPr>
          <p:cNvPr id="604" name="Google Shape;604;p36">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6">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6">
            <a:hlinkClick r:id="rId5"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 name="Google Shape;607;p36"/>
          <p:cNvGrpSpPr/>
          <p:nvPr/>
        </p:nvGrpSpPr>
        <p:grpSpPr>
          <a:xfrm>
            <a:off x="480570" y="460939"/>
            <a:ext cx="271609" cy="249173"/>
            <a:chOff x="6319908" y="3696721"/>
            <a:chExt cx="373963" cy="343119"/>
          </a:xfrm>
        </p:grpSpPr>
        <p:sp>
          <p:nvSpPr>
            <p:cNvPr id="608" name="Google Shape;608;p36"/>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6"/>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6"/>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 name="Google Shape;611;p36"/>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6"/>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6">
            <a:hlinkClick r:id="rId6"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6"/>
          <p:cNvSpPr/>
          <p:nvPr/>
        </p:nvSpPr>
        <p:spPr>
          <a:xfrm>
            <a:off x="-199825" y="2931350"/>
            <a:ext cx="6614843" cy="1891000"/>
          </a:xfrm>
          <a:custGeom>
            <a:avLst/>
            <a:gdLst/>
            <a:ahLst/>
            <a:cxnLst/>
            <a:rect l="l" t="t" r="r" b="b"/>
            <a:pathLst>
              <a:path w="199193" h="75640" extrusionOk="0">
                <a:moveTo>
                  <a:pt x="199193" y="43402"/>
                </a:moveTo>
                <a:cubicBezTo>
                  <a:pt x="189770" y="44509"/>
                  <a:pt x="161247" y="44710"/>
                  <a:pt x="142655" y="50045"/>
                </a:cubicBezTo>
                <a:cubicBezTo>
                  <a:pt x="124063" y="55381"/>
                  <a:pt x="100817" y="78137"/>
                  <a:pt x="87639" y="75415"/>
                </a:cubicBezTo>
                <a:cubicBezTo>
                  <a:pt x="74461" y="72693"/>
                  <a:pt x="73124" y="40025"/>
                  <a:pt x="63586" y="33711"/>
                </a:cubicBezTo>
                <a:cubicBezTo>
                  <a:pt x="54048" y="27397"/>
                  <a:pt x="41008" y="43152"/>
                  <a:pt x="30410" y="37533"/>
                </a:cubicBezTo>
                <a:cubicBezTo>
                  <a:pt x="19812" y="31915"/>
                  <a:pt x="5068" y="6256"/>
                  <a:pt x="0" y="0"/>
                </a:cubicBezTo>
              </a:path>
            </a:pathLst>
          </a:custGeom>
          <a:noFill/>
          <a:ln w="19050" cap="flat" cmpd="sng">
            <a:solidFill>
              <a:schemeClr val="dk2"/>
            </a:solidFill>
            <a:prstDash val="dash"/>
            <a:round/>
            <a:headEnd type="none" w="med" len="med"/>
            <a:tailEnd type="none" w="med" len="med"/>
          </a:ln>
        </p:spPr>
      </p:sp>
      <p:sp>
        <p:nvSpPr>
          <p:cNvPr id="619" name="Google Shape;619;p36"/>
          <p:cNvSpPr/>
          <p:nvPr/>
        </p:nvSpPr>
        <p:spPr>
          <a:xfrm>
            <a:off x="4363305" y="128708"/>
            <a:ext cx="4761200" cy="1781400"/>
          </a:xfrm>
          <a:custGeom>
            <a:avLst/>
            <a:gdLst/>
            <a:ahLst/>
            <a:cxnLst/>
            <a:rect l="l" t="t" r="r" b="b"/>
            <a:pathLst>
              <a:path w="190448" h="71256" extrusionOk="0">
                <a:moveTo>
                  <a:pt x="0" y="0"/>
                </a:moveTo>
                <a:cubicBezTo>
                  <a:pt x="7704" y="4634"/>
                  <a:pt x="33537" y="16103"/>
                  <a:pt x="46222" y="27803"/>
                </a:cubicBezTo>
                <a:cubicBezTo>
                  <a:pt x="58907" y="39503"/>
                  <a:pt x="52072" y="65105"/>
                  <a:pt x="76110" y="70202"/>
                </a:cubicBezTo>
                <a:cubicBezTo>
                  <a:pt x="100148" y="75299"/>
                  <a:pt x="171392" y="60355"/>
                  <a:pt x="190448" y="58386"/>
                </a:cubicBezTo>
              </a:path>
            </a:pathLst>
          </a:custGeom>
          <a:noFill/>
          <a:ln w="19050" cap="flat" cmpd="sng">
            <a:solidFill>
              <a:schemeClr val="dk2"/>
            </a:solidFill>
            <a:prstDash val="dash"/>
            <a:round/>
            <a:headEnd type="none" w="med" len="med"/>
            <a:tailEnd type="none" w="med" len="med"/>
          </a:ln>
        </p:spPr>
      </p:sp>
      <p:sp>
        <p:nvSpPr>
          <p:cNvPr id="2" name="TextBox 1">
            <a:extLst>
              <a:ext uri="{FF2B5EF4-FFF2-40B4-BE49-F238E27FC236}">
                <a16:creationId xmlns:a16="http://schemas.microsoft.com/office/drawing/2014/main" id="{557C8788-94D5-A058-848B-E6C96EE4C5EF}"/>
              </a:ext>
            </a:extLst>
          </p:cNvPr>
          <p:cNvSpPr txBox="1"/>
          <p:nvPr/>
        </p:nvSpPr>
        <p:spPr>
          <a:xfrm>
            <a:off x="967958" y="224158"/>
            <a:ext cx="7786617" cy="830997"/>
          </a:xfrm>
          <a:prstGeom prst="rect">
            <a:avLst/>
          </a:prstGeom>
          <a:solidFill>
            <a:schemeClr val="accent6"/>
          </a:solidFill>
        </p:spPr>
        <p:txBody>
          <a:bodyPr wrap="square">
            <a:spAutoFit/>
          </a:bodyPr>
          <a:lstStyle/>
          <a:p>
            <a:pPr algn="ctr">
              <a:spcBef>
                <a:spcPts val="600"/>
              </a:spcBef>
              <a:spcAft>
                <a:spcPts val="600"/>
              </a:spcAft>
            </a:pPr>
            <a:r>
              <a:rPr lang="en-US" sz="2400" b="1" dirty="0">
                <a:latin typeface="Albert Sans"/>
                <a:sym typeface="Albert Sans"/>
              </a:rPr>
              <a:t>Ex 2. (p 79) Listen to the recording and choose the correct answer A, B, or C.</a:t>
            </a:r>
            <a:endParaRPr lang="en-US" sz="2400" b="1" dirty="0">
              <a:latin typeface="Calibri (Body)"/>
            </a:endParaRPr>
          </a:p>
        </p:txBody>
      </p:sp>
      <p:sp>
        <p:nvSpPr>
          <p:cNvPr id="544" name="Google Shape;544;p36"/>
          <p:cNvSpPr txBox="1">
            <a:spLocks noGrp="1"/>
          </p:cNvSpPr>
          <p:nvPr>
            <p:ph type="title"/>
          </p:nvPr>
        </p:nvSpPr>
        <p:spPr>
          <a:xfrm>
            <a:off x="1136650" y="1144949"/>
            <a:ext cx="7617925" cy="951300"/>
          </a:xfrm>
          <a:prstGeom prst="rect">
            <a:avLst/>
          </a:prstGeom>
          <a:solidFill>
            <a:schemeClr val="accent6"/>
          </a:solidFill>
          <a:ln w="28575">
            <a:solidFill>
              <a:schemeClr val="tx1"/>
            </a:solidFill>
            <a:prstDash val="lgDash"/>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000000"/>
                </a:solidFill>
              </a:rPr>
              <a:t>T</a:t>
            </a:r>
            <a:r>
              <a:rPr lang="en" dirty="0">
                <a:solidFill>
                  <a:srgbClr val="000000"/>
                </a:solidFill>
              </a:rPr>
              <a:t>he talk is about______.</a:t>
            </a:r>
            <a:endParaRPr dirty="0">
              <a:solidFill>
                <a:srgbClr val="000000"/>
              </a:solidFill>
            </a:endParaRPr>
          </a:p>
        </p:txBody>
      </p:sp>
      <p:pic>
        <p:nvPicPr>
          <p:cNvPr id="1026" name="Picture 2" descr="https://png.pngtree.com/png-vector/20191023/ourlarge/pngtree-vector-speaker-icon-in-creative-design-with-elements-for-mobile-png-image_1856595.jpg"/>
          <p:cNvPicPr>
            <a:picLocks noChangeAspect="1" noChangeArrowheads="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ackgroundRemoval t="10000" b="90000" l="2500" r="95781"/>
                    </a14:imgEffect>
                  </a14:imgLayer>
                </a14:imgProps>
              </a:ext>
              <a:ext uri="{28A0092B-C50C-407E-A947-70E740481C1C}">
                <a14:useLocalDpi xmlns:a14="http://schemas.microsoft.com/office/drawing/2010/main" val="0"/>
              </a:ext>
            </a:extLst>
          </a:blip>
          <a:srcRect/>
          <a:stretch>
            <a:fillRect/>
          </a:stretch>
        </p:blipFill>
        <p:spPr bwMode="auto">
          <a:xfrm>
            <a:off x="447867" y="790597"/>
            <a:ext cx="395108" cy="395108"/>
          </a:xfrm>
          <a:prstGeom prst="rect">
            <a:avLst/>
          </a:prstGeom>
          <a:noFill/>
          <a:extLst>
            <a:ext uri="{909E8E84-426E-40DD-AFC4-6F175D3DCCD1}">
              <a14:hiddenFill xmlns:a14="http://schemas.microsoft.com/office/drawing/2010/main">
                <a:solidFill>
                  <a:srgbClr val="FFFFFF"/>
                </a:solidFill>
              </a14:hiddenFill>
            </a:ext>
          </a:extLst>
        </p:spPr>
      </p:pic>
      <p:pic>
        <p:nvPicPr>
          <p:cNvPr id="3" name="0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2122" y="128708"/>
            <a:ext cx="609600" cy="609600"/>
          </a:xfrm>
          <a:prstGeom prst="rect">
            <a:avLst/>
          </a:prstGeom>
        </p:spPr>
      </p:pic>
      <p:sp>
        <p:nvSpPr>
          <p:cNvPr id="4" name="Rounded Rectangle 3"/>
          <p:cNvSpPr/>
          <p:nvPr/>
        </p:nvSpPr>
        <p:spPr>
          <a:xfrm>
            <a:off x="328683" y="3910099"/>
            <a:ext cx="5770259" cy="783193"/>
          </a:xfrm>
          <a:prstGeom prst="round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ctr">
              <a:buSzPct val="100000"/>
            </a:pPr>
            <a:r>
              <a:rPr lang="en-US" sz="2000" dirty="0">
                <a:solidFill>
                  <a:srgbClr val="000000"/>
                </a:solidFill>
                <a:latin typeface="Albert Sans"/>
                <a:ea typeface="Albert Sans"/>
                <a:cs typeface="Albert Sans"/>
                <a:sym typeface="Albert Sans"/>
              </a:rPr>
              <a:t>Big cities around the world </a:t>
            </a:r>
            <a:r>
              <a:rPr lang="en-US" sz="2000" dirty="0">
                <a:solidFill>
                  <a:srgbClr val="FF0000"/>
                </a:solidFill>
                <a:latin typeface="Albert Sans"/>
                <a:ea typeface="Albert Sans"/>
                <a:cs typeface="Albert Sans"/>
                <a:sym typeface="Albert Sans"/>
              </a:rPr>
              <a:t>have traffic problems. Mumbai in India is one of them.</a:t>
            </a:r>
          </a:p>
        </p:txBody>
      </p:sp>
      <p:sp>
        <p:nvSpPr>
          <p:cNvPr id="86" name="Google Shape;545;p36"/>
          <p:cNvSpPr txBox="1">
            <a:spLocks/>
          </p:cNvSpPr>
          <p:nvPr/>
        </p:nvSpPr>
        <p:spPr>
          <a:xfrm>
            <a:off x="1608135" y="3192258"/>
            <a:ext cx="5909056" cy="5826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lbert Sans"/>
              <a:buNone/>
              <a:defRPr sz="16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160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160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160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160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160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160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1600"/>
              </a:spcBef>
              <a:spcAft>
                <a:spcPts val="160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indent="-457200">
              <a:lnSpc>
                <a:spcPct val="150000"/>
              </a:lnSpc>
              <a:buClr>
                <a:srgbClr val="FF0000"/>
              </a:buClr>
              <a:buSzPct val="100000"/>
              <a:buFont typeface="+mj-lt"/>
              <a:buAutoNum type="alphaUcPeriod" startAt="3"/>
            </a:pPr>
            <a:r>
              <a:rPr lang="en-US" sz="2400" dirty="0" smtClean="0">
                <a:solidFill>
                  <a:srgbClr val="FF0000"/>
                </a:solidFill>
              </a:rPr>
              <a:t>The traffic problems in Mumbai</a:t>
            </a:r>
            <a:endParaRPr lang="en-US" sz="2400"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randombar(horizontal)">
                                      <p:cBhvr>
                                        <p:cTn id="25"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1026"/>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6591" fill="hold"/>
                                        <p:tgtEl>
                                          <p:spTgt spid="3"/>
                                        </p:tgtEl>
                                      </p:cBhvr>
                                    </p:cmd>
                                  </p:childTnLst>
                                </p:cTn>
                              </p:par>
                            </p:childTnLst>
                          </p:cTn>
                        </p:par>
                      </p:childTnLst>
                    </p:cTn>
                  </p:par>
                </p:childTnLst>
              </p:cTn>
              <p:nextCondLst>
                <p:cond evt="onClick" delay="0">
                  <p:tgtEl>
                    <p:spTgt spid="1026"/>
                  </p:tgtEl>
                </p:cond>
              </p:nextCondLst>
            </p:seq>
          </p:childTnLst>
        </p:cTn>
      </p:par>
    </p:tnLst>
    <p:bldLst>
      <p:bldP spid="4" grpId="0" animBg="1"/>
      <p:bldP spid="8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38"/>
          <p:cNvSpPr/>
          <p:nvPr/>
        </p:nvSpPr>
        <p:spPr>
          <a:xfrm>
            <a:off x="1277947" y="1156905"/>
            <a:ext cx="7096075" cy="419400"/>
          </a:xfrm>
          <a:prstGeom prst="roundRect">
            <a:avLst>
              <a:gd name="adj" fmla="val 16667"/>
            </a:avLst>
          </a:prstGeom>
          <a:solidFill>
            <a:schemeClr val="accent3">
              <a:lumMod val="40000"/>
              <a:lumOff val="6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r>
              <a:rPr lang="en-US" sz="2000" b="1" dirty="0">
                <a:solidFill>
                  <a:schemeClr val="tx1"/>
                </a:solidFill>
                <a:latin typeface="Albert Sans"/>
                <a:ea typeface="Albert Sans"/>
                <a:cs typeface="Albert Sans"/>
                <a:sym typeface="Albert Sans"/>
              </a:rPr>
              <a:t>1. </a:t>
            </a:r>
            <a:r>
              <a:rPr lang="en-US" sz="2000" dirty="0">
                <a:latin typeface="Albert Sans"/>
                <a:ea typeface="Albert Sans"/>
                <a:cs typeface="Albert Sans"/>
                <a:sym typeface="Albert Sans"/>
              </a:rPr>
              <a:t>Traffic _______ happen nearly every day in </a:t>
            </a:r>
            <a:r>
              <a:rPr lang="en-US" sz="2000" dirty="0">
                <a:latin typeface="Albert Sans"/>
                <a:ea typeface="Albert Sans"/>
                <a:cs typeface="Albert Sans"/>
              </a:rPr>
              <a:t>Mumbai.</a:t>
            </a:r>
            <a:endParaRPr sz="2000" dirty="0">
              <a:latin typeface="Albert Sans"/>
              <a:ea typeface="Albert Sans"/>
              <a:cs typeface="Albert Sans"/>
            </a:endParaRPr>
          </a:p>
        </p:txBody>
      </p:sp>
      <p:sp>
        <p:nvSpPr>
          <p:cNvPr id="684" name="Google Shape;684;p38"/>
          <p:cNvSpPr/>
          <p:nvPr/>
        </p:nvSpPr>
        <p:spPr>
          <a:xfrm>
            <a:off x="1277947" y="1854871"/>
            <a:ext cx="7096075" cy="695483"/>
          </a:xfrm>
          <a:prstGeom prst="roundRect">
            <a:avLst>
              <a:gd name="adj" fmla="val 16667"/>
            </a:avLst>
          </a:prstGeom>
          <a:solidFill>
            <a:schemeClr val="accent1">
              <a:lumMod val="40000"/>
              <a:lumOff val="6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r>
              <a:rPr lang="en-US" sz="2000" b="1" dirty="0">
                <a:solidFill>
                  <a:schemeClr val="tx1"/>
                </a:solidFill>
                <a:latin typeface="Albert Sans"/>
                <a:ea typeface="Albert Sans"/>
                <a:cs typeface="Albert Sans"/>
              </a:rPr>
              <a:t>2. </a:t>
            </a:r>
            <a:r>
              <a:rPr lang="en-US" sz="2000" dirty="0">
                <a:latin typeface="Albert Sans"/>
                <a:ea typeface="Albert Sans"/>
                <a:cs typeface="Albert Sans"/>
              </a:rPr>
              <a:t>One reason for the traffic _______ is the increase of the population</a:t>
            </a:r>
            <a:r>
              <a:rPr lang="en-US" sz="2000" dirty="0"/>
              <a:t>.</a:t>
            </a:r>
            <a:endParaRPr sz="2000" dirty="0"/>
          </a:p>
        </p:txBody>
      </p:sp>
      <p:sp>
        <p:nvSpPr>
          <p:cNvPr id="685" name="Google Shape;685;p38"/>
          <p:cNvSpPr/>
          <p:nvPr/>
        </p:nvSpPr>
        <p:spPr>
          <a:xfrm>
            <a:off x="1277947" y="2828920"/>
            <a:ext cx="7096075" cy="419400"/>
          </a:xfrm>
          <a:prstGeom prst="roundRect">
            <a:avLst>
              <a:gd name="adj" fmla="val 16667"/>
            </a:avLst>
          </a:prstGeom>
          <a:solidFill>
            <a:schemeClr val="accent5">
              <a:lumMod val="75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r>
              <a:rPr lang="en-US" sz="2000" b="1" dirty="0">
                <a:solidFill>
                  <a:schemeClr val="tx1"/>
                </a:solidFill>
                <a:latin typeface="Albert Sans"/>
                <a:ea typeface="Albert Sans"/>
                <a:cs typeface="Albert Sans"/>
              </a:rPr>
              <a:t>3. </a:t>
            </a:r>
            <a:r>
              <a:rPr lang="en-US" sz="2000" dirty="0">
                <a:latin typeface="Albert Sans"/>
                <a:ea typeface="Albert Sans"/>
                <a:cs typeface="Albert Sans"/>
              </a:rPr>
              <a:t>Mumbai has nearly _______ million people</a:t>
            </a:r>
            <a:r>
              <a:rPr lang="en-US" sz="2000" dirty="0"/>
              <a:t>.</a:t>
            </a:r>
            <a:endParaRPr sz="2000" dirty="0"/>
          </a:p>
        </p:txBody>
      </p:sp>
      <p:sp>
        <p:nvSpPr>
          <p:cNvPr id="694" name="Google Shape;694;p38">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8">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8">
            <a:hlinkClick r:id="rId5"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7" name="Google Shape;697;p38"/>
          <p:cNvGrpSpPr/>
          <p:nvPr/>
        </p:nvGrpSpPr>
        <p:grpSpPr>
          <a:xfrm>
            <a:off x="480570" y="460939"/>
            <a:ext cx="271609" cy="249173"/>
            <a:chOff x="6319908" y="3696721"/>
            <a:chExt cx="373963" cy="343119"/>
          </a:xfrm>
        </p:grpSpPr>
        <p:sp>
          <p:nvSpPr>
            <p:cNvPr id="698" name="Google Shape;698;p38"/>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8"/>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8"/>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1" name="Google Shape;701;p38"/>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8"/>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8">
            <a:hlinkClick r:id="rId6"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TextBox 26">
            <a:extLst>
              <a:ext uri="{FF2B5EF4-FFF2-40B4-BE49-F238E27FC236}">
                <a16:creationId xmlns:a16="http://schemas.microsoft.com/office/drawing/2014/main" id="{46939068-FF6C-DAE3-3A96-30E71385BAA3}"/>
              </a:ext>
            </a:extLst>
          </p:cNvPr>
          <p:cNvSpPr txBox="1"/>
          <p:nvPr/>
        </p:nvSpPr>
        <p:spPr>
          <a:xfrm>
            <a:off x="1010600" y="161616"/>
            <a:ext cx="7363425" cy="830997"/>
          </a:xfrm>
          <a:prstGeom prst="rect">
            <a:avLst/>
          </a:prstGeom>
          <a:noFill/>
        </p:spPr>
        <p:txBody>
          <a:bodyPr wrap="square">
            <a:spAutoFit/>
          </a:bodyPr>
          <a:lstStyle/>
          <a:p>
            <a:pPr algn="ctr">
              <a:spcBef>
                <a:spcPts val="600"/>
              </a:spcBef>
              <a:spcAft>
                <a:spcPts val="600"/>
              </a:spcAft>
            </a:pPr>
            <a:r>
              <a:rPr lang="en-US" sz="2400" b="1" dirty="0" smtClean="0">
                <a:latin typeface="Albert Sans"/>
                <a:sym typeface="Albert Sans"/>
              </a:rPr>
              <a:t>Ex 3. (p 79) Listen again and write ONE word or number in each gap.</a:t>
            </a:r>
            <a:endParaRPr lang="en-US" sz="2400" b="1" dirty="0">
              <a:latin typeface="Calibri (Body)"/>
            </a:endParaRPr>
          </a:p>
        </p:txBody>
      </p:sp>
      <p:sp>
        <p:nvSpPr>
          <p:cNvPr id="31" name="Google Shape;685;p38"/>
          <p:cNvSpPr/>
          <p:nvPr/>
        </p:nvSpPr>
        <p:spPr>
          <a:xfrm>
            <a:off x="1277947" y="3526886"/>
            <a:ext cx="7096075" cy="419400"/>
          </a:xfrm>
          <a:prstGeom prst="roundRect">
            <a:avLst>
              <a:gd name="adj" fmla="val 16667"/>
            </a:avLst>
          </a:prstGeom>
          <a:solidFill>
            <a:srgbClr val="92D050"/>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r>
              <a:rPr lang="en-US" sz="2000" b="1" dirty="0">
                <a:solidFill>
                  <a:schemeClr val="tx1"/>
                </a:solidFill>
                <a:latin typeface="Albert Sans"/>
                <a:ea typeface="Albert Sans"/>
                <a:cs typeface="Albert Sans"/>
              </a:rPr>
              <a:t>4. </a:t>
            </a:r>
            <a:r>
              <a:rPr lang="en-US" sz="2000" dirty="0">
                <a:latin typeface="Albert Sans"/>
                <a:ea typeface="Albert Sans"/>
                <a:cs typeface="Albert Sans"/>
              </a:rPr>
              <a:t>The _______ in Mumbai are narrow</a:t>
            </a:r>
            <a:r>
              <a:rPr lang="en-US" sz="2000" dirty="0"/>
              <a:t>.</a:t>
            </a:r>
            <a:endParaRPr sz="2000" dirty="0"/>
          </a:p>
        </p:txBody>
      </p:sp>
      <p:sp>
        <p:nvSpPr>
          <p:cNvPr id="32" name="Google Shape;685;p38"/>
          <p:cNvSpPr/>
          <p:nvPr/>
        </p:nvSpPr>
        <p:spPr>
          <a:xfrm>
            <a:off x="1277947" y="4224853"/>
            <a:ext cx="7096075" cy="419400"/>
          </a:xfrm>
          <a:prstGeom prst="roundRect">
            <a:avLst>
              <a:gd name="adj" fmla="val 16667"/>
            </a:avLst>
          </a:prstGeom>
          <a:solidFill>
            <a:schemeClr val="accent1">
              <a:lumMod val="60000"/>
              <a:lumOff val="4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r>
              <a:rPr lang="en-US" sz="2000" b="1" dirty="0" smtClean="0">
                <a:solidFill>
                  <a:schemeClr val="tx1"/>
                </a:solidFill>
                <a:latin typeface="Albert Sans"/>
                <a:ea typeface="Albert Sans"/>
                <a:cs typeface="Albert Sans"/>
              </a:rPr>
              <a:t>5. </a:t>
            </a:r>
            <a:r>
              <a:rPr lang="en-US" sz="2000" dirty="0" smtClean="0">
                <a:latin typeface="Albert Sans"/>
                <a:ea typeface="Albert Sans"/>
                <a:cs typeface="Albert Sans"/>
              </a:rPr>
              <a:t>Many </a:t>
            </a:r>
            <a:r>
              <a:rPr lang="en-US" sz="2000" dirty="0">
                <a:latin typeface="Albert Sans"/>
                <a:ea typeface="Albert Sans"/>
                <a:cs typeface="Albert Sans"/>
              </a:rPr>
              <a:t>road users do not _______ the traffic rules.</a:t>
            </a:r>
            <a:endParaRPr sz="2000" dirty="0">
              <a:latin typeface="Albert Sans"/>
              <a:ea typeface="Albert Sans"/>
              <a:cs typeface="Albert Sans"/>
            </a:endParaRPr>
          </a:p>
        </p:txBody>
      </p:sp>
      <p:pic>
        <p:nvPicPr>
          <p:cNvPr id="34" name="Picture 2" descr="https://png.pngtree.com/png-vector/20191023/ourlarge/pngtree-vector-speaker-icon-in-creative-design-with-elements-for-mobile-png-image_1856595.jpg"/>
          <p:cNvPicPr>
            <a:picLocks noChangeAspect="1" noChangeArrowheads="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ackgroundRemoval t="10000" b="90000" l="2500" r="95781"/>
                    </a14:imgEffect>
                  </a14:imgLayer>
                </a14:imgProps>
              </a:ext>
              <a:ext uri="{28A0092B-C50C-407E-A947-70E740481C1C}">
                <a14:useLocalDpi xmlns:a14="http://schemas.microsoft.com/office/drawing/2010/main" val="0"/>
              </a:ext>
            </a:extLst>
          </a:blip>
          <a:srcRect/>
          <a:stretch>
            <a:fillRect/>
          </a:stretch>
        </p:blipFill>
        <p:spPr bwMode="auto">
          <a:xfrm>
            <a:off x="463087" y="779392"/>
            <a:ext cx="395108" cy="395108"/>
          </a:xfrm>
          <a:prstGeom prst="rect">
            <a:avLst/>
          </a:prstGeom>
          <a:noFill/>
          <a:extLst>
            <a:ext uri="{909E8E84-426E-40DD-AFC4-6F175D3DCCD1}">
              <a14:hiddenFill xmlns:a14="http://schemas.microsoft.com/office/drawing/2010/main">
                <a:solidFill>
                  <a:srgbClr val="FFFFFF"/>
                </a:solidFill>
              </a14:hiddenFill>
            </a:ext>
          </a:extLst>
        </p:spPr>
      </p:pic>
      <p:pic>
        <p:nvPicPr>
          <p:cNvPr id="35" name="0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2122" y="128708"/>
            <a:ext cx="609600" cy="609600"/>
          </a:xfrm>
          <a:prstGeom prst="rect">
            <a:avLst/>
          </a:prstGeom>
        </p:spPr>
      </p:pic>
      <p:sp>
        <p:nvSpPr>
          <p:cNvPr id="36" name="TextBox 35">
            <a:extLst>
              <a:ext uri="{FF2B5EF4-FFF2-40B4-BE49-F238E27FC236}">
                <a16:creationId xmlns:a16="http://schemas.microsoft.com/office/drawing/2014/main" id="{46939068-FF6C-DAE3-3A96-30E71385BAA3}"/>
              </a:ext>
            </a:extLst>
          </p:cNvPr>
          <p:cNvSpPr txBox="1"/>
          <p:nvPr/>
        </p:nvSpPr>
        <p:spPr>
          <a:xfrm>
            <a:off x="982828" y="435488"/>
            <a:ext cx="7363425" cy="461665"/>
          </a:xfrm>
          <a:prstGeom prst="rect">
            <a:avLst/>
          </a:prstGeom>
          <a:noFill/>
        </p:spPr>
        <p:txBody>
          <a:bodyPr wrap="square">
            <a:spAutoFit/>
          </a:bodyPr>
          <a:lstStyle/>
          <a:p>
            <a:pPr algn="ctr">
              <a:spcBef>
                <a:spcPts val="600"/>
              </a:spcBef>
              <a:spcAft>
                <a:spcPts val="600"/>
              </a:spcAft>
            </a:pPr>
            <a:r>
              <a:rPr lang="en-US" sz="2400" b="1" dirty="0" smtClean="0">
                <a:latin typeface="Albert Sans"/>
                <a:sym typeface="Albert Sans"/>
              </a:rPr>
              <a:t>Ex 3. (p 79) Underline the keywords.</a:t>
            </a:r>
            <a:endParaRPr lang="en-US" sz="2400" b="1" dirty="0">
              <a:latin typeface="Calibri (Body)"/>
            </a:endParaRPr>
          </a:p>
        </p:txBody>
      </p:sp>
      <p:sp>
        <p:nvSpPr>
          <p:cNvPr id="37" name="Google Shape;683;p38"/>
          <p:cNvSpPr/>
          <p:nvPr/>
        </p:nvSpPr>
        <p:spPr>
          <a:xfrm>
            <a:off x="1292817" y="1156905"/>
            <a:ext cx="7096075" cy="419400"/>
          </a:xfrm>
          <a:prstGeom prst="roundRect">
            <a:avLst>
              <a:gd name="adj" fmla="val 16667"/>
            </a:avLst>
          </a:prstGeom>
          <a:solidFill>
            <a:schemeClr val="accent3">
              <a:lumMod val="40000"/>
              <a:lumOff val="6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r>
              <a:rPr lang="en-US" sz="2000" b="1" dirty="0">
                <a:solidFill>
                  <a:schemeClr val="tx1"/>
                </a:solidFill>
                <a:latin typeface="Albert Sans"/>
                <a:ea typeface="Albert Sans"/>
                <a:cs typeface="Albert Sans"/>
                <a:sym typeface="Albert Sans"/>
              </a:rPr>
              <a:t>1. </a:t>
            </a:r>
            <a:r>
              <a:rPr lang="en-US" sz="2000" dirty="0">
                <a:solidFill>
                  <a:srgbClr val="FF0000"/>
                </a:solidFill>
                <a:latin typeface="Albert Sans"/>
                <a:ea typeface="Albert Sans"/>
                <a:cs typeface="Albert Sans"/>
                <a:sym typeface="Albert Sans"/>
              </a:rPr>
              <a:t>Traffic</a:t>
            </a:r>
            <a:r>
              <a:rPr lang="en-US" sz="2000" dirty="0">
                <a:latin typeface="Albert Sans"/>
                <a:ea typeface="Albert Sans"/>
                <a:cs typeface="Albert Sans"/>
                <a:sym typeface="Albert Sans"/>
              </a:rPr>
              <a:t> _______ </a:t>
            </a:r>
            <a:r>
              <a:rPr lang="en-US" sz="2000" dirty="0">
                <a:solidFill>
                  <a:srgbClr val="FF0000"/>
                </a:solidFill>
                <a:latin typeface="Albert Sans"/>
                <a:ea typeface="Albert Sans"/>
                <a:cs typeface="Albert Sans"/>
                <a:sym typeface="Albert Sans"/>
              </a:rPr>
              <a:t>happen nearly every day </a:t>
            </a:r>
            <a:r>
              <a:rPr lang="en-US" sz="2000" dirty="0">
                <a:latin typeface="Albert Sans"/>
                <a:ea typeface="Albert Sans"/>
                <a:cs typeface="Albert Sans"/>
                <a:sym typeface="Albert Sans"/>
              </a:rPr>
              <a:t>in </a:t>
            </a:r>
            <a:r>
              <a:rPr lang="en-US" sz="2000" dirty="0">
                <a:latin typeface="Albert Sans"/>
                <a:ea typeface="Albert Sans"/>
                <a:cs typeface="Albert Sans"/>
              </a:rPr>
              <a:t>Mumbai.</a:t>
            </a:r>
            <a:endParaRPr sz="2000" dirty="0">
              <a:latin typeface="Albert Sans"/>
              <a:ea typeface="Albert Sans"/>
              <a:cs typeface="Albert Sans"/>
            </a:endParaRPr>
          </a:p>
        </p:txBody>
      </p:sp>
      <p:sp>
        <p:nvSpPr>
          <p:cNvPr id="38" name="Google Shape;684;p38"/>
          <p:cNvSpPr/>
          <p:nvPr/>
        </p:nvSpPr>
        <p:spPr>
          <a:xfrm>
            <a:off x="1292817" y="1854871"/>
            <a:ext cx="7096075" cy="695483"/>
          </a:xfrm>
          <a:prstGeom prst="roundRect">
            <a:avLst>
              <a:gd name="adj" fmla="val 16667"/>
            </a:avLst>
          </a:prstGeom>
          <a:solidFill>
            <a:schemeClr val="accent1">
              <a:lumMod val="40000"/>
              <a:lumOff val="6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r>
              <a:rPr lang="en-US" sz="2000" b="1" dirty="0">
                <a:solidFill>
                  <a:schemeClr val="tx1"/>
                </a:solidFill>
                <a:latin typeface="Albert Sans"/>
                <a:ea typeface="Albert Sans"/>
                <a:cs typeface="Albert Sans"/>
              </a:rPr>
              <a:t>2. </a:t>
            </a:r>
            <a:r>
              <a:rPr lang="en-US" sz="2000" dirty="0">
                <a:solidFill>
                  <a:srgbClr val="FF0000"/>
                </a:solidFill>
                <a:latin typeface="Albert Sans"/>
                <a:ea typeface="Albert Sans"/>
                <a:cs typeface="Albert Sans"/>
              </a:rPr>
              <a:t>One reason for</a:t>
            </a:r>
            <a:r>
              <a:rPr lang="en-US" sz="2000" dirty="0">
                <a:latin typeface="Albert Sans"/>
                <a:ea typeface="Albert Sans"/>
                <a:cs typeface="Albert Sans"/>
              </a:rPr>
              <a:t> the </a:t>
            </a:r>
            <a:r>
              <a:rPr lang="en-US" sz="2000" dirty="0">
                <a:solidFill>
                  <a:srgbClr val="FF0000"/>
                </a:solidFill>
                <a:latin typeface="Albert Sans"/>
                <a:ea typeface="Albert Sans"/>
                <a:cs typeface="Albert Sans"/>
              </a:rPr>
              <a:t>traffic</a:t>
            </a:r>
            <a:r>
              <a:rPr lang="en-US" sz="2000" dirty="0">
                <a:latin typeface="Albert Sans"/>
                <a:ea typeface="Albert Sans"/>
                <a:cs typeface="Albert Sans"/>
              </a:rPr>
              <a:t> _______ is the </a:t>
            </a:r>
            <a:r>
              <a:rPr lang="en-US" sz="2000" dirty="0">
                <a:solidFill>
                  <a:srgbClr val="FF0000"/>
                </a:solidFill>
                <a:latin typeface="Albert Sans"/>
                <a:ea typeface="Albert Sans"/>
                <a:cs typeface="Albert Sans"/>
              </a:rPr>
              <a:t>increase of the population</a:t>
            </a:r>
            <a:r>
              <a:rPr lang="en-US" sz="2000" dirty="0">
                <a:solidFill>
                  <a:srgbClr val="FF0000"/>
                </a:solidFill>
              </a:rPr>
              <a:t>.</a:t>
            </a:r>
            <a:endParaRPr sz="2000" dirty="0">
              <a:solidFill>
                <a:srgbClr val="FF0000"/>
              </a:solidFill>
            </a:endParaRPr>
          </a:p>
        </p:txBody>
      </p:sp>
      <p:sp>
        <p:nvSpPr>
          <p:cNvPr id="39" name="Google Shape;685;p38"/>
          <p:cNvSpPr/>
          <p:nvPr/>
        </p:nvSpPr>
        <p:spPr>
          <a:xfrm>
            <a:off x="1292817" y="2828920"/>
            <a:ext cx="7096075" cy="419400"/>
          </a:xfrm>
          <a:prstGeom prst="roundRect">
            <a:avLst>
              <a:gd name="adj" fmla="val 16667"/>
            </a:avLst>
          </a:prstGeom>
          <a:solidFill>
            <a:schemeClr val="accent5">
              <a:lumMod val="75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r>
              <a:rPr lang="en-US" sz="2000" b="1" dirty="0">
                <a:solidFill>
                  <a:schemeClr val="tx1"/>
                </a:solidFill>
                <a:latin typeface="Albert Sans"/>
                <a:ea typeface="Albert Sans"/>
                <a:cs typeface="Albert Sans"/>
              </a:rPr>
              <a:t>3. </a:t>
            </a:r>
            <a:r>
              <a:rPr lang="en-US" sz="2000" dirty="0">
                <a:latin typeface="Albert Sans"/>
                <a:ea typeface="Albert Sans"/>
                <a:cs typeface="Albert Sans"/>
              </a:rPr>
              <a:t>Mumbai has </a:t>
            </a:r>
            <a:r>
              <a:rPr lang="en-US" sz="2000" dirty="0">
                <a:solidFill>
                  <a:srgbClr val="FF0000"/>
                </a:solidFill>
                <a:latin typeface="Albert Sans"/>
                <a:ea typeface="Albert Sans"/>
                <a:cs typeface="Albert Sans"/>
              </a:rPr>
              <a:t>nearly</a:t>
            </a:r>
            <a:r>
              <a:rPr lang="en-US" sz="2000" dirty="0">
                <a:latin typeface="Albert Sans"/>
                <a:ea typeface="Albert Sans"/>
                <a:cs typeface="Albert Sans"/>
              </a:rPr>
              <a:t> _______ </a:t>
            </a:r>
            <a:r>
              <a:rPr lang="en-US" sz="2000" dirty="0">
                <a:solidFill>
                  <a:srgbClr val="FF0000"/>
                </a:solidFill>
                <a:latin typeface="Albert Sans"/>
                <a:ea typeface="Albert Sans"/>
                <a:cs typeface="Albert Sans"/>
              </a:rPr>
              <a:t>million people</a:t>
            </a:r>
            <a:r>
              <a:rPr lang="en-US" sz="2000" dirty="0"/>
              <a:t>.</a:t>
            </a:r>
            <a:endParaRPr sz="2000" dirty="0"/>
          </a:p>
        </p:txBody>
      </p:sp>
      <p:sp>
        <p:nvSpPr>
          <p:cNvPr id="40" name="Google Shape;685;p38"/>
          <p:cNvSpPr/>
          <p:nvPr/>
        </p:nvSpPr>
        <p:spPr>
          <a:xfrm>
            <a:off x="1292817" y="3526886"/>
            <a:ext cx="7096075" cy="419400"/>
          </a:xfrm>
          <a:prstGeom prst="roundRect">
            <a:avLst>
              <a:gd name="adj" fmla="val 16667"/>
            </a:avLst>
          </a:prstGeom>
          <a:solidFill>
            <a:srgbClr val="92D050"/>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r>
              <a:rPr lang="en-US" sz="2000" b="1" dirty="0">
                <a:solidFill>
                  <a:schemeClr val="tx1"/>
                </a:solidFill>
                <a:latin typeface="Albert Sans"/>
                <a:ea typeface="Albert Sans"/>
                <a:cs typeface="Albert Sans"/>
              </a:rPr>
              <a:t>4. </a:t>
            </a:r>
            <a:r>
              <a:rPr lang="en-US" sz="2000" dirty="0">
                <a:latin typeface="Albert Sans"/>
                <a:ea typeface="Albert Sans"/>
                <a:cs typeface="Albert Sans"/>
              </a:rPr>
              <a:t>The _______ in Mumbai are </a:t>
            </a:r>
            <a:r>
              <a:rPr lang="en-US" sz="2000" dirty="0">
                <a:solidFill>
                  <a:srgbClr val="FF0000"/>
                </a:solidFill>
                <a:latin typeface="Albert Sans"/>
                <a:ea typeface="Albert Sans"/>
                <a:cs typeface="Albert Sans"/>
              </a:rPr>
              <a:t>narrow</a:t>
            </a:r>
            <a:r>
              <a:rPr lang="en-US" sz="2000" dirty="0">
                <a:solidFill>
                  <a:srgbClr val="FF0000"/>
                </a:solidFill>
              </a:rPr>
              <a:t>.</a:t>
            </a:r>
            <a:endParaRPr sz="2000" dirty="0">
              <a:solidFill>
                <a:srgbClr val="FF0000"/>
              </a:solidFill>
            </a:endParaRPr>
          </a:p>
        </p:txBody>
      </p:sp>
      <p:sp>
        <p:nvSpPr>
          <p:cNvPr id="41" name="Google Shape;685;p38"/>
          <p:cNvSpPr/>
          <p:nvPr/>
        </p:nvSpPr>
        <p:spPr>
          <a:xfrm>
            <a:off x="1292817" y="4224853"/>
            <a:ext cx="7096075" cy="419400"/>
          </a:xfrm>
          <a:prstGeom prst="roundRect">
            <a:avLst>
              <a:gd name="adj" fmla="val 16667"/>
            </a:avLst>
          </a:prstGeom>
          <a:solidFill>
            <a:schemeClr val="accent1">
              <a:lumMod val="60000"/>
              <a:lumOff val="4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r>
              <a:rPr lang="en-US" sz="2000" b="1" dirty="0" smtClean="0">
                <a:solidFill>
                  <a:schemeClr val="tx1"/>
                </a:solidFill>
                <a:latin typeface="Albert Sans"/>
                <a:ea typeface="Albert Sans"/>
                <a:cs typeface="Albert Sans"/>
              </a:rPr>
              <a:t>5. </a:t>
            </a:r>
            <a:r>
              <a:rPr lang="en-US" sz="2000" dirty="0" smtClean="0">
                <a:solidFill>
                  <a:srgbClr val="FF0000"/>
                </a:solidFill>
                <a:latin typeface="Albert Sans"/>
                <a:ea typeface="Albert Sans"/>
                <a:cs typeface="Albert Sans"/>
              </a:rPr>
              <a:t>Many </a:t>
            </a:r>
            <a:r>
              <a:rPr lang="en-US" sz="2000" dirty="0">
                <a:solidFill>
                  <a:srgbClr val="FF0000"/>
                </a:solidFill>
                <a:latin typeface="Albert Sans"/>
                <a:ea typeface="Albert Sans"/>
                <a:cs typeface="Albert Sans"/>
              </a:rPr>
              <a:t>road users do not</a:t>
            </a:r>
            <a:r>
              <a:rPr lang="en-US" sz="2000" dirty="0">
                <a:latin typeface="Albert Sans"/>
                <a:ea typeface="Albert Sans"/>
                <a:cs typeface="Albert Sans"/>
              </a:rPr>
              <a:t> _______ the </a:t>
            </a:r>
            <a:r>
              <a:rPr lang="en-US" sz="2000" dirty="0">
                <a:solidFill>
                  <a:srgbClr val="FF0000"/>
                </a:solidFill>
                <a:latin typeface="Albert Sans"/>
                <a:ea typeface="Albert Sans"/>
                <a:cs typeface="Albert Sans"/>
              </a:rPr>
              <a:t>traffic rules.</a:t>
            </a:r>
            <a:endParaRPr sz="2000" dirty="0">
              <a:solidFill>
                <a:srgbClr val="FF0000"/>
              </a:solidFill>
              <a:latin typeface="Albert Sans"/>
              <a:ea typeface="Albert Sans"/>
              <a:cs typeface="Albert San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randombar(horizont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randombar(horizont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randombar(horizont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1" fill="hold" grpId="0" nodeType="clickEffect">
                                  <p:stCondLst>
                                    <p:cond delay="0"/>
                                  </p:stCondLst>
                                  <p:childTnLst>
                                    <p:animEffect transition="out" filter="wipe(up)">
                                      <p:cBhvr>
                                        <p:cTn id="31" dur="500"/>
                                        <p:tgtEl>
                                          <p:spTgt spid="36"/>
                                        </p:tgtEl>
                                      </p:cBhvr>
                                    </p:animEffect>
                                    <p:set>
                                      <p:cBhvr>
                                        <p:cTn id="32" dur="1" fill="hold">
                                          <p:stCondLst>
                                            <p:cond delay="499"/>
                                          </p:stCondLst>
                                        </p:cTn>
                                        <p:tgtEl>
                                          <p:spTgt spid="36"/>
                                        </p:tgtEl>
                                        <p:attrNameLst>
                                          <p:attrName>style.visibility</p:attrName>
                                        </p:attrNameLst>
                                      </p:cBhvr>
                                      <p:to>
                                        <p:strVal val="hidden"/>
                                      </p:to>
                                    </p:set>
                                  </p:childTnLst>
                                </p:cTn>
                              </p:par>
                              <p:par>
                                <p:cTn id="33" presetID="6" presetClass="entr" presetSubtype="16"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circle(in)">
                                      <p:cBhvr>
                                        <p:cTn id="35"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4"/>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66591" fill="hold"/>
                                        <p:tgtEl>
                                          <p:spTgt spid="35"/>
                                        </p:tgtEl>
                                      </p:cBhvr>
                                    </p:cmd>
                                  </p:childTnLst>
                                </p:cTn>
                              </p:par>
                            </p:childTnLst>
                          </p:cTn>
                        </p:par>
                      </p:childTnLst>
                    </p:cTn>
                  </p:par>
                </p:childTnLst>
              </p:cTn>
              <p:nextCondLst>
                <p:cond evt="onClick" delay="0">
                  <p:tgtEl>
                    <p:spTgt spid="34"/>
                  </p:tgtEl>
                </p:cond>
              </p:nextCondLst>
            </p:seq>
            <p:audio>
              <p:cMediaNode vol="80000">
                <p:cTn id="41" fill="hold" display="0">
                  <p:stCondLst>
                    <p:cond delay="indefinite"/>
                  </p:stCondLst>
                  <p:endCondLst>
                    <p:cond evt="onStopAudio" delay="0">
                      <p:tgtEl>
                        <p:sldTgt/>
                      </p:tgtEl>
                    </p:cond>
                  </p:endCondLst>
                </p:cTn>
                <p:tgtEl>
                  <p:spTgt spid="35"/>
                </p:tgtEl>
              </p:cMediaNode>
            </p:audio>
          </p:childTnLst>
        </p:cTn>
      </p:par>
    </p:tnLst>
    <p:bldLst>
      <p:bldP spid="27" grpId="0"/>
      <p:bldP spid="36" grpId="0"/>
      <p:bldP spid="37" grpId="0" animBg="1"/>
      <p:bldP spid="38" grpId="0" animBg="1"/>
      <p:bldP spid="39" grpId="0" animBg="1"/>
      <p:bldP spid="40"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5"/>
          <p:cNvSpPr/>
          <p:nvPr/>
        </p:nvSpPr>
        <p:spPr>
          <a:xfrm>
            <a:off x="1152113" y="575950"/>
            <a:ext cx="1244700" cy="12003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5"/>
          <p:cNvSpPr/>
          <p:nvPr/>
        </p:nvSpPr>
        <p:spPr>
          <a:xfrm>
            <a:off x="1150274" y="1882812"/>
            <a:ext cx="5605671" cy="1055869"/>
          </a:xfrm>
          <a:prstGeom prst="roundRect">
            <a:avLst>
              <a:gd name="adj" fmla="val 16667"/>
            </a:avLst>
          </a:prstGeom>
          <a:solidFill>
            <a:schemeClr val="tx2">
              <a:lumMod val="40000"/>
              <a:lumOff val="6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lgn="ctr"/>
            <a:r>
              <a:rPr lang="en-US" sz="3200" dirty="0" smtClean="0">
                <a:solidFill>
                  <a:srgbClr val="FF0000"/>
                </a:solidFill>
                <a:latin typeface="Albert Sans"/>
                <a:ea typeface="Albert Sans"/>
                <a:cs typeface="Albert Sans"/>
                <a:sym typeface="Albert Sans"/>
              </a:rPr>
              <a:t>Traffic </a:t>
            </a:r>
            <a:r>
              <a:rPr lang="en-US" sz="3200" dirty="0">
                <a:latin typeface="Albert Sans"/>
                <a:ea typeface="Albert Sans"/>
                <a:cs typeface="Albert Sans"/>
                <a:sym typeface="Albert Sans"/>
              </a:rPr>
              <a:t>_______ </a:t>
            </a:r>
            <a:r>
              <a:rPr lang="en-US" sz="3200" dirty="0">
                <a:solidFill>
                  <a:srgbClr val="FF0000"/>
                </a:solidFill>
                <a:latin typeface="Albert Sans"/>
                <a:ea typeface="Albert Sans"/>
                <a:cs typeface="Albert Sans"/>
                <a:sym typeface="Albert Sans"/>
              </a:rPr>
              <a:t>happen nearly every day</a:t>
            </a:r>
            <a:r>
              <a:rPr lang="en-US" sz="3200" dirty="0">
                <a:latin typeface="Albert Sans"/>
                <a:ea typeface="Albert Sans"/>
                <a:cs typeface="Albert Sans"/>
                <a:sym typeface="Albert Sans"/>
              </a:rPr>
              <a:t> in Mumbai</a:t>
            </a:r>
            <a:r>
              <a:rPr lang="en-US" sz="3200" dirty="0"/>
              <a:t>.</a:t>
            </a:r>
            <a:endParaRPr sz="3200" dirty="0"/>
          </a:p>
        </p:txBody>
      </p:sp>
      <p:sp>
        <p:nvSpPr>
          <p:cNvPr id="398" name="Google Shape;398;p35"/>
          <p:cNvSpPr txBox="1">
            <a:spLocks noGrp="1"/>
          </p:cNvSpPr>
          <p:nvPr>
            <p:ph type="title"/>
          </p:nvPr>
        </p:nvSpPr>
        <p:spPr>
          <a:xfrm>
            <a:off x="1294763" y="539500"/>
            <a:ext cx="890100" cy="120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1</a:t>
            </a:r>
            <a:endParaRPr/>
          </a:p>
        </p:txBody>
      </p:sp>
      <p:sp>
        <p:nvSpPr>
          <p:cNvPr id="399" name="Google Shape;399;p35"/>
          <p:cNvSpPr txBox="1">
            <a:spLocks noGrp="1"/>
          </p:cNvSpPr>
          <p:nvPr>
            <p:ph type="subTitle" idx="1"/>
          </p:nvPr>
        </p:nvSpPr>
        <p:spPr>
          <a:xfrm rot="438">
            <a:off x="434224" y="3152684"/>
            <a:ext cx="3612438" cy="1446517"/>
          </a:xfrm>
          <a:prstGeom prst="rect">
            <a:avLst/>
          </a:prstGeom>
        </p:spPr>
        <p:txBody>
          <a:bodyPr spcFirstLastPara="1" wrap="square" lIns="91425" tIns="91425" rIns="91425" bIns="91425" anchor="t" anchorCtr="0">
            <a:noAutofit/>
          </a:bodyPr>
          <a:lstStyle/>
          <a:p>
            <a:pPr marL="0" lvl="0" indent="0">
              <a:spcAft>
                <a:spcPts val="1600"/>
              </a:spcAft>
            </a:pPr>
            <a:r>
              <a:rPr lang="en-US" sz="2400" dirty="0">
                <a:solidFill>
                  <a:srgbClr val="FF0000"/>
                </a:solidFill>
              </a:rPr>
              <a:t>Traffic </a:t>
            </a:r>
            <a:r>
              <a:rPr lang="en-US" sz="2400" b="1" dirty="0">
                <a:solidFill>
                  <a:srgbClr val="FF0000"/>
                </a:solidFill>
              </a:rPr>
              <a:t>jams</a:t>
            </a:r>
            <a:r>
              <a:rPr lang="en-US" sz="2400" dirty="0">
                <a:solidFill>
                  <a:srgbClr val="FF0000"/>
                </a:solidFill>
              </a:rPr>
              <a:t> happen nearly every day</a:t>
            </a:r>
            <a:r>
              <a:rPr lang="en-US" sz="2400" dirty="0"/>
              <a:t>, so drivers have to spend a lot of time on the road.</a:t>
            </a:r>
            <a:endParaRPr sz="2400" dirty="0"/>
          </a:p>
        </p:txBody>
      </p:sp>
      <p:sp>
        <p:nvSpPr>
          <p:cNvPr id="400" name="Google Shape;400;p35"/>
          <p:cNvSpPr/>
          <p:nvPr/>
        </p:nvSpPr>
        <p:spPr>
          <a:xfrm rot="1532696">
            <a:off x="5252530" y="917351"/>
            <a:ext cx="4648906" cy="1739068"/>
          </a:xfrm>
          <a:custGeom>
            <a:avLst/>
            <a:gdLst/>
            <a:ahLst/>
            <a:cxnLst/>
            <a:rect l="l" t="t" r="r" b="b"/>
            <a:pathLst>
              <a:path w="303397" h="104955" extrusionOk="0">
                <a:moveTo>
                  <a:pt x="0" y="0"/>
                </a:moveTo>
                <a:cubicBezTo>
                  <a:pt x="4866" y="4518"/>
                  <a:pt x="13091" y="24212"/>
                  <a:pt x="29193" y="27108"/>
                </a:cubicBezTo>
                <a:cubicBezTo>
                  <a:pt x="45296" y="30004"/>
                  <a:pt x="78833" y="15524"/>
                  <a:pt x="96615" y="17377"/>
                </a:cubicBezTo>
                <a:cubicBezTo>
                  <a:pt x="114397" y="19231"/>
                  <a:pt x="118857" y="35681"/>
                  <a:pt x="135886" y="38229"/>
                </a:cubicBezTo>
                <a:cubicBezTo>
                  <a:pt x="152915" y="40778"/>
                  <a:pt x="184889" y="26644"/>
                  <a:pt x="198790" y="32668"/>
                </a:cubicBezTo>
                <a:cubicBezTo>
                  <a:pt x="212691" y="38692"/>
                  <a:pt x="212054" y="66031"/>
                  <a:pt x="219294" y="74372"/>
                </a:cubicBezTo>
                <a:cubicBezTo>
                  <a:pt x="226534" y="82713"/>
                  <a:pt x="233659" y="78601"/>
                  <a:pt x="242231" y="82713"/>
                </a:cubicBezTo>
                <a:cubicBezTo>
                  <a:pt x="250804" y="86826"/>
                  <a:pt x="260535" y="95340"/>
                  <a:pt x="270729" y="99047"/>
                </a:cubicBezTo>
                <a:cubicBezTo>
                  <a:pt x="280923" y="102754"/>
                  <a:pt x="297952" y="103970"/>
                  <a:pt x="303397" y="104955"/>
                </a:cubicBezTo>
              </a:path>
            </a:pathLst>
          </a:custGeom>
          <a:noFill/>
          <a:ln w="19050" cap="flat" cmpd="sng">
            <a:solidFill>
              <a:schemeClr val="dk2"/>
            </a:solidFill>
            <a:prstDash val="dash"/>
            <a:round/>
            <a:headEnd type="none" w="med" len="med"/>
            <a:tailEnd type="none" w="med" len="med"/>
          </a:ln>
        </p:spPr>
      </p:sp>
      <p:sp>
        <p:nvSpPr>
          <p:cNvPr id="401" name="Google Shape;401;p35"/>
          <p:cNvSpPr/>
          <p:nvPr/>
        </p:nvSpPr>
        <p:spPr>
          <a:xfrm>
            <a:off x="7690546" y="960965"/>
            <a:ext cx="1790665" cy="612484"/>
          </a:xfrm>
          <a:custGeom>
            <a:avLst/>
            <a:gdLst/>
            <a:ahLst/>
            <a:cxnLst/>
            <a:rect l="l" t="t" r="r" b="b"/>
            <a:pathLst>
              <a:path w="108083" h="36969" extrusionOk="0">
                <a:moveTo>
                  <a:pt x="0" y="36969"/>
                </a:moveTo>
                <a:cubicBezTo>
                  <a:pt x="4228" y="31640"/>
                  <a:pt x="9615" y="11078"/>
                  <a:pt x="25370" y="4996"/>
                </a:cubicBezTo>
                <a:cubicBezTo>
                  <a:pt x="41125" y="-1086"/>
                  <a:pt x="80744" y="1289"/>
                  <a:pt x="94529" y="478"/>
                </a:cubicBezTo>
                <a:cubicBezTo>
                  <a:pt x="108315" y="-333"/>
                  <a:pt x="105824" y="189"/>
                  <a:pt x="108083" y="131"/>
                </a:cubicBezTo>
              </a:path>
            </a:pathLst>
          </a:custGeom>
          <a:noFill/>
          <a:ln w="19050" cap="flat" cmpd="sng">
            <a:solidFill>
              <a:schemeClr val="dk2"/>
            </a:solidFill>
            <a:prstDash val="dash"/>
            <a:round/>
            <a:headEnd type="none" w="med" len="med"/>
            <a:tailEnd type="none" w="med" len="med"/>
          </a:ln>
        </p:spPr>
      </p:sp>
      <p:sp>
        <p:nvSpPr>
          <p:cNvPr id="402" name="Google Shape;402;p35"/>
          <p:cNvSpPr/>
          <p:nvPr/>
        </p:nvSpPr>
        <p:spPr>
          <a:xfrm>
            <a:off x="4385225" y="3015132"/>
            <a:ext cx="4045500" cy="15843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 name="Google Shape;403;p35"/>
          <p:cNvGrpSpPr/>
          <p:nvPr/>
        </p:nvGrpSpPr>
        <p:grpSpPr>
          <a:xfrm>
            <a:off x="4720329" y="3149542"/>
            <a:ext cx="3375142" cy="1315224"/>
            <a:chOff x="4720329" y="3149542"/>
            <a:chExt cx="3375142" cy="1315224"/>
          </a:xfrm>
        </p:grpSpPr>
        <p:sp>
          <p:nvSpPr>
            <p:cNvPr id="404" name="Google Shape;404;p35"/>
            <p:cNvSpPr/>
            <p:nvPr/>
          </p:nvSpPr>
          <p:spPr>
            <a:xfrm>
              <a:off x="5101869" y="4012970"/>
              <a:ext cx="865884" cy="412845"/>
            </a:xfrm>
            <a:custGeom>
              <a:avLst/>
              <a:gdLst/>
              <a:ahLst/>
              <a:cxnLst/>
              <a:rect l="l" t="t" r="r" b="b"/>
              <a:pathLst>
                <a:path w="12137" h="5787" extrusionOk="0">
                  <a:moveTo>
                    <a:pt x="5775" y="1"/>
                  </a:moveTo>
                  <a:cubicBezTo>
                    <a:pt x="4600" y="1"/>
                    <a:pt x="3630" y="904"/>
                    <a:pt x="3482" y="2072"/>
                  </a:cubicBezTo>
                  <a:cubicBezTo>
                    <a:pt x="3463" y="2071"/>
                    <a:pt x="3445" y="2069"/>
                    <a:pt x="3427" y="2069"/>
                  </a:cubicBezTo>
                  <a:cubicBezTo>
                    <a:pt x="1981" y="2069"/>
                    <a:pt x="809" y="3275"/>
                    <a:pt x="809" y="4765"/>
                  </a:cubicBezTo>
                  <a:cubicBezTo>
                    <a:pt x="809" y="4859"/>
                    <a:pt x="814" y="4955"/>
                    <a:pt x="823" y="5047"/>
                  </a:cubicBezTo>
                  <a:cubicBezTo>
                    <a:pt x="439" y="5128"/>
                    <a:pt x="128" y="5413"/>
                    <a:pt x="0" y="5786"/>
                  </a:cubicBezTo>
                  <a:lnTo>
                    <a:pt x="12037" y="5786"/>
                  </a:lnTo>
                  <a:cubicBezTo>
                    <a:pt x="12100" y="5570"/>
                    <a:pt x="12136" y="5340"/>
                    <a:pt x="12136" y="5102"/>
                  </a:cubicBezTo>
                  <a:cubicBezTo>
                    <a:pt x="12136" y="3954"/>
                    <a:pt x="11322" y="3005"/>
                    <a:pt x="10257" y="2826"/>
                  </a:cubicBezTo>
                  <a:cubicBezTo>
                    <a:pt x="10257" y="2814"/>
                    <a:pt x="10258" y="2803"/>
                    <a:pt x="10258" y="2793"/>
                  </a:cubicBezTo>
                  <a:cubicBezTo>
                    <a:pt x="10258" y="2051"/>
                    <a:pt x="9674" y="1449"/>
                    <a:pt x="8954" y="1449"/>
                  </a:cubicBezTo>
                  <a:cubicBezTo>
                    <a:pt x="8591" y="1449"/>
                    <a:pt x="8265" y="1601"/>
                    <a:pt x="8027" y="1846"/>
                  </a:cubicBezTo>
                  <a:cubicBezTo>
                    <a:pt x="7792" y="790"/>
                    <a:pt x="6874" y="1"/>
                    <a:pt x="5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5"/>
            <p:cNvSpPr/>
            <p:nvPr/>
          </p:nvSpPr>
          <p:spPr>
            <a:xfrm>
              <a:off x="4796095" y="4158361"/>
              <a:ext cx="561394" cy="267525"/>
            </a:xfrm>
            <a:custGeom>
              <a:avLst/>
              <a:gdLst/>
              <a:ahLst/>
              <a:cxnLst/>
              <a:rect l="l" t="t" r="r" b="b"/>
              <a:pathLst>
                <a:path w="7869" h="3750" extrusionOk="0">
                  <a:moveTo>
                    <a:pt x="3743" y="0"/>
                  </a:moveTo>
                  <a:cubicBezTo>
                    <a:pt x="2981" y="0"/>
                    <a:pt x="2353" y="586"/>
                    <a:pt x="2256" y="1343"/>
                  </a:cubicBezTo>
                  <a:cubicBezTo>
                    <a:pt x="2245" y="1343"/>
                    <a:pt x="2231" y="1341"/>
                    <a:pt x="2220" y="1341"/>
                  </a:cubicBezTo>
                  <a:cubicBezTo>
                    <a:pt x="1283" y="1341"/>
                    <a:pt x="523" y="2124"/>
                    <a:pt x="523" y="3088"/>
                  </a:cubicBezTo>
                  <a:cubicBezTo>
                    <a:pt x="523" y="3150"/>
                    <a:pt x="526" y="3211"/>
                    <a:pt x="533" y="3271"/>
                  </a:cubicBezTo>
                  <a:cubicBezTo>
                    <a:pt x="284" y="3323"/>
                    <a:pt x="83" y="3508"/>
                    <a:pt x="0" y="3749"/>
                  </a:cubicBezTo>
                  <a:lnTo>
                    <a:pt x="7803" y="3749"/>
                  </a:lnTo>
                  <a:cubicBezTo>
                    <a:pt x="7845" y="3609"/>
                    <a:pt x="7869" y="3460"/>
                    <a:pt x="7869" y="3306"/>
                  </a:cubicBezTo>
                  <a:cubicBezTo>
                    <a:pt x="7869" y="2561"/>
                    <a:pt x="7341" y="1946"/>
                    <a:pt x="6649" y="1830"/>
                  </a:cubicBezTo>
                  <a:cubicBezTo>
                    <a:pt x="6649" y="1822"/>
                    <a:pt x="6650" y="1816"/>
                    <a:pt x="6650" y="1809"/>
                  </a:cubicBezTo>
                  <a:cubicBezTo>
                    <a:pt x="6650" y="1328"/>
                    <a:pt x="6272" y="938"/>
                    <a:pt x="5805" y="938"/>
                  </a:cubicBezTo>
                  <a:cubicBezTo>
                    <a:pt x="5569" y="938"/>
                    <a:pt x="5357" y="1037"/>
                    <a:pt x="5204" y="1196"/>
                  </a:cubicBezTo>
                  <a:cubicBezTo>
                    <a:pt x="5050" y="510"/>
                    <a:pt x="4455" y="0"/>
                    <a:pt x="37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5"/>
            <p:cNvSpPr/>
            <p:nvPr/>
          </p:nvSpPr>
          <p:spPr>
            <a:xfrm>
              <a:off x="4720329" y="4211581"/>
              <a:ext cx="449386" cy="214305"/>
            </a:xfrm>
            <a:custGeom>
              <a:avLst/>
              <a:gdLst/>
              <a:ahLst/>
              <a:cxnLst/>
              <a:rect l="l" t="t" r="r" b="b"/>
              <a:pathLst>
                <a:path w="6299" h="3004" extrusionOk="0">
                  <a:moveTo>
                    <a:pt x="2996" y="1"/>
                  </a:moveTo>
                  <a:cubicBezTo>
                    <a:pt x="2385" y="1"/>
                    <a:pt x="1882" y="469"/>
                    <a:pt x="1807" y="1076"/>
                  </a:cubicBezTo>
                  <a:cubicBezTo>
                    <a:pt x="1796" y="1076"/>
                    <a:pt x="1787" y="1075"/>
                    <a:pt x="1778" y="1075"/>
                  </a:cubicBezTo>
                  <a:cubicBezTo>
                    <a:pt x="1027" y="1075"/>
                    <a:pt x="419" y="1701"/>
                    <a:pt x="419" y="2473"/>
                  </a:cubicBezTo>
                  <a:cubicBezTo>
                    <a:pt x="419" y="2522"/>
                    <a:pt x="422" y="2572"/>
                    <a:pt x="428" y="2620"/>
                  </a:cubicBezTo>
                  <a:cubicBezTo>
                    <a:pt x="227" y="2661"/>
                    <a:pt x="67" y="2808"/>
                    <a:pt x="0" y="3003"/>
                  </a:cubicBezTo>
                  <a:lnTo>
                    <a:pt x="6246" y="3003"/>
                  </a:lnTo>
                  <a:cubicBezTo>
                    <a:pt x="6279" y="2891"/>
                    <a:pt x="6298" y="2771"/>
                    <a:pt x="6298" y="2648"/>
                  </a:cubicBezTo>
                  <a:cubicBezTo>
                    <a:pt x="6297" y="2051"/>
                    <a:pt x="5874" y="1559"/>
                    <a:pt x="5321" y="1466"/>
                  </a:cubicBezTo>
                  <a:cubicBezTo>
                    <a:pt x="5321" y="1460"/>
                    <a:pt x="5322" y="1454"/>
                    <a:pt x="5322" y="1449"/>
                  </a:cubicBezTo>
                  <a:cubicBezTo>
                    <a:pt x="5322" y="1064"/>
                    <a:pt x="5019" y="752"/>
                    <a:pt x="4645" y="752"/>
                  </a:cubicBezTo>
                  <a:cubicBezTo>
                    <a:pt x="4458" y="752"/>
                    <a:pt x="4288" y="831"/>
                    <a:pt x="4165" y="958"/>
                  </a:cubicBezTo>
                  <a:cubicBezTo>
                    <a:pt x="4042" y="410"/>
                    <a:pt x="3566" y="1"/>
                    <a:pt x="29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5"/>
            <p:cNvSpPr/>
            <p:nvPr/>
          </p:nvSpPr>
          <p:spPr>
            <a:xfrm>
              <a:off x="7064073" y="4180691"/>
              <a:ext cx="130485" cy="246694"/>
            </a:xfrm>
            <a:custGeom>
              <a:avLst/>
              <a:gdLst/>
              <a:ahLst/>
              <a:cxnLst/>
              <a:rect l="l" t="t" r="r" b="b"/>
              <a:pathLst>
                <a:path w="1829" h="3458" extrusionOk="0">
                  <a:moveTo>
                    <a:pt x="28" y="0"/>
                  </a:moveTo>
                  <a:cubicBezTo>
                    <a:pt x="12" y="0"/>
                    <a:pt x="0" y="13"/>
                    <a:pt x="0" y="27"/>
                  </a:cubicBezTo>
                  <a:lnTo>
                    <a:pt x="0" y="3430"/>
                  </a:lnTo>
                  <a:cubicBezTo>
                    <a:pt x="0" y="3446"/>
                    <a:pt x="13" y="3457"/>
                    <a:pt x="28" y="3457"/>
                  </a:cubicBezTo>
                  <a:lnTo>
                    <a:pt x="1802" y="3457"/>
                  </a:lnTo>
                  <a:cubicBezTo>
                    <a:pt x="1817" y="3457"/>
                    <a:pt x="1828" y="3444"/>
                    <a:pt x="1829" y="3430"/>
                  </a:cubicBezTo>
                  <a:lnTo>
                    <a:pt x="1829" y="27"/>
                  </a:lnTo>
                  <a:cubicBezTo>
                    <a:pt x="1829" y="12"/>
                    <a:pt x="1817" y="0"/>
                    <a:pt x="1802"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5"/>
            <p:cNvSpPr/>
            <p:nvPr/>
          </p:nvSpPr>
          <p:spPr>
            <a:xfrm>
              <a:off x="7852835" y="4180691"/>
              <a:ext cx="130557" cy="246694"/>
            </a:xfrm>
            <a:custGeom>
              <a:avLst/>
              <a:gdLst/>
              <a:ahLst/>
              <a:cxnLst/>
              <a:rect l="l" t="t" r="r" b="b"/>
              <a:pathLst>
                <a:path w="1830" h="3458" extrusionOk="0">
                  <a:moveTo>
                    <a:pt x="28" y="0"/>
                  </a:moveTo>
                  <a:cubicBezTo>
                    <a:pt x="12" y="0"/>
                    <a:pt x="1" y="13"/>
                    <a:pt x="1" y="27"/>
                  </a:cubicBezTo>
                  <a:lnTo>
                    <a:pt x="1" y="3430"/>
                  </a:lnTo>
                  <a:cubicBezTo>
                    <a:pt x="1" y="3446"/>
                    <a:pt x="14" y="3457"/>
                    <a:pt x="28" y="3457"/>
                  </a:cubicBezTo>
                  <a:lnTo>
                    <a:pt x="1803" y="3457"/>
                  </a:lnTo>
                  <a:cubicBezTo>
                    <a:pt x="1816" y="3457"/>
                    <a:pt x="1829" y="3444"/>
                    <a:pt x="1830" y="3430"/>
                  </a:cubicBezTo>
                  <a:lnTo>
                    <a:pt x="1830" y="27"/>
                  </a:lnTo>
                  <a:cubicBezTo>
                    <a:pt x="1830" y="12"/>
                    <a:pt x="1816" y="0"/>
                    <a:pt x="1803"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5"/>
            <p:cNvSpPr/>
            <p:nvPr/>
          </p:nvSpPr>
          <p:spPr>
            <a:xfrm>
              <a:off x="7098389" y="3699431"/>
              <a:ext cx="869879" cy="295633"/>
            </a:xfrm>
            <a:custGeom>
              <a:avLst/>
              <a:gdLst/>
              <a:ahLst/>
              <a:cxnLst/>
              <a:rect l="l" t="t" r="r" b="b"/>
              <a:pathLst>
                <a:path w="12193" h="4144" extrusionOk="0">
                  <a:moveTo>
                    <a:pt x="3028" y="1"/>
                  </a:moveTo>
                  <a:cubicBezTo>
                    <a:pt x="2041" y="1"/>
                    <a:pt x="1171" y="581"/>
                    <a:pt x="893" y="1426"/>
                  </a:cubicBezTo>
                  <a:lnTo>
                    <a:pt x="0" y="4144"/>
                  </a:lnTo>
                  <a:lnTo>
                    <a:pt x="12192" y="4144"/>
                  </a:lnTo>
                  <a:lnTo>
                    <a:pt x="11299" y="1426"/>
                  </a:lnTo>
                  <a:cubicBezTo>
                    <a:pt x="11021" y="581"/>
                    <a:pt x="10152" y="1"/>
                    <a:pt x="9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5"/>
            <p:cNvSpPr/>
            <p:nvPr/>
          </p:nvSpPr>
          <p:spPr>
            <a:xfrm>
              <a:off x="7149184" y="3749155"/>
              <a:ext cx="768216" cy="280224"/>
            </a:xfrm>
            <a:custGeom>
              <a:avLst/>
              <a:gdLst/>
              <a:ahLst/>
              <a:cxnLst/>
              <a:rect l="l" t="t" r="r" b="b"/>
              <a:pathLst>
                <a:path w="10768" h="3928" extrusionOk="0">
                  <a:moveTo>
                    <a:pt x="2045" y="0"/>
                  </a:moveTo>
                  <a:cubicBezTo>
                    <a:pt x="1545" y="0"/>
                    <a:pt x="1107" y="315"/>
                    <a:pt x="967" y="773"/>
                  </a:cubicBezTo>
                  <a:lnTo>
                    <a:pt x="0" y="3928"/>
                  </a:lnTo>
                  <a:lnTo>
                    <a:pt x="10768" y="3928"/>
                  </a:lnTo>
                  <a:lnTo>
                    <a:pt x="9802" y="773"/>
                  </a:lnTo>
                  <a:cubicBezTo>
                    <a:pt x="9663" y="316"/>
                    <a:pt x="9223" y="0"/>
                    <a:pt x="87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5"/>
            <p:cNvSpPr/>
            <p:nvPr/>
          </p:nvSpPr>
          <p:spPr>
            <a:xfrm>
              <a:off x="7008354" y="3979084"/>
              <a:ext cx="1048592" cy="316892"/>
            </a:xfrm>
            <a:custGeom>
              <a:avLst/>
              <a:gdLst/>
              <a:ahLst/>
              <a:cxnLst/>
              <a:rect l="l" t="t" r="r" b="b"/>
              <a:pathLst>
                <a:path w="14698" h="4442" extrusionOk="0">
                  <a:moveTo>
                    <a:pt x="1784" y="1"/>
                  </a:moveTo>
                  <a:cubicBezTo>
                    <a:pt x="893" y="1"/>
                    <a:pt x="169" y="716"/>
                    <a:pt x="169" y="1601"/>
                  </a:cubicBezTo>
                  <a:lnTo>
                    <a:pt x="0" y="4442"/>
                  </a:lnTo>
                  <a:lnTo>
                    <a:pt x="14697" y="4442"/>
                  </a:lnTo>
                  <a:lnTo>
                    <a:pt x="14524" y="1601"/>
                  </a:lnTo>
                  <a:cubicBezTo>
                    <a:pt x="14524" y="717"/>
                    <a:pt x="13802" y="1"/>
                    <a:pt x="12911" y="1"/>
                  </a:cubicBezTo>
                  <a:close/>
                </a:path>
              </a:pathLst>
            </a:custGeom>
            <a:solidFill>
              <a:srgbClr val="EE37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5"/>
            <p:cNvSpPr/>
            <p:nvPr/>
          </p:nvSpPr>
          <p:spPr>
            <a:xfrm>
              <a:off x="7008354" y="3979084"/>
              <a:ext cx="1048592" cy="316892"/>
            </a:xfrm>
            <a:custGeom>
              <a:avLst/>
              <a:gdLst/>
              <a:ahLst/>
              <a:cxnLst/>
              <a:rect l="l" t="t" r="r" b="b"/>
              <a:pathLst>
                <a:path w="14698" h="4442" extrusionOk="0">
                  <a:moveTo>
                    <a:pt x="1784" y="1"/>
                  </a:moveTo>
                  <a:cubicBezTo>
                    <a:pt x="893" y="1"/>
                    <a:pt x="169" y="716"/>
                    <a:pt x="169" y="1601"/>
                  </a:cubicBezTo>
                  <a:lnTo>
                    <a:pt x="0" y="4442"/>
                  </a:lnTo>
                  <a:lnTo>
                    <a:pt x="14697" y="4442"/>
                  </a:lnTo>
                  <a:lnTo>
                    <a:pt x="14524" y="1601"/>
                  </a:lnTo>
                  <a:cubicBezTo>
                    <a:pt x="14524" y="717"/>
                    <a:pt x="13802" y="1"/>
                    <a:pt x="12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5"/>
            <p:cNvSpPr/>
            <p:nvPr/>
          </p:nvSpPr>
          <p:spPr>
            <a:xfrm>
              <a:off x="7285520" y="4204732"/>
              <a:ext cx="515806" cy="84253"/>
            </a:xfrm>
            <a:custGeom>
              <a:avLst/>
              <a:gdLst/>
              <a:ahLst/>
              <a:cxnLst/>
              <a:rect l="l" t="t" r="r" b="b"/>
              <a:pathLst>
                <a:path w="7230" h="1181" extrusionOk="0">
                  <a:moveTo>
                    <a:pt x="1890" y="0"/>
                  </a:moveTo>
                  <a:cubicBezTo>
                    <a:pt x="1343" y="0"/>
                    <a:pt x="825" y="237"/>
                    <a:pt x="467" y="646"/>
                  </a:cubicBezTo>
                  <a:lnTo>
                    <a:pt x="0" y="1180"/>
                  </a:lnTo>
                  <a:lnTo>
                    <a:pt x="7230" y="1180"/>
                  </a:lnTo>
                  <a:lnTo>
                    <a:pt x="6536" y="520"/>
                  </a:lnTo>
                  <a:cubicBezTo>
                    <a:pt x="6186" y="187"/>
                    <a:pt x="5718" y="0"/>
                    <a:pt x="5234"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5"/>
            <p:cNvSpPr/>
            <p:nvPr/>
          </p:nvSpPr>
          <p:spPr>
            <a:xfrm>
              <a:off x="7033467" y="3979084"/>
              <a:ext cx="997868" cy="163583"/>
            </a:xfrm>
            <a:custGeom>
              <a:avLst/>
              <a:gdLst/>
              <a:ahLst/>
              <a:cxnLst/>
              <a:rect l="l" t="t" r="r" b="b"/>
              <a:pathLst>
                <a:path w="13987" h="2293" extrusionOk="0">
                  <a:moveTo>
                    <a:pt x="1433" y="1"/>
                  </a:moveTo>
                  <a:cubicBezTo>
                    <a:pt x="810" y="1"/>
                    <a:pt x="270" y="352"/>
                    <a:pt x="1" y="865"/>
                  </a:cubicBezTo>
                  <a:cubicBezTo>
                    <a:pt x="208" y="823"/>
                    <a:pt x="740" y="735"/>
                    <a:pt x="1341" y="735"/>
                  </a:cubicBezTo>
                  <a:cubicBezTo>
                    <a:pt x="2081" y="735"/>
                    <a:pt x="2926" y="869"/>
                    <a:pt x="3398" y="1391"/>
                  </a:cubicBezTo>
                  <a:cubicBezTo>
                    <a:pt x="3934" y="1983"/>
                    <a:pt x="5481" y="2293"/>
                    <a:pt x="7032" y="2293"/>
                  </a:cubicBezTo>
                  <a:cubicBezTo>
                    <a:pt x="8538" y="2293"/>
                    <a:pt x="10048" y="2001"/>
                    <a:pt x="10641" y="1391"/>
                  </a:cubicBezTo>
                  <a:cubicBezTo>
                    <a:pt x="11142" y="876"/>
                    <a:pt x="12012" y="746"/>
                    <a:pt x="12758" y="746"/>
                  </a:cubicBezTo>
                  <a:cubicBezTo>
                    <a:pt x="13293" y="746"/>
                    <a:pt x="13763" y="813"/>
                    <a:pt x="13986" y="854"/>
                  </a:cubicBezTo>
                  <a:cubicBezTo>
                    <a:pt x="13718" y="348"/>
                    <a:pt x="13180" y="1"/>
                    <a:pt x="12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5"/>
            <p:cNvSpPr/>
            <p:nvPr/>
          </p:nvSpPr>
          <p:spPr>
            <a:xfrm>
              <a:off x="7062789" y="4059627"/>
              <a:ext cx="199474" cy="110292"/>
            </a:xfrm>
            <a:custGeom>
              <a:avLst/>
              <a:gdLst/>
              <a:ahLst/>
              <a:cxnLst/>
              <a:rect l="l" t="t" r="r" b="b"/>
              <a:pathLst>
                <a:path w="2796" h="1546" extrusionOk="0">
                  <a:moveTo>
                    <a:pt x="906" y="1"/>
                  </a:moveTo>
                  <a:cubicBezTo>
                    <a:pt x="610" y="1"/>
                    <a:pt x="469" y="259"/>
                    <a:pt x="469" y="259"/>
                  </a:cubicBezTo>
                  <a:cubicBezTo>
                    <a:pt x="0" y="1147"/>
                    <a:pt x="1101" y="1418"/>
                    <a:pt x="1625" y="1515"/>
                  </a:cubicBezTo>
                  <a:cubicBezTo>
                    <a:pt x="1736" y="1535"/>
                    <a:pt x="1851" y="1546"/>
                    <a:pt x="1964" y="1546"/>
                  </a:cubicBezTo>
                  <a:cubicBezTo>
                    <a:pt x="2384" y="1546"/>
                    <a:pt x="2771" y="1396"/>
                    <a:pt x="2781" y="1009"/>
                  </a:cubicBezTo>
                  <a:cubicBezTo>
                    <a:pt x="2796" y="518"/>
                    <a:pt x="1488" y="150"/>
                    <a:pt x="1075" y="27"/>
                  </a:cubicBezTo>
                  <a:cubicBezTo>
                    <a:pt x="1014" y="9"/>
                    <a:pt x="958" y="1"/>
                    <a:pt x="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5"/>
            <p:cNvSpPr/>
            <p:nvPr/>
          </p:nvSpPr>
          <p:spPr>
            <a:xfrm>
              <a:off x="7794121" y="4059627"/>
              <a:ext cx="199402" cy="110292"/>
            </a:xfrm>
            <a:custGeom>
              <a:avLst/>
              <a:gdLst/>
              <a:ahLst/>
              <a:cxnLst/>
              <a:rect l="l" t="t" r="r" b="b"/>
              <a:pathLst>
                <a:path w="2795" h="1546" extrusionOk="0">
                  <a:moveTo>
                    <a:pt x="1890" y="1"/>
                  </a:moveTo>
                  <a:cubicBezTo>
                    <a:pt x="1839" y="1"/>
                    <a:pt x="1783" y="9"/>
                    <a:pt x="1722" y="27"/>
                  </a:cubicBezTo>
                  <a:cubicBezTo>
                    <a:pt x="1309" y="150"/>
                    <a:pt x="0" y="518"/>
                    <a:pt x="15" y="1009"/>
                  </a:cubicBezTo>
                  <a:cubicBezTo>
                    <a:pt x="26" y="1396"/>
                    <a:pt x="413" y="1546"/>
                    <a:pt x="832" y="1546"/>
                  </a:cubicBezTo>
                  <a:cubicBezTo>
                    <a:pt x="945" y="1546"/>
                    <a:pt x="1060" y="1535"/>
                    <a:pt x="1171" y="1515"/>
                  </a:cubicBezTo>
                  <a:cubicBezTo>
                    <a:pt x="1694" y="1418"/>
                    <a:pt x="2795" y="1147"/>
                    <a:pt x="2327" y="259"/>
                  </a:cubicBezTo>
                  <a:cubicBezTo>
                    <a:pt x="2327" y="259"/>
                    <a:pt x="2187" y="1"/>
                    <a:pt x="18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5"/>
            <p:cNvSpPr/>
            <p:nvPr/>
          </p:nvSpPr>
          <p:spPr>
            <a:xfrm>
              <a:off x="6989520" y="4223923"/>
              <a:ext cx="1085476" cy="95952"/>
            </a:xfrm>
            <a:custGeom>
              <a:avLst/>
              <a:gdLst/>
              <a:ahLst/>
              <a:cxnLst/>
              <a:rect l="l" t="t" r="r" b="b"/>
              <a:pathLst>
                <a:path w="15215" h="1345" extrusionOk="0">
                  <a:moveTo>
                    <a:pt x="511" y="1"/>
                  </a:moveTo>
                  <a:cubicBezTo>
                    <a:pt x="230" y="1"/>
                    <a:pt x="1" y="228"/>
                    <a:pt x="1" y="507"/>
                  </a:cubicBezTo>
                  <a:lnTo>
                    <a:pt x="1" y="840"/>
                  </a:lnTo>
                  <a:cubicBezTo>
                    <a:pt x="1" y="1116"/>
                    <a:pt x="230" y="1345"/>
                    <a:pt x="511" y="1345"/>
                  </a:cubicBezTo>
                  <a:lnTo>
                    <a:pt x="14703" y="1345"/>
                  </a:lnTo>
                  <a:cubicBezTo>
                    <a:pt x="14984" y="1345"/>
                    <a:pt x="15213" y="1116"/>
                    <a:pt x="15214" y="840"/>
                  </a:cubicBezTo>
                  <a:lnTo>
                    <a:pt x="15214" y="507"/>
                  </a:lnTo>
                  <a:cubicBezTo>
                    <a:pt x="15214" y="229"/>
                    <a:pt x="14985" y="1"/>
                    <a:pt x="14704" y="1"/>
                  </a:cubicBezTo>
                  <a:lnTo>
                    <a:pt x="12178" y="1"/>
                  </a:lnTo>
                  <a:lnTo>
                    <a:pt x="10542" y="675"/>
                  </a:lnTo>
                  <a:lnTo>
                    <a:pt x="4785" y="675"/>
                  </a:lnTo>
                  <a:lnTo>
                    <a:pt x="338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5"/>
            <p:cNvSpPr/>
            <p:nvPr/>
          </p:nvSpPr>
          <p:spPr>
            <a:xfrm>
              <a:off x="7030042" y="4250746"/>
              <a:ext cx="198475" cy="42305"/>
            </a:xfrm>
            <a:custGeom>
              <a:avLst/>
              <a:gdLst/>
              <a:ahLst/>
              <a:cxnLst/>
              <a:rect l="l" t="t" r="r" b="b"/>
              <a:pathLst>
                <a:path w="2782" h="593" extrusionOk="0">
                  <a:moveTo>
                    <a:pt x="9" y="0"/>
                  </a:moveTo>
                  <a:cubicBezTo>
                    <a:pt x="4" y="0"/>
                    <a:pt x="0" y="4"/>
                    <a:pt x="0" y="9"/>
                  </a:cubicBezTo>
                  <a:lnTo>
                    <a:pt x="0" y="583"/>
                  </a:lnTo>
                  <a:cubicBezTo>
                    <a:pt x="0" y="588"/>
                    <a:pt x="4" y="592"/>
                    <a:pt x="9" y="592"/>
                  </a:cubicBezTo>
                  <a:lnTo>
                    <a:pt x="2773" y="592"/>
                  </a:lnTo>
                  <a:cubicBezTo>
                    <a:pt x="2778" y="592"/>
                    <a:pt x="2782" y="588"/>
                    <a:pt x="2782" y="583"/>
                  </a:cubicBezTo>
                  <a:lnTo>
                    <a:pt x="2782" y="9"/>
                  </a:lnTo>
                  <a:cubicBezTo>
                    <a:pt x="2782" y="4"/>
                    <a:pt x="2778" y="0"/>
                    <a:pt x="2773" y="0"/>
                  </a:cubicBezTo>
                  <a:close/>
                </a:path>
              </a:pathLst>
            </a:custGeom>
            <a:solidFill>
              <a:srgbClr val="FF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5"/>
            <p:cNvSpPr/>
            <p:nvPr/>
          </p:nvSpPr>
          <p:spPr>
            <a:xfrm>
              <a:off x="7843133" y="4250746"/>
              <a:ext cx="198475" cy="42305"/>
            </a:xfrm>
            <a:custGeom>
              <a:avLst/>
              <a:gdLst/>
              <a:ahLst/>
              <a:cxnLst/>
              <a:rect l="l" t="t" r="r" b="b"/>
              <a:pathLst>
                <a:path w="2782" h="593" extrusionOk="0">
                  <a:moveTo>
                    <a:pt x="10" y="0"/>
                  </a:moveTo>
                  <a:cubicBezTo>
                    <a:pt x="5" y="0"/>
                    <a:pt x="1" y="4"/>
                    <a:pt x="1" y="9"/>
                  </a:cubicBezTo>
                  <a:lnTo>
                    <a:pt x="1" y="583"/>
                  </a:lnTo>
                  <a:cubicBezTo>
                    <a:pt x="1" y="588"/>
                    <a:pt x="5" y="592"/>
                    <a:pt x="10" y="592"/>
                  </a:cubicBezTo>
                  <a:lnTo>
                    <a:pt x="2773" y="592"/>
                  </a:lnTo>
                  <a:cubicBezTo>
                    <a:pt x="2776" y="592"/>
                    <a:pt x="2781" y="588"/>
                    <a:pt x="2782" y="583"/>
                  </a:cubicBezTo>
                  <a:lnTo>
                    <a:pt x="2782" y="9"/>
                  </a:lnTo>
                  <a:cubicBezTo>
                    <a:pt x="2782" y="4"/>
                    <a:pt x="2777" y="0"/>
                    <a:pt x="2773" y="0"/>
                  </a:cubicBezTo>
                  <a:close/>
                </a:path>
              </a:pathLst>
            </a:custGeom>
            <a:solidFill>
              <a:srgbClr val="FF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5"/>
            <p:cNvSpPr/>
            <p:nvPr/>
          </p:nvSpPr>
          <p:spPr>
            <a:xfrm>
              <a:off x="7935664" y="3883131"/>
              <a:ext cx="159807" cy="90102"/>
            </a:xfrm>
            <a:custGeom>
              <a:avLst/>
              <a:gdLst/>
              <a:ahLst/>
              <a:cxnLst/>
              <a:rect l="l" t="t" r="r" b="b"/>
              <a:pathLst>
                <a:path w="2240" h="1263" extrusionOk="0">
                  <a:moveTo>
                    <a:pt x="1326" y="0"/>
                  </a:moveTo>
                  <a:cubicBezTo>
                    <a:pt x="646" y="0"/>
                    <a:pt x="858" y="151"/>
                    <a:pt x="535" y="350"/>
                  </a:cubicBezTo>
                  <a:cubicBezTo>
                    <a:pt x="422" y="419"/>
                    <a:pt x="325" y="442"/>
                    <a:pt x="246" y="442"/>
                  </a:cubicBezTo>
                  <a:cubicBezTo>
                    <a:pt x="88" y="442"/>
                    <a:pt x="1" y="350"/>
                    <a:pt x="1" y="350"/>
                  </a:cubicBezTo>
                  <a:lnTo>
                    <a:pt x="1" y="350"/>
                  </a:lnTo>
                  <a:lnTo>
                    <a:pt x="212" y="797"/>
                  </a:lnTo>
                  <a:cubicBezTo>
                    <a:pt x="233" y="783"/>
                    <a:pt x="258" y="777"/>
                    <a:pt x="287" y="777"/>
                  </a:cubicBezTo>
                  <a:cubicBezTo>
                    <a:pt x="417" y="777"/>
                    <a:pt x="609" y="906"/>
                    <a:pt x="664" y="989"/>
                  </a:cubicBezTo>
                  <a:cubicBezTo>
                    <a:pt x="800" y="1199"/>
                    <a:pt x="1023" y="1220"/>
                    <a:pt x="1153" y="1238"/>
                  </a:cubicBezTo>
                  <a:cubicBezTo>
                    <a:pt x="1274" y="1255"/>
                    <a:pt x="1381" y="1263"/>
                    <a:pt x="1475" y="1263"/>
                  </a:cubicBezTo>
                  <a:cubicBezTo>
                    <a:pt x="2028" y="1263"/>
                    <a:pt x="2144" y="994"/>
                    <a:pt x="2170" y="753"/>
                  </a:cubicBezTo>
                  <a:cubicBezTo>
                    <a:pt x="2195" y="526"/>
                    <a:pt x="2239" y="17"/>
                    <a:pt x="1432" y="1"/>
                  </a:cubicBezTo>
                  <a:cubicBezTo>
                    <a:pt x="1394" y="0"/>
                    <a:pt x="1359" y="0"/>
                    <a:pt x="1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5"/>
            <p:cNvSpPr/>
            <p:nvPr/>
          </p:nvSpPr>
          <p:spPr>
            <a:xfrm>
              <a:off x="6973539" y="3883131"/>
              <a:ext cx="159736" cy="90102"/>
            </a:xfrm>
            <a:custGeom>
              <a:avLst/>
              <a:gdLst/>
              <a:ahLst/>
              <a:cxnLst/>
              <a:rect l="l" t="t" r="r" b="b"/>
              <a:pathLst>
                <a:path w="2239" h="1263" extrusionOk="0">
                  <a:moveTo>
                    <a:pt x="913" y="0"/>
                  </a:moveTo>
                  <a:cubicBezTo>
                    <a:pt x="880" y="0"/>
                    <a:pt x="845" y="0"/>
                    <a:pt x="808" y="1"/>
                  </a:cubicBezTo>
                  <a:cubicBezTo>
                    <a:pt x="1" y="17"/>
                    <a:pt x="45" y="526"/>
                    <a:pt x="69" y="753"/>
                  </a:cubicBezTo>
                  <a:cubicBezTo>
                    <a:pt x="96" y="994"/>
                    <a:pt x="213" y="1263"/>
                    <a:pt x="765" y="1263"/>
                  </a:cubicBezTo>
                  <a:cubicBezTo>
                    <a:pt x="859" y="1263"/>
                    <a:pt x="966" y="1255"/>
                    <a:pt x="1087" y="1238"/>
                  </a:cubicBezTo>
                  <a:cubicBezTo>
                    <a:pt x="1216" y="1220"/>
                    <a:pt x="1439" y="1199"/>
                    <a:pt x="1575" y="989"/>
                  </a:cubicBezTo>
                  <a:cubicBezTo>
                    <a:pt x="1630" y="906"/>
                    <a:pt x="1823" y="777"/>
                    <a:pt x="1953" y="777"/>
                  </a:cubicBezTo>
                  <a:cubicBezTo>
                    <a:pt x="1982" y="777"/>
                    <a:pt x="2008" y="783"/>
                    <a:pt x="2028" y="797"/>
                  </a:cubicBezTo>
                  <a:lnTo>
                    <a:pt x="2238" y="350"/>
                  </a:lnTo>
                  <a:lnTo>
                    <a:pt x="2238" y="350"/>
                  </a:lnTo>
                  <a:cubicBezTo>
                    <a:pt x="2238" y="350"/>
                    <a:pt x="2152" y="442"/>
                    <a:pt x="1994" y="442"/>
                  </a:cubicBezTo>
                  <a:cubicBezTo>
                    <a:pt x="1915" y="442"/>
                    <a:pt x="1818" y="419"/>
                    <a:pt x="1704" y="350"/>
                  </a:cubicBezTo>
                  <a:cubicBezTo>
                    <a:pt x="1381" y="151"/>
                    <a:pt x="1593" y="0"/>
                    <a:pt x="9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5"/>
            <p:cNvSpPr/>
            <p:nvPr/>
          </p:nvSpPr>
          <p:spPr>
            <a:xfrm>
              <a:off x="6661059" y="3771270"/>
              <a:ext cx="83257" cy="658682"/>
            </a:xfrm>
            <a:custGeom>
              <a:avLst/>
              <a:gdLst/>
              <a:ahLst/>
              <a:cxnLst/>
              <a:rect l="l" t="t" r="r" b="b"/>
              <a:pathLst>
                <a:path w="1167" h="9233" extrusionOk="0">
                  <a:moveTo>
                    <a:pt x="0" y="0"/>
                  </a:moveTo>
                  <a:lnTo>
                    <a:pt x="0" y="9232"/>
                  </a:lnTo>
                  <a:lnTo>
                    <a:pt x="1167" y="9232"/>
                  </a:lnTo>
                  <a:lnTo>
                    <a:pt x="11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5"/>
            <p:cNvSpPr/>
            <p:nvPr/>
          </p:nvSpPr>
          <p:spPr>
            <a:xfrm>
              <a:off x="6677539" y="3771270"/>
              <a:ext cx="94743" cy="658682"/>
            </a:xfrm>
            <a:custGeom>
              <a:avLst/>
              <a:gdLst/>
              <a:ahLst/>
              <a:cxnLst/>
              <a:rect l="l" t="t" r="r" b="b"/>
              <a:pathLst>
                <a:path w="1328" h="9233" extrusionOk="0">
                  <a:moveTo>
                    <a:pt x="1" y="0"/>
                  </a:moveTo>
                  <a:lnTo>
                    <a:pt x="1" y="9232"/>
                  </a:lnTo>
                  <a:lnTo>
                    <a:pt x="1328" y="9232"/>
                  </a:lnTo>
                  <a:lnTo>
                    <a:pt x="1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5"/>
            <p:cNvSpPr/>
            <p:nvPr/>
          </p:nvSpPr>
          <p:spPr>
            <a:xfrm>
              <a:off x="6692878" y="3803516"/>
              <a:ext cx="63067" cy="626365"/>
            </a:xfrm>
            <a:custGeom>
              <a:avLst/>
              <a:gdLst/>
              <a:ahLst/>
              <a:cxnLst/>
              <a:rect l="l" t="t" r="r" b="b"/>
              <a:pathLst>
                <a:path w="884" h="8780" extrusionOk="0">
                  <a:moveTo>
                    <a:pt x="0" y="1"/>
                  </a:moveTo>
                  <a:lnTo>
                    <a:pt x="0" y="8779"/>
                  </a:lnTo>
                  <a:lnTo>
                    <a:pt x="884" y="8779"/>
                  </a:lnTo>
                  <a:lnTo>
                    <a:pt x="884" y="1"/>
                  </a:lnTo>
                  <a:close/>
                </a:path>
              </a:pathLst>
            </a:custGeom>
            <a:solidFill>
              <a:srgbClr val="073763">
                <a:alpha val="17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5"/>
            <p:cNvSpPr/>
            <p:nvPr/>
          </p:nvSpPr>
          <p:spPr>
            <a:xfrm>
              <a:off x="6711498" y="3819282"/>
              <a:ext cx="785552" cy="50437"/>
            </a:xfrm>
            <a:custGeom>
              <a:avLst/>
              <a:gdLst/>
              <a:ahLst/>
              <a:cxnLst/>
              <a:rect l="l" t="t" r="r" b="b"/>
              <a:pathLst>
                <a:path w="11011" h="707" extrusionOk="0">
                  <a:moveTo>
                    <a:pt x="1" y="0"/>
                  </a:moveTo>
                  <a:lnTo>
                    <a:pt x="1" y="706"/>
                  </a:lnTo>
                  <a:lnTo>
                    <a:pt x="11011" y="706"/>
                  </a:lnTo>
                  <a:lnTo>
                    <a:pt x="110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5"/>
            <p:cNvSpPr/>
            <p:nvPr/>
          </p:nvSpPr>
          <p:spPr>
            <a:xfrm>
              <a:off x="6691950" y="3812862"/>
              <a:ext cx="68917" cy="68914"/>
            </a:xfrm>
            <a:custGeom>
              <a:avLst/>
              <a:gdLst/>
              <a:ahLst/>
              <a:cxnLst/>
              <a:rect l="l" t="t" r="r" b="b"/>
              <a:pathLst>
                <a:path w="966" h="966" extrusionOk="0">
                  <a:moveTo>
                    <a:pt x="483" y="0"/>
                  </a:moveTo>
                  <a:cubicBezTo>
                    <a:pt x="216" y="0"/>
                    <a:pt x="1" y="217"/>
                    <a:pt x="1" y="483"/>
                  </a:cubicBezTo>
                  <a:cubicBezTo>
                    <a:pt x="1" y="749"/>
                    <a:pt x="216" y="965"/>
                    <a:pt x="483" y="965"/>
                  </a:cubicBezTo>
                  <a:cubicBezTo>
                    <a:pt x="749" y="965"/>
                    <a:pt x="965" y="749"/>
                    <a:pt x="965" y="483"/>
                  </a:cubicBezTo>
                  <a:cubicBezTo>
                    <a:pt x="965" y="217"/>
                    <a:pt x="749" y="0"/>
                    <a:pt x="4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5"/>
            <p:cNvSpPr/>
            <p:nvPr/>
          </p:nvSpPr>
          <p:spPr>
            <a:xfrm>
              <a:off x="6831282" y="3835476"/>
              <a:ext cx="102091" cy="16836"/>
            </a:xfrm>
            <a:custGeom>
              <a:avLst/>
              <a:gdLst/>
              <a:ahLst/>
              <a:cxnLst/>
              <a:rect l="l" t="t" r="r" b="b"/>
              <a:pathLst>
                <a:path w="1431" h="236" extrusionOk="0">
                  <a:moveTo>
                    <a:pt x="0" y="0"/>
                  </a:moveTo>
                  <a:lnTo>
                    <a:pt x="0" y="236"/>
                  </a:lnTo>
                  <a:lnTo>
                    <a:pt x="1431" y="236"/>
                  </a:lnTo>
                  <a:lnTo>
                    <a:pt x="14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5"/>
            <p:cNvSpPr/>
            <p:nvPr/>
          </p:nvSpPr>
          <p:spPr>
            <a:xfrm>
              <a:off x="6960840" y="3835476"/>
              <a:ext cx="102162" cy="16836"/>
            </a:xfrm>
            <a:custGeom>
              <a:avLst/>
              <a:gdLst/>
              <a:ahLst/>
              <a:cxnLst/>
              <a:rect l="l" t="t" r="r" b="b"/>
              <a:pathLst>
                <a:path w="1432" h="236" extrusionOk="0">
                  <a:moveTo>
                    <a:pt x="1" y="0"/>
                  </a:moveTo>
                  <a:lnTo>
                    <a:pt x="1" y="236"/>
                  </a:lnTo>
                  <a:lnTo>
                    <a:pt x="1431" y="236"/>
                  </a:lnTo>
                  <a:lnTo>
                    <a:pt x="14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5"/>
            <p:cNvSpPr/>
            <p:nvPr/>
          </p:nvSpPr>
          <p:spPr>
            <a:xfrm>
              <a:off x="7090541" y="3835476"/>
              <a:ext cx="102162" cy="16836"/>
            </a:xfrm>
            <a:custGeom>
              <a:avLst/>
              <a:gdLst/>
              <a:ahLst/>
              <a:cxnLst/>
              <a:rect l="l" t="t" r="r" b="b"/>
              <a:pathLst>
                <a:path w="1432" h="236" extrusionOk="0">
                  <a:moveTo>
                    <a:pt x="0" y="0"/>
                  </a:moveTo>
                  <a:lnTo>
                    <a:pt x="0" y="236"/>
                  </a:lnTo>
                  <a:lnTo>
                    <a:pt x="1431" y="236"/>
                  </a:lnTo>
                  <a:lnTo>
                    <a:pt x="14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5"/>
            <p:cNvSpPr/>
            <p:nvPr/>
          </p:nvSpPr>
          <p:spPr>
            <a:xfrm>
              <a:off x="7220170" y="3835476"/>
              <a:ext cx="102162" cy="16836"/>
            </a:xfrm>
            <a:custGeom>
              <a:avLst/>
              <a:gdLst/>
              <a:ahLst/>
              <a:cxnLst/>
              <a:rect l="l" t="t" r="r" b="b"/>
              <a:pathLst>
                <a:path w="1432" h="236" extrusionOk="0">
                  <a:moveTo>
                    <a:pt x="1" y="0"/>
                  </a:moveTo>
                  <a:lnTo>
                    <a:pt x="1" y="236"/>
                  </a:lnTo>
                  <a:lnTo>
                    <a:pt x="1432" y="236"/>
                  </a:lnTo>
                  <a:lnTo>
                    <a:pt x="14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5"/>
            <p:cNvSpPr/>
            <p:nvPr/>
          </p:nvSpPr>
          <p:spPr>
            <a:xfrm>
              <a:off x="7349871" y="3835476"/>
              <a:ext cx="102162" cy="16836"/>
            </a:xfrm>
            <a:custGeom>
              <a:avLst/>
              <a:gdLst/>
              <a:ahLst/>
              <a:cxnLst/>
              <a:rect l="l" t="t" r="r" b="b"/>
              <a:pathLst>
                <a:path w="1432" h="236" extrusionOk="0">
                  <a:moveTo>
                    <a:pt x="0" y="0"/>
                  </a:moveTo>
                  <a:lnTo>
                    <a:pt x="0" y="236"/>
                  </a:lnTo>
                  <a:lnTo>
                    <a:pt x="1431" y="236"/>
                  </a:lnTo>
                  <a:lnTo>
                    <a:pt x="14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5"/>
            <p:cNvSpPr/>
            <p:nvPr/>
          </p:nvSpPr>
          <p:spPr>
            <a:xfrm>
              <a:off x="6611690" y="4354332"/>
              <a:ext cx="218879" cy="75549"/>
            </a:xfrm>
            <a:custGeom>
              <a:avLst/>
              <a:gdLst/>
              <a:ahLst/>
              <a:cxnLst/>
              <a:rect l="l" t="t" r="r" b="b"/>
              <a:pathLst>
                <a:path w="3068" h="1059" extrusionOk="0">
                  <a:moveTo>
                    <a:pt x="1" y="1"/>
                  </a:moveTo>
                  <a:lnTo>
                    <a:pt x="1" y="1058"/>
                  </a:lnTo>
                  <a:lnTo>
                    <a:pt x="3068" y="1058"/>
                  </a:lnTo>
                  <a:lnTo>
                    <a:pt x="3068" y="1"/>
                  </a:ln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5"/>
            <p:cNvSpPr/>
            <p:nvPr/>
          </p:nvSpPr>
          <p:spPr>
            <a:xfrm>
              <a:off x="6628241" y="4354332"/>
              <a:ext cx="218736" cy="75549"/>
            </a:xfrm>
            <a:custGeom>
              <a:avLst/>
              <a:gdLst/>
              <a:ahLst/>
              <a:cxnLst/>
              <a:rect l="l" t="t" r="r" b="b"/>
              <a:pathLst>
                <a:path w="3066" h="1059" extrusionOk="0">
                  <a:moveTo>
                    <a:pt x="0" y="1"/>
                  </a:moveTo>
                  <a:lnTo>
                    <a:pt x="0" y="1058"/>
                  </a:lnTo>
                  <a:lnTo>
                    <a:pt x="3066" y="1058"/>
                  </a:lnTo>
                  <a:lnTo>
                    <a:pt x="3066" y="1"/>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5"/>
            <p:cNvSpPr/>
            <p:nvPr/>
          </p:nvSpPr>
          <p:spPr>
            <a:xfrm>
              <a:off x="6628241" y="4354332"/>
              <a:ext cx="65564" cy="48012"/>
            </a:xfrm>
            <a:custGeom>
              <a:avLst/>
              <a:gdLst/>
              <a:ahLst/>
              <a:cxnLst/>
              <a:rect l="l" t="t" r="r" b="b"/>
              <a:pathLst>
                <a:path w="919" h="673" extrusionOk="0">
                  <a:moveTo>
                    <a:pt x="517" y="1"/>
                  </a:moveTo>
                  <a:lnTo>
                    <a:pt x="0" y="379"/>
                  </a:lnTo>
                  <a:lnTo>
                    <a:pt x="0" y="673"/>
                  </a:lnTo>
                  <a:lnTo>
                    <a:pt x="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5"/>
            <p:cNvSpPr/>
            <p:nvPr/>
          </p:nvSpPr>
          <p:spPr>
            <a:xfrm>
              <a:off x="6632379" y="4354332"/>
              <a:ext cx="131698" cy="75549"/>
            </a:xfrm>
            <a:custGeom>
              <a:avLst/>
              <a:gdLst/>
              <a:ahLst/>
              <a:cxnLst/>
              <a:rect l="l" t="t" r="r" b="b"/>
              <a:pathLst>
                <a:path w="1846" h="1059" extrusionOk="0">
                  <a:moveTo>
                    <a:pt x="1444" y="1"/>
                  </a:moveTo>
                  <a:lnTo>
                    <a:pt x="0" y="1058"/>
                  </a:lnTo>
                  <a:lnTo>
                    <a:pt x="402" y="1058"/>
                  </a:lnTo>
                  <a:lnTo>
                    <a:pt x="18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5"/>
            <p:cNvSpPr/>
            <p:nvPr/>
          </p:nvSpPr>
          <p:spPr>
            <a:xfrm>
              <a:off x="6694804" y="4354332"/>
              <a:ext cx="131698" cy="75549"/>
            </a:xfrm>
            <a:custGeom>
              <a:avLst/>
              <a:gdLst/>
              <a:ahLst/>
              <a:cxnLst/>
              <a:rect l="l" t="t" r="r" b="b"/>
              <a:pathLst>
                <a:path w="1846" h="1059" extrusionOk="0">
                  <a:moveTo>
                    <a:pt x="1443" y="1"/>
                  </a:moveTo>
                  <a:lnTo>
                    <a:pt x="0" y="1058"/>
                  </a:lnTo>
                  <a:lnTo>
                    <a:pt x="401" y="1058"/>
                  </a:lnTo>
                  <a:lnTo>
                    <a:pt x="18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5"/>
            <p:cNvSpPr/>
            <p:nvPr/>
          </p:nvSpPr>
          <p:spPr>
            <a:xfrm>
              <a:off x="6765076" y="4369742"/>
              <a:ext cx="81901" cy="60140"/>
            </a:xfrm>
            <a:custGeom>
              <a:avLst/>
              <a:gdLst/>
              <a:ahLst/>
              <a:cxnLst/>
              <a:rect l="l" t="t" r="r" b="b"/>
              <a:pathLst>
                <a:path w="1148" h="843" extrusionOk="0">
                  <a:moveTo>
                    <a:pt x="1148" y="0"/>
                  </a:moveTo>
                  <a:lnTo>
                    <a:pt x="0" y="842"/>
                  </a:lnTo>
                  <a:lnTo>
                    <a:pt x="401" y="842"/>
                  </a:lnTo>
                  <a:lnTo>
                    <a:pt x="1148" y="295"/>
                  </a:lnTo>
                  <a:lnTo>
                    <a:pt x="11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5"/>
            <p:cNvSpPr/>
            <p:nvPr/>
          </p:nvSpPr>
          <p:spPr>
            <a:xfrm>
              <a:off x="5574156" y="3149542"/>
              <a:ext cx="215668" cy="125416"/>
            </a:xfrm>
            <a:custGeom>
              <a:avLst/>
              <a:gdLst/>
              <a:ahLst/>
              <a:cxnLst/>
              <a:rect l="l" t="t" r="r" b="b"/>
              <a:pathLst>
                <a:path w="3023" h="1758" extrusionOk="0">
                  <a:moveTo>
                    <a:pt x="0" y="1"/>
                  </a:moveTo>
                  <a:lnTo>
                    <a:pt x="0" y="1757"/>
                  </a:lnTo>
                  <a:lnTo>
                    <a:pt x="3023" y="1757"/>
                  </a:lnTo>
                  <a:lnTo>
                    <a:pt x="3023" y="1"/>
                  </a:lnTo>
                  <a:close/>
                </a:path>
              </a:pathLst>
            </a:custGeom>
            <a:solidFill>
              <a:srgbClr val="1D1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5"/>
            <p:cNvSpPr/>
            <p:nvPr/>
          </p:nvSpPr>
          <p:spPr>
            <a:xfrm>
              <a:off x="5632372" y="3149542"/>
              <a:ext cx="157453" cy="125416"/>
            </a:xfrm>
            <a:custGeom>
              <a:avLst/>
              <a:gdLst/>
              <a:ahLst/>
              <a:cxnLst/>
              <a:rect l="l" t="t" r="r" b="b"/>
              <a:pathLst>
                <a:path w="2207" h="1758" extrusionOk="0">
                  <a:moveTo>
                    <a:pt x="0" y="1"/>
                  </a:moveTo>
                  <a:lnTo>
                    <a:pt x="0" y="1757"/>
                  </a:lnTo>
                  <a:lnTo>
                    <a:pt x="2207" y="1757"/>
                  </a:lnTo>
                  <a:lnTo>
                    <a:pt x="2207" y="1"/>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5"/>
            <p:cNvSpPr/>
            <p:nvPr/>
          </p:nvSpPr>
          <p:spPr>
            <a:xfrm>
              <a:off x="5506523" y="3307988"/>
              <a:ext cx="919605" cy="1119396"/>
            </a:xfrm>
            <a:custGeom>
              <a:avLst/>
              <a:gdLst/>
              <a:ahLst/>
              <a:cxnLst/>
              <a:rect l="l" t="t" r="r" b="b"/>
              <a:pathLst>
                <a:path w="12890" h="15691" extrusionOk="0">
                  <a:moveTo>
                    <a:pt x="1" y="1"/>
                  </a:moveTo>
                  <a:lnTo>
                    <a:pt x="1" y="15690"/>
                  </a:lnTo>
                  <a:lnTo>
                    <a:pt x="12889" y="15690"/>
                  </a:lnTo>
                  <a:lnTo>
                    <a:pt x="128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5"/>
            <p:cNvSpPr/>
            <p:nvPr/>
          </p:nvSpPr>
          <p:spPr>
            <a:xfrm>
              <a:off x="5454087" y="4333501"/>
              <a:ext cx="1038461" cy="93883"/>
            </a:xfrm>
            <a:custGeom>
              <a:avLst/>
              <a:gdLst/>
              <a:ahLst/>
              <a:cxnLst/>
              <a:rect l="l" t="t" r="r" b="b"/>
              <a:pathLst>
                <a:path w="14556" h="1316" extrusionOk="0">
                  <a:moveTo>
                    <a:pt x="1" y="0"/>
                  </a:moveTo>
                  <a:lnTo>
                    <a:pt x="1" y="1315"/>
                  </a:lnTo>
                  <a:lnTo>
                    <a:pt x="14556" y="1315"/>
                  </a:lnTo>
                  <a:lnTo>
                    <a:pt x="14556" y="0"/>
                  </a:lnTo>
                  <a:close/>
                </a:path>
              </a:pathLst>
            </a:custGeom>
            <a:solidFill>
              <a:srgbClr val="BE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5"/>
            <p:cNvSpPr/>
            <p:nvPr/>
          </p:nvSpPr>
          <p:spPr>
            <a:xfrm>
              <a:off x="5506523" y="3910811"/>
              <a:ext cx="919605" cy="422761"/>
            </a:xfrm>
            <a:custGeom>
              <a:avLst/>
              <a:gdLst/>
              <a:ahLst/>
              <a:cxnLst/>
              <a:rect l="l" t="t" r="r" b="b"/>
              <a:pathLst>
                <a:path w="12890" h="5926" extrusionOk="0">
                  <a:moveTo>
                    <a:pt x="1" y="1"/>
                  </a:moveTo>
                  <a:lnTo>
                    <a:pt x="1" y="5925"/>
                  </a:lnTo>
                  <a:lnTo>
                    <a:pt x="12889" y="5925"/>
                  </a:lnTo>
                  <a:lnTo>
                    <a:pt x="12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5"/>
            <p:cNvSpPr/>
            <p:nvPr/>
          </p:nvSpPr>
          <p:spPr>
            <a:xfrm>
              <a:off x="5429616" y="3220597"/>
              <a:ext cx="1062932" cy="108437"/>
            </a:xfrm>
            <a:custGeom>
              <a:avLst/>
              <a:gdLst/>
              <a:ahLst/>
              <a:cxnLst/>
              <a:rect l="l" t="t" r="r" b="b"/>
              <a:pathLst>
                <a:path w="14899" h="1520" extrusionOk="0">
                  <a:moveTo>
                    <a:pt x="0" y="0"/>
                  </a:moveTo>
                  <a:lnTo>
                    <a:pt x="0" y="1519"/>
                  </a:lnTo>
                  <a:lnTo>
                    <a:pt x="14899" y="1519"/>
                  </a:lnTo>
                  <a:lnTo>
                    <a:pt x="148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5"/>
            <p:cNvSpPr/>
            <p:nvPr/>
          </p:nvSpPr>
          <p:spPr>
            <a:xfrm>
              <a:off x="5590422" y="3307988"/>
              <a:ext cx="919605" cy="1119396"/>
            </a:xfrm>
            <a:custGeom>
              <a:avLst/>
              <a:gdLst/>
              <a:ahLst/>
              <a:cxnLst/>
              <a:rect l="l" t="t" r="r" b="b"/>
              <a:pathLst>
                <a:path w="12890" h="15691" extrusionOk="0">
                  <a:moveTo>
                    <a:pt x="1" y="1"/>
                  </a:moveTo>
                  <a:lnTo>
                    <a:pt x="1" y="15690"/>
                  </a:lnTo>
                  <a:lnTo>
                    <a:pt x="12889" y="15690"/>
                  </a:lnTo>
                  <a:lnTo>
                    <a:pt x="128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5"/>
            <p:cNvSpPr/>
            <p:nvPr/>
          </p:nvSpPr>
          <p:spPr>
            <a:xfrm>
              <a:off x="5537985" y="4333501"/>
              <a:ext cx="1038461" cy="93883"/>
            </a:xfrm>
            <a:custGeom>
              <a:avLst/>
              <a:gdLst/>
              <a:ahLst/>
              <a:cxnLst/>
              <a:rect l="l" t="t" r="r" b="b"/>
              <a:pathLst>
                <a:path w="14556" h="1316" extrusionOk="0">
                  <a:moveTo>
                    <a:pt x="0" y="0"/>
                  </a:moveTo>
                  <a:lnTo>
                    <a:pt x="0" y="1315"/>
                  </a:lnTo>
                  <a:lnTo>
                    <a:pt x="14555" y="1315"/>
                  </a:lnTo>
                  <a:lnTo>
                    <a:pt x="14555" y="0"/>
                  </a:lnTo>
                  <a:close/>
                </a:path>
              </a:pathLst>
            </a:custGeom>
            <a:solidFill>
              <a:srgbClr val="E4E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5"/>
            <p:cNvSpPr/>
            <p:nvPr/>
          </p:nvSpPr>
          <p:spPr>
            <a:xfrm>
              <a:off x="5632372" y="3363990"/>
              <a:ext cx="832139" cy="503803"/>
            </a:xfrm>
            <a:custGeom>
              <a:avLst/>
              <a:gdLst/>
              <a:ahLst/>
              <a:cxnLst/>
              <a:rect l="l" t="t" r="r" b="b"/>
              <a:pathLst>
                <a:path w="11664" h="7062" extrusionOk="0">
                  <a:moveTo>
                    <a:pt x="0" y="1"/>
                  </a:moveTo>
                  <a:lnTo>
                    <a:pt x="0" y="7061"/>
                  </a:lnTo>
                  <a:lnTo>
                    <a:pt x="11664" y="7061"/>
                  </a:lnTo>
                  <a:lnTo>
                    <a:pt x="116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5"/>
            <p:cNvSpPr/>
            <p:nvPr/>
          </p:nvSpPr>
          <p:spPr>
            <a:xfrm>
              <a:off x="5632372" y="3363990"/>
              <a:ext cx="800677" cy="503803"/>
            </a:xfrm>
            <a:custGeom>
              <a:avLst/>
              <a:gdLst/>
              <a:ahLst/>
              <a:cxnLst/>
              <a:rect l="l" t="t" r="r" b="b"/>
              <a:pathLst>
                <a:path w="11223" h="7062" extrusionOk="0">
                  <a:moveTo>
                    <a:pt x="0" y="1"/>
                  </a:moveTo>
                  <a:lnTo>
                    <a:pt x="0" y="7061"/>
                  </a:lnTo>
                  <a:lnTo>
                    <a:pt x="11223" y="7061"/>
                  </a:lnTo>
                  <a:lnTo>
                    <a:pt x="112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5"/>
            <p:cNvSpPr/>
            <p:nvPr/>
          </p:nvSpPr>
          <p:spPr>
            <a:xfrm>
              <a:off x="5590422" y="3910811"/>
              <a:ext cx="919605" cy="422761"/>
            </a:xfrm>
            <a:custGeom>
              <a:avLst/>
              <a:gdLst/>
              <a:ahLst/>
              <a:cxnLst/>
              <a:rect l="l" t="t" r="r" b="b"/>
              <a:pathLst>
                <a:path w="12890" h="5926" extrusionOk="0">
                  <a:moveTo>
                    <a:pt x="1" y="1"/>
                  </a:moveTo>
                  <a:lnTo>
                    <a:pt x="1" y="5925"/>
                  </a:lnTo>
                  <a:lnTo>
                    <a:pt x="12889" y="5925"/>
                  </a:lnTo>
                  <a:lnTo>
                    <a:pt x="128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5"/>
            <p:cNvSpPr/>
            <p:nvPr/>
          </p:nvSpPr>
          <p:spPr>
            <a:xfrm>
              <a:off x="5513586" y="3220597"/>
              <a:ext cx="1062932" cy="108437"/>
            </a:xfrm>
            <a:custGeom>
              <a:avLst/>
              <a:gdLst/>
              <a:ahLst/>
              <a:cxnLst/>
              <a:rect l="l" t="t" r="r" b="b"/>
              <a:pathLst>
                <a:path w="14899" h="1520" extrusionOk="0">
                  <a:moveTo>
                    <a:pt x="0" y="0"/>
                  </a:moveTo>
                  <a:lnTo>
                    <a:pt x="0" y="1519"/>
                  </a:lnTo>
                  <a:lnTo>
                    <a:pt x="14898" y="1519"/>
                  </a:lnTo>
                  <a:lnTo>
                    <a:pt x="148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5"/>
            <p:cNvSpPr/>
            <p:nvPr/>
          </p:nvSpPr>
          <p:spPr>
            <a:xfrm>
              <a:off x="5618460" y="3940275"/>
              <a:ext cx="846051" cy="367116"/>
            </a:xfrm>
            <a:custGeom>
              <a:avLst/>
              <a:gdLst/>
              <a:ahLst/>
              <a:cxnLst/>
              <a:rect l="l" t="t" r="r" b="b"/>
              <a:pathLst>
                <a:path w="11859" h="5146" extrusionOk="0">
                  <a:moveTo>
                    <a:pt x="0" y="1"/>
                  </a:moveTo>
                  <a:lnTo>
                    <a:pt x="0" y="5145"/>
                  </a:lnTo>
                  <a:lnTo>
                    <a:pt x="11859" y="5145"/>
                  </a:lnTo>
                  <a:lnTo>
                    <a:pt x="118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5"/>
            <p:cNvSpPr/>
            <p:nvPr/>
          </p:nvSpPr>
          <p:spPr>
            <a:xfrm>
              <a:off x="5641147" y="3956398"/>
              <a:ext cx="17550" cy="334941"/>
            </a:xfrm>
            <a:custGeom>
              <a:avLst/>
              <a:gdLst/>
              <a:ahLst/>
              <a:cxnLst/>
              <a:rect l="l" t="t" r="r" b="b"/>
              <a:pathLst>
                <a:path w="246" h="4695" extrusionOk="0">
                  <a:moveTo>
                    <a:pt x="1" y="1"/>
                  </a:moveTo>
                  <a:lnTo>
                    <a:pt x="1"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5"/>
            <p:cNvSpPr/>
            <p:nvPr/>
          </p:nvSpPr>
          <p:spPr>
            <a:xfrm>
              <a:off x="5669113" y="3956398"/>
              <a:ext cx="17550" cy="334941"/>
            </a:xfrm>
            <a:custGeom>
              <a:avLst/>
              <a:gdLst/>
              <a:ahLst/>
              <a:cxnLst/>
              <a:rect l="l" t="t" r="r" b="b"/>
              <a:pathLst>
                <a:path w="246" h="4695" extrusionOk="0">
                  <a:moveTo>
                    <a:pt x="1" y="1"/>
                  </a:moveTo>
                  <a:lnTo>
                    <a:pt x="1"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5"/>
            <p:cNvSpPr/>
            <p:nvPr/>
          </p:nvSpPr>
          <p:spPr>
            <a:xfrm>
              <a:off x="5697079" y="3956398"/>
              <a:ext cx="17550" cy="334941"/>
            </a:xfrm>
            <a:custGeom>
              <a:avLst/>
              <a:gdLst/>
              <a:ahLst/>
              <a:cxnLst/>
              <a:rect l="l" t="t" r="r" b="b"/>
              <a:pathLst>
                <a:path w="246" h="4695" extrusionOk="0">
                  <a:moveTo>
                    <a:pt x="1" y="1"/>
                  </a:moveTo>
                  <a:lnTo>
                    <a:pt x="1"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5"/>
            <p:cNvSpPr/>
            <p:nvPr/>
          </p:nvSpPr>
          <p:spPr>
            <a:xfrm>
              <a:off x="5725045" y="3956398"/>
              <a:ext cx="17550" cy="334941"/>
            </a:xfrm>
            <a:custGeom>
              <a:avLst/>
              <a:gdLst/>
              <a:ahLst/>
              <a:cxnLst/>
              <a:rect l="l" t="t" r="r" b="b"/>
              <a:pathLst>
                <a:path w="246" h="4695" extrusionOk="0">
                  <a:moveTo>
                    <a:pt x="1" y="1"/>
                  </a:moveTo>
                  <a:lnTo>
                    <a:pt x="1"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5"/>
            <p:cNvSpPr/>
            <p:nvPr/>
          </p:nvSpPr>
          <p:spPr>
            <a:xfrm>
              <a:off x="5753083" y="3956398"/>
              <a:ext cx="17550" cy="334941"/>
            </a:xfrm>
            <a:custGeom>
              <a:avLst/>
              <a:gdLst/>
              <a:ahLst/>
              <a:cxnLst/>
              <a:rect l="l" t="t" r="r" b="b"/>
              <a:pathLst>
                <a:path w="246" h="4695" extrusionOk="0">
                  <a:moveTo>
                    <a:pt x="0" y="1"/>
                  </a:moveTo>
                  <a:lnTo>
                    <a:pt x="0"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5"/>
            <p:cNvSpPr/>
            <p:nvPr/>
          </p:nvSpPr>
          <p:spPr>
            <a:xfrm>
              <a:off x="5780978" y="3956398"/>
              <a:ext cx="17550" cy="334941"/>
            </a:xfrm>
            <a:custGeom>
              <a:avLst/>
              <a:gdLst/>
              <a:ahLst/>
              <a:cxnLst/>
              <a:rect l="l" t="t" r="r" b="b"/>
              <a:pathLst>
                <a:path w="246" h="4695" extrusionOk="0">
                  <a:moveTo>
                    <a:pt x="0" y="1"/>
                  </a:moveTo>
                  <a:lnTo>
                    <a:pt x="0"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5"/>
            <p:cNvSpPr/>
            <p:nvPr/>
          </p:nvSpPr>
          <p:spPr>
            <a:xfrm>
              <a:off x="5809016" y="3956398"/>
              <a:ext cx="17550" cy="334941"/>
            </a:xfrm>
            <a:custGeom>
              <a:avLst/>
              <a:gdLst/>
              <a:ahLst/>
              <a:cxnLst/>
              <a:rect l="l" t="t" r="r" b="b"/>
              <a:pathLst>
                <a:path w="246" h="4695" extrusionOk="0">
                  <a:moveTo>
                    <a:pt x="0" y="1"/>
                  </a:moveTo>
                  <a:lnTo>
                    <a:pt x="0"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5"/>
            <p:cNvSpPr/>
            <p:nvPr/>
          </p:nvSpPr>
          <p:spPr>
            <a:xfrm>
              <a:off x="5836910" y="3956398"/>
              <a:ext cx="17550" cy="334941"/>
            </a:xfrm>
            <a:custGeom>
              <a:avLst/>
              <a:gdLst/>
              <a:ahLst/>
              <a:cxnLst/>
              <a:rect l="l" t="t" r="r" b="b"/>
              <a:pathLst>
                <a:path w="246" h="4695" extrusionOk="0">
                  <a:moveTo>
                    <a:pt x="0" y="1"/>
                  </a:moveTo>
                  <a:lnTo>
                    <a:pt x="0" y="4694"/>
                  </a:lnTo>
                  <a:lnTo>
                    <a:pt x="246" y="4694"/>
                  </a:lnTo>
                  <a:lnTo>
                    <a:pt x="2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5"/>
            <p:cNvSpPr/>
            <p:nvPr/>
          </p:nvSpPr>
          <p:spPr>
            <a:xfrm>
              <a:off x="5864948" y="3956398"/>
              <a:ext cx="17479" cy="334941"/>
            </a:xfrm>
            <a:custGeom>
              <a:avLst/>
              <a:gdLst/>
              <a:ahLst/>
              <a:cxnLst/>
              <a:rect l="l" t="t" r="r" b="b"/>
              <a:pathLst>
                <a:path w="245" h="4695" extrusionOk="0">
                  <a:moveTo>
                    <a:pt x="0" y="1"/>
                  </a:moveTo>
                  <a:lnTo>
                    <a:pt x="0"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5"/>
            <p:cNvSpPr/>
            <p:nvPr/>
          </p:nvSpPr>
          <p:spPr>
            <a:xfrm>
              <a:off x="5892914" y="3956398"/>
              <a:ext cx="17479" cy="334941"/>
            </a:xfrm>
            <a:custGeom>
              <a:avLst/>
              <a:gdLst/>
              <a:ahLst/>
              <a:cxnLst/>
              <a:rect l="l" t="t" r="r" b="b"/>
              <a:pathLst>
                <a:path w="245" h="4695" extrusionOk="0">
                  <a:moveTo>
                    <a:pt x="0" y="1"/>
                  </a:moveTo>
                  <a:lnTo>
                    <a:pt x="0"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5"/>
            <p:cNvSpPr/>
            <p:nvPr/>
          </p:nvSpPr>
          <p:spPr>
            <a:xfrm>
              <a:off x="5920809" y="3956398"/>
              <a:ext cx="17622" cy="334941"/>
            </a:xfrm>
            <a:custGeom>
              <a:avLst/>
              <a:gdLst/>
              <a:ahLst/>
              <a:cxnLst/>
              <a:rect l="l" t="t" r="r" b="b"/>
              <a:pathLst>
                <a:path w="247" h="4695" extrusionOk="0">
                  <a:moveTo>
                    <a:pt x="1" y="1"/>
                  </a:moveTo>
                  <a:lnTo>
                    <a:pt x="1" y="4694"/>
                  </a:lnTo>
                  <a:lnTo>
                    <a:pt x="247" y="4694"/>
                  </a:lnTo>
                  <a:lnTo>
                    <a:pt x="2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5"/>
            <p:cNvSpPr/>
            <p:nvPr/>
          </p:nvSpPr>
          <p:spPr>
            <a:xfrm>
              <a:off x="5948776" y="3956398"/>
              <a:ext cx="17550" cy="334941"/>
            </a:xfrm>
            <a:custGeom>
              <a:avLst/>
              <a:gdLst/>
              <a:ahLst/>
              <a:cxnLst/>
              <a:rect l="l" t="t" r="r" b="b"/>
              <a:pathLst>
                <a:path w="246" h="4695" extrusionOk="0">
                  <a:moveTo>
                    <a:pt x="1" y="1"/>
                  </a:moveTo>
                  <a:lnTo>
                    <a:pt x="1" y="4694"/>
                  </a:lnTo>
                  <a:lnTo>
                    <a:pt x="246" y="4694"/>
                  </a:lnTo>
                  <a:lnTo>
                    <a:pt x="2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5"/>
            <p:cNvSpPr/>
            <p:nvPr/>
          </p:nvSpPr>
          <p:spPr>
            <a:xfrm>
              <a:off x="5976813" y="3956398"/>
              <a:ext cx="17550" cy="334941"/>
            </a:xfrm>
            <a:custGeom>
              <a:avLst/>
              <a:gdLst/>
              <a:ahLst/>
              <a:cxnLst/>
              <a:rect l="l" t="t" r="r" b="b"/>
              <a:pathLst>
                <a:path w="246" h="4695" extrusionOk="0">
                  <a:moveTo>
                    <a:pt x="1" y="1"/>
                  </a:moveTo>
                  <a:lnTo>
                    <a:pt x="1" y="4694"/>
                  </a:lnTo>
                  <a:lnTo>
                    <a:pt x="246" y="4694"/>
                  </a:lnTo>
                  <a:lnTo>
                    <a:pt x="2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5"/>
            <p:cNvSpPr/>
            <p:nvPr/>
          </p:nvSpPr>
          <p:spPr>
            <a:xfrm>
              <a:off x="6004708" y="3956398"/>
              <a:ext cx="17550" cy="334941"/>
            </a:xfrm>
            <a:custGeom>
              <a:avLst/>
              <a:gdLst/>
              <a:ahLst/>
              <a:cxnLst/>
              <a:rect l="l" t="t" r="r" b="b"/>
              <a:pathLst>
                <a:path w="246" h="4695" extrusionOk="0">
                  <a:moveTo>
                    <a:pt x="1" y="1"/>
                  </a:moveTo>
                  <a:lnTo>
                    <a:pt x="1"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5"/>
            <p:cNvSpPr/>
            <p:nvPr/>
          </p:nvSpPr>
          <p:spPr>
            <a:xfrm>
              <a:off x="6032746" y="3956398"/>
              <a:ext cx="17550" cy="334941"/>
            </a:xfrm>
            <a:custGeom>
              <a:avLst/>
              <a:gdLst/>
              <a:ahLst/>
              <a:cxnLst/>
              <a:rect l="l" t="t" r="r" b="b"/>
              <a:pathLst>
                <a:path w="246" h="4695" extrusionOk="0">
                  <a:moveTo>
                    <a:pt x="1" y="1"/>
                  </a:moveTo>
                  <a:lnTo>
                    <a:pt x="1"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5"/>
            <p:cNvSpPr/>
            <p:nvPr/>
          </p:nvSpPr>
          <p:spPr>
            <a:xfrm>
              <a:off x="6060641" y="3956398"/>
              <a:ext cx="17622" cy="334941"/>
            </a:xfrm>
            <a:custGeom>
              <a:avLst/>
              <a:gdLst/>
              <a:ahLst/>
              <a:cxnLst/>
              <a:rect l="l" t="t" r="r" b="b"/>
              <a:pathLst>
                <a:path w="247" h="4695" extrusionOk="0">
                  <a:moveTo>
                    <a:pt x="1" y="1"/>
                  </a:moveTo>
                  <a:lnTo>
                    <a:pt x="1" y="4694"/>
                  </a:lnTo>
                  <a:lnTo>
                    <a:pt x="246" y="4694"/>
                  </a:lnTo>
                  <a:lnTo>
                    <a:pt x="2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5"/>
            <p:cNvSpPr/>
            <p:nvPr/>
          </p:nvSpPr>
          <p:spPr>
            <a:xfrm>
              <a:off x="6088678" y="3956398"/>
              <a:ext cx="17550" cy="334941"/>
            </a:xfrm>
            <a:custGeom>
              <a:avLst/>
              <a:gdLst/>
              <a:ahLst/>
              <a:cxnLst/>
              <a:rect l="l" t="t" r="r" b="b"/>
              <a:pathLst>
                <a:path w="246" h="4695" extrusionOk="0">
                  <a:moveTo>
                    <a:pt x="1" y="1"/>
                  </a:moveTo>
                  <a:lnTo>
                    <a:pt x="1"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5"/>
            <p:cNvSpPr/>
            <p:nvPr/>
          </p:nvSpPr>
          <p:spPr>
            <a:xfrm>
              <a:off x="6116644" y="3956398"/>
              <a:ext cx="17550" cy="334941"/>
            </a:xfrm>
            <a:custGeom>
              <a:avLst/>
              <a:gdLst/>
              <a:ahLst/>
              <a:cxnLst/>
              <a:rect l="l" t="t" r="r" b="b"/>
              <a:pathLst>
                <a:path w="246" h="4695" extrusionOk="0">
                  <a:moveTo>
                    <a:pt x="0" y="1"/>
                  </a:moveTo>
                  <a:lnTo>
                    <a:pt x="0"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5"/>
            <p:cNvSpPr/>
            <p:nvPr/>
          </p:nvSpPr>
          <p:spPr>
            <a:xfrm>
              <a:off x="6144611" y="3956398"/>
              <a:ext cx="17622" cy="334941"/>
            </a:xfrm>
            <a:custGeom>
              <a:avLst/>
              <a:gdLst/>
              <a:ahLst/>
              <a:cxnLst/>
              <a:rect l="l" t="t" r="r" b="b"/>
              <a:pathLst>
                <a:path w="247" h="4695" extrusionOk="0">
                  <a:moveTo>
                    <a:pt x="0" y="1"/>
                  </a:moveTo>
                  <a:lnTo>
                    <a:pt x="0" y="4694"/>
                  </a:lnTo>
                  <a:lnTo>
                    <a:pt x="246" y="4694"/>
                  </a:lnTo>
                  <a:lnTo>
                    <a:pt x="2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5"/>
            <p:cNvSpPr/>
            <p:nvPr/>
          </p:nvSpPr>
          <p:spPr>
            <a:xfrm>
              <a:off x="6172577" y="3956398"/>
              <a:ext cx="17479" cy="334941"/>
            </a:xfrm>
            <a:custGeom>
              <a:avLst/>
              <a:gdLst/>
              <a:ahLst/>
              <a:cxnLst/>
              <a:rect l="l" t="t" r="r" b="b"/>
              <a:pathLst>
                <a:path w="245" h="4695" extrusionOk="0">
                  <a:moveTo>
                    <a:pt x="0" y="1"/>
                  </a:moveTo>
                  <a:lnTo>
                    <a:pt x="0"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5"/>
            <p:cNvSpPr/>
            <p:nvPr/>
          </p:nvSpPr>
          <p:spPr>
            <a:xfrm>
              <a:off x="6200615" y="3956398"/>
              <a:ext cx="17479" cy="334941"/>
            </a:xfrm>
            <a:custGeom>
              <a:avLst/>
              <a:gdLst/>
              <a:ahLst/>
              <a:cxnLst/>
              <a:rect l="l" t="t" r="r" b="b"/>
              <a:pathLst>
                <a:path w="245" h="4695" extrusionOk="0">
                  <a:moveTo>
                    <a:pt x="0" y="1"/>
                  </a:moveTo>
                  <a:lnTo>
                    <a:pt x="0"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5"/>
            <p:cNvSpPr/>
            <p:nvPr/>
          </p:nvSpPr>
          <p:spPr>
            <a:xfrm>
              <a:off x="6228509" y="3956398"/>
              <a:ext cx="17479" cy="334941"/>
            </a:xfrm>
            <a:custGeom>
              <a:avLst/>
              <a:gdLst/>
              <a:ahLst/>
              <a:cxnLst/>
              <a:rect l="l" t="t" r="r" b="b"/>
              <a:pathLst>
                <a:path w="245" h="4695" extrusionOk="0">
                  <a:moveTo>
                    <a:pt x="0" y="1"/>
                  </a:moveTo>
                  <a:lnTo>
                    <a:pt x="0"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5"/>
            <p:cNvSpPr/>
            <p:nvPr/>
          </p:nvSpPr>
          <p:spPr>
            <a:xfrm>
              <a:off x="6256547" y="3956398"/>
              <a:ext cx="17479" cy="334941"/>
            </a:xfrm>
            <a:custGeom>
              <a:avLst/>
              <a:gdLst/>
              <a:ahLst/>
              <a:cxnLst/>
              <a:rect l="l" t="t" r="r" b="b"/>
              <a:pathLst>
                <a:path w="245" h="4695" extrusionOk="0">
                  <a:moveTo>
                    <a:pt x="0" y="1"/>
                  </a:moveTo>
                  <a:lnTo>
                    <a:pt x="0"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5"/>
            <p:cNvSpPr/>
            <p:nvPr/>
          </p:nvSpPr>
          <p:spPr>
            <a:xfrm>
              <a:off x="6284371" y="3956398"/>
              <a:ext cx="17622" cy="334941"/>
            </a:xfrm>
            <a:custGeom>
              <a:avLst/>
              <a:gdLst/>
              <a:ahLst/>
              <a:cxnLst/>
              <a:rect l="l" t="t" r="r" b="b"/>
              <a:pathLst>
                <a:path w="247" h="4695" extrusionOk="0">
                  <a:moveTo>
                    <a:pt x="1" y="1"/>
                  </a:moveTo>
                  <a:lnTo>
                    <a:pt x="1" y="4694"/>
                  </a:lnTo>
                  <a:lnTo>
                    <a:pt x="247" y="4694"/>
                  </a:lnTo>
                  <a:lnTo>
                    <a:pt x="2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5"/>
            <p:cNvSpPr/>
            <p:nvPr/>
          </p:nvSpPr>
          <p:spPr>
            <a:xfrm>
              <a:off x="6312408" y="3956398"/>
              <a:ext cx="17550" cy="334941"/>
            </a:xfrm>
            <a:custGeom>
              <a:avLst/>
              <a:gdLst/>
              <a:ahLst/>
              <a:cxnLst/>
              <a:rect l="l" t="t" r="r" b="b"/>
              <a:pathLst>
                <a:path w="246" h="4695" extrusionOk="0">
                  <a:moveTo>
                    <a:pt x="1" y="1"/>
                  </a:moveTo>
                  <a:lnTo>
                    <a:pt x="1" y="4694"/>
                  </a:lnTo>
                  <a:lnTo>
                    <a:pt x="246" y="4694"/>
                  </a:lnTo>
                  <a:lnTo>
                    <a:pt x="2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5"/>
            <p:cNvSpPr/>
            <p:nvPr/>
          </p:nvSpPr>
          <p:spPr>
            <a:xfrm>
              <a:off x="6340374" y="3956398"/>
              <a:ext cx="17550" cy="334941"/>
            </a:xfrm>
            <a:custGeom>
              <a:avLst/>
              <a:gdLst/>
              <a:ahLst/>
              <a:cxnLst/>
              <a:rect l="l" t="t" r="r" b="b"/>
              <a:pathLst>
                <a:path w="246" h="4695" extrusionOk="0">
                  <a:moveTo>
                    <a:pt x="1" y="1"/>
                  </a:moveTo>
                  <a:lnTo>
                    <a:pt x="1" y="4694"/>
                  </a:lnTo>
                  <a:lnTo>
                    <a:pt x="246" y="4694"/>
                  </a:lnTo>
                  <a:lnTo>
                    <a:pt x="2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5"/>
            <p:cNvSpPr/>
            <p:nvPr/>
          </p:nvSpPr>
          <p:spPr>
            <a:xfrm>
              <a:off x="6368341" y="3956398"/>
              <a:ext cx="17622" cy="334941"/>
            </a:xfrm>
            <a:custGeom>
              <a:avLst/>
              <a:gdLst/>
              <a:ahLst/>
              <a:cxnLst/>
              <a:rect l="l" t="t" r="r" b="b"/>
              <a:pathLst>
                <a:path w="247" h="4695" extrusionOk="0">
                  <a:moveTo>
                    <a:pt x="1" y="1"/>
                  </a:moveTo>
                  <a:lnTo>
                    <a:pt x="1" y="4694"/>
                  </a:lnTo>
                  <a:lnTo>
                    <a:pt x="246" y="4694"/>
                  </a:lnTo>
                  <a:lnTo>
                    <a:pt x="24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5"/>
            <p:cNvSpPr/>
            <p:nvPr/>
          </p:nvSpPr>
          <p:spPr>
            <a:xfrm>
              <a:off x="6396307" y="3956398"/>
              <a:ext cx="17550" cy="334941"/>
            </a:xfrm>
            <a:custGeom>
              <a:avLst/>
              <a:gdLst/>
              <a:ahLst/>
              <a:cxnLst/>
              <a:rect l="l" t="t" r="r" b="b"/>
              <a:pathLst>
                <a:path w="246" h="4695" extrusionOk="0">
                  <a:moveTo>
                    <a:pt x="1" y="1"/>
                  </a:moveTo>
                  <a:lnTo>
                    <a:pt x="1"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5"/>
            <p:cNvSpPr/>
            <p:nvPr/>
          </p:nvSpPr>
          <p:spPr>
            <a:xfrm>
              <a:off x="6424345" y="3956398"/>
              <a:ext cx="17550" cy="334941"/>
            </a:xfrm>
            <a:custGeom>
              <a:avLst/>
              <a:gdLst/>
              <a:ahLst/>
              <a:cxnLst/>
              <a:rect l="l" t="t" r="r" b="b"/>
              <a:pathLst>
                <a:path w="246" h="4695" extrusionOk="0">
                  <a:moveTo>
                    <a:pt x="1" y="1"/>
                  </a:moveTo>
                  <a:lnTo>
                    <a:pt x="1" y="4694"/>
                  </a:lnTo>
                  <a:lnTo>
                    <a:pt x="245" y="4694"/>
                  </a:lnTo>
                  <a:lnTo>
                    <a:pt x="2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5"/>
            <p:cNvSpPr/>
            <p:nvPr/>
          </p:nvSpPr>
          <p:spPr>
            <a:xfrm>
              <a:off x="5680742" y="3363990"/>
              <a:ext cx="347367" cy="503732"/>
            </a:xfrm>
            <a:custGeom>
              <a:avLst/>
              <a:gdLst/>
              <a:ahLst/>
              <a:cxnLst/>
              <a:rect l="l" t="t" r="r" b="b"/>
              <a:pathLst>
                <a:path w="4869" h="7061" extrusionOk="0">
                  <a:moveTo>
                    <a:pt x="2069" y="1"/>
                  </a:moveTo>
                  <a:lnTo>
                    <a:pt x="0" y="7060"/>
                  </a:lnTo>
                  <a:lnTo>
                    <a:pt x="2800" y="7060"/>
                  </a:lnTo>
                  <a:lnTo>
                    <a:pt x="4868" y="1"/>
                  </a:lnTo>
                  <a:close/>
                </a:path>
              </a:pathLst>
            </a:custGeom>
            <a:solidFill>
              <a:srgbClr val="FFFFF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5"/>
            <p:cNvSpPr/>
            <p:nvPr/>
          </p:nvSpPr>
          <p:spPr>
            <a:xfrm>
              <a:off x="5932438" y="3363990"/>
              <a:ext cx="263468" cy="503732"/>
            </a:xfrm>
            <a:custGeom>
              <a:avLst/>
              <a:gdLst/>
              <a:ahLst/>
              <a:cxnLst/>
              <a:rect l="l" t="t" r="r" b="b"/>
              <a:pathLst>
                <a:path w="3693" h="7061" extrusionOk="0">
                  <a:moveTo>
                    <a:pt x="2070" y="1"/>
                  </a:moveTo>
                  <a:lnTo>
                    <a:pt x="1" y="7060"/>
                  </a:lnTo>
                  <a:lnTo>
                    <a:pt x="1624" y="7060"/>
                  </a:lnTo>
                  <a:lnTo>
                    <a:pt x="3693" y="1"/>
                  </a:lnTo>
                  <a:close/>
                </a:path>
              </a:pathLst>
            </a:custGeom>
            <a:solidFill>
              <a:srgbClr val="FFFFF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5"/>
            <p:cNvSpPr/>
            <p:nvPr/>
          </p:nvSpPr>
          <p:spPr>
            <a:xfrm>
              <a:off x="6212101" y="3363990"/>
              <a:ext cx="179640" cy="503732"/>
            </a:xfrm>
            <a:custGeom>
              <a:avLst/>
              <a:gdLst/>
              <a:ahLst/>
              <a:cxnLst/>
              <a:rect l="l" t="t" r="r" b="b"/>
              <a:pathLst>
                <a:path w="2518" h="7061" extrusionOk="0">
                  <a:moveTo>
                    <a:pt x="2070" y="1"/>
                  </a:moveTo>
                  <a:lnTo>
                    <a:pt x="1" y="7060"/>
                  </a:lnTo>
                  <a:lnTo>
                    <a:pt x="448" y="7060"/>
                  </a:lnTo>
                  <a:lnTo>
                    <a:pt x="2517" y="1"/>
                  </a:lnTo>
                  <a:close/>
                </a:path>
              </a:pathLst>
            </a:custGeom>
            <a:solidFill>
              <a:srgbClr val="FFFFF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5"/>
            <p:cNvSpPr/>
            <p:nvPr/>
          </p:nvSpPr>
          <p:spPr>
            <a:xfrm>
              <a:off x="5618460" y="3841540"/>
              <a:ext cx="874088" cy="47726"/>
            </a:xfrm>
            <a:custGeom>
              <a:avLst/>
              <a:gdLst/>
              <a:ahLst/>
              <a:cxnLst/>
              <a:rect l="l" t="t" r="r" b="b"/>
              <a:pathLst>
                <a:path w="12252" h="669" extrusionOk="0">
                  <a:moveTo>
                    <a:pt x="0" y="0"/>
                  </a:moveTo>
                  <a:lnTo>
                    <a:pt x="0" y="668"/>
                  </a:lnTo>
                  <a:lnTo>
                    <a:pt x="12252" y="668"/>
                  </a:lnTo>
                  <a:lnTo>
                    <a:pt x="122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5"/>
            <p:cNvSpPr/>
            <p:nvPr/>
          </p:nvSpPr>
          <p:spPr>
            <a:xfrm>
              <a:off x="5663263" y="3841540"/>
              <a:ext cx="829285" cy="47726"/>
            </a:xfrm>
            <a:custGeom>
              <a:avLst/>
              <a:gdLst/>
              <a:ahLst/>
              <a:cxnLst/>
              <a:rect l="l" t="t" r="r" b="b"/>
              <a:pathLst>
                <a:path w="11624" h="669" extrusionOk="0">
                  <a:moveTo>
                    <a:pt x="1" y="0"/>
                  </a:moveTo>
                  <a:lnTo>
                    <a:pt x="1" y="668"/>
                  </a:lnTo>
                  <a:lnTo>
                    <a:pt x="11624" y="668"/>
                  </a:lnTo>
                  <a:lnTo>
                    <a:pt x="116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5"/>
            <p:cNvSpPr/>
            <p:nvPr/>
          </p:nvSpPr>
          <p:spPr>
            <a:xfrm>
              <a:off x="5020110" y="3866010"/>
              <a:ext cx="46087" cy="129339"/>
            </a:xfrm>
            <a:custGeom>
              <a:avLst/>
              <a:gdLst/>
              <a:ahLst/>
              <a:cxnLst/>
              <a:rect l="l" t="t" r="r" b="b"/>
              <a:pathLst>
                <a:path w="646" h="1813" extrusionOk="0">
                  <a:moveTo>
                    <a:pt x="280" y="0"/>
                  </a:moveTo>
                  <a:cubicBezTo>
                    <a:pt x="203" y="0"/>
                    <a:pt x="136" y="46"/>
                    <a:pt x="103" y="181"/>
                  </a:cubicBezTo>
                  <a:cubicBezTo>
                    <a:pt x="1" y="602"/>
                    <a:pt x="274" y="1813"/>
                    <a:pt x="274" y="1813"/>
                  </a:cubicBezTo>
                  <a:lnTo>
                    <a:pt x="539" y="1529"/>
                  </a:lnTo>
                  <a:lnTo>
                    <a:pt x="646" y="205"/>
                  </a:lnTo>
                  <a:lnTo>
                    <a:pt x="646" y="205"/>
                  </a:lnTo>
                  <a:cubicBezTo>
                    <a:pt x="646" y="205"/>
                    <a:pt x="646" y="205"/>
                    <a:pt x="646" y="205"/>
                  </a:cubicBezTo>
                  <a:cubicBezTo>
                    <a:pt x="644" y="205"/>
                    <a:pt x="442" y="0"/>
                    <a:pt x="280" y="0"/>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5"/>
            <p:cNvSpPr/>
            <p:nvPr/>
          </p:nvSpPr>
          <p:spPr>
            <a:xfrm>
              <a:off x="5025960" y="3783184"/>
              <a:ext cx="91604" cy="138542"/>
            </a:xfrm>
            <a:custGeom>
              <a:avLst/>
              <a:gdLst/>
              <a:ahLst/>
              <a:cxnLst/>
              <a:rect l="l" t="t" r="r" b="b"/>
              <a:pathLst>
                <a:path w="1284" h="1942" extrusionOk="0">
                  <a:moveTo>
                    <a:pt x="853" y="1"/>
                  </a:moveTo>
                  <a:cubicBezTo>
                    <a:pt x="741" y="1"/>
                    <a:pt x="616" y="34"/>
                    <a:pt x="489" y="132"/>
                  </a:cubicBezTo>
                  <a:cubicBezTo>
                    <a:pt x="85" y="444"/>
                    <a:pt x="1" y="1509"/>
                    <a:pt x="1" y="1509"/>
                  </a:cubicBezTo>
                  <a:cubicBezTo>
                    <a:pt x="1" y="1509"/>
                    <a:pt x="285" y="1942"/>
                    <a:pt x="438" y="1942"/>
                  </a:cubicBezTo>
                  <a:cubicBezTo>
                    <a:pt x="495" y="1942"/>
                    <a:pt x="534" y="1882"/>
                    <a:pt x="532" y="1716"/>
                  </a:cubicBezTo>
                  <a:cubicBezTo>
                    <a:pt x="527" y="1109"/>
                    <a:pt x="1283" y="163"/>
                    <a:pt x="1283" y="163"/>
                  </a:cubicBezTo>
                  <a:cubicBezTo>
                    <a:pt x="1283" y="163"/>
                    <a:pt x="1099" y="1"/>
                    <a:pt x="853" y="1"/>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5"/>
            <p:cNvSpPr/>
            <p:nvPr/>
          </p:nvSpPr>
          <p:spPr>
            <a:xfrm>
              <a:off x="5036091" y="3962390"/>
              <a:ext cx="40309" cy="82897"/>
            </a:xfrm>
            <a:custGeom>
              <a:avLst/>
              <a:gdLst/>
              <a:ahLst/>
              <a:cxnLst/>
              <a:rect l="l" t="t" r="r" b="b"/>
              <a:pathLst>
                <a:path w="565" h="1162" extrusionOk="0">
                  <a:moveTo>
                    <a:pt x="198" y="1"/>
                  </a:moveTo>
                  <a:cubicBezTo>
                    <a:pt x="164" y="2"/>
                    <a:pt x="131" y="12"/>
                    <a:pt x="100" y="27"/>
                  </a:cubicBezTo>
                  <a:cubicBezTo>
                    <a:pt x="73" y="38"/>
                    <a:pt x="47" y="52"/>
                    <a:pt x="31" y="75"/>
                  </a:cubicBezTo>
                  <a:cubicBezTo>
                    <a:pt x="1" y="115"/>
                    <a:pt x="7" y="171"/>
                    <a:pt x="12" y="219"/>
                  </a:cubicBezTo>
                  <a:cubicBezTo>
                    <a:pt x="25" y="339"/>
                    <a:pt x="32" y="458"/>
                    <a:pt x="30" y="578"/>
                  </a:cubicBezTo>
                  <a:cubicBezTo>
                    <a:pt x="28" y="669"/>
                    <a:pt x="21" y="760"/>
                    <a:pt x="37" y="850"/>
                  </a:cubicBezTo>
                  <a:cubicBezTo>
                    <a:pt x="52" y="938"/>
                    <a:pt x="94" y="1027"/>
                    <a:pt x="168" y="1079"/>
                  </a:cubicBezTo>
                  <a:cubicBezTo>
                    <a:pt x="222" y="1117"/>
                    <a:pt x="290" y="1132"/>
                    <a:pt x="356" y="1146"/>
                  </a:cubicBezTo>
                  <a:cubicBezTo>
                    <a:pt x="388" y="1154"/>
                    <a:pt x="421" y="1161"/>
                    <a:pt x="453" y="1162"/>
                  </a:cubicBezTo>
                  <a:cubicBezTo>
                    <a:pt x="455" y="1162"/>
                    <a:pt x="458" y="1162"/>
                    <a:pt x="461" y="1162"/>
                  </a:cubicBezTo>
                  <a:cubicBezTo>
                    <a:pt x="486" y="1162"/>
                    <a:pt x="512" y="1157"/>
                    <a:pt x="532" y="1141"/>
                  </a:cubicBezTo>
                  <a:cubicBezTo>
                    <a:pt x="554" y="1122"/>
                    <a:pt x="564" y="1088"/>
                    <a:pt x="545" y="1065"/>
                  </a:cubicBezTo>
                  <a:cubicBezTo>
                    <a:pt x="524" y="1039"/>
                    <a:pt x="484" y="1048"/>
                    <a:pt x="452" y="1044"/>
                  </a:cubicBezTo>
                  <a:cubicBezTo>
                    <a:pt x="399" y="1037"/>
                    <a:pt x="352" y="998"/>
                    <a:pt x="327" y="951"/>
                  </a:cubicBezTo>
                  <a:cubicBezTo>
                    <a:pt x="302" y="904"/>
                    <a:pt x="295" y="850"/>
                    <a:pt x="292" y="796"/>
                  </a:cubicBezTo>
                  <a:cubicBezTo>
                    <a:pt x="291" y="767"/>
                    <a:pt x="297" y="727"/>
                    <a:pt x="327" y="720"/>
                  </a:cubicBezTo>
                  <a:cubicBezTo>
                    <a:pt x="330" y="720"/>
                    <a:pt x="332" y="719"/>
                    <a:pt x="334" y="719"/>
                  </a:cubicBezTo>
                  <a:cubicBezTo>
                    <a:pt x="353" y="719"/>
                    <a:pt x="369" y="732"/>
                    <a:pt x="382" y="746"/>
                  </a:cubicBezTo>
                  <a:cubicBezTo>
                    <a:pt x="421" y="790"/>
                    <a:pt x="435" y="850"/>
                    <a:pt x="460" y="903"/>
                  </a:cubicBezTo>
                  <a:cubicBezTo>
                    <a:pt x="467" y="918"/>
                    <a:pt x="475" y="934"/>
                    <a:pt x="489" y="945"/>
                  </a:cubicBezTo>
                  <a:cubicBezTo>
                    <a:pt x="499" y="953"/>
                    <a:pt x="511" y="958"/>
                    <a:pt x="523" y="958"/>
                  </a:cubicBezTo>
                  <a:cubicBezTo>
                    <a:pt x="528" y="958"/>
                    <a:pt x="534" y="957"/>
                    <a:pt x="539" y="954"/>
                  </a:cubicBezTo>
                  <a:cubicBezTo>
                    <a:pt x="553" y="948"/>
                    <a:pt x="562" y="931"/>
                    <a:pt x="564" y="914"/>
                  </a:cubicBezTo>
                  <a:cubicBezTo>
                    <a:pt x="565" y="898"/>
                    <a:pt x="560" y="882"/>
                    <a:pt x="555" y="866"/>
                  </a:cubicBezTo>
                  <a:cubicBezTo>
                    <a:pt x="534" y="794"/>
                    <a:pt x="502" y="721"/>
                    <a:pt x="498" y="644"/>
                  </a:cubicBezTo>
                  <a:cubicBezTo>
                    <a:pt x="496" y="608"/>
                    <a:pt x="501" y="571"/>
                    <a:pt x="496" y="535"/>
                  </a:cubicBezTo>
                  <a:cubicBezTo>
                    <a:pt x="488" y="478"/>
                    <a:pt x="458" y="427"/>
                    <a:pt x="419" y="385"/>
                  </a:cubicBezTo>
                  <a:cubicBezTo>
                    <a:pt x="388" y="352"/>
                    <a:pt x="341" y="329"/>
                    <a:pt x="310" y="296"/>
                  </a:cubicBezTo>
                  <a:cubicBezTo>
                    <a:pt x="287" y="270"/>
                    <a:pt x="305" y="221"/>
                    <a:pt x="311" y="191"/>
                  </a:cubicBezTo>
                  <a:cubicBezTo>
                    <a:pt x="318" y="137"/>
                    <a:pt x="325" y="77"/>
                    <a:pt x="289" y="37"/>
                  </a:cubicBezTo>
                  <a:cubicBezTo>
                    <a:pt x="266" y="11"/>
                    <a:pt x="232" y="1"/>
                    <a:pt x="198" y="1"/>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5"/>
            <p:cNvSpPr/>
            <p:nvPr/>
          </p:nvSpPr>
          <p:spPr>
            <a:xfrm>
              <a:off x="5021180" y="3766847"/>
              <a:ext cx="96669" cy="106796"/>
            </a:xfrm>
            <a:custGeom>
              <a:avLst/>
              <a:gdLst/>
              <a:ahLst/>
              <a:cxnLst/>
              <a:rect l="l" t="t" r="r" b="b"/>
              <a:pathLst>
                <a:path w="1355" h="1497" extrusionOk="0">
                  <a:moveTo>
                    <a:pt x="1091" y="1"/>
                  </a:moveTo>
                  <a:cubicBezTo>
                    <a:pt x="976" y="1"/>
                    <a:pt x="464" y="40"/>
                    <a:pt x="219" y="712"/>
                  </a:cubicBezTo>
                  <a:cubicBezTo>
                    <a:pt x="1" y="1309"/>
                    <a:pt x="30" y="1334"/>
                    <a:pt x="36" y="1334"/>
                  </a:cubicBezTo>
                  <a:cubicBezTo>
                    <a:pt x="37" y="1334"/>
                    <a:pt x="37" y="1334"/>
                    <a:pt x="37" y="1334"/>
                  </a:cubicBezTo>
                  <a:lnTo>
                    <a:pt x="650" y="1496"/>
                  </a:lnTo>
                  <a:cubicBezTo>
                    <a:pt x="649" y="1494"/>
                    <a:pt x="1354" y="465"/>
                    <a:pt x="1115" y="1"/>
                  </a:cubicBezTo>
                  <a:cubicBezTo>
                    <a:pt x="1115" y="1"/>
                    <a:pt x="1106" y="1"/>
                    <a:pt x="10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5"/>
            <p:cNvSpPr/>
            <p:nvPr/>
          </p:nvSpPr>
          <p:spPr>
            <a:xfrm>
              <a:off x="5071619" y="3952902"/>
              <a:ext cx="172221" cy="164867"/>
            </a:xfrm>
            <a:custGeom>
              <a:avLst/>
              <a:gdLst/>
              <a:ahLst/>
              <a:cxnLst/>
              <a:rect l="l" t="t" r="r" b="b"/>
              <a:pathLst>
                <a:path w="2414" h="2311" extrusionOk="0">
                  <a:moveTo>
                    <a:pt x="72" y="1"/>
                  </a:moveTo>
                  <a:lnTo>
                    <a:pt x="0" y="2311"/>
                  </a:lnTo>
                  <a:lnTo>
                    <a:pt x="2414" y="544"/>
                  </a:lnTo>
                  <a:lnTo>
                    <a:pt x="2365" y="181"/>
                  </a:lnTo>
                  <a:lnTo>
                    <a:pt x="72" y="1"/>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5"/>
            <p:cNvSpPr/>
            <p:nvPr/>
          </p:nvSpPr>
          <p:spPr>
            <a:xfrm>
              <a:off x="5206528" y="4407694"/>
              <a:ext cx="60284" cy="51650"/>
            </a:xfrm>
            <a:custGeom>
              <a:avLst/>
              <a:gdLst/>
              <a:ahLst/>
              <a:cxnLst/>
              <a:rect l="l" t="t" r="r" b="b"/>
              <a:pathLst>
                <a:path w="845" h="724" extrusionOk="0">
                  <a:moveTo>
                    <a:pt x="44" y="0"/>
                  </a:moveTo>
                  <a:lnTo>
                    <a:pt x="44" y="0"/>
                  </a:lnTo>
                  <a:cubicBezTo>
                    <a:pt x="44" y="0"/>
                    <a:pt x="0" y="259"/>
                    <a:pt x="83" y="331"/>
                  </a:cubicBezTo>
                  <a:cubicBezTo>
                    <a:pt x="165" y="400"/>
                    <a:pt x="234" y="389"/>
                    <a:pt x="293" y="495"/>
                  </a:cubicBezTo>
                  <a:cubicBezTo>
                    <a:pt x="344" y="584"/>
                    <a:pt x="482" y="723"/>
                    <a:pt x="615" y="723"/>
                  </a:cubicBezTo>
                  <a:cubicBezTo>
                    <a:pt x="641" y="723"/>
                    <a:pt x="666" y="718"/>
                    <a:pt x="691" y="706"/>
                  </a:cubicBezTo>
                  <a:cubicBezTo>
                    <a:pt x="844" y="634"/>
                    <a:pt x="763" y="474"/>
                    <a:pt x="654" y="323"/>
                  </a:cubicBezTo>
                  <a:cubicBezTo>
                    <a:pt x="545" y="171"/>
                    <a:pt x="452" y="58"/>
                    <a:pt x="452" y="58"/>
                  </a:cubicBezTo>
                  <a:lnTo>
                    <a:pt x="44" y="0"/>
                  </a:lnTo>
                  <a:close/>
                </a:path>
              </a:pathLst>
            </a:custGeom>
            <a:solidFill>
              <a:srgbClr val="FCB6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5"/>
            <p:cNvSpPr/>
            <p:nvPr/>
          </p:nvSpPr>
          <p:spPr>
            <a:xfrm>
              <a:off x="5137112" y="3986574"/>
              <a:ext cx="127632" cy="432106"/>
            </a:xfrm>
            <a:custGeom>
              <a:avLst/>
              <a:gdLst/>
              <a:ahLst/>
              <a:cxnLst/>
              <a:rect l="l" t="t" r="r" b="b"/>
              <a:pathLst>
                <a:path w="1789" h="6057" extrusionOk="0">
                  <a:moveTo>
                    <a:pt x="1491" y="1"/>
                  </a:moveTo>
                  <a:cubicBezTo>
                    <a:pt x="1491" y="1"/>
                    <a:pt x="283" y="901"/>
                    <a:pt x="46" y="1003"/>
                  </a:cubicBezTo>
                  <a:lnTo>
                    <a:pt x="46" y="1003"/>
                  </a:lnTo>
                  <a:cubicBezTo>
                    <a:pt x="39" y="988"/>
                    <a:pt x="32" y="976"/>
                    <a:pt x="26" y="968"/>
                  </a:cubicBezTo>
                  <a:cubicBezTo>
                    <a:pt x="3" y="998"/>
                    <a:pt x="0" y="1012"/>
                    <a:pt x="14" y="1012"/>
                  </a:cubicBezTo>
                  <a:cubicBezTo>
                    <a:pt x="21" y="1012"/>
                    <a:pt x="32" y="1009"/>
                    <a:pt x="46" y="1003"/>
                  </a:cubicBezTo>
                  <a:lnTo>
                    <a:pt x="46" y="1003"/>
                  </a:lnTo>
                  <a:cubicBezTo>
                    <a:pt x="289" y="1519"/>
                    <a:pt x="990" y="5971"/>
                    <a:pt x="990" y="5971"/>
                  </a:cubicBezTo>
                  <a:cubicBezTo>
                    <a:pt x="1064" y="6035"/>
                    <a:pt x="1151" y="6057"/>
                    <a:pt x="1234" y="6057"/>
                  </a:cubicBezTo>
                  <a:cubicBezTo>
                    <a:pt x="1399" y="6057"/>
                    <a:pt x="1548" y="5971"/>
                    <a:pt x="1548" y="5971"/>
                  </a:cubicBezTo>
                  <a:cubicBezTo>
                    <a:pt x="1788" y="3569"/>
                    <a:pt x="1491" y="1"/>
                    <a:pt x="1491"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5"/>
            <p:cNvSpPr/>
            <p:nvPr/>
          </p:nvSpPr>
          <p:spPr>
            <a:xfrm>
              <a:off x="5209739" y="3989571"/>
              <a:ext cx="41949" cy="430109"/>
            </a:xfrm>
            <a:custGeom>
              <a:avLst/>
              <a:gdLst/>
              <a:ahLst/>
              <a:cxnLst/>
              <a:rect l="l" t="t" r="r" b="b"/>
              <a:pathLst>
                <a:path w="588" h="6029" extrusionOk="0">
                  <a:moveTo>
                    <a:pt x="43" y="1"/>
                  </a:moveTo>
                  <a:cubicBezTo>
                    <a:pt x="23" y="1"/>
                    <a:pt x="0" y="18"/>
                    <a:pt x="3" y="45"/>
                  </a:cubicBezTo>
                  <a:cubicBezTo>
                    <a:pt x="277" y="1986"/>
                    <a:pt x="517" y="4036"/>
                    <a:pt x="320" y="5995"/>
                  </a:cubicBezTo>
                  <a:cubicBezTo>
                    <a:pt x="318" y="6017"/>
                    <a:pt x="334" y="6028"/>
                    <a:pt x="351" y="6028"/>
                  </a:cubicBezTo>
                  <a:cubicBezTo>
                    <a:pt x="369" y="6028"/>
                    <a:pt x="387" y="6017"/>
                    <a:pt x="390" y="5995"/>
                  </a:cubicBezTo>
                  <a:cubicBezTo>
                    <a:pt x="588" y="4031"/>
                    <a:pt x="345" y="1974"/>
                    <a:pt x="71" y="26"/>
                  </a:cubicBezTo>
                  <a:cubicBezTo>
                    <a:pt x="68" y="8"/>
                    <a:pt x="56" y="1"/>
                    <a:pt x="43" y="1"/>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5"/>
            <p:cNvSpPr/>
            <p:nvPr/>
          </p:nvSpPr>
          <p:spPr>
            <a:xfrm>
              <a:off x="5052428" y="4413116"/>
              <a:ext cx="60284" cy="51650"/>
            </a:xfrm>
            <a:custGeom>
              <a:avLst/>
              <a:gdLst/>
              <a:ahLst/>
              <a:cxnLst/>
              <a:rect l="l" t="t" r="r" b="b"/>
              <a:pathLst>
                <a:path w="845" h="724" extrusionOk="0">
                  <a:moveTo>
                    <a:pt x="801" y="1"/>
                  </a:moveTo>
                  <a:lnTo>
                    <a:pt x="393" y="59"/>
                  </a:lnTo>
                  <a:cubicBezTo>
                    <a:pt x="393" y="59"/>
                    <a:pt x="300" y="172"/>
                    <a:pt x="192" y="323"/>
                  </a:cubicBezTo>
                  <a:cubicBezTo>
                    <a:pt x="83" y="475"/>
                    <a:pt x="1" y="634"/>
                    <a:pt x="154" y="707"/>
                  </a:cubicBezTo>
                  <a:cubicBezTo>
                    <a:pt x="179" y="719"/>
                    <a:pt x="204" y="724"/>
                    <a:pt x="230" y="724"/>
                  </a:cubicBezTo>
                  <a:cubicBezTo>
                    <a:pt x="363" y="724"/>
                    <a:pt x="501" y="583"/>
                    <a:pt x="552" y="496"/>
                  </a:cubicBezTo>
                  <a:cubicBezTo>
                    <a:pt x="611" y="390"/>
                    <a:pt x="680" y="401"/>
                    <a:pt x="762" y="331"/>
                  </a:cubicBezTo>
                  <a:cubicBezTo>
                    <a:pt x="845" y="260"/>
                    <a:pt x="801" y="1"/>
                    <a:pt x="801" y="1"/>
                  </a:cubicBezTo>
                  <a:close/>
                </a:path>
              </a:pathLst>
            </a:custGeom>
            <a:solidFill>
              <a:srgbClr val="FCB6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5"/>
            <p:cNvSpPr/>
            <p:nvPr/>
          </p:nvSpPr>
          <p:spPr>
            <a:xfrm>
              <a:off x="5054497" y="3976515"/>
              <a:ext cx="127560" cy="447658"/>
            </a:xfrm>
            <a:custGeom>
              <a:avLst/>
              <a:gdLst/>
              <a:ahLst/>
              <a:cxnLst/>
              <a:rect l="l" t="t" r="r" b="b"/>
              <a:pathLst>
                <a:path w="1788" h="6275" extrusionOk="0">
                  <a:moveTo>
                    <a:pt x="262" y="1"/>
                  </a:moveTo>
                  <a:cubicBezTo>
                    <a:pt x="262" y="1"/>
                    <a:pt x="1" y="3786"/>
                    <a:pt x="241" y="6188"/>
                  </a:cubicBezTo>
                  <a:cubicBezTo>
                    <a:pt x="241" y="6188"/>
                    <a:pt x="390" y="6275"/>
                    <a:pt x="555" y="6275"/>
                  </a:cubicBezTo>
                  <a:cubicBezTo>
                    <a:pt x="638" y="6275"/>
                    <a:pt x="725" y="6253"/>
                    <a:pt x="799" y="6188"/>
                  </a:cubicBezTo>
                  <a:cubicBezTo>
                    <a:pt x="799" y="6188"/>
                    <a:pt x="1509" y="1681"/>
                    <a:pt x="1748" y="1211"/>
                  </a:cubicBezTo>
                  <a:lnTo>
                    <a:pt x="1748" y="1211"/>
                  </a:lnTo>
                  <a:cubicBezTo>
                    <a:pt x="1763" y="1219"/>
                    <a:pt x="1773" y="1224"/>
                    <a:pt x="1779" y="1224"/>
                  </a:cubicBezTo>
                  <a:cubicBezTo>
                    <a:pt x="1788" y="1224"/>
                    <a:pt x="1783" y="1212"/>
                    <a:pt x="1763" y="1186"/>
                  </a:cubicBezTo>
                  <a:cubicBezTo>
                    <a:pt x="1759" y="1192"/>
                    <a:pt x="1753" y="1201"/>
                    <a:pt x="1748" y="1211"/>
                  </a:cubicBezTo>
                  <a:lnTo>
                    <a:pt x="1748" y="1211"/>
                  </a:lnTo>
                  <a:cubicBezTo>
                    <a:pt x="1521" y="1080"/>
                    <a:pt x="262" y="1"/>
                    <a:pt x="262"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5"/>
            <p:cNvSpPr/>
            <p:nvPr/>
          </p:nvSpPr>
          <p:spPr>
            <a:xfrm>
              <a:off x="5067482" y="3995135"/>
              <a:ext cx="42021" cy="430109"/>
            </a:xfrm>
            <a:custGeom>
              <a:avLst/>
              <a:gdLst/>
              <a:ahLst/>
              <a:cxnLst/>
              <a:rect l="l" t="t" r="r" b="b"/>
              <a:pathLst>
                <a:path w="589" h="6029" extrusionOk="0">
                  <a:moveTo>
                    <a:pt x="546" y="0"/>
                  </a:moveTo>
                  <a:cubicBezTo>
                    <a:pt x="533" y="0"/>
                    <a:pt x="520" y="8"/>
                    <a:pt x="518" y="26"/>
                  </a:cubicBezTo>
                  <a:cubicBezTo>
                    <a:pt x="244" y="1973"/>
                    <a:pt x="0" y="4031"/>
                    <a:pt x="198" y="5995"/>
                  </a:cubicBezTo>
                  <a:cubicBezTo>
                    <a:pt x="200" y="6017"/>
                    <a:pt x="219" y="6028"/>
                    <a:pt x="236" y="6028"/>
                  </a:cubicBezTo>
                  <a:cubicBezTo>
                    <a:pt x="253" y="6028"/>
                    <a:pt x="269" y="6017"/>
                    <a:pt x="267" y="5995"/>
                  </a:cubicBezTo>
                  <a:cubicBezTo>
                    <a:pt x="70" y="4036"/>
                    <a:pt x="311" y="1985"/>
                    <a:pt x="585" y="44"/>
                  </a:cubicBezTo>
                  <a:cubicBezTo>
                    <a:pt x="589" y="18"/>
                    <a:pt x="566" y="0"/>
                    <a:pt x="546" y="0"/>
                  </a:cubicBez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5"/>
            <p:cNvSpPr/>
            <p:nvPr/>
          </p:nvSpPr>
          <p:spPr>
            <a:xfrm>
              <a:off x="5200749" y="3778190"/>
              <a:ext cx="166299" cy="97664"/>
            </a:xfrm>
            <a:custGeom>
              <a:avLst/>
              <a:gdLst/>
              <a:ahLst/>
              <a:cxnLst/>
              <a:rect l="l" t="t" r="r" b="b"/>
              <a:pathLst>
                <a:path w="2331" h="1369" extrusionOk="0">
                  <a:moveTo>
                    <a:pt x="315" y="1"/>
                  </a:moveTo>
                  <a:cubicBezTo>
                    <a:pt x="315" y="1"/>
                    <a:pt x="1" y="306"/>
                    <a:pt x="275" y="732"/>
                  </a:cubicBezTo>
                  <a:cubicBezTo>
                    <a:pt x="550" y="1159"/>
                    <a:pt x="1543" y="1368"/>
                    <a:pt x="1543" y="1368"/>
                  </a:cubicBezTo>
                  <a:cubicBezTo>
                    <a:pt x="1543" y="1368"/>
                    <a:pt x="2330" y="950"/>
                    <a:pt x="1761" y="881"/>
                  </a:cubicBezTo>
                  <a:cubicBezTo>
                    <a:pt x="1192" y="812"/>
                    <a:pt x="315" y="1"/>
                    <a:pt x="315" y="1"/>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5"/>
            <p:cNvSpPr/>
            <p:nvPr/>
          </p:nvSpPr>
          <p:spPr>
            <a:xfrm>
              <a:off x="5173639" y="3763423"/>
              <a:ext cx="118928" cy="100661"/>
            </a:xfrm>
            <a:custGeom>
              <a:avLst/>
              <a:gdLst/>
              <a:ahLst/>
              <a:cxnLst/>
              <a:rect l="l" t="t" r="r" b="b"/>
              <a:pathLst>
                <a:path w="1667" h="1411" extrusionOk="0">
                  <a:moveTo>
                    <a:pt x="95" y="1"/>
                  </a:moveTo>
                  <a:cubicBezTo>
                    <a:pt x="91" y="1"/>
                    <a:pt x="1" y="6"/>
                    <a:pt x="70" y="472"/>
                  </a:cubicBezTo>
                  <a:cubicBezTo>
                    <a:pt x="158" y="1064"/>
                    <a:pt x="1151" y="1411"/>
                    <a:pt x="1151" y="1411"/>
                  </a:cubicBezTo>
                  <a:lnTo>
                    <a:pt x="1666" y="846"/>
                  </a:lnTo>
                  <a:lnTo>
                    <a:pt x="1666" y="846"/>
                  </a:lnTo>
                  <a:cubicBezTo>
                    <a:pt x="1666" y="846"/>
                    <a:pt x="1666" y="846"/>
                    <a:pt x="1666" y="846"/>
                  </a:cubicBezTo>
                  <a:cubicBezTo>
                    <a:pt x="1664" y="846"/>
                    <a:pt x="714" y="1"/>
                    <a:pt x="95" y="1"/>
                  </a:cubicBezTo>
                  <a:cubicBezTo>
                    <a:pt x="95" y="1"/>
                    <a:pt x="95" y="1"/>
                    <a:pt x="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5"/>
            <p:cNvSpPr/>
            <p:nvPr/>
          </p:nvSpPr>
          <p:spPr>
            <a:xfrm>
              <a:off x="5062416" y="3758429"/>
              <a:ext cx="182423" cy="233424"/>
            </a:xfrm>
            <a:custGeom>
              <a:avLst/>
              <a:gdLst/>
              <a:ahLst/>
              <a:cxnLst/>
              <a:rect l="l" t="t" r="r" b="b"/>
              <a:pathLst>
                <a:path w="2557" h="3272" extrusionOk="0">
                  <a:moveTo>
                    <a:pt x="1212" y="0"/>
                  </a:moveTo>
                  <a:cubicBezTo>
                    <a:pt x="1035" y="0"/>
                    <a:pt x="853" y="18"/>
                    <a:pt x="682" y="45"/>
                  </a:cubicBezTo>
                  <a:cubicBezTo>
                    <a:pt x="264" y="111"/>
                    <a:pt x="30" y="394"/>
                    <a:pt x="29" y="909"/>
                  </a:cubicBezTo>
                  <a:cubicBezTo>
                    <a:pt x="29" y="1246"/>
                    <a:pt x="1" y="2664"/>
                    <a:pt x="205" y="3064"/>
                  </a:cubicBezTo>
                  <a:cubicBezTo>
                    <a:pt x="205" y="3064"/>
                    <a:pt x="476" y="3272"/>
                    <a:pt x="1070" y="3272"/>
                  </a:cubicBezTo>
                  <a:cubicBezTo>
                    <a:pt x="1429" y="3272"/>
                    <a:pt x="1904" y="3196"/>
                    <a:pt x="2509" y="2954"/>
                  </a:cubicBezTo>
                  <a:cubicBezTo>
                    <a:pt x="2510" y="2953"/>
                    <a:pt x="2556" y="1622"/>
                    <a:pt x="2220" y="500"/>
                  </a:cubicBezTo>
                  <a:cubicBezTo>
                    <a:pt x="2106" y="120"/>
                    <a:pt x="1676" y="0"/>
                    <a:pt x="1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5"/>
            <p:cNvSpPr/>
            <p:nvPr/>
          </p:nvSpPr>
          <p:spPr>
            <a:xfrm>
              <a:off x="5271878" y="3835904"/>
              <a:ext cx="117430" cy="42733"/>
            </a:xfrm>
            <a:custGeom>
              <a:avLst/>
              <a:gdLst/>
              <a:ahLst/>
              <a:cxnLst/>
              <a:rect l="l" t="t" r="r" b="b"/>
              <a:pathLst>
                <a:path w="1646" h="599" extrusionOk="0">
                  <a:moveTo>
                    <a:pt x="437" y="1"/>
                  </a:moveTo>
                  <a:cubicBezTo>
                    <a:pt x="437" y="2"/>
                    <a:pt x="1" y="369"/>
                    <a:pt x="391" y="519"/>
                  </a:cubicBezTo>
                  <a:cubicBezTo>
                    <a:pt x="549" y="580"/>
                    <a:pt x="786" y="598"/>
                    <a:pt x="1011" y="598"/>
                  </a:cubicBezTo>
                  <a:cubicBezTo>
                    <a:pt x="1340" y="598"/>
                    <a:pt x="1645" y="559"/>
                    <a:pt x="1645" y="559"/>
                  </a:cubicBezTo>
                  <a:lnTo>
                    <a:pt x="1579" y="256"/>
                  </a:lnTo>
                  <a:lnTo>
                    <a:pt x="437" y="1"/>
                  </a:ln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5"/>
            <p:cNvSpPr/>
            <p:nvPr/>
          </p:nvSpPr>
          <p:spPr>
            <a:xfrm>
              <a:off x="5366478" y="3838187"/>
              <a:ext cx="85254" cy="55788"/>
            </a:xfrm>
            <a:custGeom>
              <a:avLst/>
              <a:gdLst/>
              <a:ahLst/>
              <a:cxnLst/>
              <a:rect l="l" t="t" r="r" b="b"/>
              <a:pathLst>
                <a:path w="1195" h="782" extrusionOk="0">
                  <a:moveTo>
                    <a:pt x="1092" y="1"/>
                  </a:moveTo>
                  <a:cubicBezTo>
                    <a:pt x="1055" y="1"/>
                    <a:pt x="1018" y="8"/>
                    <a:pt x="982" y="17"/>
                  </a:cubicBezTo>
                  <a:cubicBezTo>
                    <a:pt x="844" y="53"/>
                    <a:pt x="712" y="105"/>
                    <a:pt x="575" y="144"/>
                  </a:cubicBezTo>
                  <a:cubicBezTo>
                    <a:pt x="481" y="170"/>
                    <a:pt x="383" y="188"/>
                    <a:pt x="283" y="188"/>
                  </a:cubicBezTo>
                  <a:cubicBezTo>
                    <a:pt x="239" y="188"/>
                    <a:pt x="200" y="183"/>
                    <a:pt x="162" y="183"/>
                  </a:cubicBezTo>
                  <a:cubicBezTo>
                    <a:pt x="124" y="183"/>
                    <a:pt x="87" y="188"/>
                    <a:pt x="46" y="207"/>
                  </a:cubicBezTo>
                  <a:cubicBezTo>
                    <a:pt x="34" y="212"/>
                    <a:pt x="24" y="217"/>
                    <a:pt x="17" y="228"/>
                  </a:cubicBezTo>
                  <a:cubicBezTo>
                    <a:pt x="10" y="237"/>
                    <a:pt x="9" y="245"/>
                    <a:pt x="8" y="256"/>
                  </a:cubicBezTo>
                  <a:cubicBezTo>
                    <a:pt x="0" y="320"/>
                    <a:pt x="15" y="385"/>
                    <a:pt x="48" y="440"/>
                  </a:cubicBezTo>
                  <a:cubicBezTo>
                    <a:pt x="56" y="455"/>
                    <a:pt x="66" y="468"/>
                    <a:pt x="81" y="476"/>
                  </a:cubicBezTo>
                  <a:cubicBezTo>
                    <a:pt x="91" y="481"/>
                    <a:pt x="103" y="482"/>
                    <a:pt x="114" y="483"/>
                  </a:cubicBezTo>
                  <a:cubicBezTo>
                    <a:pt x="253" y="502"/>
                    <a:pt x="385" y="559"/>
                    <a:pt x="493" y="647"/>
                  </a:cubicBezTo>
                  <a:cubicBezTo>
                    <a:pt x="551" y="694"/>
                    <a:pt x="605" y="752"/>
                    <a:pt x="677" y="777"/>
                  </a:cubicBezTo>
                  <a:cubicBezTo>
                    <a:pt x="684" y="780"/>
                    <a:pt x="692" y="782"/>
                    <a:pt x="701" y="782"/>
                  </a:cubicBezTo>
                  <a:cubicBezTo>
                    <a:pt x="708" y="782"/>
                    <a:pt x="715" y="780"/>
                    <a:pt x="721" y="776"/>
                  </a:cubicBezTo>
                  <a:cubicBezTo>
                    <a:pt x="741" y="761"/>
                    <a:pt x="730" y="728"/>
                    <a:pt x="716" y="706"/>
                  </a:cubicBezTo>
                  <a:cubicBezTo>
                    <a:pt x="699" y="678"/>
                    <a:pt x="682" y="648"/>
                    <a:pt x="665" y="619"/>
                  </a:cubicBezTo>
                  <a:cubicBezTo>
                    <a:pt x="644" y="582"/>
                    <a:pt x="622" y="540"/>
                    <a:pt x="639" y="502"/>
                  </a:cubicBezTo>
                  <a:cubicBezTo>
                    <a:pt x="652" y="470"/>
                    <a:pt x="687" y="455"/>
                    <a:pt x="720" y="445"/>
                  </a:cubicBezTo>
                  <a:cubicBezTo>
                    <a:pt x="788" y="422"/>
                    <a:pt x="861" y="416"/>
                    <a:pt x="932" y="403"/>
                  </a:cubicBezTo>
                  <a:cubicBezTo>
                    <a:pt x="1004" y="389"/>
                    <a:pt x="1076" y="367"/>
                    <a:pt x="1130" y="318"/>
                  </a:cubicBezTo>
                  <a:cubicBezTo>
                    <a:pt x="1135" y="315"/>
                    <a:pt x="1140" y="310"/>
                    <a:pt x="1141" y="305"/>
                  </a:cubicBezTo>
                  <a:cubicBezTo>
                    <a:pt x="1144" y="295"/>
                    <a:pt x="1134" y="286"/>
                    <a:pt x="1125" y="282"/>
                  </a:cubicBezTo>
                  <a:cubicBezTo>
                    <a:pt x="1116" y="280"/>
                    <a:pt x="1105" y="281"/>
                    <a:pt x="1095" y="280"/>
                  </a:cubicBezTo>
                  <a:cubicBezTo>
                    <a:pt x="1072" y="279"/>
                    <a:pt x="1050" y="268"/>
                    <a:pt x="1033" y="251"/>
                  </a:cubicBezTo>
                  <a:cubicBezTo>
                    <a:pt x="1071" y="232"/>
                    <a:pt x="1107" y="212"/>
                    <a:pt x="1145" y="193"/>
                  </a:cubicBezTo>
                  <a:cubicBezTo>
                    <a:pt x="1159" y="185"/>
                    <a:pt x="1175" y="177"/>
                    <a:pt x="1183" y="165"/>
                  </a:cubicBezTo>
                  <a:cubicBezTo>
                    <a:pt x="1192" y="151"/>
                    <a:pt x="1194" y="131"/>
                    <a:pt x="1182" y="120"/>
                  </a:cubicBezTo>
                  <a:cubicBezTo>
                    <a:pt x="1169" y="105"/>
                    <a:pt x="1138" y="108"/>
                    <a:pt x="1135" y="88"/>
                  </a:cubicBezTo>
                  <a:cubicBezTo>
                    <a:pt x="1133" y="73"/>
                    <a:pt x="1151" y="63"/>
                    <a:pt x="1156" y="51"/>
                  </a:cubicBezTo>
                  <a:cubicBezTo>
                    <a:pt x="1162" y="36"/>
                    <a:pt x="1155" y="19"/>
                    <a:pt x="1143" y="11"/>
                  </a:cubicBezTo>
                  <a:cubicBezTo>
                    <a:pt x="1130" y="4"/>
                    <a:pt x="1115" y="1"/>
                    <a:pt x="1099" y="1"/>
                  </a:cubicBezTo>
                  <a:cubicBezTo>
                    <a:pt x="1097" y="1"/>
                    <a:pt x="1094" y="1"/>
                    <a:pt x="1092" y="1"/>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5"/>
            <p:cNvSpPr/>
            <p:nvPr/>
          </p:nvSpPr>
          <p:spPr>
            <a:xfrm>
              <a:off x="5136256" y="3776264"/>
              <a:ext cx="28180" cy="203676"/>
            </a:xfrm>
            <a:custGeom>
              <a:avLst/>
              <a:gdLst/>
              <a:ahLst/>
              <a:cxnLst/>
              <a:rect l="l" t="t" r="r" b="b"/>
              <a:pathLst>
                <a:path w="395" h="2855" extrusionOk="0">
                  <a:moveTo>
                    <a:pt x="0" y="1"/>
                  </a:moveTo>
                  <a:cubicBezTo>
                    <a:pt x="0" y="1"/>
                    <a:pt x="15" y="1751"/>
                    <a:pt x="197" y="2842"/>
                  </a:cubicBezTo>
                  <a:lnTo>
                    <a:pt x="394" y="2854"/>
                  </a:lnTo>
                  <a:cubicBezTo>
                    <a:pt x="394" y="2854"/>
                    <a:pt x="119" y="1557"/>
                    <a:pt x="171" y="1"/>
                  </a:cubicBezTo>
                  <a:close/>
                </a:path>
              </a:pathLst>
            </a:custGeom>
            <a:solidFill>
              <a:srgbClr val="FBFC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5"/>
            <p:cNvSpPr/>
            <p:nvPr/>
          </p:nvSpPr>
          <p:spPr>
            <a:xfrm>
              <a:off x="5070906" y="3955970"/>
              <a:ext cx="174860" cy="36455"/>
            </a:xfrm>
            <a:custGeom>
              <a:avLst/>
              <a:gdLst/>
              <a:ahLst/>
              <a:cxnLst/>
              <a:rect l="l" t="t" r="r" b="b"/>
              <a:pathLst>
                <a:path w="2451" h="511" extrusionOk="0">
                  <a:moveTo>
                    <a:pt x="2386" y="0"/>
                  </a:moveTo>
                  <a:cubicBezTo>
                    <a:pt x="2386" y="0"/>
                    <a:pt x="1791" y="226"/>
                    <a:pt x="956" y="226"/>
                  </a:cubicBezTo>
                  <a:cubicBezTo>
                    <a:pt x="669" y="226"/>
                    <a:pt x="354" y="199"/>
                    <a:pt x="25" y="128"/>
                  </a:cubicBezTo>
                  <a:lnTo>
                    <a:pt x="1" y="413"/>
                  </a:lnTo>
                  <a:cubicBezTo>
                    <a:pt x="1" y="413"/>
                    <a:pt x="483" y="510"/>
                    <a:pt x="1073" y="510"/>
                  </a:cubicBezTo>
                  <a:cubicBezTo>
                    <a:pt x="1526" y="510"/>
                    <a:pt x="2042" y="453"/>
                    <a:pt x="2451" y="250"/>
                  </a:cubicBezTo>
                  <a:lnTo>
                    <a:pt x="2386" y="0"/>
                  </a:lnTo>
                  <a:close/>
                </a:path>
              </a:pathLst>
            </a:custGeom>
            <a:solidFill>
              <a:srgbClr val="3C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5"/>
            <p:cNvSpPr/>
            <p:nvPr/>
          </p:nvSpPr>
          <p:spPr>
            <a:xfrm>
              <a:off x="5120489" y="3967384"/>
              <a:ext cx="15909" cy="29820"/>
            </a:xfrm>
            <a:custGeom>
              <a:avLst/>
              <a:gdLst/>
              <a:ahLst/>
              <a:cxnLst/>
              <a:rect l="l" t="t" r="r" b="b"/>
              <a:pathLst>
                <a:path w="223" h="418" extrusionOk="0">
                  <a:moveTo>
                    <a:pt x="57" y="0"/>
                  </a:moveTo>
                  <a:lnTo>
                    <a:pt x="1" y="418"/>
                  </a:lnTo>
                  <a:lnTo>
                    <a:pt x="223" y="418"/>
                  </a:lnTo>
                  <a:lnTo>
                    <a:pt x="190" y="0"/>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5"/>
            <p:cNvSpPr/>
            <p:nvPr/>
          </p:nvSpPr>
          <p:spPr>
            <a:xfrm>
              <a:off x="5191261" y="3961677"/>
              <a:ext cx="18834" cy="31960"/>
            </a:xfrm>
            <a:custGeom>
              <a:avLst/>
              <a:gdLst/>
              <a:ahLst/>
              <a:cxnLst/>
              <a:rect l="l" t="t" r="r" b="b"/>
              <a:pathLst>
                <a:path w="264" h="448" extrusionOk="0">
                  <a:moveTo>
                    <a:pt x="97" y="0"/>
                  </a:moveTo>
                  <a:lnTo>
                    <a:pt x="1" y="32"/>
                  </a:lnTo>
                  <a:lnTo>
                    <a:pt x="64" y="447"/>
                  </a:lnTo>
                  <a:lnTo>
                    <a:pt x="263" y="383"/>
                  </a:lnTo>
                  <a:lnTo>
                    <a:pt x="97" y="0"/>
                  </a:ln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5"/>
            <p:cNvSpPr/>
            <p:nvPr/>
          </p:nvSpPr>
          <p:spPr>
            <a:xfrm>
              <a:off x="5138610" y="3793457"/>
              <a:ext cx="6564" cy="6349"/>
            </a:xfrm>
            <a:custGeom>
              <a:avLst/>
              <a:gdLst/>
              <a:ahLst/>
              <a:cxnLst/>
              <a:rect l="l" t="t" r="r" b="b"/>
              <a:pathLst>
                <a:path w="92" h="89" extrusionOk="0">
                  <a:moveTo>
                    <a:pt x="46" y="0"/>
                  </a:moveTo>
                  <a:cubicBezTo>
                    <a:pt x="21" y="0"/>
                    <a:pt x="1" y="20"/>
                    <a:pt x="1" y="45"/>
                  </a:cubicBezTo>
                  <a:cubicBezTo>
                    <a:pt x="1" y="69"/>
                    <a:pt x="21" y="89"/>
                    <a:pt x="46" y="89"/>
                  </a:cubicBezTo>
                  <a:cubicBezTo>
                    <a:pt x="71" y="89"/>
                    <a:pt x="92" y="69"/>
                    <a:pt x="92" y="45"/>
                  </a:cubicBezTo>
                  <a:cubicBezTo>
                    <a:pt x="92" y="20"/>
                    <a:pt x="71" y="0"/>
                    <a:pt x="46" y="0"/>
                  </a:cubicBezTo>
                  <a:close/>
                </a:path>
              </a:pathLst>
            </a:custGeom>
            <a:solidFill>
              <a:srgbClr val="5041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5"/>
            <p:cNvSpPr/>
            <p:nvPr/>
          </p:nvSpPr>
          <p:spPr>
            <a:xfrm>
              <a:off x="5138610" y="3823277"/>
              <a:ext cx="6564" cy="6349"/>
            </a:xfrm>
            <a:custGeom>
              <a:avLst/>
              <a:gdLst/>
              <a:ahLst/>
              <a:cxnLst/>
              <a:rect l="l" t="t" r="r" b="b"/>
              <a:pathLst>
                <a:path w="92" h="89" extrusionOk="0">
                  <a:moveTo>
                    <a:pt x="46" y="0"/>
                  </a:moveTo>
                  <a:cubicBezTo>
                    <a:pt x="21" y="0"/>
                    <a:pt x="1" y="20"/>
                    <a:pt x="1" y="44"/>
                  </a:cubicBezTo>
                  <a:cubicBezTo>
                    <a:pt x="1" y="68"/>
                    <a:pt x="21" y="88"/>
                    <a:pt x="46" y="88"/>
                  </a:cubicBezTo>
                  <a:cubicBezTo>
                    <a:pt x="71" y="88"/>
                    <a:pt x="92" y="68"/>
                    <a:pt x="92" y="44"/>
                  </a:cubicBezTo>
                  <a:cubicBezTo>
                    <a:pt x="92" y="20"/>
                    <a:pt x="71" y="0"/>
                    <a:pt x="46" y="0"/>
                  </a:cubicBezTo>
                  <a:close/>
                </a:path>
              </a:pathLst>
            </a:custGeom>
            <a:solidFill>
              <a:srgbClr val="5041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5"/>
            <p:cNvSpPr/>
            <p:nvPr/>
          </p:nvSpPr>
          <p:spPr>
            <a:xfrm>
              <a:off x="5140251" y="3854025"/>
              <a:ext cx="6492" cy="6349"/>
            </a:xfrm>
            <a:custGeom>
              <a:avLst/>
              <a:gdLst/>
              <a:ahLst/>
              <a:cxnLst/>
              <a:rect l="l" t="t" r="r" b="b"/>
              <a:pathLst>
                <a:path w="91" h="89" extrusionOk="0">
                  <a:moveTo>
                    <a:pt x="45" y="1"/>
                  </a:moveTo>
                  <a:cubicBezTo>
                    <a:pt x="20" y="1"/>
                    <a:pt x="0" y="20"/>
                    <a:pt x="0" y="44"/>
                  </a:cubicBezTo>
                  <a:cubicBezTo>
                    <a:pt x="0" y="69"/>
                    <a:pt x="20" y="89"/>
                    <a:pt x="45" y="89"/>
                  </a:cubicBezTo>
                  <a:cubicBezTo>
                    <a:pt x="70" y="89"/>
                    <a:pt x="91" y="69"/>
                    <a:pt x="91" y="44"/>
                  </a:cubicBezTo>
                  <a:cubicBezTo>
                    <a:pt x="91" y="20"/>
                    <a:pt x="70" y="1"/>
                    <a:pt x="45" y="1"/>
                  </a:cubicBezTo>
                  <a:close/>
                </a:path>
              </a:pathLst>
            </a:custGeom>
            <a:solidFill>
              <a:srgbClr val="5041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5"/>
            <p:cNvSpPr/>
            <p:nvPr/>
          </p:nvSpPr>
          <p:spPr>
            <a:xfrm>
              <a:off x="5143461" y="3890123"/>
              <a:ext cx="6564" cy="6349"/>
            </a:xfrm>
            <a:custGeom>
              <a:avLst/>
              <a:gdLst/>
              <a:ahLst/>
              <a:cxnLst/>
              <a:rect l="l" t="t" r="r" b="b"/>
              <a:pathLst>
                <a:path w="92" h="89" extrusionOk="0">
                  <a:moveTo>
                    <a:pt x="46" y="1"/>
                  </a:moveTo>
                  <a:cubicBezTo>
                    <a:pt x="21" y="1"/>
                    <a:pt x="0" y="21"/>
                    <a:pt x="0" y="45"/>
                  </a:cubicBezTo>
                  <a:cubicBezTo>
                    <a:pt x="0" y="69"/>
                    <a:pt x="21" y="89"/>
                    <a:pt x="46" y="89"/>
                  </a:cubicBezTo>
                  <a:cubicBezTo>
                    <a:pt x="71" y="89"/>
                    <a:pt x="91" y="69"/>
                    <a:pt x="91" y="45"/>
                  </a:cubicBezTo>
                  <a:cubicBezTo>
                    <a:pt x="91" y="21"/>
                    <a:pt x="71" y="1"/>
                    <a:pt x="46" y="1"/>
                  </a:cubicBezTo>
                  <a:close/>
                </a:path>
              </a:pathLst>
            </a:custGeom>
            <a:solidFill>
              <a:srgbClr val="5041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5"/>
            <p:cNvSpPr/>
            <p:nvPr/>
          </p:nvSpPr>
          <p:spPr>
            <a:xfrm>
              <a:off x="5146529" y="3931357"/>
              <a:ext cx="6135" cy="6349"/>
            </a:xfrm>
            <a:custGeom>
              <a:avLst/>
              <a:gdLst/>
              <a:ahLst/>
              <a:cxnLst/>
              <a:rect l="l" t="t" r="r" b="b"/>
              <a:pathLst>
                <a:path w="86" h="89" extrusionOk="0">
                  <a:moveTo>
                    <a:pt x="43" y="0"/>
                  </a:moveTo>
                  <a:cubicBezTo>
                    <a:pt x="19" y="0"/>
                    <a:pt x="1" y="20"/>
                    <a:pt x="1" y="44"/>
                  </a:cubicBezTo>
                  <a:cubicBezTo>
                    <a:pt x="1" y="69"/>
                    <a:pt x="19" y="88"/>
                    <a:pt x="43" y="88"/>
                  </a:cubicBezTo>
                  <a:cubicBezTo>
                    <a:pt x="67" y="88"/>
                    <a:pt x="86" y="69"/>
                    <a:pt x="86" y="44"/>
                  </a:cubicBezTo>
                  <a:cubicBezTo>
                    <a:pt x="86" y="20"/>
                    <a:pt x="67" y="0"/>
                    <a:pt x="43" y="0"/>
                  </a:cubicBezTo>
                  <a:close/>
                </a:path>
              </a:pathLst>
            </a:custGeom>
            <a:solidFill>
              <a:srgbClr val="5041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5"/>
            <p:cNvSpPr/>
            <p:nvPr/>
          </p:nvSpPr>
          <p:spPr>
            <a:xfrm>
              <a:off x="5079182" y="3836974"/>
              <a:ext cx="41022" cy="40592"/>
            </a:xfrm>
            <a:custGeom>
              <a:avLst/>
              <a:gdLst/>
              <a:ahLst/>
              <a:cxnLst/>
              <a:rect l="l" t="t" r="r" b="b"/>
              <a:pathLst>
                <a:path w="575" h="569" extrusionOk="0">
                  <a:moveTo>
                    <a:pt x="522" y="44"/>
                  </a:moveTo>
                  <a:cubicBezTo>
                    <a:pt x="530" y="197"/>
                    <a:pt x="519" y="472"/>
                    <a:pt x="354" y="516"/>
                  </a:cubicBezTo>
                  <a:cubicBezTo>
                    <a:pt x="334" y="522"/>
                    <a:pt x="315" y="525"/>
                    <a:pt x="297" y="525"/>
                  </a:cubicBezTo>
                  <a:cubicBezTo>
                    <a:pt x="166" y="525"/>
                    <a:pt x="83" y="388"/>
                    <a:pt x="76" y="257"/>
                  </a:cubicBezTo>
                  <a:cubicBezTo>
                    <a:pt x="72" y="187"/>
                    <a:pt x="81" y="112"/>
                    <a:pt x="98" y="44"/>
                  </a:cubicBezTo>
                  <a:close/>
                  <a:moveTo>
                    <a:pt x="80" y="0"/>
                  </a:moveTo>
                  <a:cubicBezTo>
                    <a:pt x="73" y="0"/>
                    <a:pt x="68" y="4"/>
                    <a:pt x="65" y="9"/>
                  </a:cubicBezTo>
                  <a:lnTo>
                    <a:pt x="65" y="9"/>
                  </a:lnTo>
                  <a:cubicBezTo>
                    <a:pt x="63" y="11"/>
                    <a:pt x="62" y="14"/>
                    <a:pt x="61" y="17"/>
                  </a:cubicBezTo>
                  <a:cubicBezTo>
                    <a:pt x="0" y="227"/>
                    <a:pt x="29" y="569"/>
                    <a:pt x="298" y="569"/>
                  </a:cubicBezTo>
                  <a:cubicBezTo>
                    <a:pt x="307" y="569"/>
                    <a:pt x="317" y="568"/>
                    <a:pt x="327" y="567"/>
                  </a:cubicBezTo>
                  <a:cubicBezTo>
                    <a:pt x="557" y="550"/>
                    <a:pt x="574" y="200"/>
                    <a:pt x="563" y="22"/>
                  </a:cubicBezTo>
                  <a:cubicBezTo>
                    <a:pt x="562" y="11"/>
                    <a:pt x="554" y="0"/>
                    <a:pt x="541" y="0"/>
                  </a:cubicBezTo>
                  <a:lnTo>
                    <a:pt x="82" y="0"/>
                  </a:lnTo>
                  <a:cubicBezTo>
                    <a:pt x="81" y="0"/>
                    <a:pt x="81" y="0"/>
                    <a:pt x="80" y="0"/>
                  </a:cubicBez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5"/>
            <p:cNvSpPr/>
            <p:nvPr/>
          </p:nvSpPr>
          <p:spPr>
            <a:xfrm>
              <a:off x="5169501" y="3830483"/>
              <a:ext cx="43662" cy="44088"/>
            </a:xfrm>
            <a:custGeom>
              <a:avLst/>
              <a:gdLst/>
              <a:ahLst/>
              <a:cxnLst/>
              <a:rect l="l" t="t" r="r" b="b"/>
              <a:pathLst>
                <a:path w="612" h="618" extrusionOk="0">
                  <a:moveTo>
                    <a:pt x="31" y="96"/>
                  </a:moveTo>
                  <a:cubicBezTo>
                    <a:pt x="32" y="96"/>
                    <a:pt x="35" y="97"/>
                    <a:pt x="38" y="98"/>
                  </a:cubicBezTo>
                  <a:cubicBezTo>
                    <a:pt x="40" y="99"/>
                    <a:pt x="42" y="100"/>
                    <a:pt x="44" y="100"/>
                  </a:cubicBezTo>
                  <a:cubicBezTo>
                    <a:pt x="45" y="100"/>
                    <a:pt x="45" y="100"/>
                    <a:pt x="45" y="100"/>
                  </a:cubicBezTo>
                  <a:lnTo>
                    <a:pt x="45" y="100"/>
                  </a:lnTo>
                  <a:cubicBezTo>
                    <a:pt x="44" y="106"/>
                    <a:pt x="41" y="109"/>
                    <a:pt x="38" y="109"/>
                  </a:cubicBezTo>
                  <a:cubicBezTo>
                    <a:pt x="31" y="109"/>
                    <a:pt x="23" y="96"/>
                    <a:pt x="31" y="96"/>
                  </a:cubicBezTo>
                  <a:close/>
                  <a:moveTo>
                    <a:pt x="484" y="48"/>
                  </a:moveTo>
                  <a:cubicBezTo>
                    <a:pt x="517" y="165"/>
                    <a:pt x="536" y="305"/>
                    <a:pt x="502" y="420"/>
                  </a:cubicBezTo>
                  <a:cubicBezTo>
                    <a:pt x="475" y="512"/>
                    <a:pt x="396" y="574"/>
                    <a:pt x="307" y="574"/>
                  </a:cubicBezTo>
                  <a:cubicBezTo>
                    <a:pt x="287" y="574"/>
                    <a:pt x="266" y="571"/>
                    <a:pt x="245" y="564"/>
                  </a:cubicBezTo>
                  <a:cubicBezTo>
                    <a:pt x="149" y="533"/>
                    <a:pt x="105" y="428"/>
                    <a:pt x="79" y="337"/>
                  </a:cubicBezTo>
                  <a:cubicBezTo>
                    <a:pt x="59" y="264"/>
                    <a:pt x="61" y="191"/>
                    <a:pt x="46" y="118"/>
                  </a:cubicBezTo>
                  <a:cubicBezTo>
                    <a:pt x="45" y="112"/>
                    <a:pt x="45" y="106"/>
                    <a:pt x="45" y="100"/>
                  </a:cubicBezTo>
                  <a:lnTo>
                    <a:pt x="45" y="100"/>
                  </a:lnTo>
                  <a:cubicBezTo>
                    <a:pt x="56" y="99"/>
                    <a:pt x="72" y="94"/>
                    <a:pt x="79" y="94"/>
                  </a:cubicBezTo>
                  <a:cubicBezTo>
                    <a:pt x="214" y="79"/>
                    <a:pt x="349" y="63"/>
                    <a:pt x="484" y="48"/>
                  </a:cubicBezTo>
                  <a:close/>
                  <a:moveTo>
                    <a:pt x="502" y="1"/>
                  </a:moveTo>
                  <a:cubicBezTo>
                    <a:pt x="502" y="1"/>
                    <a:pt x="501" y="1"/>
                    <a:pt x="500" y="1"/>
                  </a:cubicBezTo>
                  <a:cubicBezTo>
                    <a:pt x="342" y="20"/>
                    <a:pt x="182" y="37"/>
                    <a:pt x="24" y="56"/>
                  </a:cubicBezTo>
                  <a:cubicBezTo>
                    <a:pt x="12" y="57"/>
                    <a:pt x="2" y="65"/>
                    <a:pt x="2" y="78"/>
                  </a:cubicBezTo>
                  <a:cubicBezTo>
                    <a:pt x="0" y="280"/>
                    <a:pt x="62" y="618"/>
                    <a:pt x="305" y="618"/>
                  </a:cubicBezTo>
                  <a:cubicBezTo>
                    <a:pt x="315" y="618"/>
                    <a:pt x="327" y="617"/>
                    <a:pt x="338" y="616"/>
                  </a:cubicBezTo>
                  <a:cubicBezTo>
                    <a:pt x="612" y="582"/>
                    <a:pt x="582" y="218"/>
                    <a:pt x="520" y="19"/>
                  </a:cubicBezTo>
                  <a:cubicBezTo>
                    <a:pt x="520" y="17"/>
                    <a:pt x="520" y="16"/>
                    <a:pt x="519" y="15"/>
                  </a:cubicBezTo>
                  <a:lnTo>
                    <a:pt x="519" y="15"/>
                  </a:lnTo>
                  <a:cubicBezTo>
                    <a:pt x="517" y="7"/>
                    <a:pt x="512" y="1"/>
                    <a:pt x="502" y="1"/>
                  </a:cubicBezTo>
                  <a:close/>
                </a:path>
              </a:pathLst>
            </a:custGeom>
            <a:solidFill>
              <a:srgbClr val="D82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5"/>
            <p:cNvSpPr/>
            <p:nvPr/>
          </p:nvSpPr>
          <p:spPr>
            <a:xfrm>
              <a:off x="5106577" y="3717123"/>
              <a:ext cx="69702" cy="74122"/>
            </a:xfrm>
            <a:custGeom>
              <a:avLst/>
              <a:gdLst/>
              <a:ahLst/>
              <a:cxnLst/>
              <a:rect l="l" t="t" r="r" b="b"/>
              <a:pathLst>
                <a:path w="977" h="1039" extrusionOk="0">
                  <a:moveTo>
                    <a:pt x="104" y="0"/>
                  </a:moveTo>
                  <a:lnTo>
                    <a:pt x="104" y="0"/>
                  </a:lnTo>
                  <a:cubicBezTo>
                    <a:pt x="104" y="1"/>
                    <a:pt x="303" y="413"/>
                    <a:pt x="81" y="766"/>
                  </a:cubicBezTo>
                  <a:cubicBezTo>
                    <a:pt x="0" y="894"/>
                    <a:pt x="181" y="1038"/>
                    <a:pt x="502" y="1038"/>
                  </a:cubicBezTo>
                  <a:cubicBezTo>
                    <a:pt x="576" y="1038"/>
                    <a:pt x="658" y="1031"/>
                    <a:pt x="745" y="1013"/>
                  </a:cubicBezTo>
                  <a:cubicBezTo>
                    <a:pt x="854" y="993"/>
                    <a:pt x="976" y="895"/>
                    <a:pt x="908" y="815"/>
                  </a:cubicBezTo>
                  <a:cubicBezTo>
                    <a:pt x="809" y="700"/>
                    <a:pt x="737" y="578"/>
                    <a:pt x="734" y="464"/>
                  </a:cubicBezTo>
                  <a:cubicBezTo>
                    <a:pt x="732" y="359"/>
                    <a:pt x="670" y="250"/>
                    <a:pt x="706" y="195"/>
                  </a:cubicBezTo>
                  <a:cubicBezTo>
                    <a:pt x="742" y="143"/>
                    <a:pt x="104" y="1"/>
                    <a:pt x="104" y="0"/>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5"/>
            <p:cNvSpPr/>
            <p:nvPr/>
          </p:nvSpPr>
          <p:spPr>
            <a:xfrm>
              <a:off x="5110358" y="3716410"/>
              <a:ext cx="51295" cy="44588"/>
            </a:xfrm>
            <a:custGeom>
              <a:avLst/>
              <a:gdLst/>
              <a:ahLst/>
              <a:cxnLst/>
              <a:rect l="l" t="t" r="r" b="b"/>
              <a:pathLst>
                <a:path w="719" h="625" extrusionOk="0">
                  <a:moveTo>
                    <a:pt x="1" y="0"/>
                  </a:moveTo>
                  <a:cubicBezTo>
                    <a:pt x="1" y="0"/>
                    <a:pt x="105" y="111"/>
                    <a:pt x="122" y="277"/>
                  </a:cubicBezTo>
                  <a:cubicBezTo>
                    <a:pt x="324" y="462"/>
                    <a:pt x="546" y="556"/>
                    <a:pt x="718" y="624"/>
                  </a:cubicBezTo>
                  <a:cubicBezTo>
                    <a:pt x="697" y="578"/>
                    <a:pt x="682" y="516"/>
                    <a:pt x="681" y="475"/>
                  </a:cubicBezTo>
                  <a:cubicBezTo>
                    <a:pt x="680" y="370"/>
                    <a:pt x="617" y="261"/>
                    <a:pt x="653" y="207"/>
                  </a:cubicBezTo>
                  <a:cubicBezTo>
                    <a:pt x="687" y="153"/>
                    <a:pt x="1" y="0"/>
                    <a:pt x="1" y="0"/>
                  </a:cubicBezTo>
                  <a:close/>
                </a:path>
              </a:pathLst>
            </a:custGeom>
            <a:solidFill>
              <a:srgbClr val="DA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5"/>
            <p:cNvSpPr/>
            <p:nvPr/>
          </p:nvSpPr>
          <p:spPr>
            <a:xfrm>
              <a:off x="5098516" y="3648494"/>
              <a:ext cx="98096" cy="103158"/>
            </a:xfrm>
            <a:custGeom>
              <a:avLst/>
              <a:gdLst/>
              <a:ahLst/>
              <a:cxnLst/>
              <a:rect l="l" t="t" r="r" b="b"/>
              <a:pathLst>
                <a:path w="1375" h="1446" extrusionOk="0">
                  <a:moveTo>
                    <a:pt x="611" y="0"/>
                  </a:moveTo>
                  <a:cubicBezTo>
                    <a:pt x="394" y="0"/>
                    <a:pt x="184" y="144"/>
                    <a:pt x="141" y="252"/>
                  </a:cubicBezTo>
                  <a:cubicBezTo>
                    <a:pt x="1" y="586"/>
                    <a:pt x="85" y="895"/>
                    <a:pt x="119" y="948"/>
                  </a:cubicBezTo>
                  <a:cubicBezTo>
                    <a:pt x="313" y="1255"/>
                    <a:pt x="671" y="1445"/>
                    <a:pt x="906" y="1445"/>
                  </a:cubicBezTo>
                  <a:cubicBezTo>
                    <a:pt x="988" y="1445"/>
                    <a:pt x="1055" y="1422"/>
                    <a:pt x="1095" y="1373"/>
                  </a:cubicBezTo>
                  <a:cubicBezTo>
                    <a:pt x="1374" y="1027"/>
                    <a:pt x="1146" y="301"/>
                    <a:pt x="878" y="92"/>
                  </a:cubicBezTo>
                  <a:cubicBezTo>
                    <a:pt x="795" y="26"/>
                    <a:pt x="702" y="0"/>
                    <a:pt x="611" y="0"/>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5"/>
            <p:cNvSpPr/>
            <p:nvPr/>
          </p:nvSpPr>
          <p:spPr>
            <a:xfrm>
              <a:off x="5086958" y="3627877"/>
              <a:ext cx="96312" cy="105441"/>
            </a:xfrm>
            <a:custGeom>
              <a:avLst/>
              <a:gdLst/>
              <a:ahLst/>
              <a:cxnLst/>
              <a:rect l="l" t="t" r="r" b="b"/>
              <a:pathLst>
                <a:path w="1350" h="1478" extrusionOk="0">
                  <a:moveTo>
                    <a:pt x="821" y="0"/>
                  </a:moveTo>
                  <a:cubicBezTo>
                    <a:pt x="842" y="42"/>
                    <a:pt x="867" y="81"/>
                    <a:pt x="895" y="117"/>
                  </a:cubicBezTo>
                  <a:cubicBezTo>
                    <a:pt x="787" y="99"/>
                    <a:pt x="677" y="90"/>
                    <a:pt x="568" y="90"/>
                  </a:cubicBezTo>
                  <a:cubicBezTo>
                    <a:pt x="529" y="90"/>
                    <a:pt x="491" y="91"/>
                    <a:pt x="452" y="93"/>
                  </a:cubicBezTo>
                  <a:cubicBezTo>
                    <a:pt x="463" y="113"/>
                    <a:pt x="481" y="128"/>
                    <a:pt x="503" y="138"/>
                  </a:cubicBezTo>
                  <a:lnTo>
                    <a:pt x="503" y="138"/>
                  </a:lnTo>
                  <a:cubicBezTo>
                    <a:pt x="497" y="135"/>
                    <a:pt x="490" y="134"/>
                    <a:pt x="482" y="134"/>
                  </a:cubicBezTo>
                  <a:cubicBezTo>
                    <a:pt x="421" y="134"/>
                    <a:pt x="323" y="208"/>
                    <a:pt x="284" y="233"/>
                  </a:cubicBezTo>
                  <a:cubicBezTo>
                    <a:pt x="213" y="284"/>
                    <a:pt x="151" y="344"/>
                    <a:pt x="99" y="413"/>
                  </a:cubicBezTo>
                  <a:cubicBezTo>
                    <a:pt x="92" y="423"/>
                    <a:pt x="86" y="436"/>
                    <a:pt x="94" y="445"/>
                  </a:cubicBezTo>
                  <a:cubicBezTo>
                    <a:pt x="97" y="449"/>
                    <a:pt x="105" y="450"/>
                    <a:pt x="111" y="450"/>
                  </a:cubicBezTo>
                  <a:cubicBezTo>
                    <a:pt x="128" y="451"/>
                    <a:pt x="144" y="452"/>
                    <a:pt x="161" y="452"/>
                  </a:cubicBezTo>
                  <a:cubicBezTo>
                    <a:pt x="180" y="452"/>
                    <a:pt x="199" y="451"/>
                    <a:pt x="219" y="449"/>
                  </a:cubicBezTo>
                  <a:lnTo>
                    <a:pt x="219" y="449"/>
                  </a:lnTo>
                  <a:cubicBezTo>
                    <a:pt x="138" y="502"/>
                    <a:pt x="81" y="584"/>
                    <a:pt x="46" y="673"/>
                  </a:cubicBezTo>
                  <a:cubicBezTo>
                    <a:pt x="11" y="762"/>
                    <a:pt x="1" y="860"/>
                    <a:pt x="1" y="956"/>
                  </a:cubicBezTo>
                  <a:cubicBezTo>
                    <a:pt x="9" y="955"/>
                    <a:pt x="16" y="955"/>
                    <a:pt x="24" y="955"/>
                  </a:cubicBezTo>
                  <a:cubicBezTo>
                    <a:pt x="50" y="955"/>
                    <a:pt x="76" y="960"/>
                    <a:pt x="99" y="968"/>
                  </a:cubicBezTo>
                  <a:cubicBezTo>
                    <a:pt x="113" y="975"/>
                    <a:pt x="127" y="1065"/>
                    <a:pt x="132" y="1082"/>
                  </a:cubicBezTo>
                  <a:cubicBezTo>
                    <a:pt x="142" y="1127"/>
                    <a:pt x="165" y="1160"/>
                    <a:pt x="191" y="1197"/>
                  </a:cubicBezTo>
                  <a:cubicBezTo>
                    <a:pt x="241" y="1269"/>
                    <a:pt x="292" y="1341"/>
                    <a:pt x="343" y="1412"/>
                  </a:cubicBezTo>
                  <a:cubicBezTo>
                    <a:pt x="365" y="1443"/>
                    <a:pt x="406" y="1477"/>
                    <a:pt x="435" y="1477"/>
                  </a:cubicBezTo>
                  <a:cubicBezTo>
                    <a:pt x="454" y="1477"/>
                    <a:pt x="467" y="1461"/>
                    <a:pt x="463" y="1415"/>
                  </a:cubicBezTo>
                  <a:cubicBezTo>
                    <a:pt x="458" y="1355"/>
                    <a:pt x="418" y="1301"/>
                    <a:pt x="414" y="1242"/>
                  </a:cubicBezTo>
                  <a:cubicBezTo>
                    <a:pt x="413" y="1237"/>
                    <a:pt x="415" y="1235"/>
                    <a:pt x="419" y="1235"/>
                  </a:cubicBezTo>
                  <a:cubicBezTo>
                    <a:pt x="437" y="1235"/>
                    <a:pt x="495" y="1290"/>
                    <a:pt x="515" y="1290"/>
                  </a:cubicBezTo>
                  <a:cubicBezTo>
                    <a:pt x="519" y="1290"/>
                    <a:pt x="521" y="1288"/>
                    <a:pt x="521" y="1283"/>
                  </a:cubicBezTo>
                  <a:cubicBezTo>
                    <a:pt x="522" y="1243"/>
                    <a:pt x="470" y="1164"/>
                    <a:pt x="486" y="1129"/>
                  </a:cubicBezTo>
                  <a:cubicBezTo>
                    <a:pt x="500" y="1102"/>
                    <a:pt x="530" y="1065"/>
                    <a:pt x="522" y="1034"/>
                  </a:cubicBezTo>
                  <a:cubicBezTo>
                    <a:pt x="449" y="639"/>
                    <a:pt x="535" y="563"/>
                    <a:pt x="638" y="563"/>
                  </a:cubicBezTo>
                  <a:cubicBezTo>
                    <a:pt x="703" y="563"/>
                    <a:pt x="774" y="593"/>
                    <a:pt x="817" y="593"/>
                  </a:cubicBezTo>
                  <a:cubicBezTo>
                    <a:pt x="819" y="593"/>
                    <a:pt x="820" y="593"/>
                    <a:pt x="822" y="593"/>
                  </a:cubicBezTo>
                  <a:cubicBezTo>
                    <a:pt x="939" y="584"/>
                    <a:pt x="924" y="479"/>
                    <a:pt x="1012" y="479"/>
                  </a:cubicBezTo>
                  <a:cubicBezTo>
                    <a:pt x="1017" y="479"/>
                    <a:pt x="1023" y="479"/>
                    <a:pt x="1028" y="480"/>
                  </a:cubicBezTo>
                  <a:cubicBezTo>
                    <a:pt x="1278" y="511"/>
                    <a:pt x="1344" y="955"/>
                    <a:pt x="1349" y="955"/>
                  </a:cubicBezTo>
                  <a:cubicBezTo>
                    <a:pt x="1350" y="955"/>
                    <a:pt x="1350" y="954"/>
                    <a:pt x="1350" y="952"/>
                  </a:cubicBezTo>
                  <a:cubicBezTo>
                    <a:pt x="1350" y="875"/>
                    <a:pt x="1335" y="800"/>
                    <a:pt x="1316" y="726"/>
                  </a:cubicBezTo>
                  <a:cubicBezTo>
                    <a:pt x="1305" y="694"/>
                    <a:pt x="1297" y="657"/>
                    <a:pt x="1279" y="627"/>
                  </a:cubicBezTo>
                  <a:cubicBezTo>
                    <a:pt x="1267" y="606"/>
                    <a:pt x="1255" y="601"/>
                    <a:pt x="1259" y="570"/>
                  </a:cubicBezTo>
                  <a:cubicBezTo>
                    <a:pt x="1276" y="428"/>
                    <a:pt x="1251" y="298"/>
                    <a:pt x="1154" y="187"/>
                  </a:cubicBezTo>
                  <a:cubicBezTo>
                    <a:pt x="1069" y="91"/>
                    <a:pt x="947" y="30"/>
                    <a:pt x="821" y="0"/>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5"/>
            <p:cNvSpPr/>
            <p:nvPr/>
          </p:nvSpPr>
          <p:spPr>
            <a:xfrm>
              <a:off x="5100442" y="3703426"/>
              <a:ext cx="41521" cy="23114"/>
            </a:xfrm>
            <a:custGeom>
              <a:avLst/>
              <a:gdLst/>
              <a:ahLst/>
              <a:cxnLst/>
              <a:rect l="l" t="t" r="r" b="b"/>
              <a:pathLst>
                <a:path w="582" h="324" extrusionOk="0">
                  <a:moveTo>
                    <a:pt x="142" y="0"/>
                  </a:moveTo>
                  <a:cubicBezTo>
                    <a:pt x="127" y="0"/>
                    <a:pt x="112" y="3"/>
                    <a:pt x="99" y="9"/>
                  </a:cubicBezTo>
                  <a:cubicBezTo>
                    <a:pt x="0" y="57"/>
                    <a:pt x="124" y="324"/>
                    <a:pt x="321" y="324"/>
                  </a:cubicBezTo>
                  <a:cubicBezTo>
                    <a:pt x="335" y="324"/>
                    <a:pt x="348" y="323"/>
                    <a:pt x="362" y="320"/>
                  </a:cubicBezTo>
                  <a:cubicBezTo>
                    <a:pt x="581" y="279"/>
                    <a:pt x="457" y="183"/>
                    <a:pt x="399" y="135"/>
                  </a:cubicBezTo>
                  <a:cubicBezTo>
                    <a:pt x="399" y="135"/>
                    <a:pt x="251" y="0"/>
                    <a:pt x="142" y="0"/>
                  </a:cubicBezTo>
                  <a:close/>
                </a:path>
              </a:pathLst>
            </a:custGeom>
            <a:solidFill>
              <a:srgbClr val="F9B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5"/>
            <p:cNvSpPr/>
            <p:nvPr/>
          </p:nvSpPr>
          <p:spPr>
            <a:xfrm>
              <a:off x="5134044" y="3701357"/>
              <a:ext cx="12913" cy="7491"/>
            </a:xfrm>
            <a:custGeom>
              <a:avLst/>
              <a:gdLst/>
              <a:ahLst/>
              <a:cxnLst/>
              <a:rect l="l" t="t" r="r" b="b"/>
              <a:pathLst>
                <a:path w="181" h="105" extrusionOk="0">
                  <a:moveTo>
                    <a:pt x="158" y="0"/>
                  </a:moveTo>
                  <a:cubicBezTo>
                    <a:pt x="152" y="0"/>
                    <a:pt x="146" y="4"/>
                    <a:pt x="143" y="12"/>
                  </a:cubicBezTo>
                  <a:cubicBezTo>
                    <a:pt x="137" y="45"/>
                    <a:pt x="120" y="70"/>
                    <a:pt x="84" y="70"/>
                  </a:cubicBezTo>
                  <a:cubicBezTo>
                    <a:pt x="82" y="70"/>
                    <a:pt x="80" y="70"/>
                    <a:pt x="78" y="70"/>
                  </a:cubicBezTo>
                  <a:cubicBezTo>
                    <a:pt x="68" y="70"/>
                    <a:pt x="58" y="67"/>
                    <a:pt x="48" y="64"/>
                  </a:cubicBezTo>
                  <a:cubicBezTo>
                    <a:pt x="46" y="63"/>
                    <a:pt x="38" y="60"/>
                    <a:pt x="37" y="60"/>
                  </a:cubicBezTo>
                  <a:cubicBezTo>
                    <a:pt x="37" y="60"/>
                    <a:pt x="37" y="60"/>
                    <a:pt x="39" y="61"/>
                  </a:cubicBezTo>
                  <a:cubicBezTo>
                    <a:pt x="36" y="59"/>
                    <a:pt x="32" y="59"/>
                    <a:pt x="29" y="59"/>
                  </a:cubicBezTo>
                  <a:cubicBezTo>
                    <a:pt x="13" y="59"/>
                    <a:pt x="0" y="80"/>
                    <a:pt x="18" y="89"/>
                  </a:cubicBezTo>
                  <a:cubicBezTo>
                    <a:pt x="39" y="99"/>
                    <a:pt x="60" y="105"/>
                    <a:pt x="80" y="105"/>
                  </a:cubicBezTo>
                  <a:cubicBezTo>
                    <a:pt x="126" y="105"/>
                    <a:pt x="164" y="76"/>
                    <a:pt x="178" y="23"/>
                  </a:cubicBezTo>
                  <a:cubicBezTo>
                    <a:pt x="181" y="10"/>
                    <a:pt x="169" y="0"/>
                    <a:pt x="158" y="0"/>
                  </a:cubicBezTo>
                  <a:close/>
                </a:path>
              </a:pathLst>
            </a:custGeom>
            <a:solidFill>
              <a:srgbClr val="1D10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5"/>
            <p:cNvSpPr/>
            <p:nvPr/>
          </p:nvSpPr>
          <p:spPr>
            <a:xfrm>
              <a:off x="5160298" y="3693153"/>
              <a:ext cx="13412" cy="6920"/>
            </a:xfrm>
            <a:custGeom>
              <a:avLst/>
              <a:gdLst/>
              <a:ahLst/>
              <a:cxnLst/>
              <a:rect l="l" t="t" r="r" b="b"/>
              <a:pathLst>
                <a:path w="188" h="97" extrusionOk="0">
                  <a:moveTo>
                    <a:pt x="165" y="1"/>
                  </a:moveTo>
                  <a:cubicBezTo>
                    <a:pt x="158" y="1"/>
                    <a:pt x="152" y="4"/>
                    <a:pt x="149" y="12"/>
                  </a:cubicBezTo>
                  <a:cubicBezTo>
                    <a:pt x="138" y="40"/>
                    <a:pt x="123" y="62"/>
                    <a:pt x="97" y="62"/>
                  </a:cubicBezTo>
                  <a:cubicBezTo>
                    <a:pt x="90" y="62"/>
                    <a:pt x="83" y="60"/>
                    <a:pt x="74" y="57"/>
                  </a:cubicBezTo>
                  <a:cubicBezTo>
                    <a:pt x="63" y="52"/>
                    <a:pt x="49" y="44"/>
                    <a:pt x="41" y="36"/>
                  </a:cubicBezTo>
                  <a:cubicBezTo>
                    <a:pt x="37" y="32"/>
                    <a:pt x="32" y="31"/>
                    <a:pt x="27" y="31"/>
                  </a:cubicBezTo>
                  <a:cubicBezTo>
                    <a:pt x="13" y="31"/>
                    <a:pt x="0" y="47"/>
                    <a:pt x="14" y="58"/>
                  </a:cubicBezTo>
                  <a:cubicBezTo>
                    <a:pt x="34" y="75"/>
                    <a:pt x="60" y="91"/>
                    <a:pt x="86" y="95"/>
                  </a:cubicBezTo>
                  <a:cubicBezTo>
                    <a:pt x="91" y="96"/>
                    <a:pt x="96" y="96"/>
                    <a:pt x="100" y="96"/>
                  </a:cubicBezTo>
                  <a:cubicBezTo>
                    <a:pt x="143" y="96"/>
                    <a:pt x="169" y="61"/>
                    <a:pt x="183" y="23"/>
                  </a:cubicBezTo>
                  <a:cubicBezTo>
                    <a:pt x="187" y="10"/>
                    <a:pt x="176" y="1"/>
                    <a:pt x="165" y="1"/>
                  </a:cubicBezTo>
                  <a:close/>
                </a:path>
              </a:pathLst>
            </a:custGeom>
            <a:solidFill>
              <a:srgbClr val="1D10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5"/>
            <p:cNvSpPr/>
            <p:nvPr/>
          </p:nvSpPr>
          <p:spPr>
            <a:xfrm>
              <a:off x="5155376" y="3679313"/>
              <a:ext cx="14411" cy="9631"/>
            </a:xfrm>
            <a:custGeom>
              <a:avLst/>
              <a:gdLst/>
              <a:ahLst/>
              <a:cxnLst/>
              <a:rect l="l" t="t" r="r" b="b"/>
              <a:pathLst>
                <a:path w="202" h="135" extrusionOk="0">
                  <a:moveTo>
                    <a:pt x="145" y="1"/>
                  </a:moveTo>
                  <a:cubicBezTo>
                    <a:pt x="81" y="1"/>
                    <a:pt x="29" y="41"/>
                    <a:pt x="6" y="105"/>
                  </a:cubicBezTo>
                  <a:cubicBezTo>
                    <a:pt x="0" y="122"/>
                    <a:pt x="14" y="135"/>
                    <a:pt x="27" y="135"/>
                  </a:cubicBezTo>
                  <a:cubicBezTo>
                    <a:pt x="34" y="135"/>
                    <a:pt x="41" y="131"/>
                    <a:pt x="45" y="122"/>
                  </a:cubicBezTo>
                  <a:cubicBezTo>
                    <a:pt x="62" y="73"/>
                    <a:pt x="99" y="44"/>
                    <a:pt x="147" y="44"/>
                  </a:cubicBezTo>
                  <a:cubicBezTo>
                    <a:pt x="154" y="44"/>
                    <a:pt x="161" y="45"/>
                    <a:pt x="169" y="46"/>
                  </a:cubicBezTo>
                  <a:cubicBezTo>
                    <a:pt x="171" y="47"/>
                    <a:pt x="172" y="47"/>
                    <a:pt x="173" y="47"/>
                  </a:cubicBezTo>
                  <a:cubicBezTo>
                    <a:pt x="197" y="47"/>
                    <a:pt x="202" y="9"/>
                    <a:pt x="175" y="4"/>
                  </a:cubicBezTo>
                  <a:cubicBezTo>
                    <a:pt x="165" y="2"/>
                    <a:pt x="155" y="1"/>
                    <a:pt x="145" y="1"/>
                  </a:cubicBezTo>
                  <a:close/>
                </a:path>
              </a:pathLst>
            </a:custGeom>
            <a:solidFill>
              <a:srgbClr val="552B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5"/>
            <p:cNvSpPr/>
            <p:nvPr/>
          </p:nvSpPr>
          <p:spPr>
            <a:xfrm>
              <a:off x="5129978" y="3689443"/>
              <a:ext cx="16052" cy="7419"/>
            </a:xfrm>
            <a:custGeom>
              <a:avLst/>
              <a:gdLst/>
              <a:ahLst/>
              <a:cxnLst/>
              <a:rect l="l" t="t" r="r" b="b"/>
              <a:pathLst>
                <a:path w="225" h="104" extrusionOk="0">
                  <a:moveTo>
                    <a:pt x="135" y="1"/>
                  </a:moveTo>
                  <a:cubicBezTo>
                    <a:pt x="87" y="1"/>
                    <a:pt x="43" y="25"/>
                    <a:pt x="12" y="68"/>
                  </a:cubicBezTo>
                  <a:cubicBezTo>
                    <a:pt x="0" y="84"/>
                    <a:pt x="16" y="103"/>
                    <a:pt x="31" y="103"/>
                  </a:cubicBezTo>
                  <a:cubicBezTo>
                    <a:pt x="37" y="103"/>
                    <a:pt x="42" y="101"/>
                    <a:pt x="46" y="95"/>
                  </a:cubicBezTo>
                  <a:cubicBezTo>
                    <a:pt x="69" y="63"/>
                    <a:pt x="100" y="45"/>
                    <a:pt x="135" y="45"/>
                  </a:cubicBezTo>
                  <a:cubicBezTo>
                    <a:pt x="152" y="45"/>
                    <a:pt x="169" y="48"/>
                    <a:pt x="186" y="57"/>
                  </a:cubicBezTo>
                  <a:cubicBezTo>
                    <a:pt x="189" y="58"/>
                    <a:pt x="192" y="59"/>
                    <a:pt x="194" y="59"/>
                  </a:cubicBezTo>
                  <a:cubicBezTo>
                    <a:pt x="214" y="59"/>
                    <a:pt x="224" y="27"/>
                    <a:pt x="204" y="17"/>
                  </a:cubicBezTo>
                  <a:cubicBezTo>
                    <a:pt x="180" y="6"/>
                    <a:pt x="157" y="1"/>
                    <a:pt x="135" y="1"/>
                  </a:cubicBezTo>
                  <a:close/>
                </a:path>
              </a:pathLst>
            </a:custGeom>
            <a:solidFill>
              <a:srgbClr val="552B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5"/>
            <p:cNvSpPr/>
            <p:nvPr/>
          </p:nvSpPr>
          <p:spPr>
            <a:xfrm>
              <a:off x="5150810" y="3692725"/>
              <a:ext cx="19120" cy="26681"/>
            </a:xfrm>
            <a:custGeom>
              <a:avLst/>
              <a:gdLst/>
              <a:ahLst/>
              <a:cxnLst/>
              <a:rect l="l" t="t" r="r" b="b"/>
              <a:pathLst>
                <a:path w="268" h="374" extrusionOk="0">
                  <a:moveTo>
                    <a:pt x="25" y="0"/>
                  </a:moveTo>
                  <a:cubicBezTo>
                    <a:pt x="17" y="0"/>
                    <a:pt x="10" y="4"/>
                    <a:pt x="9" y="12"/>
                  </a:cubicBezTo>
                  <a:cubicBezTo>
                    <a:pt x="1" y="58"/>
                    <a:pt x="3" y="110"/>
                    <a:pt x="25" y="152"/>
                  </a:cubicBezTo>
                  <a:cubicBezTo>
                    <a:pt x="60" y="219"/>
                    <a:pt x="267" y="280"/>
                    <a:pt x="104" y="350"/>
                  </a:cubicBezTo>
                  <a:cubicBezTo>
                    <a:pt x="90" y="357"/>
                    <a:pt x="95" y="373"/>
                    <a:pt x="109" y="373"/>
                  </a:cubicBezTo>
                  <a:cubicBezTo>
                    <a:pt x="111" y="373"/>
                    <a:pt x="114" y="373"/>
                    <a:pt x="117" y="372"/>
                  </a:cubicBezTo>
                  <a:cubicBezTo>
                    <a:pt x="189" y="340"/>
                    <a:pt x="231" y="298"/>
                    <a:pt x="176" y="242"/>
                  </a:cubicBezTo>
                  <a:cubicBezTo>
                    <a:pt x="136" y="200"/>
                    <a:pt x="71" y="185"/>
                    <a:pt x="47" y="132"/>
                  </a:cubicBezTo>
                  <a:cubicBezTo>
                    <a:pt x="32" y="96"/>
                    <a:pt x="32" y="52"/>
                    <a:pt x="39" y="13"/>
                  </a:cubicBezTo>
                  <a:cubicBezTo>
                    <a:pt x="40" y="5"/>
                    <a:pt x="32" y="0"/>
                    <a:pt x="25" y="0"/>
                  </a:cubicBezTo>
                  <a:close/>
                </a:path>
              </a:pathLst>
            </a:custGeom>
            <a:solidFill>
              <a:srgbClr val="DA80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5"/>
            <p:cNvSpPr/>
            <p:nvPr/>
          </p:nvSpPr>
          <p:spPr>
            <a:xfrm>
              <a:off x="5149668" y="3724614"/>
              <a:ext cx="17764" cy="10558"/>
            </a:xfrm>
            <a:custGeom>
              <a:avLst/>
              <a:gdLst/>
              <a:ahLst/>
              <a:cxnLst/>
              <a:rect l="l" t="t" r="r" b="b"/>
              <a:pathLst>
                <a:path w="249" h="148" extrusionOk="0">
                  <a:moveTo>
                    <a:pt x="247" y="0"/>
                  </a:moveTo>
                  <a:lnTo>
                    <a:pt x="0" y="13"/>
                  </a:lnTo>
                  <a:cubicBezTo>
                    <a:pt x="0" y="13"/>
                    <a:pt x="8" y="147"/>
                    <a:pt x="113" y="147"/>
                  </a:cubicBezTo>
                  <a:cubicBezTo>
                    <a:pt x="118" y="147"/>
                    <a:pt x="123" y="147"/>
                    <a:pt x="129" y="146"/>
                  </a:cubicBezTo>
                  <a:cubicBezTo>
                    <a:pt x="249" y="132"/>
                    <a:pt x="247" y="0"/>
                    <a:pt x="247" y="0"/>
                  </a:cubicBezTo>
                  <a:close/>
                </a:path>
              </a:pathLst>
            </a:custGeom>
            <a:solidFill>
              <a:srgbClr val="F7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5"/>
            <p:cNvSpPr/>
            <p:nvPr/>
          </p:nvSpPr>
          <p:spPr>
            <a:xfrm>
              <a:off x="5131904" y="3715768"/>
              <a:ext cx="11914" cy="11914"/>
            </a:xfrm>
            <a:custGeom>
              <a:avLst/>
              <a:gdLst/>
              <a:ahLst/>
              <a:cxnLst/>
              <a:rect l="l" t="t" r="r" b="b"/>
              <a:pathLst>
                <a:path w="167" h="167" extrusionOk="0">
                  <a:moveTo>
                    <a:pt x="83" y="1"/>
                  </a:moveTo>
                  <a:cubicBezTo>
                    <a:pt x="38" y="1"/>
                    <a:pt x="0" y="38"/>
                    <a:pt x="0" y="84"/>
                  </a:cubicBezTo>
                  <a:cubicBezTo>
                    <a:pt x="0" y="129"/>
                    <a:pt x="38" y="167"/>
                    <a:pt x="83" y="167"/>
                  </a:cubicBezTo>
                  <a:cubicBezTo>
                    <a:pt x="129" y="167"/>
                    <a:pt x="166" y="129"/>
                    <a:pt x="166" y="84"/>
                  </a:cubicBezTo>
                  <a:cubicBezTo>
                    <a:pt x="166" y="38"/>
                    <a:pt x="129" y="1"/>
                    <a:pt x="83" y="1"/>
                  </a:cubicBezTo>
                  <a:close/>
                </a:path>
              </a:pathLst>
            </a:custGeom>
            <a:solidFill>
              <a:srgbClr val="F1A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5"/>
            <p:cNvSpPr/>
            <p:nvPr/>
          </p:nvSpPr>
          <p:spPr>
            <a:xfrm>
              <a:off x="5171356" y="3703212"/>
              <a:ext cx="12057" cy="12128"/>
            </a:xfrm>
            <a:custGeom>
              <a:avLst/>
              <a:gdLst/>
              <a:ahLst/>
              <a:cxnLst/>
              <a:rect l="l" t="t" r="r" b="b"/>
              <a:pathLst>
                <a:path w="169" h="170" extrusionOk="0">
                  <a:moveTo>
                    <a:pt x="85" y="1"/>
                  </a:moveTo>
                  <a:cubicBezTo>
                    <a:pt x="38" y="1"/>
                    <a:pt x="1" y="38"/>
                    <a:pt x="1" y="85"/>
                  </a:cubicBezTo>
                  <a:cubicBezTo>
                    <a:pt x="1" y="131"/>
                    <a:pt x="38" y="170"/>
                    <a:pt x="85" y="170"/>
                  </a:cubicBezTo>
                  <a:cubicBezTo>
                    <a:pt x="132" y="170"/>
                    <a:pt x="169" y="131"/>
                    <a:pt x="169" y="85"/>
                  </a:cubicBezTo>
                  <a:cubicBezTo>
                    <a:pt x="169" y="38"/>
                    <a:pt x="132" y="1"/>
                    <a:pt x="85" y="1"/>
                  </a:cubicBezTo>
                  <a:close/>
                </a:path>
              </a:pathLst>
            </a:custGeom>
            <a:solidFill>
              <a:srgbClr val="F1A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5" name="Google Shape;525;p35">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5">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5">
            <a:hlinkClick r:id="rId5"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8" name="Google Shape;528;p35"/>
          <p:cNvGrpSpPr/>
          <p:nvPr/>
        </p:nvGrpSpPr>
        <p:grpSpPr>
          <a:xfrm>
            <a:off x="480570" y="460939"/>
            <a:ext cx="271609" cy="249173"/>
            <a:chOff x="6319908" y="3696721"/>
            <a:chExt cx="373963" cy="343119"/>
          </a:xfrm>
        </p:grpSpPr>
        <p:sp>
          <p:nvSpPr>
            <p:cNvPr id="529" name="Google Shape;529;p35"/>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5"/>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5"/>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2" name="Google Shape;532;p35"/>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5"/>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5">
            <a:hlinkClick r:id="rId6"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3334840" y="1806361"/>
            <a:ext cx="1189749" cy="646331"/>
          </a:xfrm>
          <a:prstGeom prst="rect">
            <a:avLst/>
          </a:prstGeom>
        </p:spPr>
        <p:txBody>
          <a:bodyPr wrap="none">
            <a:spAutoFit/>
          </a:bodyPr>
          <a:lstStyle/>
          <a:p>
            <a:r>
              <a:rPr lang="en-US" sz="3600" b="1" dirty="0" smtClean="0">
                <a:solidFill>
                  <a:srgbClr val="FF0000"/>
                </a:solidFill>
                <a:latin typeface="Albert Sans"/>
                <a:ea typeface="Albert Sans"/>
                <a:cs typeface="Albert Sans"/>
                <a:sym typeface="Albert Sans"/>
              </a:rPr>
              <a:t>jams</a:t>
            </a:r>
            <a:endParaRPr lang="en-US" sz="2000" dirty="0">
              <a:solidFill>
                <a:srgbClr val="FF0000"/>
              </a:solidFill>
            </a:endParaRPr>
          </a:p>
        </p:txBody>
      </p:sp>
      <p:pic>
        <p:nvPicPr>
          <p:cNvPr id="3" name="cut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69929" y="-1102552"/>
            <a:ext cx="609600" cy="609600"/>
          </a:xfrm>
          <a:prstGeom prst="rect">
            <a:avLst/>
          </a:prstGeom>
        </p:spPr>
      </p:pic>
      <p:pic>
        <p:nvPicPr>
          <p:cNvPr id="149" name="Picture 2" descr="https://png.pngtree.com/png-vector/20191023/ourlarge/pngtree-vector-speaker-icon-in-creative-design-with-elements-for-mobile-png-image_1856595.jpg"/>
          <p:cNvPicPr>
            <a:picLocks noChangeAspect="1" noChangeArrowheads="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ackgroundRemoval t="10000" b="90000" l="2500" r="95781"/>
                    </a14:imgEffect>
                  </a14:imgLayer>
                </a14:imgProps>
              </a:ext>
              <a:ext uri="{28A0092B-C50C-407E-A947-70E740481C1C}">
                <a14:useLocalDpi xmlns:a14="http://schemas.microsoft.com/office/drawing/2010/main" val="0"/>
              </a:ext>
            </a:extLst>
          </a:blip>
          <a:srcRect/>
          <a:stretch>
            <a:fillRect/>
          </a:stretch>
        </p:blipFill>
        <p:spPr bwMode="auto">
          <a:xfrm>
            <a:off x="440602" y="762149"/>
            <a:ext cx="395108" cy="3951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seq concurrent="1" nextAc="seek">
              <p:cTn id="12" restart="whenNotActive" fill="hold" evtFilter="cancelBubble" nodeType="interactiveSeq">
                <p:stCondLst>
                  <p:cond evt="onClick" delay="0">
                    <p:tgtEl>
                      <p:spTgt spid="149"/>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269" fill="hold"/>
                                        <p:tgtEl>
                                          <p:spTgt spid="3"/>
                                        </p:tgtEl>
                                      </p:cBhvr>
                                    </p:cmd>
                                  </p:childTnLst>
                                </p:cTn>
                              </p:par>
                            </p:childTnLst>
                          </p:cTn>
                        </p:par>
                      </p:childTnLst>
                    </p:cTn>
                  </p:par>
                </p:childTnLst>
              </p:cTn>
              <p:nextCondLst>
                <p:cond evt="onClick" delay="0">
                  <p:tgtEl>
                    <p:spTgt spid="149"/>
                  </p:tgtEl>
                </p:cond>
              </p:nextCondLst>
            </p:seq>
          </p:childTnLst>
        </p:cTn>
      </p:par>
    </p:tnLst>
    <p:bldLst>
      <p:bldP spid="399" grpId="0" build="p"/>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1543" name="Google Shape;1543;p53"/>
          <p:cNvSpPr/>
          <p:nvPr/>
        </p:nvSpPr>
        <p:spPr>
          <a:xfrm>
            <a:off x="6276900" y="-44948"/>
            <a:ext cx="3659450" cy="1760934"/>
          </a:xfrm>
          <a:custGeom>
            <a:avLst/>
            <a:gdLst/>
            <a:ahLst/>
            <a:cxnLst/>
            <a:rect l="l" t="t" r="r" b="b"/>
            <a:pathLst>
              <a:path w="146378" h="97993" extrusionOk="0">
                <a:moveTo>
                  <a:pt x="0" y="97993"/>
                </a:moveTo>
                <a:cubicBezTo>
                  <a:pt x="7033" y="95252"/>
                  <a:pt x="34489" y="90603"/>
                  <a:pt x="42197" y="81544"/>
                </a:cubicBezTo>
                <a:cubicBezTo>
                  <a:pt x="49905" y="72485"/>
                  <a:pt x="38422" y="50472"/>
                  <a:pt x="46249" y="43638"/>
                </a:cubicBezTo>
                <a:cubicBezTo>
                  <a:pt x="54077" y="36804"/>
                  <a:pt x="78394" y="47572"/>
                  <a:pt x="89162" y="40539"/>
                </a:cubicBezTo>
                <a:cubicBezTo>
                  <a:pt x="99930" y="33506"/>
                  <a:pt x="101320" y="6726"/>
                  <a:pt x="110856" y="1441"/>
                </a:cubicBezTo>
                <a:cubicBezTo>
                  <a:pt x="120392" y="-3844"/>
                  <a:pt x="140458" y="7599"/>
                  <a:pt x="146378" y="8831"/>
                </a:cubicBezTo>
              </a:path>
            </a:pathLst>
          </a:custGeom>
          <a:noFill/>
          <a:ln w="19050" cap="flat" cmpd="sng">
            <a:solidFill>
              <a:schemeClr val="dk2"/>
            </a:solidFill>
            <a:prstDash val="dash"/>
            <a:round/>
            <a:headEnd type="none" w="med" len="med"/>
            <a:tailEnd type="none" w="med" len="med"/>
          </a:ln>
        </p:spPr>
      </p:sp>
      <p:sp>
        <p:nvSpPr>
          <p:cNvPr id="1544" name="Google Shape;1544;p53"/>
          <p:cNvSpPr/>
          <p:nvPr/>
        </p:nvSpPr>
        <p:spPr>
          <a:xfrm>
            <a:off x="1098462" y="473435"/>
            <a:ext cx="4686200" cy="1631420"/>
          </a:xfrm>
          <a:prstGeom prst="roundRect">
            <a:avLst>
              <a:gd name="adj" fmla="val 16667"/>
            </a:avLst>
          </a:prstGeom>
          <a:solidFill>
            <a:schemeClr val="accent3">
              <a:lumMod val="40000"/>
              <a:lumOff val="6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r>
              <a:rPr lang="en-US" sz="2800" b="1" dirty="0">
                <a:solidFill>
                  <a:schemeClr val="dk1"/>
                </a:solidFill>
                <a:latin typeface="Albert Sans"/>
                <a:ea typeface="Albert Sans"/>
                <a:cs typeface="Albert Sans"/>
                <a:sym typeface="Albert Sans"/>
              </a:rPr>
              <a:t>2. </a:t>
            </a:r>
            <a:r>
              <a:rPr lang="en-US" sz="2800" dirty="0">
                <a:solidFill>
                  <a:srgbClr val="FF0000"/>
                </a:solidFill>
                <a:latin typeface="Albert Sans"/>
                <a:ea typeface="Albert Sans"/>
                <a:cs typeface="Albert Sans"/>
                <a:sym typeface="Albert Sans"/>
              </a:rPr>
              <a:t>One reason for the traffic </a:t>
            </a:r>
            <a:r>
              <a:rPr lang="en-US" sz="2800" dirty="0">
                <a:latin typeface="Albert Sans"/>
                <a:ea typeface="Albert Sans"/>
                <a:cs typeface="Albert Sans"/>
                <a:sym typeface="Albert Sans"/>
              </a:rPr>
              <a:t>_______ is the </a:t>
            </a:r>
            <a:r>
              <a:rPr lang="en-US" sz="2800" dirty="0">
                <a:solidFill>
                  <a:srgbClr val="FF0000"/>
                </a:solidFill>
                <a:latin typeface="Albert Sans"/>
                <a:ea typeface="Albert Sans"/>
                <a:cs typeface="Albert Sans"/>
                <a:sym typeface="Albert Sans"/>
              </a:rPr>
              <a:t>increase of the population</a:t>
            </a:r>
            <a:r>
              <a:rPr lang="en-US" sz="1600" dirty="0">
                <a:solidFill>
                  <a:srgbClr val="FF0000"/>
                </a:solidFill>
              </a:rPr>
              <a:t>.</a:t>
            </a:r>
            <a:endParaRPr sz="1600" dirty="0">
              <a:solidFill>
                <a:srgbClr val="FF0000"/>
              </a:solidFill>
            </a:endParaRPr>
          </a:p>
        </p:txBody>
      </p:sp>
      <p:sp>
        <p:nvSpPr>
          <p:cNvPr id="1546" name="Google Shape;1546;p53"/>
          <p:cNvSpPr txBox="1">
            <a:spLocks noGrp="1"/>
          </p:cNvSpPr>
          <p:nvPr>
            <p:ph type="subTitle" idx="1"/>
          </p:nvPr>
        </p:nvSpPr>
        <p:spPr>
          <a:xfrm>
            <a:off x="521525" y="2526495"/>
            <a:ext cx="4675562" cy="2211900"/>
          </a:xfrm>
          <a:prstGeom prst="rect">
            <a:avLst/>
          </a:prstGeom>
        </p:spPr>
        <p:txBody>
          <a:bodyPr spcFirstLastPara="1" wrap="square" lIns="91425" tIns="91425" rIns="91425" bIns="91425" anchor="t" anchorCtr="0">
            <a:noAutofit/>
          </a:bodyPr>
          <a:lstStyle/>
          <a:p>
            <a:pPr marL="0" lvl="0" indent="0">
              <a:spcAft>
                <a:spcPts val="1600"/>
              </a:spcAft>
            </a:pPr>
            <a:r>
              <a:rPr lang="en-US" sz="2800" dirty="0" smtClean="0">
                <a:solidFill>
                  <a:srgbClr val="000000"/>
                </a:solidFill>
              </a:rPr>
              <a:t>There </a:t>
            </a:r>
            <a:r>
              <a:rPr lang="en-US" sz="2800" dirty="0">
                <a:solidFill>
                  <a:srgbClr val="000000"/>
                </a:solidFill>
              </a:rPr>
              <a:t>are several </a:t>
            </a:r>
            <a:r>
              <a:rPr lang="en-US" sz="2800" dirty="0">
                <a:solidFill>
                  <a:srgbClr val="FF0000"/>
                </a:solidFill>
              </a:rPr>
              <a:t>reasons for </a:t>
            </a:r>
            <a:r>
              <a:rPr lang="en-US" sz="2800" b="1" dirty="0" smtClean="0">
                <a:solidFill>
                  <a:srgbClr val="FF0000"/>
                </a:solidFill>
              </a:rPr>
              <a:t>traffic jams </a:t>
            </a:r>
            <a:r>
              <a:rPr lang="en-US" sz="2800" dirty="0" smtClean="0">
                <a:solidFill>
                  <a:srgbClr val="000000"/>
                </a:solidFill>
              </a:rPr>
              <a:t>in </a:t>
            </a:r>
            <a:r>
              <a:rPr lang="en-US" sz="2800" dirty="0">
                <a:solidFill>
                  <a:srgbClr val="000000"/>
                </a:solidFill>
              </a:rPr>
              <a:t>this city. </a:t>
            </a:r>
            <a:r>
              <a:rPr lang="en-US" sz="2800" dirty="0">
                <a:solidFill>
                  <a:srgbClr val="FF0000"/>
                </a:solidFill>
              </a:rPr>
              <a:t>One </a:t>
            </a:r>
            <a:r>
              <a:rPr lang="en-US" sz="2800" dirty="0" smtClean="0">
                <a:solidFill>
                  <a:srgbClr val="FF0000"/>
                </a:solidFill>
              </a:rPr>
              <a:t>reason is its </a:t>
            </a:r>
            <a:r>
              <a:rPr lang="en-US" sz="2800" dirty="0">
                <a:solidFill>
                  <a:srgbClr val="FF0000"/>
                </a:solidFill>
              </a:rPr>
              <a:t>increase in population</a:t>
            </a:r>
            <a:r>
              <a:rPr lang="en-US" sz="2800" dirty="0">
                <a:solidFill>
                  <a:srgbClr val="000000"/>
                </a:solidFill>
              </a:rPr>
              <a:t>.</a:t>
            </a:r>
            <a:endParaRPr sz="2800" dirty="0">
              <a:solidFill>
                <a:srgbClr val="000000"/>
              </a:solidFill>
            </a:endParaRPr>
          </a:p>
        </p:txBody>
      </p:sp>
      <p:sp>
        <p:nvSpPr>
          <p:cNvPr id="1547" name="Google Shape;1547;p53"/>
          <p:cNvSpPr/>
          <p:nvPr/>
        </p:nvSpPr>
        <p:spPr>
          <a:xfrm>
            <a:off x="5365825" y="1682875"/>
            <a:ext cx="2595600" cy="25404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3"/>
          <p:cNvSpPr/>
          <p:nvPr/>
        </p:nvSpPr>
        <p:spPr>
          <a:xfrm>
            <a:off x="7289175" y="4255825"/>
            <a:ext cx="1752250" cy="774800"/>
          </a:xfrm>
          <a:custGeom>
            <a:avLst/>
            <a:gdLst/>
            <a:ahLst/>
            <a:cxnLst/>
            <a:rect l="l" t="t" r="r" b="b"/>
            <a:pathLst>
              <a:path w="70090" h="30992" extrusionOk="0">
                <a:moveTo>
                  <a:pt x="0" y="0"/>
                </a:moveTo>
                <a:cubicBezTo>
                  <a:pt x="5165" y="1510"/>
                  <a:pt x="21416" y="7033"/>
                  <a:pt x="30992" y="9059"/>
                </a:cubicBezTo>
                <a:cubicBezTo>
                  <a:pt x="40568" y="11086"/>
                  <a:pt x="50939" y="8504"/>
                  <a:pt x="57455" y="12159"/>
                </a:cubicBezTo>
                <a:cubicBezTo>
                  <a:pt x="63971" y="15815"/>
                  <a:pt x="67984" y="27853"/>
                  <a:pt x="70090" y="30992"/>
                </a:cubicBezTo>
              </a:path>
            </a:pathLst>
          </a:custGeom>
          <a:noFill/>
          <a:ln w="19050" cap="flat" cmpd="sng">
            <a:solidFill>
              <a:schemeClr val="dk2"/>
            </a:solidFill>
            <a:prstDash val="dash"/>
            <a:round/>
            <a:headEnd type="none" w="med" len="med"/>
            <a:tailEnd type="none" w="med" len="med"/>
          </a:ln>
        </p:spPr>
      </p:sp>
      <p:sp>
        <p:nvSpPr>
          <p:cNvPr id="1549" name="Google Shape;1549;p53"/>
          <p:cNvSpPr/>
          <p:nvPr/>
        </p:nvSpPr>
        <p:spPr>
          <a:xfrm>
            <a:off x="5785445" y="2304516"/>
            <a:ext cx="77844" cy="71307"/>
          </a:xfrm>
          <a:custGeom>
            <a:avLst/>
            <a:gdLst/>
            <a:ahLst/>
            <a:cxnLst/>
            <a:rect l="l" t="t" r="r" b="b"/>
            <a:pathLst>
              <a:path w="5097" h="4669" extrusionOk="0">
                <a:moveTo>
                  <a:pt x="0" y="0"/>
                </a:moveTo>
                <a:lnTo>
                  <a:pt x="0" y="4668"/>
                </a:lnTo>
                <a:lnTo>
                  <a:pt x="5096" y="4668"/>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3"/>
          <p:cNvSpPr/>
          <p:nvPr/>
        </p:nvSpPr>
        <p:spPr>
          <a:xfrm>
            <a:off x="5785445" y="2400596"/>
            <a:ext cx="77844" cy="71323"/>
          </a:xfrm>
          <a:custGeom>
            <a:avLst/>
            <a:gdLst/>
            <a:ahLst/>
            <a:cxnLst/>
            <a:rect l="l" t="t" r="r" b="b"/>
            <a:pathLst>
              <a:path w="5097" h="4670" extrusionOk="0">
                <a:moveTo>
                  <a:pt x="0" y="1"/>
                </a:moveTo>
                <a:lnTo>
                  <a:pt x="0" y="4670"/>
                </a:lnTo>
                <a:lnTo>
                  <a:pt x="5096" y="4670"/>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3"/>
          <p:cNvSpPr/>
          <p:nvPr/>
        </p:nvSpPr>
        <p:spPr>
          <a:xfrm>
            <a:off x="5785445" y="2490489"/>
            <a:ext cx="77844" cy="71338"/>
          </a:xfrm>
          <a:custGeom>
            <a:avLst/>
            <a:gdLst/>
            <a:ahLst/>
            <a:cxnLst/>
            <a:rect l="l" t="t" r="r" b="b"/>
            <a:pathLst>
              <a:path w="5097" h="4671" extrusionOk="0">
                <a:moveTo>
                  <a:pt x="0" y="1"/>
                </a:moveTo>
                <a:lnTo>
                  <a:pt x="0" y="4671"/>
                </a:lnTo>
                <a:lnTo>
                  <a:pt x="5096" y="4671"/>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3"/>
          <p:cNvSpPr/>
          <p:nvPr/>
        </p:nvSpPr>
        <p:spPr>
          <a:xfrm>
            <a:off x="5785445" y="2577298"/>
            <a:ext cx="77844" cy="71323"/>
          </a:xfrm>
          <a:custGeom>
            <a:avLst/>
            <a:gdLst/>
            <a:ahLst/>
            <a:cxnLst/>
            <a:rect l="l" t="t" r="r" b="b"/>
            <a:pathLst>
              <a:path w="5097" h="4670" extrusionOk="0">
                <a:moveTo>
                  <a:pt x="0" y="1"/>
                </a:moveTo>
                <a:lnTo>
                  <a:pt x="0" y="4670"/>
                </a:lnTo>
                <a:lnTo>
                  <a:pt x="5096" y="4670"/>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3"/>
          <p:cNvSpPr/>
          <p:nvPr/>
        </p:nvSpPr>
        <p:spPr>
          <a:xfrm>
            <a:off x="5785445" y="2664092"/>
            <a:ext cx="77844" cy="71323"/>
          </a:xfrm>
          <a:custGeom>
            <a:avLst/>
            <a:gdLst/>
            <a:ahLst/>
            <a:cxnLst/>
            <a:rect l="l" t="t" r="r" b="b"/>
            <a:pathLst>
              <a:path w="5097" h="4670" extrusionOk="0">
                <a:moveTo>
                  <a:pt x="0" y="1"/>
                </a:moveTo>
                <a:lnTo>
                  <a:pt x="0" y="4669"/>
                </a:lnTo>
                <a:lnTo>
                  <a:pt x="5096" y="4669"/>
                </a:lnTo>
                <a:lnTo>
                  <a:pt x="5096" y="1"/>
                </a:lnTo>
                <a:close/>
              </a:path>
            </a:pathLst>
          </a:custGeom>
          <a:solidFill>
            <a:srgbClr val="81C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3"/>
          <p:cNvSpPr/>
          <p:nvPr/>
        </p:nvSpPr>
        <p:spPr>
          <a:xfrm>
            <a:off x="5785445" y="2754643"/>
            <a:ext cx="77844" cy="71307"/>
          </a:xfrm>
          <a:custGeom>
            <a:avLst/>
            <a:gdLst/>
            <a:ahLst/>
            <a:cxnLst/>
            <a:rect l="l" t="t" r="r" b="b"/>
            <a:pathLst>
              <a:path w="5097" h="4669" extrusionOk="0">
                <a:moveTo>
                  <a:pt x="0" y="0"/>
                </a:moveTo>
                <a:lnTo>
                  <a:pt x="0" y="4669"/>
                </a:lnTo>
                <a:lnTo>
                  <a:pt x="5096" y="4669"/>
                </a:lnTo>
                <a:lnTo>
                  <a:pt x="5096" y="0"/>
                </a:lnTo>
                <a:close/>
              </a:path>
            </a:pathLst>
          </a:custGeom>
          <a:solidFill>
            <a:srgbClr val="81C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3"/>
          <p:cNvSpPr/>
          <p:nvPr/>
        </p:nvSpPr>
        <p:spPr>
          <a:xfrm>
            <a:off x="5785445" y="2850737"/>
            <a:ext cx="77844" cy="71292"/>
          </a:xfrm>
          <a:custGeom>
            <a:avLst/>
            <a:gdLst/>
            <a:ahLst/>
            <a:cxnLst/>
            <a:rect l="l" t="t" r="r" b="b"/>
            <a:pathLst>
              <a:path w="5097" h="4668" extrusionOk="0">
                <a:moveTo>
                  <a:pt x="0" y="1"/>
                </a:moveTo>
                <a:lnTo>
                  <a:pt x="0" y="4667"/>
                </a:lnTo>
                <a:lnTo>
                  <a:pt x="5096" y="4667"/>
                </a:lnTo>
                <a:lnTo>
                  <a:pt x="5096" y="1"/>
                </a:lnTo>
                <a:close/>
              </a:path>
            </a:pathLst>
          </a:custGeom>
          <a:solidFill>
            <a:srgbClr val="81C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3"/>
          <p:cNvSpPr/>
          <p:nvPr/>
        </p:nvSpPr>
        <p:spPr>
          <a:xfrm>
            <a:off x="5785445" y="2940631"/>
            <a:ext cx="77844" cy="71323"/>
          </a:xfrm>
          <a:custGeom>
            <a:avLst/>
            <a:gdLst/>
            <a:ahLst/>
            <a:cxnLst/>
            <a:rect l="l" t="t" r="r" b="b"/>
            <a:pathLst>
              <a:path w="5097" h="4670" extrusionOk="0">
                <a:moveTo>
                  <a:pt x="0" y="1"/>
                </a:moveTo>
                <a:lnTo>
                  <a:pt x="0" y="4669"/>
                </a:lnTo>
                <a:lnTo>
                  <a:pt x="5096" y="4669"/>
                </a:lnTo>
                <a:lnTo>
                  <a:pt x="5096" y="1"/>
                </a:lnTo>
                <a:close/>
              </a:path>
            </a:pathLst>
          </a:custGeom>
          <a:solidFill>
            <a:srgbClr val="81C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3"/>
          <p:cNvSpPr/>
          <p:nvPr/>
        </p:nvSpPr>
        <p:spPr>
          <a:xfrm>
            <a:off x="5785445" y="3027440"/>
            <a:ext cx="77844" cy="71307"/>
          </a:xfrm>
          <a:custGeom>
            <a:avLst/>
            <a:gdLst/>
            <a:ahLst/>
            <a:cxnLst/>
            <a:rect l="l" t="t" r="r" b="b"/>
            <a:pathLst>
              <a:path w="5097" h="4669" extrusionOk="0">
                <a:moveTo>
                  <a:pt x="0" y="1"/>
                </a:moveTo>
                <a:lnTo>
                  <a:pt x="0" y="4668"/>
                </a:lnTo>
                <a:lnTo>
                  <a:pt x="5096" y="4668"/>
                </a:lnTo>
                <a:lnTo>
                  <a:pt x="5096" y="1"/>
                </a:lnTo>
                <a:close/>
              </a:path>
            </a:pathLst>
          </a:custGeom>
          <a:solidFill>
            <a:srgbClr val="81C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3"/>
          <p:cNvSpPr/>
          <p:nvPr/>
        </p:nvSpPr>
        <p:spPr>
          <a:xfrm>
            <a:off x="5785445" y="3114234"/>
            <a:ext cx="77844" cy="71307"/>
          </a:xfrm>
          <a:custGeom>
            <a:avLst/>
            <a:gdLst/>
            <a:ahLst/>
            <a:cxnLst/>
            <a:rect l="l" t="t" r="r" b="b"/>
            <a:pathLst>
              <a:path w="5097" h="4669" extrusionOk="0">
                <a:moveTo>
                  <a:pt x="0" y="0"/>
                </a:moveTo>
                <a:lnTo>
                  <a:pt x="0" y="4668"/>
                </a:lnTo>
                <a:lnTo>
                  <a:pt x="5096" y="4668"/>
                </a:lnTo>
                <a:lnTo>
                  <a:pt x="5096" y="0"/>
                </a:lnTo>
                <a:close/>
              </a:path>
            </a:pathLst>
          </a:custGeom>
          <a:solidFill>
            <a:srgbClr val="81C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3"/>
          <p:cNvSpPr/>
          <p:nvPr/>
        </p:nvSpPr>
        <p:spPr>
          <a:xfrm>
            <a:off x="5980108" y="2508816"/>
            <a:ext cx="382057" cy="695953"/>
          </a:xfrm>
          <a:custGeom>
            <a:avLst/>
            <a:gdLst/>
            <a:ahLst/>
            <a:cxnLst/>
            <a:rect l="l" t="t" r="r" b="b"/>
            <a:pathLst>
              <a:path w="25016" h="45569" extrusionOk="0">
                <a:moveTo>
                  <a:pt x="1" y="1"/>
                </a:moveTo>
                <a:lnTo>
                  <a:pt x="1" y="45569"/>
                </a:lnTo>
                <a:lnTo>
                  <a:pt x="25015" y="45569"/>
                </a:lnTo>
                <a:lnTo>
                  <a:pt x="25015"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3"/>
          <p:cNvSpPr/>
          <p:nvPr/>
        </p:nvSpPr>
        <p:spPr>
          <a:xfrm>
            <a:off x="6031913" y="2567570"/>
            <a:ext cx="77829" cy="100936"/>
          </a:xfrm>
          <a:custGeom>
            <a:avLst/>
            <a:gdLst/>
            <a:ahLst/>
            <a:cxnLst/>
            <a:rect l="l" t="t" r="r" b="b"/>
            <a:pathLst>
              <a:path w="5096" h="6609" extrusionOk="0">
                <a:moveTo>
                  <a:pt x="0" y="0"/>
                </a:moveTo>
                <a:lnTo>
                  <a:pt x="0" y="6609"/>
                </a:lnTo>
                <a:lnTo>
                  <a:pt x="5095" y="6609"/>
                </a:lnTo>
                <a:lnTo>
                  <a:pt x="5095"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3"/>
          <p:cNvSpPr/>
          <p:nvPr/>
        </p:nvSpPr>
        <p:spPr>
          <a:xfrm>
            <a:off x="6132222" y="2567570"/>
            <a:ext cx="77829" cy="100936"/>
          </a:xfrm>
          <a:custGeom>
            <a:avLst/>
            <a:gdLst/>
            <a:ahLst/>
            <a:cxnLst/>
            <a:rect l="l" t="t" r="r" b="b"/>
            <a:pathLst>
              <a:path w="5096" h="6609" extrusionOk="0">
                <a:moveTo>
                  <a:pt x="1" y="0"/>
                </a:moveTo>
                <a:lnTo>
                  <a:pt x="1" y="6609"/>
                </a:lnTo>
                <a:lnTo>
                  <a:pt x="5096" y="6609"/>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3"/>
          <p:cNvSpPr/>
          <p:nvPr/>
        </p:nvSpPr>
        <p:spPr>
          <a:xfrm>
            <a:off x="6232517" y="2567570"/>
            <a:ext cx="77844" cy="100936"/>
          </a:xfrm>
          <a:custGeom>
            <a:avLst/>
            <a:gdLst/>
            <a:ahLst/>
            <a:cxnLst/>
            <a:rect l="l" t="t" r="r" b="b"/>
            <a:pathLst>
              <a:path w="5097" h="6609" extrusionOk="0">
                <a:moveTo>
                  <a:pt x="1" y="0"/>
                </a:moveTo>
                <a:lnTo>
                  <a:pt x="1" y="6609"/>
                </a:lnTo>
                <a:lnTo>
                  <a:pt x="5097" y="6609"/>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3"/>
          <p:cNvSpPr/>
          <p:nvPr/>
        </p:nvSpPr>
        <p:spPr>
          <a:xfrm>
            <a:off x="6031913" y="2703587"/>
            <a:ext cx="77829" cy="100951"/>
          </a:xfrm>
          <a:custGeom>
            <a:avLst/>
            <a:gdLst/>
            <a:ahLst/>
            <a:cxnLst/>
            <a:rect l="l" t="t" r="r" b="b"/>
            <a:pathLst>
              <a:path w="5096" h="6610" extrusionOk="0">
                <a:moveTo>
                  <a:pt x="0" y="0"/>
                </a:moveTo>
                <a:lnTo>
                  <a:pt x="0" y="6609"/>
                </a:lnTo>
                <a:lnTo>
                  <a:pt x="5095" y="6609"/>
                </a:lnTo>
                <a:lnTo>
                  <a:pt x="5095"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3"/>
          <p:cNvSpPr/>
          <p:nvPr/>
        </p:nvSpPr>
        <p:spPr>
          <a:xfrm>
            <a:off x="6132222" y="2703587"/>
            <a:ext cx="77829" cy="100951"/>
          </a:xfrm>
          <a:custGeom>
            <a:avLst/>
            <a:gdLst/>
            <a:ahLst/>
            <a:cxnLst/>
            <a:rect l="l" t="t" r="r" b="b"/>
            <a:pathLst>
              <a:path w="5096" h="6610" extrusionOk="0">
                <a:moveTo>
                  <a:pt x="1" y="0"/>
                </a:moveTo>
                <a:lnTo>
                  <a:pt x="1" y="6609"/>
                </a:lnTo>
                <a:lnTo>
                  <a:pt x="5096" y="6609"/>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3"/>
          <p:cNvSpPr/>
          <p:nvPr/>
        </p:nvSpPr>
        <p:spPr>
          <a:xfrm>
            <a:off x="6232517" y="2703587"/>
            <a:ext cx="77844" cy="100951"/>
          </a:xfrm>
          <a:custGeom>
            <a:avLst/>
            <a:gdLst/>
            <a:ahLst/>
            <a:cxnLst/>
            <a:rect l="l" t="t" r="r" b="b"/>
            <a:pathLst>
              <a:path w="5097" h="6610" extrusionOk="0">
                <a:moveTo>
                  <a:pt x="1" y="0"/>
                </a:moveTo>
                <a:lnTo>
                  <a:pt x="1" y="6609"/>
                </a:lnTo>
                <a:lnTo>
                  <a:pt x="5097" y="6609"/>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3"/>
          <p:cNvSpPr/>
          <p:nvPr/>
        </p:nvSpPr>
        <p:spPr>
          <a:xfrm>
            <a:off x="6031913" y="2830868"/>
            <a:ext cx="77829" cy="100936"/>
          </a:xfrm>
          <a:custGeom>
            <a:avLst/>
            <a:gdLst/>
            <a:ahLst/>
            <a:cxnLst/>
            <a:rect l="l" t="t" r="r" b="b"/>
            <a:pathLst>
              <a:path w="5096" h="6609" extrusionOk="0">
                <a:moveTo>
                  <a:pt x="0" y="0"/>
                </a:moveTo>
                <a:lnTo>
                  <a:pt x="0" y="6608"/>
                </a:lnTo>
                <a:lnTo>
                  <a:pt x="5095" y="6608"/>
                </a:lnTo>
                <a:lnTo>
                  <a:pt x="5095"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3"/>
          <p:cNvSpPr/>
          <p:nvPr/>
        </p:nvSpPr>
        <p:spPr>
          <a:xfrm>
            <a:off x="6132222" y="2830868"/>
            <a:ext cx="77829" cy="100936"/>
          </a:xfrm>
          <a:custGeom>
            <a:avLst/>
            <a:gdLst/>
            <a:ahLst/>
            <a:cxnLst/>
            <a:rect l="l" t="t" r="r" b="b"/>
            <a:pathLst>
              <a:path w="5096" h="6609" extrusionOk="0">
                <a:moveTo>
                  <a:pt x="1" y="0"/>
                </a:moveTo>
                <a:lnTo>
                  <a:pt x="1" y="6608"/>
                </a:lnTo>
                <a:lnTo>
                  <a:pt x="5096" y="6608"/>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3"/>
          <p:cNvSpPr/>
          <p:nvPr/>
        </p:nvSpPr>
        <p:spPr>
          <a:xfrm>
            <a:off x="6232517" y="2830868"/>
            <a:ext cx="77844" cy="100936"/>
          </a:xfrm>
          <a:custGeom>
            <a:avLst/>
            <a:gdLst/>
            <a:ahLst/>
            <a:cxnLst/>
            <a:rect l="l" t="t" r="r" b="b"/>
            <a:pathLst>
              <a:path w="5097" h="6609" extrusionOk="0">
                <a:moveTo>
                  <a:pt x="1" y="0"/>
                </a:moveTo>
                <a:lnTo>
                  <a:pt x="1" y="6608"/>
                </a:lnTo>
                <a:lnTo>
                  <a:pt x="5097" y="6608"/>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3"/>
          <p:cNvSpPr/>
          <p:nvPr/>
        </p:nvSpPr>
        <p:spPr>
          <a:xfrm>
            <a:off x="6031913" y="2953735"/>
            <a:ext cx="77829" cy="100921"/>
          </a:xfrm>
          <a:custGeom>
            <a:avLst/>
            <a:gdLst/>
            <a:ahLst/>
            <a:cxnLst/>
            <a:rect l="l" t="t" r="r" b="b"/>
            <a:pathLst>
              <a:path w="5096" h="6608" extrusionOk="0">
                <a:moveTo>
                  <a:pt x="0" y="0"/>
                </a:moveTo>
                <a:lnTo>
                  <a:pt x="0" y="6608"/>
                </a:lnTo>
                <a:lnTo>
                  <a:pt x="5095" y="6608"/>
                </a:lnTo>
                <a:lnTo>
                  <a:pt x="5095"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3"/>
          <p:cNvSpPr/>
          <p:nvPr/>
        </p:nvSpPr>
        <p:spPr>
          <a:xfrm>
            <a:off x="6132222" y="2953735"/>
            <a:ext cx="77829" cy="100921"/>
          </a:xfrm>
          <a:custGeom>
            <a:avLst/>
            <a:gdLst/>
            <a:ahLst/>
            <a:cxnLst/>
            <a:rect l="l" t="t" r="r" b="b"/>
            <a:pathLst>
              <a:path w="5096" h="6608" extrusionOk="0">
                <a:moveTo>
                  <a:pt x="1" y="0"/>
                </a:moveTo>
                <a:lnTo>
                  <a:pt x="1" y="6608"/>
                </a:lnTo>
                <a:lnTo>
                  <a:pt x="5096" y="6608"/>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3"/>
          <p:cNvSpPr/>
          <p:nvPr/>
        </p:nvSpPr>
        <p:spPr>
          <a:xfrm>
            <a:off x="6232517" y="2953735"/>
            <a:ext cx="77844" cy="100921"/>
          </a:xfrm>
          <a:custGeom>
            <a:avLst/>
            <a:gdLst/>
            <a:ahLst/>
            <a:cxnLst/>
            <a:rect l="l" t="t" r="r" b="b"/>
            <a:pathLst>
              <a:path w="5097" h="6608" extrusionOk="0">
                <a:moveTo>
                  <a:pt x="1" y="0"/>
                </a:moveTo>
                <a:lnTo>
                  <a:pt x="1" y="6608"/>
                </a:lnTo>
                <a:lnTo>
                  <a:pt x="5097" y="6608"/>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3"/>
          <p:cNvSpPr/>
          <p:nvPr/>
        </p:nvSpPr>
        <p:spPr>
          <a:xfrm>
            <a:off x="6031913" y="3076587"/>
            <a:ext cx="77829" cy="100966"/>
          </a:xfrm>
          <a:custGeom>
            <a:avLst/>
            <a:gdLst/>
            <a:ahLst/>
            <a:cxnLst/>
            <a:rect l="l" t="t" r="r" b="b"/>
            <a:pathLst>
              <a:path w="5096" h="6611" extrusionOk="0">
                <a:moveTo>
                  <a:pt x="0" y="1"/>
                </a:moveTo>
                <a:lnTo>
                  <a:pt x="0" y="6611"/>
                </a:lnTo>
                <a:lnTo>
                  <a:pt x="5095" y="6611"/>
                </a:lnTo>
                <a:lnTo>
                  <a:pt x="5095"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3"/>
          <p:cNvSpPr/>
          <p:nvPr/>
        </p:nvSpPr>
        <p:spPr>
          <a:xfrm>
            <a:off x="6132222" y="3076587"/>
            <a:ext cx="77829" cy="100966"/>
          </a:xfrm>
          <a:custGeom>
            <a:avLst/>
            <a:gdLst/>
            <a:ahLst/>
            <a:cxnLst/>
            <a:rect l="l" t="t" r="r" b="b"/>
            <a:pathLst>
              <a:path w="5096" h="6611" extrusionOk="0">
                <a:moveTo>
                  <a:pt x="1" y="1"/>
                </a:moveTo>
                <a:lnTo>
                  <a:pt x="1" y="6611"/>
                </a:lnTo>
                <a:lnTo>
                  <a:pt x="5096" y="6611"/>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3"/>
          <p:cNvSpPr/>
          <p:nvPr/>
        </p:nvSpPr>
        <p:spPr>
          <a:xfrm>
            <a:off x="6232517" y="3076587"/>
            <a:ext cx="77844" cy="100966"/>
          </a:xfrm>
          <a:custGeom>
            <a:avLst/>
            <a:gdLst/>
            <a:ahLst/>
            <a:cxnLst/>
            <a:rect l="l" t="t" r="r" b="b"/>
            <a:pathLst>
              <a:path w="5097" h="6611" extrusionOk="0">
                <a:moveTo>
                  <a:pt x="1" y="1"/>
                </a:moveTo>
                <a:lnTo>
                  <a:pt x="1" y="6611"/>
                </a:lnTo>
                <a:lnTo>
                  <a:pt x="5097" y="6611"/>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3"/>
          <p:cNvSpPr/>
          <p:nvPr/>
        </p:nvSpPr>
        <p:spPr>
          <a:xfrm>
            <a:off x="5739383" y="2677486"/>
            <a:ext cx="78210" cy="83067"/>
          </a:xfrm>
          <a:custGeom>
            <a:avLst/>
            <a:gdLst/>
            <a:ahLst/>
            <a:cxnLst/>
            <a:rect l="l" t="t" r="r" b="b"/>
            <a:pathLst>
              <a:path w="5121" h="5439" extrusionOk="0">
                <a:moveTo>
                  <a:pt x="0" y="1"/>
                </a:moveTo>
                <a:lnTo>
                  <a:pt x="0" y="5439"/>
                </a:lnTo>
                <a:lnTo>
                  <a:pt x="5121" y="5439"/>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3"/>
          <p:cNvSpPr/>
          <p:nvPr/>
        </p:nvSpPr>
        <p:spPr>
          <a:xfrm>
            <a:off x="5840182" y="2677486"/>
            <a:ext cx="78226" cy="83067"/>
          </a:xfrm>
          <a:custGeom>
            <a:avLst/>
            <a:gdLst/>
            <a:ahLst/>
            <a:cxnLst/>
            <a:rect l="l" t="t" r="r" b="b"/>
            <a:pathLst>
              <a:path w="5122" h="5439" extrusionOk="0">
                <a:moveTo>
                  <a:pt x="0" y="1"/>
                </a:moveTo>
                <a:lnTo>
                  <a:pt x="0" y="5439"/>
                </a:lnTo>
                <a:lnTo>
                  <a:pt x="5121" y="5439"/>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3"/>
          <p:cNvSpPr/>
          <p:nvPr/>
        </p:nvSpPr>
        <p:spPr>
          <a:xfrm>
            <a:off x="5940980" y="2677486"/>
            <a:ext cx="78241" cy="83067"/>
          </a:xfrm>
          <a:custGeom>
            <a:avLst/>
            <a:gdLst/>
            <a:ahLst/>
            <a:cxnLst/>
            <a:rect l="l" t="t" r="r" b="b"/>
            <a:pathLst>
              <a:path w="5123" h="5439" extrusionOk="0">
                <a:moveTo>
                  <a:pt x="1" y="1"/>
                </a:moveTo>
                <a:lnTo>
                  <a:pt x="1" y="5439"/>
                </a:lnTo>
                <a:lnTo>
                  <a:pt x="5123" y="5439"/>
                </a:lnTo>
                <a:lnTo>
                  <a:pt x="5123"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3"/>
          <p:cNvSpPr/>
          <p:nvPr/>
        </p:nvSpPr>
        <p:spPr>
          <a:xfrm>
            <a:off x="5739383" y="2789449"/>
            <a:ext cx="78210" cy="83067"/>
          </a:xfrm>
          <a:custGeom>
            <a:avLst/>
            <a:gdLst/>
            <a:ahLst/>
            <a:cxnLst/>
            <a:rect l="l" t="t" r="r" b="b"/>
            <a:pathLst>
              <a:path w="5121" h="5439" extrusionOk="0">
                <a:moveTo>
                  <a:pt x="0" y="0"/>
                </a:moveTo>
                <a:lnTo>
                  <a:pt x="0" y="5438"/>
                </a:lnTo>
                <a:lnTo>
                  <a:pt x="5121" y="5438"/>
                </a:lnTo>
                <a:lnTo>
                  <a:pt x="5121"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3"/>
          <p:cNvSpPr/>
          <p:nvPr/>
        </p:nvSpPr>
        <p:spPr>
          <a:xfrm>
            <a:off x="5840182" y="2789449"/>
            <a:ext cx="78226" cy="83067"/>
          </a:xfrm>
          <a:custGeom>
            <a:avLst/>
            <a:gdLst/>
            <a:ahLst/>
            <a:cxnLst/>
            <a:rect l="l" t="t" r="r" b="b"/>
            <a:pathLst>
              <a:path w="5122" h="5439" extrusionOk="0">
                <a:moveTo>
                  <a:pt x="0" y="0"/>
                </a:moveTo>
                <a:lnTo>
                  <a:pt x="0" y="5438"/>
                </a:lnTo>
                <a:lnTo>
                  <a:pt x="5121" y="5438"/>
                </a:lnTo>
                <a:lnTo>
                  <a:pt x="5121"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3"/>
          <p:cNvSpPr/>
          <p:nvPr/>
        </p:nvSpPr>
        <p:spPr>
          <a:xfrm>
            <a:off x="5940980" y="2789449"/>
            <a:ext cx="78241" cy="83067"/>
          </a:xfrm>
          <a:custGeom>
            <a:avLst/>
            <a:gdLst/>
            <a:ahLst/>
            <a:cxnLst/>
            <a:rect l="l" t="t" r="r" b="b"/>
            <a:pathLst>
              <a:path w="5123" h="5439" extrusionOk="0">
                <a:moveTo>
                  <a:pt x="1" y="0"/>
                </a:moveTo>
                <a:lnTo>
                  <a:pt x="1" y="5438"/>
                </a:lnTo>
                <a:lnTo>
                  <a:pt x="5123" y="5438"/>
                </a:lnTo>
                <a:lnTo>
                  <a:pt x="5123"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3"/>
          <p:cNvSpPr/>
          <p:nvPr/>
        </p:nvSpPr>
        <p:spPr>
          <a:xfrm>
            <a:off x="5739383" y="2894157"/>
            <a:ext cx="78210" cy="83067"/>
          </a:xfrm>
          <a:custGeom>
            <a:avLst/>
            <a:gdLst/>
            <a:ahLst/>
            <a:cxnLst/>
            <a:rect l="l" t="t" r="r" b="b"/>
            <a:pathLst>
              <a:path w="5121" h="5439" extrusionOk="0">
                <a:moveTo>
                  <a:pt x="0" y="1"/>
                </a:moveTo>
                <a:lnTo>
                  <a:pt x="0" y="5439"/>
                </a:lnTo>
                <a:lnTo>
                  <a:pt x="5121" y="5439"/>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3"/>
          <p:cNvSpPr/>
          <p:nvPr/>
        </p:nvSpPr>
        <p:spPr>
          <a:xfrm>
            <a:off x="5840182" y="2894157"/>
            <a:ext cx="78226" cy="83067"/>
          </a:xfrm>
          <a:custGeom>
            <a:avLst/>
            <a:gdLst/>
            <a:ahLst/>
            <a:cxnLst/>
            <a:rect l="l" t="t" r="r" b="b"/>
            <a:pathLst>
              <a:path w="5122" h="5439" extrusionOk="0">
                <a:moveTo>
                  <a:pt x="0" y="1"/>
                </a:moveTo>
                <a:lnTo>
                  <a:pt x="0" y="5439"/>
                </a:lnTo>
                <a:lnTo>
                  <a:pt x="5121" y="5439"/>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3"/>
          <p:cNvSpPr/>
          <p:nvPr/>
        </p:nvSpPr>
        <p:spPr>
          <a:xfrm>
            <a:off x="5940980" y="2894157"/>
            <a:ext cx="78241" cy="83067"/>
          </a:xfrm>
          <a:custGeom>
            <a:avLst/>
            <a:gdLst/>
            <a:ahLst/>
            <a:cxnLst/>
            <a:rect l="l" t="t" r="r" b="b"/>
            <a:pathLst>
              <a:path w="5123" h="5439" extrusionOk="0">
                <a:moveTo>
                  <a:pt x="1" y="1"/>
                </a:moveTo>
                <a:lnTo>
                  <a:pt x="1" y="5439"/>
                </a:lnTo>
                <a:lnTo>
                  <a:pt x="5123" y="5439"/>
                </a:lnTo>
                <a:lnTo>
                  <a:pt x="5123"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3"/>
          <p:cNvSpPr/>
          <p:nvPr/>
        </p:nvSpPr>
        <p:spPr>
          <a:xfrm>
            <a:off x="5739383" y="2995261"/>
            <a:ext cx="78210" cy="83067"/>
          </a:xfrm>
          <a:custGeom>
            <a:avLst/>
            <a:gdLst/>
            <a:ahLst/>
            <a:cxnLst/>
            <a:rect l="l" t="t" r="r" b="b"/>
            <a:pathLst>
              <a:path w="5121" h="5439" extrusionOk="0">
                <a:moveTo>
                  <a:pt x="0" y="1"/>
                </a:moveTo>
                <a:lnTo>
                  <a:pt x="0" y="5439"/>
                </a:lnTo>
                <a:lnTo>
                  <a:pt x="5121" y="5439"/>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3"/>
          <p:cNvSpPr/>
          <p:nvPr/>
        </p:nvSpPr>
        <p:spPr>
          <a:xfrm>
            <a:off x="5840182" y="2995261"/>
            <a:ext cx="78226" cy="83067"/>
          </a:xfrm>
          <a:custGeom>
            <a:avLst/>
            <a:gdLst/>
            <a:ahLst/>
            <a:cxnLst/>
            <a:rect l="l" t="t" r="r" b="b"/>
            <a:pathLst>
              <a:path w="5122" h="5439" extrusionOk="0">
                <a:moveTo>
                  <a:pt x="0" y="1"/>
                </a:moveTo>
                <a:lnTo>
                  <a:pt x="0" y="5439"/>
                </a:lnTo>
                <a:lnTo>
                  <a:pt x="5121" y="5439"/>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3"/>
          <p:cNvSpPr/>
          <p:nvPr/>
        </p:nvSpPr>
        <p:spPr>
          <a:xfrm>
            <a:off x="5940980" y="2995261"/>
            <a:ext cx="78241" cy="83067"/>
          </a:xfrm>
          <a:custGeom>
            <a:avLst/>
            <a:gdLst/>
            <a:ahLst/>
            <a:cxnLst/>
            <a:rect l="l" t="t" r="r" b="b"/>
            <a:pathLst>
              <a:path w="5123" h="5439" extrusionOk="0">
                <a:moveTo>
                  <a:pt x="1" y="1"/>
                </a:moveTo>
                <a:lnTo>
                  <a:pt x="1" y="5439"/>
                </a:lnTo>
                <a:lnTo>
                  <a:pt x="5123" y="5439"/>
                </a:lnTo>
                <a:lnTo>
                  <a:pt x="5123"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3"/>
          <p:cNvSpPr/>
          <p:nvPr/>
        </p:nvSpPr>
        <p:spPr>
          <a:xfrm>
            <a:off x="5739383" y="3096365"/>
            <a:ext cx="78210" cy="83067"/>
          </a:xfrm>
          <a:custGeom>
            <a:avLst/>
            <a:gdLst/>
            <a:ahLst/>
            <a:cxnLst/>
            <a:rect l="l" t="t" r="r" b="b"/>
            <a:pathLst>
              <a:path w="5121" h="5439" extrusionOk="0">
                <a:moveTo>
                  <a:pt x="0" y="1"/>
                </a:moveTo>
                <a:lnTo>
                  <a:pt x="0" y="5439"/>
                </a:lnTo>
                <a:lnTo>
                  <a:pt x="5121" y="5439"/>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3"/>
          <p:cNvSpPr/>
          <p:nvPr/>
        </p:nvSpPr>
        <p:spPr>
          <a:xfrm>
            <a:off x="5840182" y="3096365"/>
            <a:ext cx="78226" cy="83067"/>
          </a:xfrm>
          <a:custGeom>
            <a:avLst/>
            <a:gdLst/>
            <a:ahLst/>
            <a:cxnLst/>
            <a:rect l="l" t="t" r="r" b="b"/>
            <a:pathLst>
              <a:path w="5122" h="5439" extrusionOk="0">
                <a:moveTo>
                  <a:pt x="0" y="1"/>
                </a:moveTo>
                <a:lnTo>
                  <a:pt x="0" y="5439"/>
                </a:lnTo>
                <a:lnTo>
                  <a:pt x="5121" y="5439"/>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3"/>
          <p:cNvSpPr/>
          <p:nvPr/>
        </p:nvSpPr>
        <p:spPr>
          <a:xfrm>
            <a:off x="5940980" y="3096365"/>
            <a:ext cx="78241" cy="83067"/>
          </a:xfrm>
          <a:custGeom>
            <a:avLst/>
            <a:gdLst/>
            <a:ahLst/>
            <a:cxnLst/>
            <a:rect l="l" t="t" r="r" b="b"/>
            <a:pathLst>
              <a:path w="5123" h="5439" extrusionOk="0">
                <a:moveTo>
                  <a:pt x="1" y="1"/>
                </a:moveTo>
                <a:lnTo>
                  <a:pt x="1" y="5439"/>
                </a:lnTo>
                <a:lnTo>
                  <a:pt x="5123" y="5439"/>
                </a:lnTo>
                <a:lnTo>
                  <a:pt x="5123"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3"/>
          <p:cNvSpPr/>
          <p:nvPr/>
        </p:nvSpPr>
        <p:spPr>
          <a:xfrm>
            <a:off x="6291499" y="2094580"/>
            <a:ext cx="382057" cy="1108020"/>
          </a:xfrm>
          <a:custGeom>
            <a:avLst/>
            <a:gdLst/>
            <a:ahLst/>
            <a:cxnLst/>
            <a:rect l="l" t="t" r="r" b="b"/>
            <a:pathLst>
              <a:path w="25016" h="72550" extrusionOk="0">
                <a:moveTo>
                  <a:pt x="1" y="0"/>
                </a:moveTo>
                <a:lnTo>
                  <a:pt x="1" y="72550"/>
                </a:lnTo>
                <a:lnTo>
                  <a:pt x="25015" y="72550"/>
                </a:lnTo>
                <a:lnTo>
                  <a:pt x="25015"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3"/>
          <p:cNvSpPr/>
          <p:nvPr/>
        </p:nvSpPr>
        <p:spPr>
          <a:xfrm>
            <a:off x="6343319" y="2140001"/>
            <a:ext cx="77844" cy="84182"/>
          </a:xfrm>
          <a:custGeom>
            <a:avLst/>
            <a:gdLst/>
            <a:ahLst/>
            <a:cxnLst/>
            <a:rect l="l" t="t" r="r" b="b"/>
            <a:pathLst>
              <a:path w="5097" h="5512" extrusionOk="0">
                <a:moveTo>
                  <a:pt x="0" y="1"/>
                </a:moveTo>
                <a:lnTo>
                  <a:pt x="0" y="5512"/>
                </a:lnTo>
                <a:lnTo>
                  <a:pt x="5096" y="5512"/>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3"/>
          <p:cNvSpPr/>
          <p:nvPr/>
        </p:nvSpPr>
        <p:spPr>
          <a:xfrm>
            <a:off x="6443629" y="2140001"/>
            <a:ext cx="77844" cy="84182"/>
          </a:xfrm>
          <a:custGeom>
            <a:avLst/>
            <a:gdLst/>
            <a:ahLst/>
            <a:cxnLst/>
            <a:rect l="l" t="t" r="r" b="b"/>
            <a:pathLst>
              <a:path w="5097" h="5512" extrusionOk="0">
                <a:moveTo>
                  <a:pt x="1" y="1"/>
                </a:moveTo>
                <a:lnTo>
                  <a:pt x="1" y="5512"/>
                </a:lnTo>
                <a:lnTo>
                  <a:pt x="5097" y="5512"/>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3"/>
          <p:cNvSpPr/>
          <p:nvPr/>
        </p:nvSpPr>
        <p:spPr>
          <a:xfrm>
            <a:off x="6543908" y="2140001"/>
            <a:ext cx="77844" cy="84182"/>
          </a:xfrm>
          <a:custGeom>
            <a:avLst/>
            <a:gdLst/>
            <a:ahLst/>
            <a:cxnLst/>
            <a:rect l="l" t="t" r="r" b="b"/>
            <a:pathLst>
              <a:path w="5097" h="5512" extrusionOk="0">
                <a:moveTo>
                  <a:pt x="1" y="1"/>
                </a:moveTo>
                <a:lnTo>
                  <a:pt x="1" y="5512"/>
                </a:lnTo>
                <a:lnTo>
                  <a:pt x="5097" y="5512"/>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3"/>
          <p:cNvSpPr/>
          <p:nvPr/>
        </p:nvSpPr>
        <p:spPr>
          <a:xfrm>
            <a:off x="6343319" y="2253414"/>
            <a:ext cx="77844" cy="84182"/>
          </a:xfrm>
          <a:custGeom>
            <a:avLst/>
            <a:gdLst/>
            <a:ahLst/>
            <a:cxnLst/>
            <a:rect l="l" t="t" r="r" b="b"/>
            <a:pathLst>
              <a:path w="5097" h="5512" extrusionOk="0">
                <a:moveTo>
                  <a:pt x="0" y="1"/>
                </a:moveTo>
                <a:lnTo>
                  <a:pt x="0" y="5511"/>
                </a:lnTo>
                <a:lnTo>
                  <a:pt x="5096" y="5511"/>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3"/>
          <p:cNvSpPr/>
          <p:nvPr/>
        </p:nvSpPr>
        <p:spPr>
          <a:xfrm>
            <a:off x="6443629" y="2253414"/>
            <a:ext cx="77844" cy="84182"/>
          </a:xfrm>
          <a:custGeom>
            <a:avLst/>
            <a:gdLst/>
            <a:ahLst/>
            <a:cxnLst/>
            <a:rect l="l" t="t" r="r" b="b"/>
            <a:pathLst>
              <a:path w="5097" h="5512" extrusionOk="0">
                <a:moveTo>
                  <a:pt x="1" y="1"/>
                </a:moveTo>
                <a:lnTo>
                  <a:pt x="1" y="5511"/>
                </a:lnTo>
                <a:lnTo>
                  <a:pt x="5097" y="5511"/>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3"/>
          <p:cNvSpPr/>
          <p:nvPr/>
        </p:nvSpPr>
        <p:spPr>
          <a:xfrm>
            <a:off x="6543908" y="2253414"/>
            <a:ext cx="77844" cy="84182"/>
          </a:xfrm>
          <a:custGeom>
            <a:avLst/>
            <a:gdLst/>
            <a:ahLst/>
            <a:cxnLst/>
            <a:rect l="l" t="t" r="r" b="b"/>
            <a:pathLst>
              <a:path w="5097" h="5512" extrusionOk="0">
                <a:moveTo>
                  <a:pt x="1" y="1"/>
                </a:moveTo>
                <a:lnTo>
                  <a:pt x="1" y="5511"/>
                </a:lnTo>
                <a:lnTo>
                  <a:pt x="5097" y="5511"/>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3"/>
          <p:cNvSpPr/>
          <p:nvPr/>
        </p:nvSpPr>
        <p:spPr>
          <a:xfrm>
            <a:off x="6343319" y="2359543"/>
            <a:ext cx="77844" cy="84151"/>
          </a:xfrm>
          <a:custGeom>
            <a:avLst/>
            <a:gdLst/>
            <a:ahLst/>
            <a:cxnLst/>
            <a:rect l="l" t="t" r="r" b="b"/>
            <a:pathLst>
              <a:path w="5097" h="5510" extrusionOk="0">
                <a:moveTo>
                  <a:pt x="0" y="0"/>
                </a:moveTo>
                <a:lnTo>
                  <a:pt x="0" y="5509"/>
                </a:lnTo>
                <a:lnTo>
                  <a:pt x="5096" y="5509"/>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3"/>
          <p:cNvSpPr/>
          <p:nvPr/>
        </p:nvSpPr>
        <p:spPr>
          <a:xfrm>
            <a:off x="6443629" y="2359543"/>
            <a:ext cx="77844" cy="84151"/>
          </a:xfrm>
          <a:custGeom>
            <a:avLst/>
            <a:gdLst/>
            <a:ahLst/>
            <a:cxnLst/>
            <a:rect l="l" t="t" r="r" b="b"/>
            <a:pathLst>
              <a:path w="5097" h="5510" extrusionOk="0">
                <a:moveTo>
                  <a:pt x="1" y="0"/>
                </a:moveTo>
                <a:lnTo>
                  <a:pt x="1" y="5509"/>
                </a:lnTo>
                <a:lnTo>
                  <a:pt x="5097" y="5509"/>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3"/>
          <p:cNvSpPr/>
          <p:nvPr/>
        </p:nvSpPr>
        <p:spPr>
          <a:xfrm>
            <a:off x="6543908" y="2359543"/>
            <a:ext cx="77844" cy="84151"/>
          </a:xfrm>
          <a:custGeom>
            <a:avLst/>
            <a:gdLst/>
            <a:ahLst/>
            <a:cxnLst/>
            <a:rect l="l" t="t" r="r" b="b"/>
            <a:pathLst>
              <a:path w="5097" h="5510" extrusionOk="0">
                <a:moveTo>
                  <a:pt x="1" y="0"/>
                </a:moveTo>
                <a:lnTo>
                  <a:pt x="1" y="5509"/>
                </a:lnTo>
                <a:lnTo>
                  <a:pt x="5097" y="5509"/>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3"/>
          <p:cNvSpPr/>
          <p:nvPr/>
        </p:nvSpPr>
        <p:spPr>
          <a:xfrm>
            <a:off x="6343319" y="2461991"/>
            <a:ext cx="77844" cy="84182"/>
          </a:xfrm>
          <a:custGeom>
            <a:avLst/>
            <a:gdLst/>
            <a:ahLst/>
            <a:cxnLst/>
            <a:rect l="l" t="t" r="r" b="b"/>
            <a:pathLst>
              <a:path w="5097" h="5512" extrusionOk="0">
                <a:moveTo>
                  <a:pt x="0" y="1"/>
                </a:moveTo>
                <a:lnTo>
                  <a:pt x="0" y="5511"/>
                </a:lnTo>
                <a:lnTo>
                  <a:pt x="5096" y="5511"/>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3"/>
          <p:cNvSpPr/>
          <p:nvPr/>
        </p:nvSpPr>
        <p:spPr>
          <a:xfrm>
            <a:off x="6443629" y="2461991"/>
            <a:ext cx="77844" cy="84182"/>
          </a:xfrm>
          <a:custGeom>
            <a:avLst/>
            <a:gdLst/>
            <a:ahLst/>
            <a:cxnLst/>
            <a:rect l="l" t="t" r="r" b="b"/>
            <a:pathLst>
              <a:path w="5097" h="5512" extrusionOk="0">
                <a:moveTo>
                  <a:pt x="1" y="1"/>
                </a:moveTo>
                <a:lnTo>
                  <a:pt x="1" y="5511"/>
                </a:lnTo>
                <a:lnTo>
                  <a:pt x="5097" y="5511"/>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3"/>
          <p:cNvSpPr/>
          <p:nvPr/>
        </p:nvSpPr>
        <p:spPr>
          <a:xfrm>
            <a:off x="6543908" y="2461991"/>
            <a:ext cx="77844" cy="84182"/>
          </a:xfrm>
          <a:custGeom>
            <a:avLst/>
            <a:gdLst/>
            <a:ahLst/>
            <a:cxnLst/>
            <a:rect l="l" t="t" r="r" b="b"/>
            <a:pathLst>
              <a:path w="5097" h="5512" extrusionOk="0">
                <a:moveTo>
                  <a:pt x="1" y="1"/>
                </a:moveTo>
                <a:lnTo>
                  <a:pt x="1" y="5511"/>
                </a:lnTo>
                <a:lnTo>
                  <a:pt x="5097" y="5511"/>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3"/>
          <p:cNvSpPr/>
          <p:nvPr/>
        </p:nvSpPr>
        <p:spPr>
          <a:xfrm>
            <a:off x="6343319" y="2564439"/>
            <a:ext cx="77844" cy="84182"/>
          </a:xfrm>
          <a:custGeom>
            <a:avLst/>
            <a:gdLst/>
            <a:ahLst/>
            <a:cxnLst/>
            <a:rect l="l" t="t" r="r" b="b"/>
            <a:pathLst>
              <a:path w="5097" h="5512" extrusionOk="0">
                <a:moveTo>
                  <a:pt x="0" y="1"/>
                </a:moveTo>
                <a:lnTo>
                  <a:pt x="0" y="5512"/>
                </a:lnTo>
                <a:lnTo>
                  <a:pt x="5096" y="5512"/>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3"/>
          <p:cNvSpPr/>
          <p:nvPr/>
        </p:nvSpPr>
        <p:spPr>
          <a:xfrm>
            <a:off x="6443629" y="2564439"/>
            <a:ext cx="77844" cy="84182"/>
          </a:xfrm>
          <a:custGeom>
            <a:avLst/>
            <a:gdLst/>
            <a:ahLst/>
            <a:cxnLst/>
            <a:rect l="l" t="t" r="r" b="b"/>
            <a:pathLst>
              <a:path w="5097" h="5512" extrusionOk="0">
                <a:moveTo>
                  <a:pt x="1" y="1"/>
                </a:moveTo>
                <a:lnTo>
                  <a:pt x="1" y="5512"/>
                </a:lnTo>
                <a:lnTo>
                  <a:pt x="5097" y="5512"/>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3"/>
          <p:cNvSpPr/>
          <p:nvPr/>
        </p:nvSpPr>
        <p:spPr>
          <a:xfrm>
            <a:off x="6543908" y="2564439"/>
            <a:ext cx="77844" cy="84182"/>
          </a:xfrm>
          <a:custGeom>
            <a:avLst/>
            <a:gdLst/>
            <a:ahLst/>
            <a:cxnLst/>
            <a:rect l="l" t="t" r="r" b="b"/>
            <a:pathLst>
              <a:path w="5097" h="5512" extrusionOk="0">
                <a:moveTo>
                  <a:pt x="1" y="1"/>
                </a:moveTo>
                <a:lnTo>
                  <a:pt x="1" y="5512"/>
                </a:lnTo>
                <a:lnTo>
                  <a:pt x="5097" y="5512"/>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3"/>
          <p:cNvSpPr/>
          <p:nvPr/>
        </p:nvSpPr>
        <p:spPr>
          <a:xfrm>
            <a:off x="6343319" y="2671285"/>
            <a:ext cx="77844" cy="84182"/>
          </a:xfrm>
          <a:custGeom>
            <a:avLst/>
            <a:gdLst/>
            <a:ahLst/>
            <a:cxnLst/>
            <a:rect l="l" t="t" r="r" b="b"/>
            <a:pathLst>
              <a:path w="5097" h="5512" extrusionOk="0">
                <a:moveTo>
                  <a:pt x="0" y="0"/>
                </a:moveTo>
                <a:lnTo>
                  <a:pt x="0" y="5511"/>
                </a:lnTo>
                <a:lnTo>
                  <a:pt x="5096" y="5511"/>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3"/>
          <p:cNvSpPr/>
          <p:nvPr/>
        </p:nvSpPr>
        <p:spPr>
          <a:xfrm>
            <a:off x="6443629" y="2671285"/>
            <a:ext cx="77844" cy="84182"/>
          </a:xfrm>
          <a:custGeom>
            <a:avLst/>
            <a:gdLst/>
            <a:ahLst/>
            <a:cxnLst/>
            <a:rect l="l" t="t" r="r" b="b"/>
            <a:pathLst>
              <a:path w="5097" h="5512" extrusionOk="0">
                <a:moveTo>
                  <a:pt x="1" y="0"/>
                </a:moveTo>
                <a:lnTo>
                  <a:pt x="1" y="5511"/>
                </a:lnTo>
                <a:lnTo>
                  <a:pt x="5097" y="5511"/>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3"/>
          <p:cNvSpPr/>
          <p:nvPr/>
        </p:nvSpPr>
        <p:spPr>
          <a:xfrm>
            <a:off x="6543908" y="2671285"/>
            <a:ext cx="77844" cy="84182"/>
          </a:xfrm>
          <a:custGeom>
            <a:avLst/>
            <a:gdLst/>
            <a:ahLst/>
            <a:cxnLst/>
            <a:rect l="l" t="t" r="r" b="b"/>
            <a:pathLst>
              <a:path w="5097" h="5512" extrusionOk="0">
                <a:moveTo>
                  <a:pt x="1" y="0"/>
                </a:moveTo>
                <a:lnTo>
                  <a:pt x="1" y="5511"/>
                </a:lnTo>
                <a:lnTo>
                  <a:pt x="5097" y="5511"/>
                </a:lnTo>
                <a:lnTo>
                  <a:pt x="5097" y="0"/>
                </a:lnTo>
                <a:close/>
              </a:path>
            </a:pathLst>
          </a:custGeom>
          <a:solidFill>
            <a:srgbClr val="81C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3"/>
          <p:cNvSpPr/>
          <p:nvPr/>
        </p:nvSpPr>
        <p:spPr>
          <a:xfrm>
            <a:off x="6343319" y="2784729"/>
            <a:ext cx="77844" cy="84167"/>
          </a:xfrm>
          <a:custGeom>
            <a:avLst/>
            <a:gdLst/>
            <a:ahLst/>
            <a:cxnLst/>
            <a:rect l="l" t="t" r="r" b="b"/>
            <a:pathLst>
              <a:path w="5097" h="5511" extrusionOk="0">
                <a:moveTo>
                  <a:pt x="0" y="0"/>
                </a:moveTo>
                <a:lnTo>
                  <a:pt x="0" y="5511"/>
                </a:lnTo>
                <a:lnTo>
                  <a:pt x="5096" y="5511"/>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3"/>
          <p:cNvSpPr/>
          <p:nvPr/>
        </p:nvSpPr>
        <p:spPr>
          <a:xfrm>
            <a:off x="6443629" y="2784729"/>
            <a:ext cx="77844" cy="84167"/>
          </a:xfrm>
          <a:custGeom>
            <a:avLst/>
            <a:gdLst/>
            <a:ahLst/>
            <a:cxnLst/>
            <a:rect l="l" t="t" r="r" b="b"/>
            <a:pathLst>
              <a:path w="5097" h="5511" extrusionOk="0">
                <a:moveTo>
                  <a:pt x="1" y="0"/>
                </a:moveTo>
                <a:lnTo>
                  <a:pt x="1" y="5511"/>
                </a:lnTo>
                <a:lnTo>
                  <a:pt x="5097" y="5511"/>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3"/>
          <p:cNvSpPr/>
          <p:nvPr/>
        </p:nvSpPr>
        <p:spPr>
          <a:xfrm>
            <a:off x="6543908" y="2784729"/>
            <a:ext cx="77844" cy="84167"/>
          </a:xfrm>
          <a:custGeom>
            <a:avLst/>
            <a:gdLst/>
            <a:ahLst/>
            <a:cxnLst/>
            <a:rect l="l" t="t" r="r" b="b"/>
            <a:pathLst>
              <a:path w="5097" h="5511" extrusionOk="0">
                <a:moveTo>
                  <a:pt x="1" y="0"/>
                </a:moveTo>
                <a:lnTo>
                  <a:pt x="1" y="5511"/>
                </a:lnTo>
                <a:lnTo>
                  <a:pt x="5097" y="5511"/>
                </a:lnTo>
                <a:lnTo>
                  <a:pt x="5097" y="0"/>
                </a:lnTo>
                <a:close/>
              </a:path>
            </a:pathLst>
          </a:custGeom>
          <a:solidFill>
            <a:srgbClr val="81C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3"/>
          <p:cNvSpPr/>
          <p:nvPr/>
        </p:nvSpPr>
        <p:spPr>
          <a:xfrm>
            <a:off x="6343319" y="2890828"/>
            <a:ext cx="77844" cy="84182"/>
          </a:xfrm>
          <a:custGeom>
            <a:avLst/>
            <a:gdLst/>
            <a:ahLst/>
            <a:cxnLst/>
            <a:rect l="l" t="t" r="r" b="b"/>
            <a:pathLst>
              <a:path w="5097" h="5512" extrusionOk="0">
                <a:moveTo>
                  <a:pt x="0" y="1"/>
                </a:moveTo>
                <a:lnTo>
                  <a:pt x="0" y="5512"/>
                </a:lnTo>
                <a:lnTo>
                  <a:pt x="5096" y="5512"/>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3"/>
          <p:cNvSpPr/>
          <p:nvPr/>
        </p:nvSpPr>
        <p:spPr>
          <a:xfrm>
            <a:off x="6443629" y="2890828"/>
            <a:ext cx="77844" cy="84182"/>
          </a:xfrm>
          <a:custGeom>
            <a:avLst/>
            <a:gdLst/>
            <a:ahLst/>
            <a:cxnLst/>
            <a:rect l="l" t="t" r="r" b="b"/>
            <a:pathLst>
              <a:path w="5097" h="5512" extrusionOk="0">
                <a:moveTo>
                  <a:pt x="1" y="1"/>
                </a:moveTo>
                <a:lnTo>
                  <a:pt x="1" y="5512"/>
                </a:lnTo>
                <a:lnTo>
                  <a:pt x="5097" y="5512"/>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3"/>
          <p:cNvSpPr/>
          <p:nvPr/>
        </p:nvSpPr>
        <p:spPr>
          <a:xfrm>
            <a:off x="6543908" y="2890828"/>
            <a:ext cx="77844" cy="84182"/>
          </a:xfrm>
          <a:custGeom>
            <a:avLst/>
            <a:gdLst/>
            <a:ahLst/>
            <a:cxnLst/>
            <a:rect l="l" t="t" r="r" b="b"/>
            <a:pathLst>
              <a:path w="5097" h="5512" extrusionOk="0">
                <a:moveTo>
                  <a:pt x="1" y="1"/>
                </a:moveTo>
                <a:lnTo>
                  <a:pt x="1" y="5512"/>
                </a:lnTo>
                <a:lnTo>
                  <a:pt x="5097" y="5512"/>
                </a:lnTo>
                <a:lnTo>
                  <a:pt x="5097" y="1"/>
                </a:lnTo>
                <a:close/>
              </a:path>
            </a:pathLst>
          </a:custGeom>
          <a:solidFill>
            <a:srgbClr val="81C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3"/>
          <p:cNvSpPr/>
          <p:nvPr/>
        </p:nvSpPr>
        <p:spPr>
          <a:xfrm>
            <a:off x="6343319" y="2993291"/>
            <a:ext cx="77844" cy="84167"/>
          </a:xfrm>
          <a:custGeom>
            <a:avLst/>
            <a:gdLst/>
            <a:ahLst/>
            <a:cxnLst/>
            <a:rect l="l" t="t" r="r" b="b"/>
            <a:pathLst>
              <a:path w="5097" h="5511" extrusionOk="0">
                <a:moveTo>
                  <a:pt x="0" y="0"/>
                </a:moveTo>
                <a:lnTo>
                  <a:pt x="0" y="5511"/>
                </a:lnTo>
                <a:lnTo>
                  <a:pt x="5096" y="5511"/>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3"/>
          <p:cNvSpPr/>
          <p:nvPr/>
        </p:nvSpPr>
        <p:spPr>
          <a:xfrm>
            <a:off x="6443629" y="2993291"/>
            <a:ext cx="77844" cy="84167"/>
          </a:xfrm>
          <a:custGeom>
            <a:avLst/>
            <a:gdLst/>
            <a:ahLst/>
            <a:cxnLst/>
            <a:rect l="l" t="t" r="r" b="b"/>
            <a:pathLst>
              <a:path w="5097" h="5511" extrusionOk="0">
                <a:moveTo>
                  <a:pt x="1" y="0"/>
                </a:moveTo>
                <a:lnTo>
                  <a:pt x="1" y="5511"/>
                </a:lnTo>
                <a:lnTo>
                  <a:pt x="5097" y="5511"/>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3"/>
          <p:cNvSpPr/>
          <p:nvPr/>
        </p:nvSpPr>
        <p:spPr>
          <a:xfrm>
            <a:off x="6543908" y="2993291"/>
            <a:ext cx="77844" cy="84167"/>
          </a:xfrm>
          <a:custGeom>
            <a:avLst/>
            <a:gdLst/>
            <a:ahLst/>
            <a:cxnLst/>
            <a:rect l="l" t="t" r="r" b="b"/>
            <a:pathLst>
              <a:path w="5097" h="5511" extrusionOk="0">
                <a:moveTo>
                  <a:pt x="1" y="0"/>
                </a:moveTo>
                <a:lnTo>
                  <a:pt x="1" y="5511"/>
                </a:lnTo>
                <a:lnTo>
                  <a:pt x="5097" y="5511"/>
                </a:lnTo>
                <a:lnTo>
                  <a:pt x="5097" y="0"/>
                </a:lnTo>
                <a:close/>
              </a:path>
            </a:pathLst>
          </a:custGeom>
          <a:solidFill>
            <a:srgbClr val="81C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3"/>
          <p:cNvSpPr/>
          <p:nvPr/>
        </p:nvSpPr>
        <p:spPr>
          <a:xfrm>
            <a:off x="6343319" y="3095739"/>
            <a:ext cx="77844" cy="84182"/>
          </a:xfrm>
          <a:custGeom>
            <a:avLst/>
            <a:gdLst/>
            <a:ahLst/>
            <a:cxnLst/>
            <a:rect l="l" t="t" r="r" b="b"/>
            <a:pathLst>
              <a:path w="5097" h="5512" extrusionOk="0">
                <a:moveTo>
                  <a:pt x="0" y="0"/>
                </a:moveTo>
                <a:lnTo>
                  <a:pt x="0" y="5511"/>
                </a:lnTo>
                <a:lnTo>
                  <a:pt x="5096" y="5511"/>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3"/>
          <p:cNvSpPr/>
          <p:nvPr/>
        </p:nvSpPr>
        <p:spPr>
          <a:xfrm>
            <a:off x="6443629" y="3095739"/>
            <a:ext cx="77844" cy="84182"/>
          </a:xfrm>
          <a:custGeom>
            <a:avLst/>
            <a:gdLst/>
            <a:ahLst/>
            <a:cxnLst/>
            <a:rect l="l" t="t" r="r" b="b"/>
            <a:pathLst>
              <a:path w="5097" h="5512" extrusionOk="0">
                <a:moveTo>
                  <a:pt x="1" y="0"/>
                </a:moveTo>
                <a:lnTo>
                  <a:pt x="1" y="5511"/>
                </a:lnTo>
                <a:lnTo>
                  <a:pt x="5097" y="5511"/>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3"/>
          <p:cNvSpPr/>
          <p:nvPr/>
        </p:nvSpPr>
        <p:spPr>
          <a:xfrm>
            <a:off x="6543908" y="3095739"/>
            <a:ext cx="77844" cy="84182"/>
          </a:xfrm>
          <a:custGeom>
            <a:avLst/>
            <a:gdLst/>
            <a:ahLst/>
            <a:cxnLst/>
            <a:rect l="l" t="t" r="r" b="b"/>
            <a:pathLst>
              <a:path w="5097" h="5512" extrusionOk="0">
                <a:moveTo>
                  <a:pt x="1" y="0"/>
                </a:moveTo>
                <a:lnTo>
                  <a:pt x="1" y="5511"/>
                </a:lnTo>
                <a:lnTo>
                  <a:pt x="5097" y="5511"/>
                </a:lnTo>
                <a:lnTo>
                  <a:pt x="5097" y="0"/>
                </a:lnTo>
                <a:close/>
              </a:path>
            </a:pathLst>
          </a:custGeom>
          <a:solidFill>
            <a:srgbClr val="81C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3"/>
          <p:cNvSpPr/>
          <p:nvPr/>
        </p:nvSpPr>
        <p:spPr>
          <a:xfrm>
            <a:off x="7262693" y="2375518"/>
            <a:ext cx="77844" cy="65504"/>
          </a:xfrm>
          <a:custGeom>
            <a:avLst/>
            <a:gdLst/>
            <a:ahLst/>
            <a:cxnLst/>
            <a:rect l="l" t="t" r="r" b="b"/>
            <a:pathLst>
              <a:path w="5097" h="4289" extrusionOk="0">
                <a:moveTo>
                  <a:pt x="0" y="1"/>
                </a:moveTo>
                <a:lnTo>
                  <a:pt x="0" y="4289"/>
                </a:lnTo>
                <a:lnTo>
                  <a:pt x="5096" y="4289"/>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3"/>
          <p:cNvSpPr/>
          <p:nvPr/>
        </p:nvSpPr>
        <p:spPr>
          <a:xfrm>
            <a:off x="7362987" y="2375518"/>
            <a:ext cx="77829" cy="65504"/>
          </a:xfrm>
          <a:custGeom>
            <a:avLst/>
            <a:gdLst/>
            <a:ahLst/>
            <a:cxnLst/>
            <a:rect l="l" t="t" r="r" b="b"/>
            <a:pathLst>
              <a:path w="5096" h="4289" extrusionOk="0">
                <a:moveTo>
                  <a:pt x="1" y="1"/>
                </a:moveTo>
                <a:lnTo>
                  <a:pt x="1" y="4289"/>
                </a:lnTo>
                <a:lnTo>
                  <a:pt x="5095" y="4289"/>
                </a:lnTo>
                <a:lnTo>
                  <a:pt x="5095"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3"/>
          <p:cNvSpPr/>
          <p:nvPr/>
        </p:nvSpPr>
        <p:spPr>
          <a:xfrm>
            <a:off x="7262693" y="2463778"/>
            <a:ext cx="77844" cy="65550"/>
          </a:xfrm>
          <a:custGeom>
            <a:avLst/>
            <a:gdLst/>
            <a:ahLst/>
            <a:cxnLst/>
            <a:rect l="l" t="t" r="r" b="b"/>
            <a:pathLst>
              <a:path w="5097" h="4292" extrusionOk="0">
                <a:moveTo>
                  <a:pt x="0" y="1"/>
                </a:moveTo>
                <a:lnTo>
                  <a:pt x="0" y="4291"/>
                </a:lnTo>
                <a:lnTo>
                  <a:pt x="5096" y="4291"/>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3"/>
          <p:cNvSpPr/>
          <p:nvPr/>
        </p:nvSpPr>
        <p:spPr>
          <a:xfrm>
            <a:off x="7362987" y="2463778"/>
            <a:ext cx="77829" cy="65550"/>
          </a:xfrm>
          <a:custGeom>
            <a:avLst/>
            <a:gdLst/>
            <a:ahLst/>
            <a:cxnLst/>
            <a:rect l="l" t="t" r="r" b="b"/>
            <a:pathLst>
              <a:path w="5096" h="4292" extrusionOk="0">
                <a:moveTo>
                  <a:pt x="1" y="1"/>
                </a:moveTo>
                <a:lnTo>
                  <a:pt x="1" y="4291"/>
                </a:lnTo>
                <a:lnTo>
                  <a:pt x="5095" y="4291"/>
                </a:lnTo>
                <a:lnTo>
                  <a:pt x="5095"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3"/>
          <p:cNvSpPr/>
          <p:nvPr/>
        </p:nvSpPr>
        <p:spPr>
          <a:xfrm>
            <a:off x="7262693" y="2546387"/>
            <a:ext cx="77844" cy="65519"/>
          </a:xfrm>
          <a:custGeom>
            <a:avLst/>
            <a:gdLst/>
            <a:ahLst/>
            <a:cxnLst/>
            <a:rect l="l" t="t" r="r" b="b"/>
            <a:pathLst>
              <a:path w="5097" h="4290" extrusionOk="0">
                <a:moveTo>
                  <a:pt x="0" y="1"/>
                </a:moveTo>
                <a:lnTo>
                  <a:pt x="0" y="4289"/>
                </a:lnTo>
                <a:lnTo>
                  <a:pt x="5096" y="4289"/>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3"/>
          <p:cNvSpPr/>
          <p:nvPr/>
        </p:nvSpPr>
        <p:spPr>
          <a:xfrm>
            <a:off x="7362987" y="2546387"/>
            <a:ext cx="77829" cy="65519"/>
          </a:xfrm>
          <a:custGeom>
            <a:avLst/>
            <a:gdLst/>
            <a:ahLst/>
            <a:cxnLst/>
            <a:rect l="l" t="t" r="r" b="b"/>
            <a:pathLst>
              <a:path w="5096" h="4290" extrusionOk="0">
                <a:moveTo>
                  <a:pt x="1" y="1"/>
                </a:moveTo>
                <a:lnTo>
                  <a:pt x="1" y="4289"/>
                </a:lnTo>
                <a:lnTo>
                  <a:pt x="5095" y="4289"/>
                </a:lnTo>
                <a:lnTo>
                  <a:pt x="5095"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3"/>
          <p:cNvSpPr/>
          <p:nvPr/>
        </p:nvSpPr>
        <p:spPr>
          <a:xfrm>
            <a:off x="7262693" y="2626125"/>
            <a:ext cx="77844" cy="65519"/>
          </a:xfrm>
          <a:custGeom>
            <a:avLst/>
            <a:gdLst/>
            <a:ahLst/>
            <a:cxnLst/>
            <a:rect l="l" t="t" r="r" b="b"/>
            <a:pathLst>
              <a:path w="5097" h="4290" extrusionOk="0">
                <a:moveTo>
                  <a:pt x="0" y="0"/>
                </a:moveTo>
                <a:lnTo>
                  <a:pt x="0" y="4290"/>
                </a:lnTo>
                <a:lnTo>
                  <a:pt x="5096" y="4290"/>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3"/>
          <p:cNvSpPr/>
          <p:nvPr/>
        </p:nvSpPr>
        <p:spPr>
          <a:xfrm>
            <a:off x="7362987" y="2626125"/>
            <a:ext cx="77829" cy="65519"/>
          </a:xfrm>
          <a:custGeom>
            <a:avLst/>
            <a:gdLst/>
            <a:ahLst/>
            <a:cxnLst/>
            <a:rect l="l" t="t" r="r" b="b"/>
            <a:pathLst>
              <a:path w="5096" h="4290" extrusionOk="0">
                <a:moveTo>
                  <a:pt x="1" y="0"/>
                </a:moveTo>
                <a:lnTo>
                  <a:pt x="1" y="4290"/>
                </a:lnTo>
                <a:lnTo>
                  <a:pt x="5095" y="4290"/>
                </a:lnTo>
                <a:lnTo>
                  <a:pt x="5095"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3"/>
          <p:cNvSpPr/>
          <p:nvPr/>
        </p:nvSpPr>
        <p:spPr>
          <a:xfrm>
            <a:off x="7262693" y="2705862"/>
            <a:ext cx="77844" cy="65534"/>
          </a:xfrm>
          <a:custGeom>
            <a:avLst/>
            <a:gdLst/>
            <a:ahLst/>
            <a:cxnLst/>
            <a:rect l="l" t="t" r="r" b="b"/>
            <a:pathLst>
              <a:path w="5097" h="4291" extrusionOk="0">
                <a:moveTo>
                  <a:pt x="0" y="1"/>
                </a:moveTo>
                <a:lnTo>
                  <a:pt x="0" y="4290"/>
                </a:lnTo>
                <a:lnTo>
                  <a:pt x="5096" y="4290"/>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3"/>
          <p:cNvSpPr/>
          <p:nvPr/>
        </p:nvSpPr>
        <p:spPr>
          <a:xfrm>
            <a:off x="7362987" y="2705862"/>
            <a:ext cx="77829" cy="65534"/>
          </a:xfrm>
          <a:custGeom>
            <a:avLst/>
            <a:gdLst/>
            <a:ahLst/>
            <a:cxnLst/>
            <a:rect l="l" t="t" r="r" b="b"/>
            <a:pathLst>
              <a:path w="5096" h="4291" extrusionOk="0">
                <a:moveTo>
                  <a:pt x="1" y="1"/>
                </a:moveTo>
                <a:lnTo>
                  <a:pt x="1" y="4290"/>
                </a:lnTo>
                <a:lnTo>
                  <a:pt x="5095" y="4290"/>
                </a:lnTo>
                <a:lnTo>
                  <a:pt x="5095"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3"/>
          <p:cNvSpPr/>
          <p:nvPr/>
        </p:nvSpPr>
        <p:spPr>
          <a:xfrm>
            <a:off x="7262693" y="2789052"/>
            <a:ext cx="77844" cy="65519"/>
          </a:xfrm>
          <a:custGeom>
            <a:avLst/>
            <a:gdLst/>
            <a:ahLst/>
            <a:cxnLst/>
            <a:rect l="l" t="t" r="r" b="b"/>
            <a:pathLst>
              <a:path w="5097" h="4290" extrusionOk="0">
                <a:moveTo>
                  <a:pt x="0" y="0"/>
                </a:moveTo>
                <a:lnTo>
                  <a:pt x="0" y="4290"/>
                </a:lnTo>
                <a:lnTo>
                  <a:pt x="5096" y="4290"/>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3"/>
          <p:cNvSpPr/>
          <p:nvPr/>
        </p:nvSpPr>
        <p:spPr>
          <a:xfrm>
            <a:off x="7362987" y="2789052"/>
            <a:ext cx="77829" cy="65519"/>
          </a:xfrm>
          <a:custGeom>
            <a:avLst/>
            <a:gdLst/>
            <a:ahLst/>
            <a:cxnLst/>
            <a:rect l="l" t="t" r="r" b="b"/>
            <a:pathLst>
              <a:path w="5096" h="4290" extrusionOk="0">
                <a:moveTo>
                  <a:pt x="1" y="0"/>
                </a:moveTo>
                <a:lnTo>
                  <a:pt x="1" y="4290"/>
                </a:lnTo>
                <a:lnTo>
                  <a:pt x="5095" y="4290"/>
                </a:lnTo>
                <a:lnTo>
                  <a:pt x="5095"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3"/>
          <p:cNvSpPr/>
          <p:nvPr/>
        </p:nvSpPr>
        <p:spPr>
          <a:xfrm>
            <a:off x="7262693" y="2877342"/>
            <a:ext cx="77844" cy="65504"/>
          </a:xfrm>
          <a:custGeom>
            <a:avLst/>
            <a:gdLst/>
            <a:ahLst/>
            <a:cxnLst/>
            <a:rect l="l" t="t" r="r" b="b"/>
            <a:pathLst>
              <a:path w="5097" h="4289" extrusionOk="0">
                <a:moveTo>
                  <a:pt x="0" y="1"/>
                </a:moveTo>
                <a:lnTo>
                  <a:pt x="0" y="4289"/>
                </a:lnTo>
                <a:lnTo>
                  <a:pt x="5096" y="4289"/>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3"/>
          <p:cNvSpPr/>
          <p:nvPr/>
        </p:nvSpPr>
        <p:spPr>
          <a:xfrm>
            <a:off x="7362987" y="2877342"/>
            <a:ext cx="77829" cy="65504"/>
          </a:xfrm>
          <a:custGeom>
            <a:avLst/>
            <a:gdLst/>
            <a:ahLst/>
            <a:cxnLst/>
            <a:rect l="l" t="t" r="r" b="b"/>
            <a:pathLst>
              <a:path w="5096" h="4289" extrusionOk="0">
                <a:moveTo>
                  <a:pt x="1" y="1"/>
                </a:moveTo>
                <a:lnTo>
                  <a:pt x="1" y="4289"/>
                </a:lnTo>
                <a:lnTo>
                  <a:pt x="5095" y="4289"/>
                </a:lnTo>
                <a:lnTo>
                  <a:pt x="5095"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3"/>
          <p:cNvSpPr/>
          <p:nvPr/>
        </p:nvSpPr>
        <p:spPr>
          <a:xfrm>
            <a:off x="7262693" y="2959936"/>
            <a:ext cx="77844" cy="65534"/>
          </a:xfrm>
          <a:custGeom>
            <a:avLst/>
            <a:gdLst/>
            <a:ahLst/>
            <a:cxnLst/>
            <a:rect l="l" t="t" r="r" b="b"/>
            <a:pathLst>
              <a:path w="5097" h="4291" extrusionOk="0">
                <a:moveTo>
                  <a:pt x="0" y="1"/>
                </a:moveTo>
                <a:lnTo>
                  <a:pt x="0" y="4291"/>
                </a:lnTo>
                <a:lnTo>
                  <a:pt x="5096" y="4291"/>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3"/>
          <p:cNvSpPr/>
          <p:nvPr/>
        </p:nvSpPr>
        <p:spPr>
          <a:xfrm>
            <a:off x="7362987" y="2959936"/>
            <a:ext cx="77829" cy="65534"/>
          </a:xfrm>
          <a:custGeom>
            <a:avLst/>
            <a:gdLst/>
            <a:ahLst/>
            <a:cxnLst/>
            <a:rect l="l" t="t" r="r" b="b"/>
            <a:pathLst>
              <a:path w="5096" h="4291" extrusionOk="0">
                <a:moveTo>
                  <a:pt x="1" y="1"/>
                </a:moveTo>
                <a:lnTo>
                  <a:pt x="1" y="4291"/>
                </a:lnTo>
                <a:lnTo>
                  <a:pt x="5095" y="4291"/>
                </a:lnTo>
                <a:lnTo>
                  <a:pt x="5095"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3"/>
          <p:cNvSpPr/>
          <p:nvPr/>
        </p:nvSpPr>
        <p:spPr>
          <a:xfrm>
            <a:off x="7262693" y="3039673"/>
            <a:ext cx="77844" cy="65550"/>
          </a:xfrm>
          <a:custGeom>
            <a:avLst/>
            <a:gdLst/>
            <a:ahLst/>
            <a:cxnLst/>
            <a:rect l="l" t="t" r="r" b="b"/>
            <a:pathLst>
              <a:path w="5097" h="4292" extrusionOk="0">
                <a:moveTo>
                  <a:pt x="0" y="1"/>
                </a:moveTo>
                <a:lnTo>
                  <a:pt x="0" y="4291"/>
                </a:lnTo>
                <a:lnTo>
                  <a:pt x="5096" y="4291"/>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3"/>
          <p:cNvSpPr/>
          <p:nvPr/>
        </p:nvSpPr>
        <p:spPr>
          <a:xfrm>
            <a:off x="7362987" y="3039673"/>
            <a:ext cx="77829" cy="65550"/>
          </a:xfrm>
          <a:custGeom>
            <a:avLst/>
            <a:gdLst/>
            <a:ahLst/>
            <a:cxnLst/>
            <a:rect l="l" t="t" r="r" b="b"/>
            <a:pathLst>
              <a:path w="5096" h="4292" extrusionOk="0">
                <a:moveTo>
                  <a:pt x="1" y="1"/>
                </a:moveTo>
                <a:lnTo>
                  <a:pt x="1" y="4291"/>
                </a:lnTo>
                <a:lnTo>
                  <a:pt x="5095" y="4291"/>
                </a:lnTo>
                <a:lnTo>
                  <a:pt x="5095"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3"/>
          <p:cNvSpPr/>
          <p:nvPr/>
        </p:nvSpPr>
        <p:spPr>
          <a:xfrm>
            <a:off x="7262693" y="3119426"/>
            <a:ext cx="77844" cy="65519"/>
          </a:xfrm>
          <a:custGeom>
            <a:avLst/>
            <a:gdLst/>
            <a:ahLst/>
            <a:cxnLst/>
            <a:rect l="l" t="t" r="r" b="b"/>
            <a:pathLst>
              <a:path w="5097" h="4290" extrusionOk="0">
                <a:moveTo>
                  <a:pt x="0" y="0"/>
                </a:moveTo>
                <a:lnTo>
                  <a:pt x="0" y="4290"/>
                </a:lnTo>
                <a:lnTo>
                  <a:pt x="5096" y="4290"/>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3"/>
          <p:cNvSpPr/>
          <p:nvPr/>
        </p:nvSpPr>
        <p:spPr>
          <a:xfrm>
            <a:off x="7362987" y="3119426"/>
            <a:ext cx="77829" cy="65519"/>
          </a:xfrm>
          <a:custGeom>
            <a:avLst/>
            <a:gdLst/>
            <a:ahLst/>
            <a:cxnLst/>
            <a:rect l="l" t="t" r="r" b="b"/>
            <a:pathLst>
              <a:path w="5096" h="4290" extrusionOk="0">
                <a:moveTo>
                  <a:pt x="1" y="0"/>
                </a:moveTo>
                <a:lnTo>
                  <a:pt x="1" y="4290"/>
                </a:lnTo>
                <a:lnTo>
                  <a:pt x="5095" y="4290"/>
                </a:lnTo>
                <a:lnTo>
                  <a:pt x="5095"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3"/>
          <p:cNvSpPr/>
          <p:nvPr/>
        </p:nvSpPr>
        <p:spPr>
          <a:xfrm>
            <a:off x="6716319" y="2506663"/>
            <a:ext cx="382087" cy="695953"/>
          </a:xfrm>
          <a:custGeom>
            <a:avLst/>
            <a:gdLst/>
            <a:ahLst/>
            <a:cxnLst/>
            <a:rect l="l" t="t" r="r" b="b"/>
            <a:pathLst>
              <a:path w="25018" h="45569" extrusionOk="0">
                <a:moveTo>
                  <a:pt x="1" y="1"/>
                </a:moveTo>
                <a:lnTo>
                  <a:pt x="1" y="45569"/>
                </a:lnTo>
                <a:lnTo>
                  <a:pt x="25017" y="45569"/>
                </a:lnTo>
                <a:lnTo>
                  <a:pt x="25017"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3"/>
          <p:cNvSpPr/>
          <p:nvPr/>
        </p:nvSpPr>
        <p:spPr>
          <a:xfrm>
            <a:off x="6768139" y="2565401"/>
            <a:ext cx="77844" cy="100951"/>
          </a:xfrm>
          <a:custGeom>
            <a:avLst/>
            <a:gdLst/>
            <a:ahLst/>
            <a:cxnLst/>
            <a:rect l="l" t="t" r="r" b="b"/>
            <a:pathLst>
              <a:path w="5097" h="6610" extrusionOk="0">
                <a:moveTo>
                  <a:pt x="0" y="0"/>
                </a:moveTo>
                <a:lnTo>
                  <a:pt x="0" y="6610"/>
                </a:lnTo>
                <a:lnTo>
                  <a:pt x="5096" y="6610"/>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3"/>
          <p:cNvSpPr/>
          <p:nvPr/>
        </p:nvSpPr>
        <p:spPr>
          <a:xfrm>
            <a:off x="6868449" y="2565401"/>
            <a:ext cx="77844" cy="100951"/>
          </a:xfrm>
          <a:custGeom>
            <a:avLst/>
            <a:gdLst/>
            <a:ahLst/>
            <a:cxnLst/>
            <a:rect l="l" t="t" r="r" b="b"/>
            <a:pathLst>
              <a:path w="5097" h="6610" extrusionOk="0">
                <a:moveTo>
                  <a:pt x="1" y="0"/>
                </a:moveTo>
                <a:lnTo>
                  <a:pt x="1" y="6610"/>
                </a:lnTo>
                <a:lnTo>
                  <a:pt x="5097" y="6610"/>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3"/>
          <p:cNvSpPr/>
          <p:nvPr/>
        </p:nvSpPr>
        <p:spPr>
          <a:xfrm>
            <a:off x="6968743" y="2565401"/>
            <a:ext cx="77844" cy="100951"/>
          </a:xfrm>
          <a:custGeom>
            <a:avLst/>
            <a:gdLst/>
            <a:ahLst/>
            <a:cxnLst/>
            <a:rect l="l" t="t" r="r" b="b"/>
            <a:pathLst>
              <a:path w="5097" h="6610" extrusionOk="0">
                <a:moveTo>
                  <a:pt x="1" y="0"/>
                </a:moveTo>
                <a:lnTo>
                  <a:pt x="1" y="6610"/>
                </a:lnTo>
                <a:lnTo>
                  <a:pt x="5097" y="6610"/>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3"/>
          <p:cNvSpPr/>
          <p:nvPr/>
        </p:nvSpPr>
        <p:spPr>
          <a:xfrm>
            <a:off x="6768139" y="2701433"/>
            <a:ext cx="77844" cy="100966"/>
          </a:xfrm>
          <a:custGeom>
            <a:avLst/>
            <a:gdLst/>
            <a:ahLst/>
            <a:cxnLst/>
            <a:rect l="l" t="t" r="r" b="b"/>
            <a:pathLst>
              <a:path w="5097" h="6611" extrusionOk="0">
                <a:moveTo>
                  <a:pt x="0" y="0"/>
                </a:moveTo>
                <a:lnTo>
                  <a:pt x="0" y="6610"/>
                </a:lnTo>
                <a:lnTo>
                  <a:pt x="5096" y="6610"/>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3"/>
          <p:cNvSpPr/>
          <p:nvPr/>
        </p:nvSpPr>
        <p:spPr>
          <a:xfrm>
            <a:off x="6868449" y="2701433"/>
            <a:ext cx="77844" cy="100966"/>
          </a:xfrm>
          <a:custGeom>
            <a:avLst/>
            <a:gdLst/>
            <a:ahLst/>
            <a:cxnLst/>
            <a:rect l="l" t="t" r="r" b="b"/>
            <a:pathLst>
              <a:path w="5097" h="6611" extrusionOk="0">
                <a:moveTo>
                  <a:pt x="1" y="0"/>
                </a:moveTo>
                <a:lnTo>
                  <a:pt x="1" y="6610"/>
                </a:lnTo>
                <a:lnTo>
                  <a:pt x="5097" y="6610"/>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3"/>
          <p:cNvSpPr/>
          <p:nvPr/>
        </p:nvSpPr>
        <p:spPr>
          <a:xfrm>
            <a:off x="6968743" y="2701433"/>
            <a:ext cx="77844" cy="100966"/>
          </a:xfrm>
          <a:custGeom>
            <a:avLst/>
            <a:gdLst/>
            <a:ahLst/>
            <a:cxnLst/>
            <a:rect l="l" t="t" r="r" b="b"/>
            <a:pathLst>
              <a:path w="5097" h="6611" extrusionOk="0">
                <a:moveTo>
                  <a:pt x="1" y="0"/>
                </a:moveTo>
                <a:lnTo>
                  <a:pt x="1" y="6610"/>
                </a:lnTo>
                <a:lnTo>
                  <a:pt x="5097" y="6610"/>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3"/>
          <p:cNvSpPr/>
          <p:nvPr/>
        </p:nvSpPr>
        <p:spPr>
          <a:xfrm>
            <a:off x="6768139" y="2828714"/>
            <a:ext cx="77844" cy="100936"/>
          </a:xfrm>
          <a:custGeom>
            <a:avLst/>
            <a:gdLst/>
            <a:ahLst/>
            <a:cxnLst/>
            <a:rect l="l" t="t" r="r" b="b"/>
            <a:pathLst>
              <a:path w="5097" h="6609" extrusionOk="0">
                <a:moveTo>
                  <a:pt x="0" y="0"/>
                </a:moveTo>
                <a:lnTo>
                  <a:pt x="0" y="6608"/>
                </a:lnTo>
                <a:lnTo>
                  <a:pt x="5096" y="6608"/>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3"/>
          <p:cNvSpPr/>
          <p:nvPr/>
        </p:nvSpPr>
        <p:spPr>
          <a:xfrm>
            <a:off x="6868449" y="2828714"/>
            <a:ext cx="77844" cy="100936"/>
          </a:xfrm>
          <a:custGeom>
            <a:avLst/>
            <a:gdLst/>
            <a:ahLst/>
            <a:cxnLst/>
            <a:rect l="l" t="t" r="r" b="b"/>
            <a:pathLst>
              <a:path w="5097" h="6609" extrusionOk="0">
                <a:moveTo>
                  <a:pt x="1" y="0"/>
                </a:moveTo>
                <a:lnTo>
                  <a:pt x="1" y="6608"/>
                </a:lnTo>
                <a:lnTo>
                  <a:pt x="5097" y="6608"/>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3"/>
          <p:cNvSpPr/>
          <p:nvPr/>
        </p:nvSpPr>
        <p:spPr>
          <a:xfrm>
            <a:off x="6968743" y="2828714"/>
            <a:ext cx="77844" cy="100936"/>
          </a:xfrm>
          <a:custGeom>
            <a:avLst/>
            <a:gdLst/>
            <a:ahLst/>
            <a:cxnLst/>
            <a:rect l="l" t="t" r="r" b="b"/>
            <a:pathLst>
              <a:path w="5097" h="6609" extrusionOk="0">
                <a:moveTo>
                  <a:pt x="1" y="0"/>
                </a:moveTo>
                <a:lnTo>
                  <a:pt x="1" y="6608"/>
                </a:lnTo>
                <a:lnTo>
                  <a:pt x="5097" y="6608"/>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3"/>
          <p:cNvSpPr/>
          <p:nvPr/>
        </p:nvSpPr>
        <p:spPr>
          <a:xfrm>
            <a:off x="6768139" y="2951551"/>
            <a:ext cx="77844" cy="100951"/>
          </a:xfrm>
          <a:custGeom>
            <a:avLst/>
            <a:gdLst/>
            <a:ahLst/>
            <a:cxnLst/>
            <a:rect l="l" t="t" r="r" b="b"/>
            <a:pathLst>
              <a:path w="5097" h="6610" extrusionOk="0">
                <a:moveTo>
                  <a:pt x="0" y="0"/>
                </a:moveTo>
                <a:lnTo>
                  <a:pt x="0" y="6610"/>
                </a:lnTo>
                <a:lnTo>
                  <a:pt x="5096" y="6610"/>
                </a:lnTo>
                <a:lnTo>
                  <a:pt x="5096"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3"/>
          <p:cNvSpPr/>
          <p:nvPr/>
        </p:nvSpPr>
        <p:spPr>
          <a:xfrm>
            <a:off x="6868449" y="2951551"/>
            <a:ext cx="77844" cy="100951"/>
          </a:xfrm>
          <a:custGeom>
            <a:avLst/>
            <a:gdLst/>
            <a:ahLst/>
            <a:cxnLst/>
            <a:rect l="l" t="t" r="r" b="b"/>
            <a:pathLst>
              <a:path w="5097" h="6610" extrusionOk="0">
                <a:moveTo>
                  <a:pt x="1" y="0"/>
                </a:moveTo>
                <a:lnTo>
                  <a:pt x="1" y="6610"/>
                </a:lnTo>
                <a:lnTo>
                  <a:pt x="5097" y="6610"/>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3"/>
          <p:cNvSpPr/>
          <p:nvPr/>
        </p:nvSpPr>
        <p:spPr>
          <a:xfrm>
            <a:off x="6968743" y="2951551"/>
            <a:ext cx="77844" cy="100951"/>
          </a:xfrm>
          <a:custGeom>
            <a:avLst/>
            <a:gdLst/>
            <a:ahLst/>
            <a:cxnLst/>
            <a:rect l="l" t="t" r="r" b="b"/>
            <a:pathLst>
              <a:path w="5097" h="6610" extrusionOk="0">
                <a:moveTo>
                  <a:pt x="1" y="0"/>
                </a:moveTo>
                <a:lnTo>
                  <a:pt x="1" y="6610"/>
                </a:lnTo>
                <a:lnTo>
                  <a:pt x="5097" y="6610"/>
                </a:lnTo>
                <a:lnTo>
                  <a:pt x="5097" y="0"/>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3"/>
          <p:cNvSpPr/>
          <p:nvPr/>
        </p:nvSpPr>
        <p:spPr>
          <a:xfrm>
            <a:off x="6768139" y="3074434"/>
            <a:ext cx="77844" cy="100951"/>
          </a:xfrm>
          <a:custGeom>
            <a:avLst/>
            <a:gdLst/>
            <a:ahLst/>
            <a:cxnLst/>
            <a:rect l="l" t="t" r="r" b="b"/>
            <a:pathLst>
              <a:path w="5097" h="6610" extrusionOk="0">
                <a:moveTo>
                  <a:pt x="0" y="1"/>
                </a:moveTo>
                <a:lnTo>
                  <a:pt x="0" y="6610"/>
                </a:lnTo>
                <a:lnTo>
                  <a:pt x="5096" y="6610"/>
                </a:lnTo>
                <a:lnTo>
                  <a:pt x="5096"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3"/>
          <p:cNvSpPr/>
          <p:nvPr/>
        </p:nvSpPr>
        <p:spPr>
          <a:xfrm>
            <a:off x="6868449" y="3074434"/>
            <a:ext cx="77844" cy="100951"/>
          </a:xfrm>
          <a:custGeom>
            <a:avLst/>
            <a:gdLst/>
            <a:ahLst/>
            <a:cxnLst/>
            <a:rect l="l" t="t" r="r" b="b"/>
            <a:pathLst>
              <a:path w="5097" h="6610" extrusionOk="0">
                <a:moveTo>
                  <a:pt x="1" y="1"/>
                </a:moveTo>
                <a:lnTo>
                  <a:pt x="1" y="6610"/>
                </a:lnTo>
                <a:lnTo>
                  <a:pt x="5097" y="6610"/>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3"/>
          <p:cNvSpPr/>
          <p:nvPr/>
        </p:nvSpPr>
        <p:spPr>
          <a:xfrm>
            <a:off x="6968743" y="3074434"/>
            <a:ext cx="77844" cy="100951"/>
          </a:xfrm>
          <a:custGeom>
            <a:avLst/>
            <a:gdLst/>
            <a:ahLst/>
            <a:cxnLst/>
            <a:rect l="l" t="t" r="r" b="b"/>
            <a:pathLst>
              <a:path w="5097" h="6610" extrusionOk="0">
                <a:moveTo>
                  <a:pt x="1" y="1"/>
                </a:moveTo>
                <a:lnTo>
                  <a:pt x="1" y="6610"/>
                </a:lnTo>
                <a:lnTo>
                  <a:pt x="5097" y="6610"/>
                </a:lnTo>
                <a:lnTo>
                  <a:pt x="5097" y="1"/>
                </a:lnTo>
                <a:close/>
              </a:path>
            </a:pathLst>
          </a:custGeom>
          <a:solidFill>
            <a:srgbClr val="DC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3"/>
          <p:cNvSpPr/>
          <p:nvPr/>
        </p:nvSpPr>
        <p:spPr>
          <a:xfrm>
            <a:off x="6487751" y="2651950"/>
            <a:ext cx="333765" cy="555354"/>
          </a:xfrm>
          <a:custGeom>
            <a:avLst/>
            <a:gdLst/>
            <a:ahLst/>
            <a:cxnLst/>
            <a:rect l="l" t="t" r="r" b="b"/>
            <a:pathLst>
              <a:path w="21854" h="36363" extrusionOk="0">
                <a:moveTo>
                  <a:pt x="0" y="0"/>
                </a:moveTo>
                <a:lnTo>
                  <a:pt x="0" y="36363"/>
                </a:lnTo>
                <a:lnTo>
                  <a:pt x="21853" y="36363"/>
                </a:lnTo>
                <a:lnTo>
                  <a:pt x="21853" y="0"/>
                </a:lnTo>
                <a:close/>
              </a:path>
            </a:pathLst>
          </a:custGeom>
          <a:solidFill>
            <a:srgbClr val="A1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3"/>
          <p:cNvSpPr/>
          <p:nvPr/>
        </p:nvSpPr>
        <p:spPr>
          <a:xfrm>
            <a:off x="6517334" y="2680846"/>
            <a:ext cx="78210" cy="83082"/>
          </a:xfrm>
          <a:custGeom>
            <a:avLst/>
            <a:gdLst/>
            <a:ahLst/>
            <a:cxnLst/>
            <a:rect l="l" t="t" r="r" b="b"/>
            <a:pathLst>
              <a:path w="5121" h="5440" extrusionOk="0">
                <a:moveTo>
                  <a:pt x="0" y="1"/>
                </a:moveTo>
                <a:lnTo>
                  <a:pt x="0" y="5440"/>
                </a:lnTo>
                <a:lnTo>
                  <a:pt x="5121" y="5440"/>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3"/>
          <p:cNvSpPr/>
          <p:nvPr/>
        </p:nvSpPr>
        <p:spPr>
          <a:xfrm>
            <a:off x="6618132" y="2680846"/>
            <a:ext cx="78226" cy="83082"/>
          </a:xfrm>
          <a:custGeom>
            <a:avLst/>
            <a:gdLst/>
            <a:ahLst/>
            <a:cxnLst/>
            <a:rect l="l" t="t" r="r" b="b"/>
            <a:pathLst>
              <a:path w="5122" h="5440" extrusionOk="0">
                <a:moveTo>
                  <a:pt x="0" y="1"/>
                </a:moveTo>
                <a:lnTo>
                  <a:pt x="0" y="5440"/>
                </a:lnTo>
                <a:lnTo>
                  <a:pt x="5121" y="5440"/>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3"/>
          <p:cNvSpPr/>
          <p:nvPr/>
        </p:nvSpPr>
        <p:spPr>
          <a:xfrm>
            <a:off x="6718946" y="2680846"/>
            <a:ext cx="78226" cy="83082"/>
          </a:xfrm>
          <a:custGeom>
            <a:avLst/>
            <a:gdLst/>
            <a:ahLst/>
            <a:cxnLst/>
            <a:rect l="l" t="t" r="r" b="b"/>
            <a:pathLst>
              <a:path w="5122" h="5440" extrusionOk="0">
                <a:moveTo>
                  <a:pt x="1" y="1"/>
                </a:moveTo>
                <a:lnTo>
                  <a:pt x="1" y="5440"/>
                </a:lnTo>
                <a:lnTo>
                  <a:pt x="5122" y="5440"/>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3"/>
          <p:cNvSpPr/>
          <p:nvPr/>
        </p:nvSpPr>
        <p:spPr>
          <a:xfrm>
            <a:off x="6517334" y="2792778"/>
            <a:ext cx="78210" cy="83098"/>
          </a:xfrm>
          <a:custGeom>
            <a:avLst/>
            <a:gdLst/>
            <a:ahLst/>
            <a:cxnLst/>
            <a:rect l="l" t="t" r="r" b="b"/>
            <a:pathLst>
              <a:path w="5121" h="5441" extrusionOk="0">
                <a:moveTo>
                  <a:pt x="0" y="1"/>
                </a:moveTo>
                <a:lnTo>
                  <a:pt x="0" y="5440"/>
                </a:lnTo>
                <a:lnTo>
                  <a:pt x="5121" y="5440"/>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3"/>
          <p:cNvSpPr/>
          <p:nvPr/>
        </p:nvSpPr>
        <p:spPr>
          <a:xfrm>
            <a:off x="6618132" y="2792778"/>
            <a:ext cx="78226" cy="83098"/>
          </a:xfrm>
          <a:custGeom>
            <a:avLst/>
            <a:gdLst/>
            <a:ahLst/>
            <a:cxnLst/>
            <a:rect l="l" t="t" r="r" b="b"/>
            <a:pathLst>
              <a:path w="5122" h="5441" extrusionOk="0">
                <a:moveTo>
                  <a:pt x="0" y="1"/>
                </a:moveTo>
                <a:lnTo>
                  <a:pt x="0" y="5440"/>
                </a:lnTo>
                <a:lnTo>
                  <a:pt x="5121" y="5440"/>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3"/>
          <p:cNvSpPr/>
          <p:nvPr/>
        </p:nvSpPr>
        <p:spPr>
          <a:xfrm>
            <a:off x="6718946" y="2792778"/>
            <a:ext cx="78226" cy="83098"/>
          </a:xfrm>
          <a:custGeom>
            <a:avLst/>
            <a:gdLst/>
            <a:ahLst/>
            <a:cxnLst/>
            <a:rect l="l" t="t" r="r" b="b"/>
            <a:pathLst>
              <a:path w="5122" h="5441" extrusionOk="0">
                <a:moveTo>
                  <a:pt x="1" y="1"/>
                </a:moveTo>
                <a:lnTo>
                  <a:pt x="1" y="5440"/>
                </a:lnTo>
                <a:lnTo>
                  <a:pt x="5122" y="5440"/>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3"/>
          <p:cNvSpPr/>
          <p:nvPr/>
        </p:nvSpPr>
        <p:spPr>
          <a:xfrm>
            <a:off x="6517334" y="2897517"/>
            <a:ext cx="78210" cy="83082"/>
          </a:xfrm>
          <a:custGeom>
            <a:avLst/>
            <a:gdLst/>
            <a:ahLst/>
            <a:cxnLst/>
            <a:rect l="l" t="t" r="r" b="b"/>
            <a:pathLst>
              <a:path w="5121" h="5440" extrusionOk="0">
                <a:moveTo>
                  <a:pt x="0" y="0"/>
                </a:moveTo>
                <a:lnTo>
                  <a:pt x="0" y="5440"/>
                </a:lnTo>
                <a:lnTo>
                  <a:pt x="5121" y="5440"/>
                </a:lnTo>
                <a:lnTo>
                  <a:pt x="5121"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3"/>
          <p:cNvSpPr/>
          <p:nvPr/>
        </p:nvSpPr>
        <p:spPr>
          <a:xfrm>
            <a:off x="6618132" y="2897517"/>
            <a:ext cx="78226" cy="83082"/>
          </a:xfrm>
          <a:custGeom>
            <a:avLst/>
            <a:gdLst/>
            <a:ahLst/>
            <a:cxnLst/>
            <a:rect l="l" t="t" r="r" b="b"/>
            <a:pathLst>
              <a:path w="5122" h="5440" extrusionOk="0">
                <a:moveTo>
                  <a:pt x="0" y="0"/>
                </a:moveTo>
                <a:lnTo>
                  <a:pt x="0" y="5440"/>
                </a:lnTo>
                <a:lnTo>
                  <a:pt x="5121" y="5440"/>
                </a:lnTo>
                <a:lnTo>
                  <a:pt x="5121"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3"/>
          <p:cNvSpPr/>
          <p:nvPr/>
        </p:nvSpPr>
        <p:spPr>
          <a:xfrm>
            <a:off x="6718946" y="2897517"/>
            <a:ext cx="78226" cy="83082"/>
          </a:xfrm>
          <a:custGeom>
            <a:avLst/>
            <a:gdLst/>
            <a:ahLst/>
            <a:cxnLst/>
            <a:rect l="l" t="t" r="r" b="b"/>
            <a:pathLst>
              <a:path w="5122" h="5440" extrusionOk="0">
                <a:moveTo>
                  <a:pt x="1" y="0"/>
                </a:moveTo>
                <a:lnTo>
                  <a:pt x="1" y="5440"/>
                </a:lnTo>
                <a:lnTo>
                  <a:pt x="5122" y="5440"/>
                </a:lnTo>
                <a:lnTo>
                  <a:pt x="5122"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3"/>
          <p:cNvSpPr/>
          <p:nvPr/>
        </p:nvSpPr>
        <p:spPr>
          <a:xfrm>
            <a:off x="6517334" y="2998606"/>
            <a:ext cx="78210" cy="83067"/>
          </a:xfrm>
          <a:custGeom>
            <a:avLst/>
            <a:gdLst/>
            <a:ahLst/>
            <a:cxnLst/>
            <a:rect l="l" t="t" r="r" b="b"/>
            <a:pathLst>
              <a:path w="5121" h="5439" extrusionOk="0">
                <a:moveTo>
                  <a:pt x="0" y="0"/>
                </a:moveTo>
                <a:lnTo>
                  <a:pt x="0" y="5439"/>
                </a:lnTo>
                <a:lnTo>
                  <a:pt x="5121" y="5439"/>
                </a:lnTo>
                <a:lnTo>
                  <a:pt x="5121"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3"/>
          <p:cNvSpPr/>
          <p:nvPr/>
        </p:nvSpPr>
        <p:spPr>
          <a:xfrm>
            <a:off x="6618132" y="2998606"/>
            <a:ext cx="78226" cy="83067"/>
          </a:xfrm>
          <a:custGeom>
            <a:avLst/>
            <a:gdLst/>
            <a:ahLst/>
            <a:cxnLst/>
            <a:rect l="l" t="t" r="r" b="b"/>
            <a:pathLst>
              <a:path w="5122" h="5439" extrusionOk="0">
                <a:moveTo>
                  <a:pt x="0" y="0"/>
                </a:moveTo>
                <a:lnTo>
                  <a:pt x="0" y="5439"/>
                </a:lnTo>
                <a:lnTo>
                  <a:pt x="5121" y="5439"/>
                </a:lnTo>
                <a:lnTo>
                  <a:pt x="5121"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3"/>
          <p:cNvSpPr/>
          <p:nvPr/>
        </p:nvSpPr>
        <p:spPr>
          <a:xfrm>
            <a:off x="6718946" y="2998606"/>
            <a:ext cx="78226" cy="83067"/>
          </a:xfrm>
          <a:custGeom>
            <a:avLst/>
            <a:gdLst/>
            <a:ahLst/>
            <a:cxnLst/>
            <a:rect l="l" t="t" r="r" b="b"/>
            <a:pathLst>
              <a:path w="5122" h="5439" extrusionOk="0">
                <a:moveTo>
                  <a:pt x="1" y="0"/>
                </a:moveTo>
                <a:lnTo>
                  <a:pt x="1" y="5439"/>
                </a:lnTo>
                <a:lnTo>
                  <a:pt x="5122" y="5439"/>
                </a:lnTo>
                <a:lnTo>
                  <a:pt x="5122"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3"/>
          <p:cNvSpPr/>
          <p:nvPr/>
        </p:nvSpPr>
        <p:spPr>
          <a:xfrm>
            <a:off x="6517334" y="3099740"/>
            <a:ext cx="78210" cy="83067"/>
          </a:xfrm>
          <a:custGeom>
            <a:avLst/>
            <a:gdLst/>
            <a:ahLst/>
            <a:cxnLst/>
            <a:rect l="l" t="t" r="r" b="b"/>
            <a:pathLst>
              <a:path w="5121" h="5439" extrusionOk="0">
                <a:moveTo>
                  <a:pt x="0" y="1"/>
                </a:moveTo>
                <a:lnTo>
                  <a:pt x="0" y="5439"/>
                </a:lnTo>
                <a:lnTo>
                  <a:pt x="5121" y="5439"/>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3"/>
          <p:cNvSpPr/>
          <p:nvPr/>
        </p:nvSpPr>
        <p:spPr>
          <a:xfrm>
            <a:off x="6618132" y="3099740"/>
            <a:ext cx="78226" cy="83067"/>
          </a:xfrm>
          <a:custGeom>
            <a:avLst/>
            <a:gdLst/>
            <a:ahLst/>
            <a:cxnLst/>
            <a:rect l="l" t="t" r="r" b="b"/>
            <a:pathLst>
              <a:path w="5122" h="5439" extrusionOk="0">
                <a:moveTo>
                  <a:pt x="0" y="1"/>
                </a:moveTo>
                <a:lnTo>
                  <a:pt x="0" y="5439"/>
                </a:lnTo>
                <a:lnTo>
                  <a:pt x="5121" y="5439"/>
                </a:lnTo>
                <a:lnTo>
                  <a:pt x="5121"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3"/>
          <p:cNvSpPr/>
          <p:nvPr/>
        </p:nvSpPr>
        <p:spPr>
          <a:xfrm>
            <a:off x="6718946" y="3099740"/>
            <a:ext cx="78226" cy="83067"/>
          </a:xfrm>
          <a:custGeom>
            <a:avLst/>
            <a:gdLst/>
            <a:ahLst/>
            <a:cxnLst/>
            <a:rect l="l" t="t" r="r" b="b"/>
            <a:pathLst>
              <a:path w="5122" h="5439" extrusionOk="0">
                <a:moveTo>
                  <a:pt x="1" y="1"/>
                </a:moveTo>
                <a:lnTo>
                  <a:pt x="1"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3"/>
          <p:cNvSpPr/>
          <p:nvPr/>
        </p:nvSpPr>
        <p:spPr>
          <a:xfrm>
            <a:off x="6987467" y="2648590"/>
            <a:ext cx="333765" cy="555354"/>
          </a:xfrm>
          <a:custGeom>
            <a:avLst/>
            <a:gdLst/>
            <a:ahLst/>
            <a:cxnLst/>
            <a:rect l="l" t="t" r="r" b="b"/>
            <a:pathLst>
              <a:path w="21854" h="36363" extrusionOk="0">
                <a:moveTo>
                  <a:pt x="0" y="1"/>
                </a:moveTo>
                <a:lnTo>
                  <a:pt x="0" y="36363"/>
                </a:lnTo>
                <a:lnTo>
                  <a:pt x="21853" y="36363"/>
                </a:lnTo>
                <a:lnTo>
                  <a:pt x="21853" y="1"/>
                </a:lnTo>
                <a:close/>
              </a:path>
            </a:pathLst>
          </a:custGeom>
          <a:solidFill>
            <a:srgbClr val="A1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3"/>
          <p:cNvSpPr/>
          <p:nvPr/>
        </p:nvSpPr>
        <p:spPr>
          <a:xfrm>
            <a:off x="7017020" y="2677486"/>
            <a:ext cx="78226" cy="83067"/>
          </a:xfrm>
          <a:custGeom>
            <a:avLst/>
            <a:gdLst/>
            <a:ahLst/>
            <a:cxnLst/>
            <a:rect l="l" t="t" r="r" b="b"/>
            <a:pathLst>
              <a:path w="5122" h="5439" extrusionOk="0">
                <a:moveTo>
                  <a:pt x="0" y="1"/>
                </a:moveTo>
                <a:lnTo>
                  <a:pt x="0"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3"/>
          <p:cNvSpPr/>
          <p:nvPr/>
        </p:nvSpPr>
        <p:spPr>
          <a:xfrm>
            <a:off x="7117864" y="2677486"/>
            <a:ext cx="78241" cy="83067"/>
          </a:xfrm>
          <a:custGeom>
            <a:avLst/>
            <a:gdLst/>
            <a:ahLst/>
            <a:cxnLst/>
            <a:rect l="l" t="t" r="r" b="b"/>
            <a:pathLst>
              <a:path w="5123" h="5439" extrusionOk="0">
                <a:moveTo>
                  <a:pt x="1" y="1"/>
                </a:moveTo>
                <a:lnTo>
                  <a:pt x="1"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3"/>
          <p:cNvSpPr/>
          <p:nvPr/>
        </p:nvSpPr>
        <p:spPr>
          <a:xfrm>
            <a:off x="7218662" y="2677486"/>
            <a:ext cx="78226" cy="83067"/>
          </a:xfrm>
          <a:custGeom>
            <a:avLst/>
            <a:gdLst/>
            <a:ahLst/>
            <a:cxnLst/>
            <a:rect l="l" t="t" r="r" b="b"/>
            <a:pathLst>
              <a:path w="5122" h="5439" extrusionOk="0">
                <a:moveTo>
                  <a:pt x="1" y="1"/>
                </a:moveTo>
                <a:lnTo>
                  <a:pt x="1"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3"/>
          <p:cNvSpPr/>
          <p:nvPr/>
        </p:nvSpPr>
        <p:spPr>
          <a:xfrm>
            <a:off x="7017020" y="2789449"/>
            <a:ext cx="78226" cy="83067"/>
          </a:xfrm>
          <a:custGeom>
            <a:avLst/>
            <a:gdLst/>
            <a:ahLst/>
            <a:cxnLst/>
            <a:rect l="l" t="t" r="r" b="b"/>
            <a:pathLst>
              <a:path w="5122" h="5439" extrusionOk="0">
                <a:moveTo>
                  <a:pt x="0" y="0"/>
                </a:moveTo>
                <a:lnTo>
                  <a:pt x="0" y="5438"/>
                </a:lnTo>
                <a:lnTo>
                  <a:pt x="5122" y="5438"/>
                </a:lnTo>
                <a:lnTo>
                  <a:pt x="5122"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3"/>
          <p:cNvSpPr/>
          <p:nvPr/>
        </p:nvSpPr>
        <p:spPr>
          <a:xfrm>
            <a:off x="7117864" y="2789449"/>
            <a:ext cx="78241" cy="83067"/>
          </a:xfrm>
          <a:custGeom>
            <a:avLst/>
            <a:gdLst/>
            <a:ahLst/>
            <a:cxnLst/>
            <a:rect l="l" t="t" r="r" b="b"/>
            <a:pathLst>
              <a:path w="5123" h="5439" extrusionOk="0">
                <a:moveTo>
                  <a:pt x="1" y="0"/>
                </a:moveTo>
                <a:lnTo>
                  <a:pt x="1" y="5438"/>
                </a:lnTo>
                <a:lnTo>
                  <a:pt x="5122" y="5438"/>
                </a:lnTo>
                <a:lnTo>
                  <a:pt x="5122"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3"/>
          <p:cNvSpPr/>
          <p:nvPr/>
        </p:nvSpPr>
        <p:spPr>
          <a:xfrm>
            <a:off x="7218662" y="2789449"/>
            <a:ext cx="78226" cy="83067"/>
          </a:xfrm>
          <a:custGeom>
            <a:avLst/>
            <a:gdLst/>
            <a:ahLst/>
            <a:cxnLst/>
            <a:rect l="l" t="t" r="r" b="b"/>
            <a:pathLst>
              <a:path w="5122" h="5439" extrusionOk="0">
                <a:moveTo>
                  <a:pt x="1" y="0"/>
                </a:moveTo>
                <a:lnTo>
                  <a:pt x="1" y="5438"/>
                </a:lnTo>
                <a:lnTo>
                  <a:pt x="5122" y="5438"/>
                </a:lnTo>
                <a:lnTo>
                  <a:pt x="5122" y="0"/>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3"/>
          <p:cNvSpPr/>
          <p:nvPr/>
        </p:nvSpPr>
        <p:spPr>
          <a:xfrm>
            <a:off x="7017020" y="2894157"/>
            <a:ext cx="78226" cy="83067"/>
          </a:xfrm>
          <a:custGeom>
            <a:avLst/>
            <a:gdLst/>
            <a:ahLst/>
            <a:cxnLst/>
            <a:rect l="l" t="t" r="r" b="b"/>
            <a:pathLst>
              <a:path w="5122" h="5439" extrusionOk="0">
                <a:moveTo>
                  <a:pt x="0" y="1"/>
                </a:moveTo>
                <a:lnTo>
                  <a:pt x="0"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3"/>
          <p:cNvSpPr/>
          <p:nvPr/>
        </p:nvSpPr>
        <p:spPr>
          <a:xfrm>
            <a:off x="7117864" y="2894157"/>
            <a:ext cx="78241" cy="83067"/>
          </a:xfrm>
          <a:custGeom>
            <a:avLst/>
            <a:gdLst/>
            <a:ahLst/>
            <a:cxnLst/>
            <a:rect l="l" t="t" r="r" b="b"/>
            <a:pathLst>
              <a:path w="5123" h="5439" extrusionOk="0">
                <a:moveTo>
                  <a:pt x="1" y="1"/>
                </a:moveTo>
                <a:lnTo>
                  <a:pt x="1"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3"/>
          <p:cNvSpPr/>
          <p:nvPr/>
        </p:nvSpPr>
        <p:spPr>
          <a:xfrm>
            <a:off x="7218662" y="2894157"/>
            <a:ext cx="78226" cy="83067"/>
          </a:xfrm>
          <a:custGeom>
            <a:avLst/>
            <a:gdLst/>
            <a:ahLst/>
            <a:cxnLst/>
            <a:rect l="l" t="t" r="r" b="b"/>
            <a:pathLst>
              <a:path w="5122" h="5439" extrusionOk="0">
                <a:moveTo>
                  <a:pt x="1" y="1"/>
                </a:moveTo>
                <a:lnTo>
                  <a:pt x="1"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3"/>
          <p:cNvSpPr/>
          <p:nvPr/>
        </p:nvSpPr>
        <p:spPr>
          <a:xfrm>
            <a:off x="7017020" y="2995261"/>
            <a:ext cx="78226" cy="83067"/>
          </a:xfrm>
          <a:custGeom>
            <a:avLst/>
            <a:gdLst/>
            <a:ahLst/>
            <a:cxnLst/>
            <a:rect l="l" t="t" r="r" b="b"/>
            <a:pathLst>
              <a:path w="5122" h="5439" extrusionOk="0">
                <a:moveTo>
                  <a:pt x="0" y="1"/>
                </a:moveTo>
                <a:lnTo>
                  <a:pt x="0"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3"/>
          <p:cNvSpPr/>
          <p:nvPr/>
        </p:nvSpPr>
        <p:spPr>
          <a:xfrm>
            <a:off x="7117864" y="2995261"/>
            <a:ext cx="78241" cy="83067"/>
          </a:xfrm>
          <a:custGeom>
            <a:avLst/>
            <a:gdLst/>
            <a:ahLst/>
            <a:cxnLst/>
            <a:rect l="l" t="t" r="r" b="b"/>
            <a:pathLst>
              <a:path w="5123" h="5439" extrusionOk="0">
                <a:moveTo>
                  <a:pt x="1" y="1"/>
                </a:moveTo>
                <a:lnTo>
                  <a:pt x="1"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3"/>
          <p:cNvSpPr/>
          <p:nvPr/>
        </p:nvSpPr>
        <p:spPr>
          <a:xfrm>
            <a:off x="7218662" y="2995261"/>
            <a:ext cx="78226" cy="83067"/>
          </a:xfrm>
          <a:custGeom>
            <a:avLst/>
            <a:gdLst/>
            <a:ahLst/>
            <a:cxnLst/>
            <a:rect l="l" t="t" r="r" b="b"/>
            <a:pathLst>
              <a:path w="5122" h="5439" extrusionOk="0">
                <a:moveTo>
                  <a:pt x="1" y="1"/>
                </a:moveTo>
                <a:lnTo>
                  <a:pt x="1"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3"/>
          <p:cNvSpPr/>
          <p:nvPr/>
        </p:nvSpPr>
        <p:spPr>
          <a:xfrm>
            <a:off x="7017020" y="3096365"/>
            <a:ext cx="78226" cy="83067"/>
          </a:xfrm>
          <a:custGeom>
            <a:avLst/>
            <a:gdLst/>
            <a:ahLst/>
            <a:cxnLst/>
            <a:rect l="l" t="t" r="r" b="b"/>
            <a:pathLst>
              <a:path w="5122" h="5439" extrusionOk="0">
                <a:moveTo>
                  <a:pt x="0" y="1"/>
                </a:moveTo>
                <a:lnTo>
                  <a:pt x="0"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3"/>
          <p:cNvSpPr/>
          <p:nvPr/>
        </p:nvSpPr>
        <p:spPr>
          <a:xfrm>
            <a:off x="7117864" y="3096365"/>
            <a:ext cx="78241" cy="83067"/>
          </a:xfrm>
          <a:custGeom>
            <a:avLst/>
            <a:gdLst/>
            <a:ahLst/>
            <a:cxnLst/>
            <a:rect l="l" t="t" r="r" b="b"/>
            <a:pathLst>
              <a:path w="5123" h="5439" extrusionOk="0">
                <a:moveTo>
                  <a:pt x="1" y="1"/>
                </a:moveTo>
                <a:lnTo>
                  <a:pt x="1"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3"/>
          <p:cNvSpPr/>
          <p:nvPr/>
        </p:nvSpPr>
        <p:spPr>
          <a:xfrm>
            <a:off x="7218662" y="3096365"/>
            <a:ext cx="78226" cy="83067"/>
          </a:xfrm>
          <a:custGeom>
            <a:avLst/>
            <a:gdLst/>
            <a:ahLst/>
            <a:cxnLst/>
            <a:rect l="l" t="t" r="r" b="b"/>
            <a:pathLst>
              <a:path w="5122" h="5439" extrusionOk="0">
                <a:moveTo>
                  <a:pt x="1" y="1"/>
                </a:moveTo>
                <a:lnTo>
                  <a:pt x="1" y="5439"/>
                </a:lnTo>
                <a:lnTo>
                  <a:pt x="5122" y="5439"/>
                </a:lnTo>
                <a:lnTo>
                  <a:pt x="5122" y="1"/>
                </a:lnTo>
                <a:close/>
              </a:path>
            </a:pathLst>
          </a:custGeom>
          <a:solidFill>
            <a:srgbClr val="C4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3"/>
          <p:cNvSpPr/>
          <p:nvPr/>
        </p:nvSpPr>
        <p:spPr>
          <a:xfrm>
            <a:off x="5960422" y="3053693"/>
            <a:ext cx="634465" cy="230997"/>
          </a:xfrm>
          <a:custGeom>
            <a:avLst/>
            <a:gdLst/>
            <a:ahLst/>
            <a:cxnLst/>
            <a:rect l="l" t="t" r="r" b="b"/>
            <a:pathLst>
              <a:path w="41543" h="15125" extrusionOk="0">
                <a:moveTo>
                  <a:pt x="21780" y="1"/>
                </a:moveTo>
                <a:cubicBezTo>
                  <a:pt x="18020" y="1"/>
                  <a:pt x="14878" y="2064"/>
                  <a:pt x="14070" y="4826"/>
                </a:cubicBezTo>
                <a:cubicBezTo>
                  <a:pt x="13261" y="4184"/>
                  <a:pt x="12138" y="3787"/>
                  <a:pt x="10897" y="3787"/>
                </a:cubicBezTo>
                <a:cubicBezTo>
                  <a:pt x="8430" y="3787"/>
                  <a:pt x="6433" y="5359"/>
                  <a:pt x="6433" y="7298"/>
                </a:cubicBezTo>
                <a:cubicBezTo>
                  <a:pt x="6433" y="7326"/>
                  <a:pt x="6436" y="7355"/>
                  <a:pt x="6436" y="7383"/>
                </a:cubicBezTo>
                <a:cubicBezTo>
                  <a:pt x="2788" y="7852"/>
                  <a:pt x="0" y="10335"/>
                  <a:pt x="1" y="13336"/>
                </a:cubicBezTo>
                <a:cubicBezTo>
                  <a:pt x="1" y="13959"/>
                  <a:pt x="121" y="14561"/>
                  <a:pt x="343" y="15125"/>
                </a:cubicBezTo>
                <a:lnTo>
                  <a:pt x="41542" y="15125"/>
                </a:lnTo>
                <a:cubicBezTo>
                  <a:pt x="41105" y="14150"/>
                  <a:pt x="40042" y="13406"/>
                  <a:pt x="38727" y="13194"/>
                </a:cubicBezTo>
                <a:cubicBezTo>
                  <a:pt x="38761" y="12953"/>
                  <a:pt x="38779" y="12706"/>
                  <a:pt x="38779" y="12456"/>
                </a:cubicBezTo>
                <a:cubicBezTo>
                  <a:pt x="38779" y="8565"/>
                  <a:pt x="34767" y="5411"/>
                  <a:pt x="29818" y="5411"/>
                </a:cubicBezTo>
                <a:cubicBezTo>
                  <a:pt x="29754" y="5411"/>
                  <a:pt x="29690" y="5418"/>
                  <a:pt x="29626" y="5418"/>
                </a:cubicBezTo>
                <a:cubicBezTo>
                  <a:pt x="29119" y="2362"/>
                  <a:pt x="25806" y="1"/>
                  <a:pt x="21780" y="1"/>
                </a:cubicBezTo>
                <a:close/>
              </a:path>
            </a:pathLst>
          </a:custGeom>
          <a:solidFill>
            <a:srgbClr val="CAAE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3"/>
          <p:cNvSpPr/>
          <p:nvPr/>
        </p:nvSpPr>
        <p:spPr>
          <a:xfrm>
            <a:off x="6172786" y="2980783"/>
            <a:ext cx="834780" cy="303862"/>
          </a:xfrm>
          <a:custGeom>
            <a:avLst/>
            <a:gdLst/>
            <a:ahLst/>
            <a:cxnLst/>
            <a:rect l="l" t="t" r="r" b="b"/>
            <a:pathLst>
              <a:path w="54659" h="19896" extrusionOk="0">
                <a:moveTo>
                  <a:pt x="28656" y="0"/>
                </a:moveTo>
                <a:cubicBezTo>
                  <a:pt x="23707" y="0"/>
                  <a:pt x="19574" y="2715"/>
                  <a:pt x="18511" y="6347"/>
                </a:cubicBezTo>
                <a:cubicBezTo>
                  <a:pt x="17443" y="5505"/>
                  <a:pt x="15967" y="4981"/>
                  <a:pt x="14335" y="4981"/>
                </a:cubicBezTo>
                <a:cubicBezTo>
                  <a:pt x="11093" y="4981"/>
                  <a:pt x="8461" y="7049"/>
                  <a:pt x="8461" y="9601"/>
                </a:cubicBezTo>
                <a:cubicBezTo>
                  <a:pt x="8461" y="9637"/>
                  <a:pt x="8467" y="9676"/>
                  <a:pt x="8470" y="9714"/>
                </a:cubicBezTo>
                <a:cubicBezTo>
                  <a:pt x="3669" y="10330"/>
                  <a:pt x="1" y="13596"/>
                  <a:pt x="3" y="17542"/>
                </a:cubicBezTo>
                <a:cubicBezTo>
                  <a:pt x="3" y="18362"/>
                  <a:pt x="164" y="19153"/>
                  <a:pt x="451" y="19896"/>
                </a:cubicBezTo>
                <a:lnTo>
                  <a:pt x="54658" y="19896"/>
                </a:lnTo>
                <a:cubicBezTo>
                  <a:pt x="54083" y="18613"/>
                  <a:pt x="52685" y="17631"/>
                  <a:pt x="50954" y="17356"/>
                </a:cubicBezTo>
                <a:cubicBezTo>
                  <a:pt x="50999" y="17038"/>
                  <a:pt x="51022" y="16712"/>
                  <a:pt x="51022" y="16384"/>
                </a:cubicBezTo>
                <a:cubicBezTo>
                  <a:pt x="51022" y="11265"/>
                  <a:pt x="45744" y="7115"/>
                  <a:pt x="39231" y="7115"/>
                </a:cubicBezTo>
                <a:cubicBezTo>
                  <a:pt x="39146" y="7115"/>
                  <a:pt x="39065" y="7125"/>
                  <a:pt x="38979" y="7128"/>
                </a:cubicBezTo>
                <a:cubicBezTo>
                  <a:pt x="38315" y="3105"/>
                  <a:pt x="33952" y="0"/>
                  <a:pt x="28656" y="0"/>
                </a:cubicBezTo>
                <a:close/>
              </a:path>
            </a:pathLst>
          </a:custGeom>
          <a:solidFill>
            <a:srgbClr val="B6A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3"/>
          <p:cNvSpPr/>
          <p:nvPr/>
        </p:nvSpPr>
        <p:spPr>
          <a:xfrm>
            <a:off x="6761175" y="3087644"/>
            <a:ext cx="541150" cy="196985"/>
          </a:xfrm>
          <a:custGeom>
            <a:avLst/>
            <a:gdLst/>
            <a:ahLst/>
            <a:cxnLst/>
            <a:rect l="l" t="t" r="r" b="b"/>
            <a:pathLst>
              <a:path w="35433" h="12898" extrusionOk="0">
                <a:moveTo>
                  <a:pt x="18576" y="1"/>
                </a:moveTo>
                <a:cubicBezTo>
                  <a:pt x="15369" y="1"/>
                  <a:pt x="12690" y="1759"/>
                  <a:pt x="11999" y="4116"/>
                </a:cubicBezTo>
                <a:cubicBezTo>
                  <a:pt x="11310" y="3568"/>
                  <a:pt x="10354" y="3229"/>
                  <a:pt x="9293" y="3229"/>
                </a:cubicBezTo>
                <a:cubicBezTo>
                  <a:pt x="7192" y="3229"/>
                  <a:pt x="5486" y="4571"/>
                  <a:pt x="5486" y="6225"/>
                </a:cubicBezTo>
                <a:cubicBezTo>
                  <a:pt x="5486" y="6248"/>
                  <a:pt x="5490" y="6273"/>
                  <a:pt x="5490" y="6298"/>
                </a:cubicBezTo>
                <a:cubicBezTo>
                  <a:pt x="2378" y="6698"/>
                  <a:pt x="0" y="8815"/>
                  <a:pt x="1" y="11372"/>
                </a:cubicBezTo>
                <a:cubicBezTo>
                  <a:pt x="1" y="11903"/>
                  <a:pt x="105" y="12416"/>
                  <a:pt x="292" y="12898"/>
                </a:cubicBezTo>
                <a:lnTo>
                  <a:pt x="35432" y="12898"/>
                </a:lnTo>
                <a:cubicBezTo>
                  <a:pt x="35060" y="12067"/>
                  <a:pt x="34153" y="11431"/>
                  <a:pt x="33031" y="11251"/>
                </a:cubicBezTo>
                <a:cubicBezTo>
                  <a:pt x="33059" y="11044"/>
                  <a:pt x="33076" y="10834"/>
                  <a:pt x="33076" y="10622"/>
                </a:cubicBezTo>
                <a:cubicBezTo>
                  <a:pt x="33076" y="7304"/>
                  <a:pt x="29653" y="4613"/>
                  <a:pt x="25431" y="4613"/>
                </a:cubicBezTo>
                <a:cubicBezTo>
                  <a:pt x="25377" y="4613"/>
                  <a:pt x="25322" y="4620"/>
                  <a:pt x="25268" y="4620"/>
                </a:cubicBezTo>
                <a:cubicBezTo>
                  <a:pt x="24837" y="2013"/>
                  <a:pt x="22010" y="1"/>
                  <a:pt x="18576" y="1"/>
                </a:cubicBezTo>
                <a:close/>
              </a:path>
            </a:pathLst>
          </a:custGeom>
          <a:solidFill>
            <a:srgbClr val="CAAE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3"/>
          <p:cNvSpPr/>
          <p:nvPr/>
        </p:nvSpPr>
        <p:spPr>
          <a:xfrm>
            <a:off x="6942322" y="3126971"/>
            <a:ext cx="433143" cy="157689"/>
          </a:xfrm>
          <a:custGeom>
            <a:avLst/>
            <a:gdLst/>
            <a:ahLst/>
            <a:cxnLst/>
            <a:rect l="l" t="t" r="r" b="b"/>
            <a:pathLst>
              <a:path w="28361" h="10325" extrusionOk="0">
                <a:moveTo>
                  <a:pt x="14868" y="1"/>
                </a:moveTo>
                <a:cubicBezTo>
                  <a:pt x="12300" y="1"/>
                  <a:pt x="10156" y="1410"/>
                  <a:pt x="9603" y="3294"/>
                </a:cubicBezTo>
                <a:cubicBezTo>
                  <a:pt x="9050" y="2857"/>
                  <a:pt x="8285" y="2585"/>
                  <a:pt x="7437" y="2585"/>
                </a:cubicBezTo>
                <a:cubicBezTo>
                  <a:pt x="5755" y="2585"/>
                  <a:pt x="4389" y="3658"/>
                  <a:pt x="4389" y="4983"/>
                </a:cubicBezTo>
                <a:cubicBezTo>
                  <a:pt x="4389" y="5003"/>
                  <a:pt x="4392" y="5021"/>
                  <a:pt x="4393" y="5041"/>
                </a:cubicBezTo>
                <a:cubicBezTo>
                  <a:pt x="1903" y="5361"/>
                  <a:pt x="0" y="7056"/>
                  <a:pt x="1" y="9104"/>
                </a:cubicBezTo>
                <a:cubicBezTo>
                  <a:pt x="1" y="9529"/>
                  <a:pt x="84" y="9940"/>
                  <a:pt x="235" y="10325"/>
                </a:cubicBezTo>
                <a:lnTo>
                  <a:pt x="28361" y="10325"/>
                </a:lnTo>
                <a:cubicBezTo>
                  <a:pt x="28063" y="9660"/>
                  <a:pt x="27337" y="9151"/>
                  <a:pt x="26439" y="9008"/>
                </a:cubicBezTo>
                <a:cubicBezTo>
                  <a:pt x="26461" y="8842"/>
                  <a:pt x="26472" y="8674"/>
                  <a:pt x="26472" y="8504"/>
                </a:cubicBezTo>
                <a:cubicBezTo>
                  <a:pt x="26472" y="5846"/>
                  <a:pt x="23735" y="3693"/>
                  <a:pt x="20355" y="3693"/>
                </a:cubicBezTo>
                <a:cubicBezTo>
                  <a:pt x="20312" y="3693"/>
                  <a:pt x="20268" y="3698"/>
                  <a:pt x="20225" y="3699"/>
                </a:cubicBezTo>
                <a:cubicBezTo>
                  <a:pt x="19879" y="1613"/>
                  <a:pt x="17617" y="1"/>
                  <a:pt x="14868" y="1"/>
                </a:cubicBezTo>
                <a:close/>
              </a:path>
            </a:pathLst>
          </a:custGeom>
          <a:solidFill>
            <a:srgbClr val="B6A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3"/>
          <p:cNvSpPr/>
          <p:nvPr/>
        </p:nvSpPr>
        <p:spPr>
          <a:xfrm>
            <a:off x="5748776" y="2584354"/>
            <a:ext cx="68833" cy="61793"/>
          </a:xfrm>
          <a:custGeom>
            <a:avLst/>
            <a:gdLst/>
            <a:ahLst/>
            <a:cxnLst/>
            <a:rect l="l" t="t" r="r" b="b"/>
            <a:pathLst>
              <a:path w="4507" h="4046" extrusionOk="0">
                <a:moveTo>
                  <a:pt x="2255" y="0"/>
                </a:moveTo>
                <a:cubicBezTo>
                  <a:pt x="1009" y="0"/>
                  <a:pt x="1" y="905"/>
                  <a:pt x="1" y="2022"/>
                </a:cubicBezTo>
                <a:cubicBezTo>
                  <a:pt x="1" y="3140"/>
                  <a:pt x="1009" y="4046"/>
                  <a:pt x="2255" y="4046"/>
                </a:cubicBezTo>
                <a:cubicBezTo>
                  <a:pt x="3499" y="4046"/>
                  <a:pt x="4507" y="3140"/>
                  <a:pt x="4507" y="2022"/>
                </a:cubicBezTo>
                <a:cubicBezTo>
                  <a:pt x="4507" y="905"/>
                  <a:pt x="3499" y="0"/>
                  <a:pt x="2255" y="0"/>
                </a:cubicBezTo>
                <a:close/>
              </a:path>
            </a:pathLst>
          </a:custGeom>
          <a:solidFill>
            <a:srgbClr val="949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3"/>
          <p:cNvSpPr/>
          <p:nvPr/>
        </p:nvSpPr>
        <p:spPr>
          <a:xfrm>
            <a:off x="5794486" y="2615220"/>
            <a:ext cx="42427" cy="38105"/>
          </a:xfrm>
          <a:custGeom>
            <a:avLst/>
            <a:gdLst/>
            <a:ahLst/>
            <a:cxnLst/>
            <a:rect l="l" t="t" r="r" b="b"/>
            <a:pathLst>
              <a:path w="2778" h="2495" extrusionOk="0">
                <a:moveTo>
                  <a:pt x="1389" y="1"/>
                </a:moveTo>
                <a:cubicBezTo>
                  <a:pt x="621" y="1"/>
                  <a:pt x="0" y="560"/>
                  <a:pt x="0" y="1249"/>
                </a:cubicBezTo>
                <a:cubicBezTo>
                  <a:pt x="0" y="1937"/>
                  <a:pt x="622" y="2495"/>
                  <a:pt x="1389" y="2495"/>
                </a:cubicBezTo>
                <a:cubicBezTo>
                  <a:pt x="2156" y="2495"/>
                  <a:pt x="2778" y="1938"/>
                  <a:pt x="2778" y="1249"/>
                </a:cubicBezTo>
                <a:cubicBezTo>
                  <a:pt x="2778" y="560"/>
                  <a:pt x="2156" y="1"/>
                  <a:pt x="1389" y="1"/>
                </a:cubicBezTo>
                <a:close/>
              </a:path>
            </a:pathLst>
          </a:custGeom>
          <a:solidFill>
            <a:srgbClr val="949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3"/>
          <p:cNvSpPr/>
          <p:nvPr/>
        </p:nvSpPr>
        <p:spPr>
          <a:xfrm>
            <a:off x="5736344" y="2630034"/>
            <a:ext cx="67825" cy="60891"/>
          </a:xfrm>
          <a:custGeom>
            <a:avLst/>
            <a:gdLst/>
            <a:ahLst/>
            <a:cxnLst/>
            <a:rect l="l" t="t" r="r" b="b"/>
            <a:pathLst>
              <a:path w="4441" h="3987" extrusionOk="0">
                <a:moveTo>
                  <a:pt x="2221" y="0"/>
                </a:moveTo>
                <a:cubicBezTo>
                  <a:pt x="995" y="0"/>
                  <a:pt x="0" y="894"/>
                  <a:pt x="0" y="1995"/>
                </a:cubicBezTo>
                <a:cubicBezTo>
                  <a:pt x="0" y="3094"/>
                  <a:pt x="995" y="3987"/>
                  <a:pt x="2221" y="3987"/>
                </a:cubicBezTo>
                <a:cubicBezTo>
                  <a:pt x="3447" y="3987"/>
                  <a:pt x="4441" y="3094"/>
                  <a:pt x="4441" y="1995"/>
                </a:cubicBezTo>
                <a:cubicBezTo>
                  <a:pt x="4441" y="894"/>
                  <a:pt x="3445" y="0"/>
                  <a:pt x="2221" y="0"/>
                </a:cubicBezTo>
                <a:close/>
              </a:path>
            </a:pathLst>
          </a:custGeom>
          <a:solidFill>
            <a:srgbClr val="949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3"/>
          <p:cNvSpPr/>
          <p:nvPr/>
        </p:nvSpPr>
        <p:spPr>
          <a:xfrm>
            <a:off x="5784620" y="2624933"/>
            <a:ext cx="50888" cy="45680"/>
          </a:xfrm>
          <a:custGeom>
            <a:avLst/>
            <a:gdLst/>
            <a:ahLst/>
            <a:cxnLst/>
            <a:rect l="l" t="t" r="r" b="b"/>
            <a:pathLst>
              <a:path w="3332" h="2991" extrusionOk="0">
                <a:moveTo>
                  <a:pt x="1666" y="1"/>
                </a:moveTo>
                <a:cubicBezTo>
                  <a:pt x="748" y="1"/>
                  <a:pt x="0" y="670"/>
                  <a:pt x="0" y="1496"/>
                </a:cubicBezTo>
                <a:cubicBezTo>
                  <a:pt x="0" y="2320"/>
                  <a:pt x="746" y="2991"/>
                  <a:pt x="1666" y="2991"/>
                </a:cubicBezTo>
                <a:cubicBezTo>
                  <a:pt x="2585" y="2991"/>
                  <a:pt x="3332" y="2320"/>
                  <a:pt x="3332" y="1496"/>
                </a:cubicBezTo>
                <a:cubicBezTo>
                  <a:pt x="3332" y="670"/>
                  <a:pt x="2585" y="2"/>
                  <a:pt x="1666" y="1"/>
                </a:cubicBezTo>
                <a:close/>
              </a:path>
            </a:pathLst>
          </a:custGeom>
          <a:solidFill>
            <a:srgbClr val="949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3"/>
          <p:cNvSpPr/>
          <p:nvPr/>
        </p:nvSpPr>
        <p:spPr>
          <a:xfrm>
            <a:off x="6965139" y="3101741"/>
            <a:ext cx="457442" cy="197916"/>
          </a:xfrm>
          <a:custGeom>
            <a:avLst/>
            <a:gdLst/>
            <a:ahLst/>
            <a:cxnLst/>
            <a:rect l="l" t="t" r="r" b="b"/>
            <a:pathLst>
              <a:path w="29952" h="12959" extrusionOk="0">
                <a:moveTo>
                  <a:pt x="15703" y="0"/>
                </a:moveTo>
                <a:cubicBezTo>
                  <a:pt x="12993" y="0"/>
                  <a:pt x="10727" y="1768"/>
                  <a:pt x="10145" y="4135"/>
                </a:cubicBezTo>
                <a:cubicBezTo>
                  <a:pt x="9561" y="3586"/>
                  <a:pt x="8752" y="3245"/>
                  <a:pt x="7856" y="3245"/>
                </a:cubicBezTo>
                <a:cubicBezTo>
                  <a:pt x="6078" y="3245"/>
                  <a:pt x="4637" y="4591"/>
                  <a:pt x="4637" y="6252"/>
                </a:cubicBezTo>
                <a:cubicBezTo>
                  <a:pt x="4637" y="6277"/>
                  <a:pt x="4640" y="6302"/>
                  <a:pt x="4640" y="6326"/>
                </a:cubicBezTo>
                <a:cubicBezTo>
                  <a:pt x="2011" y="6728"/>
                  <a:pt x="0" y="8855"/>
                  <a:pt x="0" y="11426"/>
                </a:cubicBezTo>
                <a:cubicBezTo>
                  <a:pt x="0" y="11959"/>
                  <a:pt x="89" y="12474"/>
                  <a:pt x="248" y="12959"/>
                </a:cubicBezTo>
                <a:lnTo>
                  <a:pt x="29951" y="12959"/>
                </a:lnTo>
                <a:cubicBezTo>
                  <a:pt x="29635" y="12123"/>
                  <a:pt x="28870" y="11486"/>
                  <a:pt x="27922" y="11305"/>
                </a:cubicBezTo>
                <a:cubicBezTo>
                  <a:pt x="27945" y="11095"/>
                  <a:pt x="27959" y="10885"/>
                  <a:pt x="27959" y="10670"/>
                </a:cubicBezTo>
                <a:cubicBezTo>
                  <a:pt x="27959" y="7339"/>
                  <a:pt x="25067" y="4635"/>
                  <a:pt x="21499" y="4635"/>
                </a:cubicBezTo>
                <a:cubicBezTo>
                  <a:pt x="21452" y="4635"/>
                  <a:pt x="21407" y="4641"/>
                  <a:pt x="21360" y="4641"/>
                </a:cubicBezTo>
                <a:cubicBezTo>
                  <a:pt x="20994" y="2023"/>
                  <a:pt x="18606" y="0"/>
                  <a:pt x="15703" y="0"/>
                </a:cubicBezTo>
                <a:close/>
              </a:path>
            </a:pathLst>
          </a:custGeom>
          <a:solidFill>
            <a:srgbClr val="CAAE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3"/>
          <p:cNvSpPr/>
          <p:nvPr/>
        </p:nvSpPr>
        <p:spPr>
          <a:xfrm>
            <a:off x="6290354" y="3110186"/>
            <a:ext cx="457442" cy="197916"/>
          </a:xfrm>
          <a:custGeom>
            <a:avLst/>
            <a:gdLst/>
            <a:ahLst/>
            <a:cxnLst/>
            <a:rect l="l" t="t" r="r" b="b"/>
            <a:pathLst>
              <a:path w="29952" h="12959" extrusionOk="0">
                <a:moveTo>
                  <a:pt x="15703" y="1"/>
                </a:moveTo>
                <a:cubicBezTo>
                  <a:pt x="12992" y="1"/>
                  <a:pt x="10727" y="1769"/>
                  <a:pt x="10145" y="4135"/>
                </a:cubicBezTo>
                <a:cubicBezTo>
                  <a:pt x="9561" y="3585"/>
                  <a:pt x="8752" y="3245"/>
                  <a:pt x="7857" y="3245"/>
                </a:cubicBezTo>
                <a:cubicBezTo>
                  <a:pt x="6079" y="3245"/>
                  <a:pt x="4638" y="4593"/>
                  <a:pt x="4638" y="6254"/>
                </a:cubicBezTo>
                <a:cubicBezTo>
                  <a:pt x="4638" y="6279"/>
                  <a:pt x="4640" y="6302"/>
                  <a:pt x="4640" y="6327"/>
                </a:cubicBezTo>
                <a:cubicBezTo>
                  <a:pt x="2011" y="6727"/>
                  <a:pt x="1" y="8855"/>
                  <a:pt x="0" y="11427"/>
                </a:cubicBezTo>
                <a:cubicBezTo>
                  <a:pt x="0" y="11959"/>
                  <a:pt x="88" y="12474"/>
                  <a:pt x="248" y="12958"/>
                </a:cubicBezTo>
                <a:lnTo>
                  <a:pt x="29952" y="12958"/>
                </a:lnTo>
                <a:cubicBezTo>
                  <a:pt x="29637" y="12122"/>
                  <a:pt x="28870" y="11485"/>
                  <a:pt x="27922" y="11304"/>
                </a:cubicBezTo>
                <a:cubicBezTo>
                  <a:pt x="27946" y="11096"/>
                  <a:pt x="27959" y="10884"/>
                  <a:pt x="27959" y="10671"/>
                </a:cubicBezTo>
                <a:cubicBezTo>
                  <a:pt x="27959" y="7339"/>
                  <a:pt x="25066" y="4636"/>
                  <a:pt x="21499" y="4636"/>
                </a:cubicBezTo>
                <a:cubicBezTo>
                  <a:pt x="21452" y="4636"/>
                  <a:pt x="21407" y="4642"/>
                  <a:pt x="21360" y="4642"/>
                </a:cubicBezTo>
                <a:cubicBezTo>
                  <a:pt x="20995" y="2024"/>
                  <a:pt x="18606" y="1"/>
                  <a:pt x="15703" y="1"/>
                </a:cubicBezTo>
                <a:close/>
              </a:path>
            </a:pathLst>
          </a:custGeom>
          <a:solidFill>
            <a:srgbClr val="CAAE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3"/>
          <p:cNvSpPr/>
          <p:nvPr/>
        </p:nvSpPr>
        <p:spPr>
          <a:xfrm>
            <a:off x="6443476" y="3047676"/>
            <a:ext cx="601843" cy="260427"/>
          </a:xfrm>
          <a:custGeom>
            <a:avLst/>
            <a:gdLst/>
            <a:ahLst/>
            <a:cxnLst/>
            <a:rect l="l" t="t" r="r" b="b"/>
            <a:pathLst>
              <a:path w="39407" h="17052" extrusionOk="0">
                <a:moveTo>
                  <a:pt x="20660" y="1"/>
                </a:moveTo>
                <a:cubicBezTo>
                  <a:pt x="17093" y="1"/>
                  <a:pt x="14113" y="2327"/>
                  <a:pt x="13346" y="5439"/>
                </a:cubicBezTo>
                <a:cubicBezTo>
                  <a:pt x="12577" y="4717"/>
                  <a:pt x="11513" y="4269"/>
                  <a:pt x="10336" y="4269"/>
                </a:cubicBezTo>
                <a:cubicBezTo>
                  <a:pt x="7998" y="4269"/>
                  <a:pt x="6101" y="6040"/>
                  <a:pt x="6101" y="8228"/>
                </a:cubicBezTo>
                <a:cubicBezTo>
                  <a:pt x="6101" y="8261"/>
                  <a:pt x="6103" y="8292"/>
                  <a:pt x="6106" y="8325"/>
                </a:cubicBezTo>
                <a:cubicBezTo>
                  <a:pt x="2645" y="8854"/>
                  <a:pt x="0" y="11652"/>
                  <a:pt x="0" y="15033"/>
                </a:cubicBezTo>
                <a:cubicBezTo>
                  <a:pt x="0" y="15737"/>
                  <a:pt x="115" y="16413"/>
                  <a:pt x="325" y="17051"/>
                </a:cubicBezTo>
                <a:lnTo>
                  <a:pt x="39407" y="16232"/>
                </a:lnTo>
                <a:cubicBezTo>
                  <a:pt x="38994" y="15132"/>
                  <a:pt x="37985" y="15109"/>
                  <a:pt x="36737" y="14873"/>
                </a:cubicBezTo>
                <a:cubicBezTo>
                  <a:pt x="36768" y="14601"/>
                  <a:pt x="36786" y="14319"/>
                  <a:pt x="36786" y="14039"/>
                </a:cubicBezTo>
                <a:cubicBezTo>
                  <a:pt x="36786" y="9653"/>
                  <a:pt x="32982" y="6097"/>
                  <a:pt x="28285" y="6097"/>
                </a:cubicBezTo>
                <a:cubicBezTo>
                  <a:pt x="28224" y="6097"/>
                  <a:pt x="28166" y="6105"/>
                  <a:pt x="28103" y="6110"/>
                </a:cubicBezTo>
                <a:cubicBezTo>
                  <a:pt x="27625" y="2663"/>
                  <a:pt x="24479" y="1"/>
                  <a:pt x="20660" y="1"/>
                </a:cubicBezTo>
                <a:close/>
              </a:path>
            </a:pathLst>
          </a:custGeom>
          <a:solidFill>
            <a:srgbClr val="B6A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3"/>
          <p:cNvSpPr/>
          <p:nvPr/>
        </p:nvSpPr>
        <p:spPr>
          <a:xfrm>
            <a:off x="5761635" y="2787204"/>
            <a:ext cx="182629" cy="475723"/>
          </a:xfrm>
          <a:custGeom>
            <a:avLst/>
            <a:gdLst/>
            <a:ahLst/>
            <a:cxnLst/>
            <a:rect l="l" t="t" r="r" b="b"/>
            <a:pathLst>
              <a:path w="11958" h="31149" extrusionOk="0">
                <a:moveTo>
                  <a:pt x="11309" y="1"/>
                </a:moveTo>
                <a:cubicBezTo>
                  <a:pt x="11309" y="1"/>
                  <a:pt x="4945" y="7115"/>
                  <a:pt x="4796" y="12093"/>
                </a:cubicBezTo>
                <a:cubicBezTo>
                  <a:pt x="4648" y="17071"/>
                  <a:pt x="1" y="23005"/>
                  <a:pt x="2704" y="30114"/>
                </a:cubicBezTo>
                <a:cubicBezTo>
                  <a:pt x="2975" y="30828"/>
                  <a:pt x="3284" y="31148"/>
                  <a:pt x="3622" y="31148"/>
                </a:cubicBezTo>
                <a:cubicBezTo>
                  <a:pt x="6653" y="31148"/>
                  <a:pt x="11957" y="5336"/>
                  <a:pt x="11957" y="5336"/>
                </a:cubicBezTo>
                <a:lnTo>
                  <a:pt x="11309" y="1"/>
                </a:lnTo>
                <a:close/>
              </a:path>
            </a:pathLst>
          </a:custGeom>
          <a:solidFill>
            <a:srgbClr val="C58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3"/>
          <p:cNvSpPr/>
          <p:nvPr/>
        </p:nvSpPr>
        <p:spPr>
          <a:xfrm>
            <a:off x="7387087" y="2968901"/>
            <a:ext cx="203964" cy="113582"/>
          </a:xfrm>
          <a:custGeom>
            <a:avLst/>
            <a:gdLst/>
            <a:ahLst/>
            <a:cxnLst/>
            <a:rect l="l" t="t" r="r" b="b"/>
            <a:pathLst>
              <a:path w="13355" h="7437" extrusionOk="0">
                <a:moveTo>
                  <a:pt x="1" y="0"/>
                </a:moveTo>
                <a:cubicBezTo>
                  <a:pt x="4581" y="2434"/>
                  <a:pt x="8648" y="7194"/>
                  <a:pt x="8649" y="7194"/>
                </a:cubicBezTo>
                <a:lnTo>
                  <a:pt x="13355" y="7436"/>
                </a:lnTo>
                <a:cubicBezTo>
                  <a:pt x="11849" y="6162"/>
                  <a:pt x="6960" y="2205"/>
                  <a:pt x="2048" y="135"/>
                </a:cubicBezTo>
                <a:lnTo>
                  <a:pt x="1" y="0"/>
                </a:lnTo>
                <a:close/>
              </a:path>
            </a:pathLst>
          </a:custGeom>
          <a:solidFill>
            <a:srgbClr val="DDF1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3"/>
          <p:cNvSpPr/>
          <p:nvPr/>
        </p:nvSpPr>
        <p:spPr>
          <a:xfrm>
            <a:off x="7145507" y="3176469"/>
            <a:ext cx="121462" cy="131679"/>
          </a:xfrm>
          <a:custGeom>
            <a:avLst/>
            <a:gdLst/>
            <a:ahLst/>
            <a:cxnLst/>
            <a:rect l="l" t="t" r="r" b="b"/>
            <a:pathLst>
              <a:path w="7953" h="8622" extrusionOk="0">
                <a:moveTo>
                  <a:pt x="3968" y="1"/>
                </a:moveTo>
                <a:cubicBezTo>
                  <a:pt x="3953" y="1"/>
                  <a:pt x="3937" y="1"/>
                  <a:pt x="3922" y="1"/>
                </a:cubicBezTo>
                <a:cubicBezTo>
                  <a:pt x="1743" y="29"/>
                  <a:pt x="1" y="1980"/>
                  <a:pt x="31" y="4361"/>
                </a:cubicBezTo>
                <a:cubicBezTo>
                  <a:pt x="61" y="6724"/>
                  <a:pt x="1826" y="8622"/>
                  <a:pt x="3984" y="8622"/>
                </a:cubicBezTo>
                <a:cubicBezTo>
                  <a:pt x="3999" y="8622"/>
                  <a:pt x="4015" y="8621"/>
                  <a:pt x="4031" y="8621"/>
                </a:cubicBezTo>
                <a:cubicBezTo>
                  <a:pt x="6210" y="8594"/>
                  <a:pt x="7952" y="6642"/>
                  <a:pt x="7922" y="4261"/>
                </a:cubicBezTo>
                <a:cubicBezTo>
                  <a:pt x="7892" y="1897"/>
                  <a:pt x="6126" y="1"/>
                  <a:pt x="3968" y="1"/>
                </a:cubicBezTo>
                <a:close/>
              </a:path>
            </a:pathLst>
          </a:custGeom>
          <a:solidFill>
            <a:srgbClr val="222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3"/>
          <p:cNvSpPr/>
          <p:nvPr/>
        </p:nvSpPr>
        <p:spPr>
          <a:xfrm>
            <a:off x="7134358" y="3176637"/>
            <a:ext cx="121477" cy="131664"/>
          </a:xfrm>
          <a:custGeom>
            <a:avLst/>
            <a:gdLst/>
            <a:ahLst/>
            <a:cxnLst/>
            <a:rect l="l" t="t" r="r" b="b"/>
            <a:pathLst>
              <a:path w="7954" h="8621" extrusionOk="0">
                <a:moveTo>
                  <a:pt x="3968" y="0"/>
                </a:moveTo>
                <a:cubicBezTo>
                  <a:pt x="3953" y="0"/>
                  <a:pt x="3937" y="0"/>
                  <a:pt x="3922" y="0"/>
                </a:cubicBezTo>
                <a:cubicBezTo>
                  <a:pt x="1743" y="28"/>
                  <a:pt x="1" y="1980"/>
                  <a:pt x="31" y="4360"/>
                </a:cubicBezTo>
                <a:cubicBezTo>
                  <a:pt x="61" y="6724"/>
                  <a:pt x="1826" y="8621"/>
                  <a:pt x="3984" y="8621"/>
                </a:cubicBezTo>
                <a:cubicBezTo>
                  <a:pt x="3999" y="8621"/>
                  <a:pt x="4015" y="8621"/>
                  <a:pt x="4031" y="8621"/>
                </a:cubicBezTo>
                <a:cubicBezTo>
                  <a:pt x="6210" y="8594"/>
                  <a:pt x="7953" y="6641"/>
                  <a:pt x="7923" y="4261"/>
                </a:cubicBezTo>
                <a:cubicBezTo>
                  <a:pt x="7893" y="1897"/>
                  <a:pt x="6127" y="0"/>
                  <a:pt x="3968" y="0"/>
                </a:cubicBezTo>
                <a:close/>
              </a:path>
            </a:pathLst>
          </a:custGeom>
          <a:solidFill>
            <a:srgbClr val="322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3"/>
          <p:cNvSpPr/>
          <p:nvPr/>
        </p:nvSpPr>
        <p:spPr>
          <a:xfrm>
            <a:off x="7171058" y="3214101"/>
            <a:ext cx="47986" cy="52033"/>
          </a:xfrm>
          <a:custGeom>
            <a:avLst/>
            <a:gdLst/>
            <a:ahLst/>
            <a:cxnLst/>
            <a:rect l="l" t="t" r="r" b="b"/>
            <a:pathLst>
              <a:path w="3142" h="3407" extrusionOk="0">
                <a:moveTo>
                  <a:pt x="1568" y="0"/>
                </a:moveTo>
                <a:cubicBezTo>
                  <a:pt x="1562" y="0"/>
                  <a:pt x="1556" y="1"/>
                  <a:pt x="1550" y="1"/>
                </a:cubicBezTo>
                <a:cubicBezTo>
                  <a:pt x="689" y="12"/>
                  <a:pt x="0" y="782"/>
                  <a:pt x="13" y="1723"/>
                </a:cubicBezTo>
                <a:cubicBezTo>
                  <a:pt x="24" y="2657"/>
                  <a:pt x="723" y="3407"/>
                  <a:pt x="1575" y="3407"/>
                </a:cubicBezTo>
                <a:cubicBezTo>
                  <a:pt x="1581" y="3407"/>
                  <a:pt x="1587" y="3407"/>
                  <a:pt x="1593" y="3407"/>
                </a:cubicBezTo>
                <a:cubicBezTo>
                  <a:pt x="2453" y="3395"/>
                  <a:pt x="3142" y="2624"/>
                  <a:pt x="3130" y="1683"/>
                </a:cubicBezTo>
                <a:cubicBezTo>
                  <a:pt x="3118" y="749"/>
                  <a:pt x="2420" y="0"/>
                  <a:pt x="1568" y="0"/>
                </a:cubicBezTo>
                <a:close/>
              </a:path>
            </a:pathLst>
          </a:custGeom>
          <a:solidFill>
            <a:srgbClr val="3D39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3"/>
          <p:cNvSpPr/>
          <p:nvPr/>
        </p:nvSpPr>
        <p:spPr>
          <a:xfrm>
            <a:off x="6939084" y="2940937"/>
            <a:ext cx="590954" cy="149258"/>
          </a:xfrm>
          <a:custGeom>
            <a:avLst/>
            <a:gdLst/>
            <a:ahLst/>
            <a:cxnLst/>
            <a:rect l="l" t="t" r="r" b="b"/>
            <a:pathLst>
              <a:path w="38694" h="9773" extrusionOk="0">
                <a:moveTo>
                  <a:pt x="20380" y="1"/>
                </a:moveTo>
                <a:cubicBezTo>
                  <a:pt x="13552" y="1"/>
                  <a:pt x="6512" y="2236"/>
                  <a:pt x="1" y="9447"/>
                </a:cubicBezTo>
                <a:lnTo>
                  <a:pt x="38694" y="9772"/>
                </a:lnTo>
                <a:cubicBezTo>
                  <a:pt x="38694" y="9772"/>
                  <a:pt x="31512" y="1177"/>
                  <a:pt x="25071" y="325"/>
                </a:cubicBezTo>
                <a:cubicBezTo>
                  <a:pt x="23525" y="120"/>
                  <a:pt x="21958" y="1"/>
                  <a:pt x="20380" y="1"/>
                </a:cubicBezTo>
                <a:close/>
              </a:path>
            </a:pathLst>
          </a:custGeom>
          <a:solidFill>
            <a:srgbClr val="DE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3"/>
          <p:cNvSpPr/>
          <p:nvPr/>
        </p:nvSpPr>
        <p:spPr>
          <a:xfrm>
            <a:off x="7253071" y="2959737"/>
            <a:ext cx="225483" cy="114758"/>
          </a:xfrm>
          <a:custGeom>
            <a:avLst/>
            <a:gdLst/>
            <a:ahLst/>
            <a:cxnLst/>
            <a:rect l="l" t="t" r="r" b="b"/>
            <a:pathLst>
              <a:path w="14764" h="7514" extrusionOk="0">
                <a:moveTo>
                  <a:pt x="855" y="1"/>
                </a:moveTo>
                <a:cubicBezTo>
                  <a:pt x="575" y="1"/>
                  <a:pt x="290" y="7"/>
                  <a:pt x="1" y="20"/>
                </a:cubicBezTo>
                <a:lnTo>
                  <a:pt x="90" y="7074"/>
                </a:lnTo>
                <a:lnTo>
                  <a:pt x="14763" y="7514"/>
                </a:lnTo>
                <a:cubicBezTo>
                  <a:pt x="14460" y="7107"/>
                  <a:pt x="10351" y="1"/>
                  <a:pt x="855" y="1"/>
                </a:cubicBezTo>
                <a:close/>
              </a:path>
            </a:pathLst>
          </a:custGeom>
          <a:solidFill>
            <a:srgbClr val="BDD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3"/>
          <p:cNvSpPr/>
          <p:nvPr/>
        </p:nvSpPr>
        <p:spPr>
          <a:xfrm>
            <a:off x="7262998" y="2959630"/>
            <a:ext cx="215556" cy="114864"/>
          </a:xfrm>
          <a:custGeom>
            <a:avLst/>
            <a:gdLst/>
            <a:ahLst/>
            <a:cxnLst/>
            <a:rect l="l" t="t" r="r" b="b"/>
            <a:pathLst>
              <a:path w="14114" h="7521" extrusionOk="0">
                <a:moveTo>
                  <a:pt x="809" y="1"/>
                </a:moveTo>
                <a:cubicBezTo>
                  <a:pt x="544" y="1"/>
                  <a:pt x="274" y="7"/>
                  <a:pt x="0" y="20"/>
                </a:cubicBezTo>
                <a:lnTo>
                  <a:pt x="89" y="7074"/>
                </a:lnTo>
                <a:lnTo>
                  <a:pt x="14113" y="7521"/>
                </a:lnTo>
                <a:cubicBezTo>
                  <a:pt x="13824" y="7114"/>
                  <a:pt x="9891" y="1"/>
                  <a:pt x="809" y="1"/>
                </a:cubicBezTo>
                <a:close/>
              </a:path>
            </a:pathLst>
          </a:custGeom>
          <a:solidFill>
            <a:srgbClr val="E2E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3"/>
          <p:cNvSpPr/>
          <p:nvPr/>
        </p:nvSpPr>
        <p:spPr>
          <a:xfrm>
            <a:off x="6984474" y="2959172"/>
            <a:ext cx="246697" cy="108282"/>
          </a:xfrm>
          <a:custGeom>
            <a:avLst/>
            <a:gdLst/>
            <a:ahLst/>
            <a:cxnLst/>
            <a:rect l="l" t="t" r="r" b="b"/>
            <a:pathLst>
              <a:path w="16153" h="7090" extrusionOk="0">
                <a:moveTo>
                  <a:pt x="15642" y="1"/>
                </a:moveTo>
                <a:cubicBezTo>
                  <a:pt x="4812" y="1"/>
                  <a:pt x="329" y="6669"/>
                  <a:pt x="0" y="7090"/>
                </a:cubicBezTo>
                <a:lnTo>
                  <a:pt x="16153" y="7058"/>
                </a:lnTo>
                <a:lnTo>
                  <a:pt x="16064" y="4"/>
                </a:lnTo>
                <a:cubicBezTo>
                  <a:pt x="15922" y="2"/>
                  <a:pt x="15782" y="1"/>
                  <a:pt x="15642" y="1"/>
                </a:cubicBezTo>
                <a:close/>
              </a:path>
            </a:pathLst>
          </a:custGeom>
          <a:solidFill>
            <a:srgbClr val="BDD7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3"/>
          <p:cNvSpPr/>
          <p:nvPr/>
        </p:nvSpPr>
        <p:spPr>
          <a:xfrm>
            <a:off x="7003534" y="2959172"/>
            <a:ext cx="227637" cy="108038"/>
          </a:xfrm>
          <a:custGeom>
            <a:avLst/>
            <a:gdLst/>
            <a:ahLst/>
            <a:cxnLst/>
            <a:rect l="l" t="t" r="r" b="b"/>
            <a:pathLst>
              <a:path w="14905" h="7074" extrusionOk="0">
                <a:moveTo>
                  <a:pt x="14404" y="0"/>
                </a:moveTo>
                <a:cubicBezTo>
                  <a:pt x="4426" y="0"/>
                  <a:pt x="302" y="6654"/>
                  <a:pt x="1" y="7074"/>
                </a:cubicBezTo>
                <a:lnTo>
                  <a:pt x="14905" y="7058"/>
                </a:lnTo>
                <a:lnTo>
                  <a:pt x="14816" y="4"/>
                </a:lnTo>
                <a:cubicBezTo>
                  <a:pt x="14677" y="1"/>
                  <a:pt x="14540" y="0"/>
                  <a:pt x="14404" y="0"/>
                </a:cubicBezTo>
                <a:close/>
              </a:path>
            </a:pathLst>
          </a:custGeom>
          <a:solidFill>
            <a:srgbClr val="E2E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3"/>
          <p:cNvSpPr/>
          <p:nvPr/>
        </p:nvSpPr>
        <p:spPr>
          <a:xfrm>
            <a:off x="7240059" y="2958912"/>
            <a:ext cx="4124" cy="289857"/>
          </a:xfrm>
          <a:custGeom>
            <a:avLst/>
            <a:gdLst/>
            <a:ahLst/>
            <a:cxnLst/>
            <a:rect l="l" t="t" r="r" b="b"/>
            <a:pathLst>
              <a:path w="270" h="18979" extrusionOk="0">
                <a:moveTo>
                  <a:pt x="1" y="0"/>
                </a:moveTo>
                <a:lnTo>
                  <a:pt x="36" y="18978"/>
                </a:lnTo>
                <a:lnTo>
                  <a:pt x="269" y="18978"/>
                </a:lnTo>
                <a:lnTo>
                  <a:pt x="234" y="0"/>
                </a:lnTo>
                <a:close/>
              </a:path>
            </a:pathLst>
          </a:custGeom>
          <a:solidFill>
            <a:srgbClr val="DE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3"/>
          <p:cNvSpPr/>
          <p:nvPr/>
        </p:nvSpPr>
        <p:spPr>
          <a:xfrm>
            <a:off x="7254950" y="3109392"/>
            <a:ext cx="69093" cy="10248"/>
          </a:xfrm>
          <a:custGeom>
            <a:avLst/>
            <a:gdLst/>
            <a:ahLst/>
            <a:cxnLst/>
            <a:rect l="l" t="t" r="r" b="b"/>
            <a:pathLst>
              <a:path w="4524" h="671" extrusionOk="0">
                <a:moveTo>
                  <a:pt x="4513" y="0"/>
                </a:moveTo>
                <a:lnTo>
                  <a:pt x="3" y="57"/>
                </a:lnTo>
                <a:cubicBezTo>
                  <a:pt x="2" y="57"/>
                  <a:pt x="0" y="58"/>
                  <a:pt x="0" y="60"/>
                </a:cubicBezTo>
                <a:lnTo>
                  <a:pt x="9" y="669"/>
                </a:lnTo>
                <a:cubicBezTo>
                  <a:pt x="10" y="670"/>
                  <a:pt x="11" y="671"/>
                  <a:pt x="13" y="671"/>
                </a:cubicBezTo>
                <a:lnTo>
                  <a:pt x="4521" y="614"/>
                </a:lnTo>
                <a:cubicBezTo>
                  <a:pt x="4523" y="614"/>
                  <a:pt x="4524" y="613"/>
                  <a:pt x="4524" y="610"/>
                </a:cubicBezTo>
                <a:lnTo>
                  <a:pt x="4516" y="2"/>
                </a:lnTo>
                <a:cubicBezTo>
                  <a:pt x="4516" y="1"/>
                  <a:pt x="4515" y="0"/>
                  <a:pt x="4513" y="0"/>
                </a:cubicBezTo>
                <a:close/>
              </a:path>
            </a:pathLst>
          </a:custGeom>
          <a:solidFill>
            <a:srgbClr val="EF9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3"/>
          <p:cNvSpPr/>
          <p:nvPr/>
        </p:nvSpPr>
        <p:spPr>
          <a:xfrm>
            <a:off x="7262143" y="3109408"/>
            <a:ext cx="61899" cy="10156"/>
          </a:xfrm>
          <a:custGeom>
            <a:avLst/>
            <a:gdLst/>
            <a:ahLst/>
            <a:cxnLst/>
            <a:rect l="l" t="t" r="r" b="b"/>
            <a:pathLst>
              <a:path w="4053" h="665" extrusionOk="0">
                <a:moveTo>
                  <a:pt x="4042" y="0"/>
                </a:moveTo>
                <a:lnTo>
                  <a:pt x="3" y="51"/>
                </a:lnTo>
                <a:cubicBezTo>
                  <a:pt x="1" y="51"/>
                  <a:pt x="0" y="52"/>
                  <a:pt x="0" y="54"/>
                </a:cubicBezTo>
                <a:lnTo>
                  <a:pt x="8" y="663"/>
                </a:lnTo>
                <a:cubicBezTo>
                  <a:pt x="9" y="664"/>
                  <a:pt x="10" y="665"/>
                  <a:pt x="11" y="665"/>
                </a:cubicBezTo>
                <a:lnTo>
                  <a:pt x="4050" y="614"/>
                </a:lnTo>
                <a:cubicBezTo>
                  <a:pt x="4052" y="614"/>
                  <a:pt x="4053" y="613"/>
                  <a:pt x="4053" y="611"/>
                </a:cubicBezTo>
                <a:lnTo>
                  <a:pt x="4045" y="2"/>
                </a:lnTo>
                <a:cubicBezTo>
                  <a:pt x="4045" y="1"/>
                  <a:pt x="4044" y="0"/>
                  <a:pt x="4042" y="0"/>
                </a:cubicBezTo>
                <a:close/>
              </a:path>
            </a:pathLst>
          </a:custGeom>
          <a:solidFill>
            <a:srgbClr val="FEB6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3"/>
          <p:cNvSpPr/>
          <p:nvPr/>
        </p:nvSpPr>
        <p:spPr>
          <a:xfrm>
            <a:off x="6845418" y="3066996"/>
            <a:ext cx="337874" cy="184813"/>
          </a:xfrm>
          <a:custGeom>
            <a:avLst/>
            <a:gdLst/>
            <a:ahLst/>
            <a:cxnLst/>
            <a:rect l="l" t="t" r="r" b="b"/>
            <a:pathLst>
              <a:path w="22123" h="12101" extrusionOk="0">
                <a:moveTo>
                  <a:pt x="6354" y="941"/>
                </a:moveTo>
                <a:cubicBezTo>
                  <a:pt x="5492" y="941"/>
                  <a:pt x="1759" y="1685"/>
                  <a:pt x="721" y="4070"/>
                </a:cubicBezTo>
                <a:cubicBezTo>
                  <a:pt x="138" y="5407"/>
                  <a:pt x="0" y="8183"/>
                  <a:pt x="612" y="12100"/>
                </a:cubicBezTo>
                <a:lnTo>
                  <a:pt x="22123" y="11341"/>
                </a:lnTo>
                <a:cubicBezTo>
                  <a:pt x="21981" y="1"/>
                  <a:pt x="5856" y="6473"/>
                  <a:pt x="7794" y="948"/>
                </a:cubicBezTo>
                <a:cubicBezTo>
                  <a:pt x="7276" y="946"/>
                  <a:pt x="6797" y="943"/>
                  <a:pt x="6363" y="941"/>
                </a:cubicBezTo>
                <a:cubicBezTo>
                  <a:pt x="6360" y="941"/>
                  <a:pt x="6357" y="941"/>
                  <a:pt x="6354" y="941"/>
                </a:cubicBezTo>
                <a:close/>
              </a:path>
            </a:pathLst>
          </a:cu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3"/>
          <p:cNvSpPr/>
          <p:nvPr/>
        </p:nvSpPr>
        <p:spPr>
          <a:xfrm>
            <a:off x="6967201" y="3142320"/>
            <a:ext cx="199673" cy="87267"/>
          </a:xfrm>
          <a:custGeom>
            <a:avLst/>
            <a:gdLst/>
            <a:ahLst/>
            <a:cxnLst/>
            <a:rect l="l" t="t" r="r" b="b"/>
            <a:pathLst>
              <a:path w="13074" h="5714" extrusionOk="0">
                <a:moveTo>
                  <a:pt x="6234" y="1"/>
                </a:moveTo>
                <a:cubicBezTo>
                  <a:pt x="6190" y="1"/>
                  <a:pt x="6146" y="1"/>
                  <a:pt x="6102" y="2"/>
                </a:cubicBezTo>
                <a:lnTo>
                  <a:pt x="6093" y="2"/>
                </a:lnTo>
                <a:cubicBezTo>
                  <a:pt x="3415" y="38"/>
                  <a:pt x="213" y="1552"/>
                  <a:pt x="0" y="5701"/>
                </a:cubicBezTo>
                <a:lnTo>
                  <a:pt x="231" y="5714"/>
                </a:lnTo>
                <a:cubicBezTo>
                  <a:pt x="437" y="1725"/>
                  <a:pt x="3517" y="270"/>
                  <a:pt x="6096" y="235"/>
                </a:cubicBezTo>
                <a:lnTo>
                  <a:pt x="6104" y="235"/>
                </a:lnTo>
                <a:cubicBezTo>
                  <a:pt x="6147" y="234"/>
                  <a:pt x="6190" y="234"/>
                  <a:pt x="6233" y="234"/>
                </a:cubicBezTo>
                <a:cubicBezTo>
                  <a:pt x="12202" y="234"/>
                  <a:pt x="12835" y="5503"/>
                  <a:pt x="12841" y="5558"/>
                </a:cubicBezTo>
                <a:lnTo>
                  <a:pt x="13073" y="5533"/>
                </a:lnTo>
                <a:cubicBezTo>
                  <a:pt x="13066" y="5478"/>
                  <a:pt x="12409" y="1"/>
                  <a:pt x="6234" y="1"/>
                </a:cubicBezTo>
                <a:close/>
              </a:path>
            </a:pathLst>
          </a:custGeom>
          <a:solidFill>
            <a:srgbClr val="202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3"/>
          <p:cNvSpPr/>
          <p:nvPr/>
        </p:nvSpPr>
        <p:spPr>
          <a:xfrm>
            <a:off x="6980808" y="3164221"/>
            <a:ext cx="169571" cy="91986"/>
          </a:xfrm>
          <a:custGeom>
            <a:avLst/>
            <a:gdLst/>
            <a:ahLst/>
            <a:cxnLst/>
            <a:rect l="l" t="t" r="r" b="b"/>
            <a:pathLst>
              <a:path w="11103" h="6023" extrusionOk="0">
                <a:moveTo>
                  <a:pt x="5576" y="0"/>
                </a:moveTo>
                <a:cubicBezTo>
                  <a:pt x="5550" y="0"/>
                  <a:pt x="5523" y="0"/>
                  <a:pt x="5496" y="1"/>
                </a:cubicBezTo>
                <a:cubicBezTo>
                  <a:pt x="2447" y="40"/>
                  <a:pt x="1" y="2253"/>
                  <a:pt x="39" y="5302"/>
                </a:cubicBezTo>
                <a:cubicBezTo>
                  <a:pt x="40" y="5413"/>
                  <a:pt x="48" y="5914"/>
                  <a:pt x="54" y="6022"/>
                </a:cubicBezTo>
                <a:lnTo>
                  <a:pt x="11086" y="5884"/>
                </a:lnTo>
                <a:cubicBezTo>
                  <a:pt x="11102" y="5698"/>
                  <a:pt x="11087" y="5354"/>
                  <a:pt x="11084" y="5163"/>
                </a:cubicBezTo>
                <a:cubicBezTo>
                  <a:pt x="11047" y="2139"/>
                  <a:pt x="8589" y="0"/>
                  <a:pt x="5576" y="0"/>
                </a:cubicBezTo>
                <a:close/>
              </a:path>
            </a:pathLst>
          </a:custGeom>
          <a:solidFill>
            <a:srgbClr val="4F4F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3"/>
          <p:cNvSpPr/>
          <p:nvPr/>
        </p:nvSpPr>
        <p:spPr>
          <a:xfrm>
            <a:off x="6993042" y="3169047"/>
            <a:ext cx="157337" cy="87007"/>
          </a:xfrm>
          <a:custGeom>
            <a:avLst/>
            <a:gdLst/>
            <a:ahLst/>
            <a:cxnLst/>
            <a:rect l="l" t="t" r="r" b="b"/>
            <a:pathLst>
              <a:path w="10302" h="5697" extrusionOk="0">
                <a:moveTo>
                  <a:pt x="5173" y="0"/>
                </a:moveTo>
                <a:cubicBezTo>
                  <a:pt x="5148" y="0"/>
                  <a:pt x="5123" y="1"/>
                  <a:pt x="5098" y="1"/>
                </a:cubicBezTo>
                <a:cubicBezTo>
                  <a:pt x="2269" y="37"/>
                  <a:pt x="0" y="2129"/>
                  <a:pt x="37" y="5014"/>
                </a:cubicBezTo>
                <a:cubicBezTo>
                  <a:pt x="39" y="5120"/>
                  <a:pt x="45" y="5593"/>
                  <a:pt x="51" y="5696"/>
                </a:cubicBezTo>
                <a:lnTo>
                  <a:pt x="10286" y="5566"/>
                </a:lnTo>
                <a:cubicBezTo>
                  <a:pt x="10301" y="5390"/>
                  <a:pt x="10288" y="5065"/>
                  <a:pt x="10285" y="4884"/>
                </a:cubicBezTo>
                <a:cubicBezTo>
                  <a:pt x="10249" y="2025"/>
                  <a:pt x="7969" y="0"/>
                  <a:pt x="5173" y="0"/>
                </a:cubicBezTo>
                <a:close/>
              </a:path>
            </a:pathLst>
          </a:custGeom>
          <a:solidFill>
            <a:srgbClr val="5C5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3"/>
          <p:cNvSpPr/>
          <p:nvPr/>
        </p:nvSpPr>
        <p:spPr>
          <a:xfrm>
            <a:off x="7010559" y="3178195"/>
            <a:ext cx="121462" cy="131679"/>
          </a:xfrm>
          <a:custGeom>
            <a:avLst/>
            <a:gdLst/>
            <a:ahLst/>
            <a:cxnLst/>
            <a:rect l="l" t="t" r="r" b="b"/>
            <a:pathLst>
              <a:path w="7953" h="8622" extrusionOk="0">
                <a:moveTo>
                  <a:pt x="3970" y="1"/>
                </a:moveTo>
                <a:cubicBezTo>
                  <a:pt x="3954" y="1"/>
                  <a:pt x="3938" y="1"/>
                  <a:pt x="3922" y="1"/>
                </a:cubicBezTo>
                <a:cubicBezTo>
                  <a:pt x="1743" y="28"/>
                  <a:pt x="0" y="1980"/>
                  <a:pt x="30" y="4361"/>
                </a:cubicBezTo>
                <a:cubicBezTo>
                  <a:pt x="60" y="6724"/>
                  <a:pt x="1826" y="8622"/>
                  <a:pt x="3984" y="8622"/>
                </a:cubicBezTo>
                <a:cubicBezTo>
                  <a:pt x="4000" y="8622"/>
                  <a:pt x="4015" y="8621"/>
                  <a:pt x="4031" y="8621"/>
                </a:cubicBezTo>
                <a:cubicBezTo>
                  <a:pt x="6211" y="8593"/>
                  <a:pt x="7952" y="6642"/>
                  <a:pt x="7922" y="4261"/>
                </a:cubicBezTo>
                <a:cubicBezTo>
                  <a:pt x="7893" y="1898"/>
                  <a:pt x="6128" y="1"/>
                  <a:pt x="3970" y="1"/>
                </a:cubicBezTo>
                <a:close/>
              </a:path>
            </a:pathLst>
          </a:custGeom>
          <a:solidFill>
            <a:srgbClr val="222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3"/>
          <p:cNvSpPr/>
          <p:nvPr/>
        </p:nvSpPr>
        <p:spPr>
          <a:xfrm>
            <a:off x="6999426" y="3178348"/>
            <a:ext cx="121447" cy="131664"/>
          </a:xfrm>
          <a:custGeom>
            <a:avLst/>
            <a:gdLst/>
            <a:ahLst/>
            <a:cxnLst/>
            <a:rect l="l" t="t" r="r" b="b"/>
            <a:pathLst>
              <a:path w="7952" h="8621" extrusionOk="0">
                <a:moveTo>
                  <a:pt x="3969" y="0"/>
                </a:moveTo>
                <a:cubicBezTo>
                  <a:pt x="3953" y="0"/>
                  <a:pt x="3937" y="0"/>
                  <a:pt x="3921" y="0"/>
                </a:cubicBezTo>
                <a:cubicBezTo>
                  <a:pt x="1742" y="27"/>
                  <a:pt x="0" y="1980"/>
                  <a:pt x="30" y="4360"/>
                </a:cubicBezTo>
                <a:cubicBezTo>
                  <a:pt x="60" y="6724"/>
                  <a:pt x="1826" y="8621"/>
                  <a:pt x="3985" y="8621"/>
                </a:cubicBezTo>
                <a:cubicBezTo>
                  <a:pt x="4000" y="8621"/>
                  <a:pt x="4015" y="8621"/>
                  <a:pt x="4030" y="8621"/>
                </a:cubicBezTo>
                <a:cubicBezTo>
                  <a:pt x="6210" y="8593"/>
                  <a:pt x="7952" y="6640"/>
                  <a:pt x="7921" y="4261"/>
                </a:cubicBezTo>
                <a:cubicBezTo>
                  <a:pt x="7892" y="1897"/>
                  <a:pt x="6127" y="0"/>
                  <a:pt x="3969" y="0"/>
                </a:cubicBezTo>
                <a:close/>
              </a:path>
            </a:pathLst>
          </a:custGeom>
          <a:solidFill>
            <a:srgbClr val="322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3"/>
          <p:cNvSpPr/>
          <p:nvPr/>
        </p:nvSpPr>
        <p:spPr>
          <a:xfrm>
            <a:off x="7038325" y="3220500"/>
            <a:ext cx="43649" cy="47345"/>
          </a:xfrm>
          <a:custGeom>
            <a:avLst/>
            <a:gdLst/>
            <a:ahLst/>
            <a:cxnLst/>
            <a:rect l="l" t="t" r="r" b="b"/>
            <a:pathLst>
              <a:path w="2858" h="3100" extrusionOk="0">
                <a:moveTo>
                  <a:pt x="1427" y="0"/>
                </a:moveTo>
                <a:cubicBezTo>
                  <a:pt x="1421" y="0"/>
                  <a:pt x="1415" y="0"/>
                  <a:pt x="1410" y="0"/>
                </a:cubicBezTo>
                <a:cubicBezTo>
                  <a:pt x="626" y="10"/>
                  <a:pt x="1" y="712"/>
                  <a:pt x="11" y="1568"/>
                </a:cubicBezTo>
                <a:cubicBezTo>
                  <a:pt x="22" y="2417"/>
                  <a:pt x="656" y="3100"/>
                  <a:pt x="1431" y="3100"/>
                </a:cubicBezTo>
                <a:cubicBezTo>
                  <a:pt x="1436" y="3100"/>
                  <a:pt x="1442" y="3100"/>
                  <a:pt x="1448" y="3100"/>
                </a:cubicBezTo>
                <a:cubicBezTo>
                  <a:pt x="2232" y="3090"/>
                  <a:pt x="2857" y="2388"/>
                  <a:pt x="2847" y="1532"/>
                </a:cubicBezTo>
                <a:cubicBezTo>
                  <a:pt x="2835" y="683"/>
                  <a:pt x="2202" y="0"/>
                  <a:pt x="1427" y="0"/>
                </a:cubicBezTo>
                <a:close/>
              </a:path>
            </a:pathLst>
          </a:custGeom>
          <a:solidFill>
            <a:srgbClr val="3D39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3"/>
          <p:cNvSpPr/>
          <p:nvPr/>
        </p:nvSpPr>
        <p:spPr>
          <a:xfrm>
            <a:off x="6841554" y="3115608"/>
            <a:ext cx="55225" cy="31293"/>
          </a:xfrm>
          <a:custGeom>
            <a:avLst/>
            <a:gdLst/>
            <a:ahLst/>
            <a:cxnLst/>
            <a:rect l="l" t="t" r="r" b="b"/>
            <a:pathLst>
              <a:path w="3616" h="2049" extrusionOk="0">
                <a:moveTo>
                  <a:pt x="3581" y="1"/>
                </a:moveTo>
                <a:lnTo>
                  <a:pt x="10" y="46"/>
                </a:lnTo>
                <a:cubicBezTo>
                  <a:pt x="5" y="46"/>
                  <a:pt x="0" y="51"/>
                  <a:pt x="0" y="57"/>
                </a:cubicBezTo>
                <a:lnTo>
                  <a:pt x="25" y="2038"/>
                </a:lnTo>
                <a:cubicBezTo>
                  <a:pt x="25" y="2043"/>
                  <a:pt x="28" y="2048"/>
                  <a:pt x="34" y="2048"/>
                </a:cubicBezTo>
                <a:lnTo>
                  <a:pt x="3605" y="2004"/>
                </a:lnTo>
                <a:cubicBezTo>
                  <a:pt x="3610" y="2004"/>
                  <a:pt x="3615" y="1999"/>
                  <a:pt x="3615" y="1993"/>
                </a:cubicBezTo>
                <a:lnTo>
                  <a:pt x="3591" y="11"/>
                </a:lnTo>
                <a:cubicBezTo>
                  <a:pt x="3591" y="6"/>
                  <a:pt x="3585" y="1"/>
                  <a:pt x="3581" y="1"/>
                </a:cubicBezTo>
                <a:close/>
              </a:path>
            </a:pathLst>
          </a:custGeom>
          <a:solidFill>
            <a:srgbClr val="FFCC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3"/>
          <p:cNvSpPr/>
          <p:nvPr/>
        </p:nvSpPr>
        <p:spPr>
          <a:xfrm>
            <a:off x="7188545" y="3140670"/>
            <a:ext cx="42381" cy="40457"/>
          </a:xfrm>
          <a:custGeom>
            <a:avLst/>
            <a:gdLst/>
            <a:ahLst/>
            <a:cxnLst/>
            <a:rect l="l" t="t" r="r" b="b"/>
            <a:pathLst>
              <a:path w="2775" h="2649" extrusionOk="0">
                <a:moveTo>
                  <a:pt x="1375" y="1"/>
                </a:moveTo>
                <a:lnTo>
                  <a:pt x="957" y="874"/>
                </a:lnTo>
                <a:lnTo>
                  <a:pt x="1" y="1024"/>
                </a:lnTo>
                <a:lnTo>
                  <a:pt x="703" y="1692"/>
                </a:lnTo>
                <a:lnTo>
                  <a:pt x="551" y="2649"/>
                </a:lnTo>
                <a:lnTo>
                  <a:pt x="1403" y="2188"/>
                </a:lnTo>
                <a:lnTo>
                  <a:pt x="2264" y="2626"/>
                </a:lnTo>
                <a:lnTo>
                  <a:pt x="2090" y="1675"/>
                </a:lnTo>
                <a:lnTo>
                  <a:pt x="2774" y="990"/>
                </a:lnTo>
                <a:lnTo>
                  <a:pt x="1813" y="862"/>
                </a:lnTo>
                <a:lnTo>
                  <a:pt x="1375" y="1"/>
                </a:lnTo>
                <a:close/>
              </a:path>
            </a:pathLst>
          </a:custGeom>
          <a:solidFill>
            <a:srgbClr val="FFCC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3"/>
          <p:cNvSpPr/>
          <p:nvPr/>
        </p:nvSpPr>
        <p:spPr>
          <a:xfrm>
            <a:off x="7258310" y="3146596"/>
            <a:ext cx="24314" cy="32897"/>
          </a:xfrm>
          <a:custGeom>
            <a:avLst/>
            <a:gdLst/>
            <a:ahLst/>
            <a:cxnLst/>
            <a:rect l="l" t="t" r="r" b="b"/>
            <a:pathLst>
              <a:path w="1592" h="2154" extrusionOk="0">
                <a:moveTo>
                  <a:pt x="505" y="377"/>
                </a:moveTo>
                <a:lnTo>
                  <a:pt x="696" y="381"/>
                </a:lnTo>
                <a:cubicBezTo>
                  <a:pt x="952" y="384"/>
                  <a:pt x="1079" y="496"/>
                  <a:pt x="1076" y="717"/>
                </a:cubicBezTo>
                <a:cubicBezTo>
                  <a:pt x="1074" y="939"/>
                  <a:pt x="947" y="1050"/>
                  <a:pt x="697" y="1050"/>
                </a:cubicBezTo>
                <a:cubicBezTo>
                  <a:pt x="693" y="1050"/>
                  <a:pt x="690" y="1050"/>
                  <a:pt x="687" y="1050"/>
                </a:cubicBezTo>
                <a:lnTo>
                  <a:pt x="496" y="1048"/>
                </a:lnTo>
                <a:lnTo>
                  <a:pt x="505" y="377"/>
                </a:lnTo>
                <a:close/>
                <a:moveTo>
                  <a:pt x="27" y="1"/>
                </a:moveTo>
                <a:lnTo>
                  <a:pt x="0" y="2147"/>
                </a:lnTo>
                <a:lnTo>
                  <a:pt x="483" y="2153"/>
                </a:lnTo>
                <a:lnTo>
                  <a:pt x="493" y="1413"/>
                </a:lnTo>
                <a:lnTo>
                  <a:pt x="723" y="1417"/>
                </a:lnTo>
                <a:cubicBezTo>
                  <a:pt x="727" y="1417"/>
                  <a:pt x="731" y="1417"/>
                  <a:pt x="735" y="1417"/>
                </a:cubicBezTo>
                <a:cubicBezTo>
                  <a:pt x="989" y="1417"/>
                  <a:pt x="1193" y="1354"/>
                  <a:pt x="1348" y="1225"/>
                </a:cubicBezTo>
                <a:cubicBezTo>
                  <a:pt x="1504" y="1092"/>
                  <a:pt x="1583" y="919"/>
                  <a:pt x="1586" y="704"/>
                </a:cubicBezTo>
                <a:cubicBezTo>
                  <a:pt x="1592" y="247"/>
                  <a:pt x="1324" y="16"/>
                  <a:pt x="784" y="9"/>
                </a:cubicBezTo>
                <a:lnTo>
                  <a:pt x="27" y="1"/>
                </a:lnTo>
                <a:close/>
              </a:path>
            </a:pathLst>
          </a:cu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3"/>
          <p:cNvSpPr/>
          <p:nvPr/>
        </p:nvSpPr>
        <p:spPr>
          <a:xfrm>
            <a:off x="7285113" y="3146596"/>
            <a:ext cx="32271" cy="33905"/>
          </a:xfrm>
          <a:custGeom>
            <a:avLst/>
            <a:gdLst/>
            <a:ahLst/>
            <a:cxnLst/>
            <a:rect l="l" t="t" r="r" b="b"/>
            <a:pathLst>
              <a:path w="2113" h="2220" extrusionOk="0">
                <a:moveTo>
                  <a:pt x="1065" y="416"/>
                </a:moveTo>
                <a:cubicBezTo>
                  <a:pt x="1069" y="416"/>
                  <a:pt x="1073" y="416"/>
                  <a:pt x="1077" y="416"/>
                </a:cubicBezTo>
                <a:cubicBezTo>
                  <a:pt x="1242" y="417"/>
                  <a:pt x="1369" y="481"/>
                  <a:pt x="1461" y="607"/>
                </a:cubicBezTo>
                <a:cubicBezTo>
                  <a:pt x="1556" y="733"/>
                  <a:pt x="1600" y="906"/>
                  <a:pt x="1597" y="1129"/>
                </a:cubicBezTo>
                <a:cubicBezTo>
                  <a:pt x="1595" y="1341"/>
                  <a:pt x="1543" y="1509"/>
                  <a:pt x="1445" y="1626"/>
                </a:cubicBezTo>
                <a:cubicBezTo>
                  <a:pt x="1348" y="1743"/>
                  <a:pt x="1219" y="1802"/>
                  <a:pt x="1058" y="1802"/>
                </a:cubicBezTo>
                <a:cubicBezTo>
                  <a:pt x="1054" y="1802"/>
                  <a:pt x="1050" y="1802"/>
                  <a:pt x="1046" y="1802"/>
                </a:cubicBezTo>
                <a:cubicBezTo>
                  <a:pt x="885" y="1800"/>
                  <a:pt x="755" y="1735"/>
                  <a:pt x="657" y="1611"/>
                </a:cubicBezTo>
                <a:cubicBezTo>
                  <a:pt x="558" y="1485"/>
                  <a:pt x="511" y="1317"/>
                  <a:pt x="513" y="1105"/>
                </a:cubicBezTo>
                <a:cubicBezTo>
                  <a:pt x="517" y="894"/>
                  <a:pt x="569" y="727"/>
                  <a:pt x="669" y="602"/>
                </a:cubicBezTo>
                <a:cubicBezTo>
                  <a:pt x="769" y="478"/>
                  <a:pt x="900" y="416"/>
                  <a:pt x="1065" y="416"/>
                </a:cubicBezTo>
                <a:close/>
                <a:moveTo>
                  <a:pt x="1077" y="0"/>
                </a:moveTo>
                <a:cubicBezTo>
                  <a:pt x="761" y="0"/>
                  <a:pt x="505" y="103"/>
                  <a:pt x="310" y="304"/>
                </a:cubicBezTo>
                <a:cubicBezTo>
                  <a:pt x="111" y="512"/>
                  <a:pt x="9" y="785"/>
                  <a:pt x="5" y="1123"/>
                </a:cubicBezTo>
                <a:cubicBezTo>
                  <a:pt x="0" y="1445"/>
                  <a:pt x="94" y="1707"/>
                  <a:pt x="285" y="1909"/>
                </a:cubicBezTo>
                <a:cubicBezTo>
                  <a:pt x="476" y="2112"/>
                  <a:pt x="725" y="2215"/>
                  <a:pt x="1032" y="2219"/>
                </a:cubicBezTo>
                <a:cubicBezTo>
                  <a:pt x="1037" y="2219"/>
                  <a:pt x="1042" y="2219"/>
                  <a:pt x="1046" y="2219"/>
                </a:cubicBezTo>
                <a:cubicBezTo>
                  <a:pt x="1355" y="2219"/>
                  <a:pt x="1607" y="2119"/>
                  <a:pt x="1803" y="1919"/>
                </a:cubicBezTo>
                <a:cubicBezTo>
                  <a:pt x="2004" y="1714"/>
                  <a:pt x="2104" y="1444"/>
                  <a:pt x="2108" y="1107"/>
                </a:cubicBezTo>
                <a:cubicBezTo>
                  <a:pt x="2112" y="779"/>
                  <a:pt x="2021" y="514"/>
                  <a:pt x="1835" y="310"/>
                </a:cubicBezTo>
                <a:cubicBezTo>
                  <a:pt x="1648" y="107"/>
                  <a:pt x="1402" y="4"/>
                  <a:pt x="1096" y="1"/>
                </a:cubicBezTo>
                <a:cubicBezTo>
                  <a:pt x="1090" y="1"/>
                  <a:pt x="1084" y="0"/>
                  <a:pt x="1077" y="0"/>
                </a:cubicBezTo>
                <a:close/>
              </a:path>
            </a:pathLst>
          </a:cu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3"/>
          <p:cNvSpPr/>
          <p:nvPr/>
        </p:nvSpPr>
        <p:spPr>
          <a:xfrm>
            <a:off x="7322546" y="3147375"/>
            <a:ext cx="19610" cy="33065"/>
          </a:xfrm>
          <a:custGeom>
            <a:avLst/>
            <a:gdLst/>
            <a:ahLst/>
            <a:cxnLst/>
            <a:rect l="l" t="t" r="r" b="b"/>
            <a:pathLst>
              <a:path w="1284" h="2165" extrusionOk="0">
                <a:moveTo>
                  <a:pt x="27" y="0"/>
                </a:moveTo>
                <a:lnTo>
                  <a:pt x="1" y="2148"/>
                </a:lnTo>
                <a:lnTo>
                  <a:pt x="1279" y="2164"/>
                </a:lnTo>
                <a:lnTo>
                  <a:pt x="1283" y="1772"/>
                </a:lnTo>
                <a:lnTo>
                  <a:pt x="489" y="1762"/>
                </a:lnTo>
                <a:lnTo>
                  <a:pt x="511" y="8"/>
                </a:lnTo>
                <a:lnTo>
                  <a:pt x="27" y="0"/>
                </a:lnTo>
                <a:close/>
              </a:path>
            </a:pathLst>
          </a:cu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3"/>
          <p:cNvSpPr/>
          <p:nvPr/>
        </p:nvSpPr>
        <p:spPr>
          <a:xfrm>
            <a:off x="7343698" y="3147665"/>
            <a:ext cx="13318" cy="32958"/>
          </a:xfrm>
          <a:custGeom>
            <a:avLst/>
            <a:gdLst/>
            <a:ahLst/>
            <a:cxnLst/>
            <a:rect l="l" t="t" r="r" b="b"/>
            <a:pathLst>
              <a:path w="872" h="2158" extrusionOk="0">
                <a:moveTo>
                  <a:pt x="30" y="0"/>
                </a:moveTo>
                <a:lnTo>
                  <a:pt x="25" y="374"/>
                </a:lnTo>
                <a:lnTo>
                  <a:pt x="203" y="376"/>
                </a:lnTo>
                <a:lnTo>
                  <a:pt x="185" y="1774"/>
                </a:lnTo>
                <a:lnTo>
                  <a:pt x="6" y="1773"/>
                </a:lnTo>
                <a:lnTo>
                  <a:pt x="1" y="2146"/>
                </a:lnTo>
                <a:lnTo>
                  <a:pt x="844" y="2158"/>
                </a:lnTo>
                <a:lnTo>
                  <a:pt x="849" y="1783"/>
                </a:lnTo>
                <a:lnTo>
                  <a:pt x="669" y="1781"/>
                </a:lnTo>
                <a:lnTo>
                  <a:pt x="688" y="383"/>
                </a:lnTo>
                <a:lnTo>
                  <a:pt x="866" y="385"/>
                </a:lnTo>
                <a:lnTo>
                  <a:pt x="872" y="11"/>
                </a:lnTo>
                <a:lnTo>
                  <a:pt x="30" y="0"/>
                </a:lnTo>
                <a:close/>
              </a:path>
            </a:pathLst>
          </a:cu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3"/>
          <p:cNvSpPr/>
          <p:nvPr/>
        </p:nvSpPr>
        <p:spPr>
          <a:xfrm>
            <a:off x="7359383" y="3147512"/>
            <a:ext cx="25826" cy="33905"/>
          </a:xfrm>
          <a:custGeom>
            <a:avLst/>
            <a:gdLst/>
            <a:ahLst/>
            <a:cxnLst/>
            <a:rect l="l" t="t" r="r" b="b"/>
            <a:pathLst>
              <a:path w="1691" h="2220" extrusionOk="0">
                <a:moveTo>
                  <a:pt x="1148" y="1"/>
                </a:moveTo>
                <a:cubicBezTo>
                  <a:pt x="816" y="1"/>
                  <a:pt x="544" y="102"/>
                  <a:pt x="332" y="311"/>
                </a:cubicBezTo>
                <a:cubicBezTo>
                  <a:pt x="118" y="522"/>
                  <a:pt x="8" y="799"/>
                  <a:pt x="4" y="1143"/>
                </a:cubicBezTo>
                <a:cubicBezTo>
                  <a:pt x="0" y="1466"/>
                  <a:pt x="91" y="1725"/>
                  <a:pt x="278" y="1921"/>
                </a:cubicBezTo>
                <a:cubicBezTo>
                  <a:pt x="464" y="2116"/>
                  <a:pt x="721" y="2216"/>
                  <a:pt x="1050" y="2220"/>
                </a:cubicBezTo>
                <a:cubicBezTo>
                  <a:pt x="1064" y="2220"/>
                  <a:pt x="1077" y="2220"/>
                  <a:pt x="1090" y="2220"/>
                </a:cubicBezTo>
                <a:cubicBezTo>
                  <a:pt x="1323" y="2220"/>
                  <a:pt x="1515" y="2185"/>
                  <a:pt x="1664" y="2115"/>
                </a:cubicBezTo>
                <a:lnTo>
                  <a:pt x="1672" y="1673"/>
                </a:lnTo>
                <a:lnTo>
                  <a:pt x="1672" y="1673"/>
                </a:lnTo>
                <a:cubicBezTo>
                  <a:pt x="1518" y="1759"/>
                  <a:pt x="1352" y="1804"/>
                  <a:pt x="1171" y="1804"/>
                </a:cubicBezTo>
                <a:cubicBezTo>
                  <a:pt x="1165" y="1804"/>
                  <a:pt x="1159" y="1804"/>
                  <a:pt x="1153" y="1804"/>
                </a:cubicBezTo>
                <a:cubicBezTo>
                  <a:pt x="956" y="1802"/>
                  <a:pt x="799" y="1737"/>
                  <a:pt x="683" y="1613"/>
                </a:cubicBezTo>
                <a:cubicBezTo>
                  <a:pt x="568" y="1488"/>
                  <a:pt x="512" y="1322"/>
                  <a:pt x="515" y="1114"/>
                </a:cubicBezTo>
                <a:cubicBezTo>
                  <a:pt x="518" y="900"/>
                  <a:pt x="581" y="727"/>
                  <a:pt x="707" y="602"/>
                </a:cubicBezTo>
                <a:cubicBezTo>
                  <a:pt x="830" y="480"/>
                  <a:pt x="988" y="418"/>
                  <a:pt x="1183" y="418"/>
                </a:cubicBezTo>
                <a:cubicBezTo>
                  <a:pt x="1188" y="418"/>
                  <a:pt x="1193" y="419"/>
                  <a:pt x="1198" y="419"/>
                </a:cubicBezTo>
                <a:cubicBezTo>
                  <a:pt x="1379" y="420"/>
                  <a:pt x="1543" y="465"/>
                  <a:pt x="1685" y="553"/>
                </a:cubicBezTo>
                <a:lnTo>
                  <a:pt x="1690" y="87"/>
                </a:lnTo>
                <a:cubicBezTo>
                  <a:pt x="1548" y="32"/>
                  <a:pt x="1372" y="4"/>
                  <a:pt x="1163" y="1"/>
                </a:cubicBezTo>
                <a:cubicBezTo>
                  <a:pt x="1158" y="1"/>
                  <a:pt x="1153" y="1"/>
                  <a:pt x="1148" y="1"/>
                </a:cubicBezTo>
                <a:close/>
              </a:path>
            </a:pathLst>
          </a:cu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3"/>
          <p:cNvSpPr/>
          <p:nvPr/>
        </p:nvSpPr>
        <p:spPr>
          <a:xfrm>
            <a:off x="7390493" y="3148261"/>
            <a:ext cx="19732" cy="33034"/>
          </a:xfrm>
          <a:custGeom>
            <a:avLst/>
            <a:gdLst/>
            <a:ahLst/>
            <a:cxnLst/>
            <a:rect l="l" t="t" r="r" b="b"/>
            <a:pathLst>
              <a:path w="1292" h="2163" extrusionOk="0">
                <a:moveTo>
                  <a:pt x="29" y="0"/>
                </a:moveTo>
                <a:lnTo>
                  <a:pt x="1" y="2147"/>
                </a:lnTo>
                <a:lnTo>
                  <a:pt x="1288" y="2162"/>
                </a:lnTo>
                <a:lnTo>
                  <a:pt x="1291" y="1769"/>
                </a:lnTo>
                <a:lnTo>
                  <a:pt x="488" y="1760"/>
                </a:lnTo>
                <a:lnTo>
                  <a:pt x="495" y="1269"/>
                </a:lnTo>
                <a:lnTo>
                  <a:pt x="1197" y="1278"/>
                </a:lnTo>
                <a:lnTo>
                  <a:pt x="1202" y="886"/>
                </a:lnTo>
                <a:lnTo>
                  <a:pt x="500" y="878"/>
                </a:lnTo>
                <a:lnTo>
                  <a:pt x="506" y="401"/>
                </a:lnTo>
                <a:lnTo>
                  <a:pt x="1260" y="409"/>
                </a:lnTo>
                <a:lnTo>
                  <a:pt x="1265" y="16"/>
                </a:lnTo>
                <a:lnTo>
                  <a:pt x="29" y="0"/>
                </a:lnTo>
                <a:close/>
              </a:path>
            </a:pathLst>
          </a:custGeom>
          <a:solidFill>
            <a:srgbClr val="3F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3"/>
          <p:cNvSpPr/>
          <p:nvPr/>
        </p:nvSpPr>
        <p:spPr>
          <a:xfrm>
            <a:off x="7300813" y="2909765"/>
            <a:ext cx="50812" cy="27842"/>
          </a:xfrm>
          <a:custGeom>
            <a:avLst/>
            <a:gdLst/>
            <a:ahLst/>
            <a:cxnLst/>
            <a:rect l="l" t="t" r="r" b="b"/>
            <a:pathLst>
              <a:path w="3327" h="1823" extrusionOk="0">
                <a:moveTo>
                  <a:pt x="3294" y="1"/>
                </a:moveTo>
                <a:lnTo>
                  <a:pt x="11" y="42"/>
                </a:lnTo>
                <a:cubicBezTo>
                  <a:pt x="6" y="42"/>
                  <a:pt x="1" y="47"/>
                  <a:pt x="1" y="53"/>
                </a:cubicBezTo>
                <a:lnTo>
                  <a:pt x="23" y="1812"/>
                </a:lnTo>
                <a:cubicBezTo>
                  <a:pt x="23" y="1817"/>
                  <a:pt x="27" y="1823"/>
                  <a:pt x="33" y="1823"/>
                </a:cubicBezTo>
                <a:lnTo>
                  <a:pt x="3316" y="1781"/>
                </a:lnTo>
                <a:cubicBezTo>
                  <a:pt x="3322" y="1781"/>
                  <a:pt x="3326" y="1776"/>
                  <a:pt x="3326" y="1771"/>
                </a:cubicBezTo>
                <a:lnTo>
                  <a:pt x="3304" y="11"/>
                </a:lnTo>
                <a:cubicBezTo>
                  <a:pt x="3304" y="6"/>
                  <a:pt x="3300" y="1"/>
                  <a:pt x="3294" y="1"/>
                </a:cubicBezTo>
                <a:close/>
              </a:path>
            </a:pathLst>
          </a:custGeom>
          <a:solidFill>
            <a:srgbClr val="AD3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3"/>
          <p:cNvSpPr/>
          <p:nvPr/>
        </p:nvSpPr>
        <p:spPr>
          <a:xfrm>
            <a:off x="7264571" y="2910224"/>
            <a:ext cx="50796" cy="27826"/>
          </a:xfrm>
          <a:custGeom>
            <a:avLst/>
            <a:gdLst/>
            <a:ahLst/>
            <a:cxnLst/>
            <a:rect l="l" t="t" r="r" b="b"/>
            <a:pathLst>
              <a:path w="3326" h="1822" extrusionOk="0">
                <a:moveTo>
                  <a:pt x="3294" y="1"/>
                </a:moveTo>
                <a:lnTo>
                  <a:pt x="11" y="42"/>
                </a:lnTo>
                <a:cubicBezTo>
                  <a:pt x="6" y="42"/>
                  <a:pt x="1" y="47"/>
                  <a:pt x="1" y="53"/>
                </a:cubicBezTo>
                <a:lnTo>
                  <a:pt x="22" y="1811"/>
                </a:lnTo>
                <a:cubicBezTo>
                  <a:pt x="22" y="1817"/>
                  <a:pt x="27" y="1822"/>
                  <a:pt x="33" y="1822"/>
                </a:cubicBezTo>
                <a:lnTo>
                  <a:pt x="3315" y="1781"/>
                </a:lnTo>
                <a:cubicBezTo>
                  <a:pt x="3323" y="1781"/>
                  <a:pt x="3326" y="1777"/>
                  <a:pt x="3326" y="1770"/>
                </a:cubicBezTo>
                <a:lnTo>
                  <a:pt x="3304" y="11"/>
                </a:lnTo>
                <a:cubicBezTo>
                  <a:pt x="3304" y="6"/>
                  <a:pt x="3300" y="1"/>
                  <a:pt x="3294" y="1"/>
                </a:cubicBezTo>
                <a:close/>
              </a:path>
            </a:pathLst>
          </a:custGeom>
          <a:solidFill>
            <a:srgbClr val="F2F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3"/>
          <p:cNvSpPr/>
          <p:nvPr/>
        </p:nvSpPr>
        <p:spPr>
          <a:xfrm>
            <a:off x="7246458" y="2910468"/>
            <a:ext cx="50812" cy="27826"/>
          </a:xfrm>
          <a:custGeom>
            <a:avLst/>
            <a:gdLst/>
            <a:ahLst/>
            <a:cxnLst/>
            <a:rect l="l" t="t" r="r" b="b"/>
            <a:pathLst>
              <a:path w="3327" h="1822" extrusionOk="0">
                <a:moveTo>
                  <a:pt x="3294" y="1"/>
                </a:moveTo>
                <a:lnTo>
                  <a:pt x="11" y="42"/>
                </a:lnTo>
                <a:cubicBezTo>
                  <a:pt x="6" y="42"/>
                  <a:pt x="1" y="46"/>
                  <a:pt x="1" y="52"/>
                </a:cubicBezTo>
                <a:lnTo>
                  <a:pt x="22" y="1811"/>
                </a:lnTo>
                <a:cubicBezTo>
                  <a:pt x="22" y="1817"/>
                  <a:pt x="27" y="1821"/>
                  <a:pt x="33" y="1821"/>
                </a:cubicBezTo>
                <a:lnTo>
                  <a:pt x="3316" y="1780"/>
                </a:lnTo>
                <a:cubicBezTo>
                  <a:pt x="3322" y="1780"/>
                  <a:pt x="3327" y="1776"/>
                  <a:pt x="3327" y="1769"/>
                </a:cubicBezTo>
                <a:lnTo>
                  <a:pt x="3304" y="11"/>
                </a:lnTo>
                <a:cubicBezTo>
                  <a:pt x="3304" y="6"/>
                  <a:pt x="3301" y="1"/>
                  <a:pt x="3294" y="1"/>
                </a:cubicBezTo>
                <a:close/>
              </a:path>
            </a:pathLst>
          </a:custGeom>
          <a:solidFill>
            <a:srgbClr val="F2F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3"/>
          <p:cNvSpPr/>
          <p:nvPr/>
        </p:nvSpPr>
        <p:spPr>
          <a:xfrm>
            <a:off x="7232927" y="2910789"/>
            <a:ext cx="50674" cy="27552"/>
          </a:xfrm>
          <a:custGeom>
            <a:avLst/>
            <a:gdLst/>
            <a:ahLst/>
            <a:cxnLst/>
            <a:rect l="l" t="t" r="r" b="b"/>
            <a:pathLst>
              <a:path w="3318" h="1804" extrusionOk="0">
                <a:moveTo>
                  <a:pt x="2576" y="0"/>
                </a:moveTo>
                <a:cubicBezTo>
                  <a:pt x="2573" y="0"/>
                  <a:pt x="2569" y="0"/>
                  <a:pt x="2566" y="0"/>
                </a:cubicBezTo>
                <a:lnTo>
                  <a:pt x="730" y="24"/>
                </a:lnTo>
                <a:cubicBezTo>
                  <a:pt x="327" y="29"/>
                  <a:pt x="0" y="363"/>
                  <a:pt x="5" y="766"/>
                </a:cubicBezTo>
                <a:lnTo>
                  <a:pt x="9" y="1079"/>
                </a:lnTo>
                <a:cubicBezTo>
                  <a:pt x="15" y="1479"/>
                  <a:pt x="343" y="1803"/>
                  <a:pt x="742" y="1803"/>
                </a:cubicBezTo>
                <a:cubicBezTo>
                  <a:pt x="745" y="1803"/>
                  <a:pt x="749" y="1803"/>
                  <a:pt x="752" y="1803"/>
                </a:cubicBezTo>
                <a:lnTo>
                  <a:pt x="2588" y="1780"/>
                </a:lnTo>
                <a:cubicBezTo>
                  <a:pt x="2992" y="1775"/>
                  <a:pt x="3318" y="1440"/>
                  <a:pt x="3313" y="1037"/>
                </a:cubicBezTo>
                <a:lnTo>
                  <a:pt x="3309" y="725"/>
                </a:lnTo>
                <a:cubicBezTo>
                  <a:pt x="3303" y="325"/>
                  <a:pt x="2975" y="0"/>
                  <a:pt x="2576" y="0"/>
                </a:cubicBezTo>
                <a:close/>
              </a:path>
            </a:pathLst>
          </a:custGeom>
          <a:solidFill>
            <a:srgbClr val="0097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3"/>
          <p:cNvSpPr/>
          <p:nvPr/>
        </p:nvSpPr>
        <p:spPr>
          <a:xfrm>
            <a:off x="7201221" y="2911186"/>
            <a:ext cx="50689" cy="27552"/>
          </a:xfrm>
          <a:custGeom>
            <a:avLst/>
            <a:gdLst/>
            <a:ahLst/>
            <a:cxnLst/>
            <a:rect l="l" t="t" r="r" b="b"/>
            <a:pathLst>
              <a:path w="3319" h="1804" extrusionOk="0">
                <a:moveTo>
                  <a:pt x="2576" y="0"/>
                </a:moveTo>
                <a:cubicBezTo>
                  <a:pt x="2573" y="0"/>
                  <a:pt x="2570" y="0"/>
                  <a:pt x="2567" y="0"/>
                </a:cubicBezTo>
                <a:lnTo>
                  <a:pt x="729" y="24"/>
                </a:lnTo>
                <a:cubicBezTo>
                  <a:pt x="327" y="29"/>
                  <a:pt x="0" y="363"/>
                  <a:pt x="6" y="766"/>
                </a:cubicBezTo>
                <a:lnTo>
                  <a:pt x="9" y="1078"/>
                </a:lnTo>
                <a:cubicBezTo>
                  <a:pt x="14" y="1479"/>
                  <a:pt x="344" y="1803"/>
                  <a:pt x="743" y="1803"/>
                </a:cubicBezTo>
                <a:cubicBezTo>
                  <a:pt x="746" y="1803"/>
                  <a:pt x="749" y="1803"/>
                  <a:pt x="752" y="1803"/>
                </a:cubicBezTo>
                <a:lnTo>
                  <a:pt x="2588" y="1780"/>
                </a:lnTo>
                <a:cubicBezTo>
                  <a:pt x="2993" y="1775"/>
                  <a:pt x="3318" y="1440"/>
                  <a:pt x="3313" y="1037"/>
                </a:cubicBezTo>
                <a:lnTo>
                  <a:pt x="3309" y="725"/>
                </a:lnTo>
                <a:cubicBezTo>
                  <a:pt x="3304" y="325"/>
                  <a:pt x="2974" y="0"/>
                  <a:pt x="2576" y="0"/>
                </a:cubicBezTo>
                <a:close/>
              </a:path>
            </a:pathLst>
          </a:custGeom>
          <a:solidFill>
            <a:srgbClr val="007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3"/>
          <p:cNvSpPr/>
          <p:nvPr/>
        </p:nvSpPr>
        <p:spPr>
          <a:xfrm>
            <a:off x="7195769" y="2936920"/>
            <a:ext cx="157383" cy="6537"/>
          </a:xfrm>
          <a:custGeom>
            <a:avLst/>
            <a:gdLst/>
            <a:ahLst/>
            <a:cxnLst/>
            <a:rect l="l" t="t" r="r" b="b"/>
            <a:pathLst>
              <a:path w="10305" h="428" extrusionOk="0">
                <a:moveTo>
                  <a:pt x="10301" y="0"/>
                </a:moveTo>
                <a:lnTo>
                  <a:pt x="1" y="131"/>
                </a:lnTo>
                <a:lnTo>
                  <a:pt x="5" y="427"/>
                </a:lnTo>
                <a:lnTo>
                  <a:pt x="10305" y="297"/>
                </a:lnTo>
                <a:lnTo>
                  <a:pt x="10301" y="0"/>
                </a:lnTo>
                <a:close/>
              </a:path>
            </a:pathLst>
          </a:custGeom>
          <a:solidFill>
            <a:srgbClr val="DE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3"/>
          <p:cNvSpPr/>
          <p:nvPr/>
        </p:nvSpPr>
        <p:spPr>
          <a:xfrm>
            <a:off x="6864432" y="3272747"/>
            <a:ext cx="33997" cy="39052"/>
          </a:xfrm>
          <a:custGeom>
            <a:avLst/>
            <a:gdLst/>
            <a:ahLst/>
            <a:cxnLst/>
            <a:rect l="l" t="t" r="r" b="b"/>
            <a:pathLst>
              <a:path w="2226" h="2557" extrusionOk="0">
                <a:moveTo>
                  <a:pt x="304" y="1"/>
                </a:moveTo>
                <a:cubicBezTo>
                  <a:pt x="304" y="1"/>
                  <a:pt x="0" y="758"/>
                  <a:pt x="197" y="1025"/>
                </a:cubicBezTo>
                <a:cubicBezTo>
                  <a:pt x="391" y="1289"/>
                  <a:pt x="598" y="1297"/>
                  <a:pt x="703" y="1654"/>
                </a:cubicBezTo>
                <a:cubicBezTo>
                  <a:pt x="800" y="1981"/>
                  <a:pt x="1162" y="2557"/>
                  <a:pt x="1604" y="2557"/>
                </a:cubicBezTo>
                <a:cubicBezTo>
                  <a:pt x="1645" y="2557"/>
                  <a:pt x="1686" y="2552"/>
                  <a:pt x="1729" y="2541"/>
                </a:cubicBezTo>
                <a:cubicBezTo>
                  <a:pt x="2225" y="2417"/>
                  <a:pt x="2091" y="1887"/>
                  <a:pt x="1874" y="1359"/>
                </a:cubicBezTo>
                <a:cubicBezTo>
                  <a:pt x="1656" y="831"/>
                  <a:pt x="1459" y="435"/>
                  <a:pt x="1459" y="435"/>
                </a:cubicBezTo>
                <a:lnTo>
                  <a:pt x="304" y="1"/>
                </a:lnTo>
                <a:close/>
              </a:path>
            </a:pathLst>
          </a:custGeom>
          <a:solidFill>
            <a:srgbClr val="30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3"/>
          <p:cNvSpPr/>
          <p:nvPr/>
        </p:nvSpPr>
        <p:spPr>
          <a:xfrm>
            <a:off x="6864676" y="3010518"/>
            <a:ext cx="135162" cy="272981"/>
          </a:xfrm>
          <a:custGeom>
            <a:avLst/>
            <a:gdLst/>
            <a:ahLst/>
            <a:cxnLst/>
            <a:rect l="l" t="t" r="r" b="b"/>
            <a:pathLst>
              <a:path w="8850" h="17874" extrusionOk="0">
                <a:moveTo>
                  <a:pt x="3802" y="1447"/>
                </a:moveTo>
                <a:cubicBezTo>
                  <a:pt x="3801" y="1447"/>
                  <a:pt x="3800" y="1447"/>
                  <a:pt x="3800" y="1448"/>
                </a:cubicBezTo>
                <a:lnTo>
                  <a:pt x="3802" y="1447"/>
                </a:lnTo>
                <a:close/>
                <a:moveTo>
                  <a:pt x="8849" y="0"/>
                </a:moveTo>
                <a:lnTo>
                  <a:pt x="3802" y="1447"/>
                </a:lnTo>
                <a:lnTo>
                  <a:pt x="3802" y="1447"/>
                </a:lnTo>
                <a:cubicBezTo>
                  <a:pt x="3803" y="1447"/>
                  <a:pt x="3804" y="1447"/>
                  <a:pt x="3805" y="1447"/>
                </a:cubicBezTo>
                <a:cubicBezTo>
                  <a:pt x="4087" y="1447"/>
                  <a:pt x="3893" y="9450"/>
                  <a:pt x="3893" y="9450"/>
                </a:cubicBezTo>
                <a:lnTo>
                  <a:pt x="1" y="17065"/>
                </a:lnTo>
                <a:cubicBezTo>
                  <a:pt x="1" y="17065"/>
                  <a:pt x="150" y="17642"/>
                  <a:pt x="1664" y="17874"/>
                </a:cubicBezTo>
                <a:cubicBezTo>
                  <a:pt x="1664" y="17874"/>
                  <a:pt x="7019" y="11923"/>
                  <a:pt x="7856" y="10234"/>
                </a:cubicBezTo>
                <a:cubicBezTo>
                  <a:pt x="8694" y="8545"/>
                  <a:pt x="8849" y="0"/>
                  <a:pt x="8849" y="0"/>
                </a:cubicBezTo>
                <a:close/>
              </a:path>
            </a:pathLst>
          </a:custGeom>
          <a:solidFill>
            <a:srgbClr val="192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3"/>
          <p:cNvSpPr/>
          <p:nvPr/>
        </p:nvSpPr>
        <p:spPr>
          <a:xfrm>
            <a:off x="6882011" y="3006960"/>
            <a:ext cx="105487" cy="276234"/>
          </a:xfrm>
          <a:custGeom>
            <a:avLst/>
            <a:gdLst/>
            <a:ahLst/>
            <a:cxnLst/>
            <a:rect l="l" t="t" r="r" b="b"/>
            <a:pathLst>
              <a:path w="6907" h="18087" extrusionOk="0">
                <a:moveTo>
                  <a:pt x="6694" y="1"/>
                </a:moveTo>
                <a:lnTo>
                  <a:pt x="6471" y="6"/>
                </a:lnTo>
                <a:cubicBezTo>
                  <a:pt x="6474" y="92"/>
                  <a:pt x="6682" y="8517"/>
                  <a:pt x="5881" y="9670"/>
                </a:cubicBezTo>
                <a:cubicBezTo>
                  <a:pt x="5061" y="10852"/>
                  <a:pt x="51" y="17886"/>
                  <a:pt x="0" y="17958"/>
                </a:cubicBezTo>
                <a:lnTo>
                  <a:pt x="182" y="18086"/>
                </a:lnTo>
                <a:cubicBezTo>
                  <a:pt x="232" y="18016"/>
                  <a:pt x="5242" y="10981"/>
                  <a:pt x="6064" y="9798"/>
                </a:cubicBezTo>
                <a:cubicBezTo>
                  <a:pt x="6906" y="8586"/>
                  <a:pt x="6703" y="351"/>
                  <a:pt x="6694" y="1"/>
                </a:cubicBezTo>
                <a:close/>
              </a:path>
            </a:pathLst>
          </a:custGeom>
          <a:solidFill>
            <a:srgbClr val="192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3"/>
          <p:cNvSpPr/>
          <p:nvPr/>
        </p:nvSpPr>
        <p:spPr>
          <a:xfrm>
            <a:off x="6856063" y="2929757"/>
            <a:ext cx="29598" cy="83113"/>
          </a:xfrm>
          <a:custGeom>
            <a:avLst/>
            <a:gdLst/>
            <a:ahLst/>
            <a:cxnLst/>
            <a:rect l="l" t="t" r="r" b="b"/>
            <a:pathLst>
              <a:path w="1938" h="5442" extrusionOk="0">
                <a:moveTo>
                  <a:pt x="842" y="1"/>
                </a:moveTo>
                <a:cubicBezTo>
                  <a:pt x="612" y="1"/>
                  <a:pt x="409" y="139"/>
                  <a:pt x="310" y="545"/>
                </a:cubicBezTo>
                <a:cubicBezTo>
                  <a:pt x="1" y="1810"/>
                  <a:pt x="824" y="5442"/>
                  <a:pt x="824" y="5442"/>
                </a:cubicBezTo>
                <a:lnTo>
                  <a:pt x="1616" y="4591"/>
                </a:lnTo>
                <a:lnTo>
                  <a:pt x="1938" y="617"/>
                </a:lnTo>
                <a:lnTo>
                  <a:pt x="1938" y="617"/>
                </a:lnTo>
                <a:cubicBezTo>
                  <a:pt x="1938" y="617"/>
                  <a:pt x="1938" y="617"/>
                  <a:pt x="1938" y="617"/>
                </a:cubicBezTo>
                <a:cubicBezTo>
                  <a:pt x="1935" y="617"/>
                  <a:pt x="1329" y="1"/>
                  <a:pt x="842" y="1"/>
                </a:cubicBezTo>
                <a:close/>
              </a:path>
            </a:pathLst>
          </a:custGeom>
          <a:solidFill>
            <a:srgbClr val="E9B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3"/>
          <p:cNvSpPr/>
          <p:nvPr/>
        </p:nvSpPr>
        <p:spPr>
          <a:xfrm>
            <a:off x="6859820" y="2876548"/>
            <a:ext cx="58814" cy="89008"/>
          </a:xfrm>
          <a:custGeom>
            <a:avLst/>
            <a:gdLst/>
            <a:ahLst/>
            <a:cxnLst/>
            <a:rect l="l" t="t" r="r" b="b"/>
            <a:pathLst>
              <a:path w="3851" h="5828" extrusionOk="0">
                <a:moveTo>
                  <a:pt x="2560" y="0"/>
                </a:moveTo>
                <a:cubicBezTo>
                  <a:pt x="2223" y="0"/>
                  <a:pt x="1848" y="101"/>
                  <a:pt x="1468" y="395"/>
                </a:cubicBezTo>
                <a:cubicBezTo>
                  <a:pt x="251" y="1332"/>
                  <a:pt x="1" y="4528"/>
                  <a:pt x="1" y="4528"/>
                </a:cubicBezTo>
                <a:cubicBezTo>
                  <a:pt x="1" y="4528"/>
                  <a:pt x="857" y="5828"/>
                  <a:pt x="1317" y="5828"/>
                </a:cubicBezTo>
                <a:cubicBezTo>
                  <a:pt x="1488" y="5828"/>
                  <a:pt x="1605" y="5647"/>
                  <a:pt x="1600" y="5151"/>
                </a:cubicBezTo>
                <a:cubicBezTo>
                  <a:pt x="1585" y="3325"/>
                  <a:pt x="3850" y="487"/>
                  <a:pt x="3850" y="487"/>
                </a:cubicBezTo>
                <a:cubicBezTo>
                  <a:pt x="3850" y="487"/>
                  <a:pt x="3299" y="0"/>
                  <a:pt x="2560" y="0"/>
                </a:cubicBezTo>
                <a:close/>
              </a:path>
            </a:pathLst>
          </a:custGeom>
          <a:solidFill>
            <a:srgbClr val="E9B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3"/>
          <p:cNvSpPr/>
          <p:nvPr/>
        </p:nvSpPr>
        <p:spPr>
          <a:xfrm>
            <a:off x="6866433" y="2991672"/>
            <a:ext cx="25811" cy="53286"/>
          </a:xfrm>
          <a:custGeom>
            <a:avLst/>
            <a:gdLst/>
            <a:ahLst/>
            <a:cxnLst/>
            <a:rect l="l" t="t" r="r" b="b"/>
            <a:pathLst>
              <a:path w="1690" h="3489" extrusionOk="0">
                <a:moveTo>
                  <a:pt x="596" y="0"/>
                </a:moveTo>
                <a:cubicBezTo>
                  <a:pt x="594" y="0"/>
                  <a:pt x="592" y="0"/>
                  <a:pt x="591" y="0"/>
                </a:cubicBezTo>
                <a:cubicBezTo>
                  <a:pt x="490" y="1"/>
                  <a:pt x="392" y="36"/>
                  <a:pt x="300" y="77"/>
                </a:cubicBezTo>
                <a:cubicBezTo>
                  <a:pt x="220" y="111"/>
                  <a:pt x="141" y="155"/>
                  <a:pt x="90" y="223"/>
                </a:cubicBezTo>
                <a:cubicBezTo>
                  <a:pt x="1" y="344"/>
                  <a:pt x="20" y="509"/>
                  <a:pt x="36" y="658"/>
                </a:cubicBezTo>
                <a:cubicBezTo>
                  <a:pt x="78" y="1015"/>
                  <a:pt x="95" y="1375"/>
                  <a:pt x="88" y="1736"/>
                </a:cubicBezTo>
                <a:cubicBezTo>
                  <a:pt x="83" y="2007"/>
                  <a:pt x="63" y="2281"/>
                  <a:pt x="110" y="2548"/>
                </a:cubicBezTo>
                <a:cubicBezTo>
                  <a:pt x="156" y="2816"/>
                  <a:pt x="280" y="3084"/>
                  <a:pt x="502" y="3239"/>
                </a:cubicBezTo>
                <a:cubicBezTo>
                  <a:pt x="667" y="3356"/>
                  <a:pt x="868" y="3400"/>
                  <a:pt x="1066" y="3443"/>
                </a:cubicBezTo>
                <a:cubicBezTo>
                  <a:pt x="1162" y="3463"/>
                  <a:pt x="1260" y="3484"/>
                  <a:pt x="1358" y="3488"/>
                </a:cubicBezTo>
                <a:cubicBezTo>
                  <a:pt x="1364" y="3488"/>
                  <a:pt x="1370" y="3488"/>
                  <a:pt x="1376" y="3488"/>
                </a:cubicBezTo>
                <a:cubicBezTo>
                  <a:pt x="1455" y="3488"/>
                  <a:pt x="1537" y="3475"/>
                  <a:pt x="1597" y="3426"/>
                </a:cubicBezTo>
                <a:cubicBezTo>
                  <a:pt x="1662" y="3371"/>
                  <a:pt x="1689" y="3266"/>
                  <a:pt x="1636" y="3201"/>
                </a:cubicBezTo>
                <a:cubicBezTo>
                  <a:pt x="1573" y="3125"/>
                  <a:pt x="1455" y="3146"/>
                  <a:pt x="1356" y="3136"/>
                </a:cubicBezTo>
                <a:cubicBezTo>
                  <a:pt x="1196" y="3118"/>
                  <a:pt x="1058" y="3002"/>
                  <a:pt x="984" y="2861"/>
                </a:cubicBezTo>
                <a:cubicBezTo>
                  <a:pt x="908" y="2719"/>
                  <a:pt x="885" y="2556"/>
                  <a:pt x="877" y="2395"/>
                </a:cubicBezTo>
                <a:cubicBezTo>
                  <a:pt x="873" y="2303"/>
                  <a:pt x="892" y="2187"/>
                  <a:pt x="981" y="2164"/>
                </a:cubicBezTo>
                <a:cubicBezTo>
                  <a:pt x="989" y="2162"/>
                  <a:pt x="996" y="2162"/>
                  <a:pt x="1004" y="2162"/>
                </a:cubicBezTo>
                <a:cubicBezTo>
                  <a:pt x="1057" y="2162"/>
                  <a:pt x="1108" y="2199"/>
                  <a:pt x="1145" y="2241"/>
                </a:cubicBezTo>
                <a:cubicBezTo>
                  <a:pt x="1260" y="2375"/>
                  <a:pt x="1303" y="2553"/>
                  <a:pt x="1378" y="2713"/>
                </a:cubicBezTo>
                <a:cubicBezTo>
                  <a:pt x="1400" y="2759"/>
                  <a:pt x="1425" y="2807"/>
                  <a:pt x="1466" y="2840"/>
                </a:cubicBezTo>
                <a:cubicBezTo>
                  <a:pt x="1494" y="2862"/>
                  <a:pt x="1530" y="2876"/>
                  <a:pt x="1565" y="2876"/>
                </a:cubicBezTo>
                <a:cubicBezTo>
                  <a:pt x="1581" y="2876"/>
                  <a:pt x="1597" y="2873"/>
                  <a:pt x="1612" y="2866"/>
                </a:cubicBezTo>
                <a:cubicBezTo>
                  <a:pt x="1656" y="2844"/>
                  <a:pt x="1682" y="2795"/>
                  <a:pt x="1686" y="2745"/>
                </a:cubicBezTo>
                <a:cubicBezTo>
                  <a:pt x="1690" y="2696"/>
                  <a:pt x="1676" y="2646"/>
                  <a:pt x="1663" y="2600"/>
                </a:cubicBezTo>
                <a:cubicBezTo>
                  <a:pt x="1596" y="2380"/>
                  <a:pt x="1502" y="2163"/>
                  <a:pt x="1490" y="1934"/>
                </a:cubicBezTo>
                <a:cubicBezTo>
                  <a:pt x="1486" y="1824"/>
                  <a:pt x="1499" y="1712"/>
                  <a:pt x="1484" y="1603"/>
                </a:cubicBezTo>
                <a:cubicBezTo>
                  <a:pt x="1461" y="1435"/>
                  <a:pt x="1370" y="1282"/>
                  <a:pt x="1253" y="1157"/>
                </a:cubicBezTo>
                <a:cubicBezTo>
                  <a:pt x="1157" y="1055"/>
                  <a:pt x="1016" y="992"/>
                  <a:pt x="928" y="886"/>
                </a:cubicBezTo>
                <a:cubicBezTo>
                  <a:pt x="860" y="808"/>
                  <a:pt x="917" y="663"/>
                  <a:pt x="932" y="571"/>
                </a:cubicBezTo>
                <a:cubicBezTo>
                  <a:pt x="955" y="411"/>
                  <a:pt x="973" y="228"/>
                  <a:pt x="866" y="108"/>
                </a:cubicBezTo>
                <a:cubicBezTo>
                  <a:pt x="799" y="33"/>
                  <a:pt x="695" y="0"/>
                  <a:pt x="596" y="0"/>
                </a:cubicBezTo>
                <a:close/>
              </a:path>
            </a:pathLst>
          </a:custGeom>
          <a:solidFill>
            <a:srgbClr val="E9B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3"/>
          <p:cNvSpPr/>
          <p:nvPr/>
        </p:nvSpPr>
        <p:spPr>
          <a:xfrm>
            <a:off x="6856765" y="2862650"/>
            <a:ext cx="68787" cy="71918"/>
          </a:xfrm>
          <a:custGeom>
            <a:avLst/>
            <a:gdLst/>
            <a:ahLst/>
            <a:cxnLst/>
            <a:rect l="l" t="t" r="r" b="b"/>
            <a:pathLst>
              <a:path w="4504" h="4709" extrusionOk="0">
                <a:moveTo>
                  <a:pt x="3782" y="0"/>
                </a:moveTo>
                <a:cubicBezTo>
                  <a:pt x="3781" y="0"/>
                  <a:pt x="1488" y="77"/>
                  <a:pt x="655" y="2358"/>
                </a:cubicBezTo>
                <a:cubicBezTo>
                  <a:pt x="1" y="4148"/>
                  <a:pt x="87" y="4225"/>
                  <a:pt x="107" y="4225"/>
                </a:cubicBezTo>
                <a:cubicBezTo>
                  <a:pt x="109" y="4225"/>
                  <a:pt x="110" y="4224"/>
                  <a:pt x="110" y="4224"/>
                </a:cubicBezTo>
                <a:lnTo>
                  <a:pt x="1950" y="4709"/>
                </a:lnTo>
                <a:cubicBezTo>
                  <a:pt x="1950" y="4709"/>
                  <a:pt x="1950" y="4709"/>
                  <a:pt x="1950" y="4709"/>
                </a:cubicBezTo>
                <a:cubicBezTo>
                  <a:pt x="1950" y="4709"/>
                  <a:pt x="4503" y="1392"/>
                  <a:pt x="3782" y="0"/>
                </a:cubicBezTo>
                <a:close/>
              </a:path>
            </a:pathLst>
          </a:custGeom>
          <a:solidFill>
            <a:srgbClr val="92B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3"/>
          <p:cNvSpPr/>
          <p:nvPr/>
        </p:nvSpPr>
        <p:spPr>
          <a:xfrm>
            <a:off x="6892442" y="2985654"/>
            <a:ext cx="107366" cy="113093"/>
          </a:xfrm>
          <a:custGeom>
            <a:avLst/>
            <a:gdLst/>
            <a:ahLst/>
            <a:cxnLst/>
            <a:rect l="l" t="t" r="r" b="b"/>
            <a:pathLst>
              <a:path w="7030" h="7405" extrusionOk="0">
                <a:moveTo>
                  <a:pt x="0" y="0"/>
                </a:moveTo>
                <a:lnTo>
                  <a:pt x="116" y="7404"/>
                </a:lnTo>
                <a:lnTo>
                  <a:pt x="7030" y="1628"/>
                </a:lnTo>
                <a:lnTo>
                  <a:pt x="6887" y="542"/>
                </a:lnTo>
                <a:lnTo>
                  <a:pt x="0" y="0"/>
                </a:lnTo>
                <a:close/>
              </a:path>
            </a:pathLst>
          </a:custGeom>
          <a:solidFill>
            <a:srgbClr val="2F4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3"/>
          <p:cNvSpPr/>
          <p:nvPr/>
        </p:nvSpPr>
        <p:spPr>
          <a:xfrm>
            <a:off x="6912281" y="3286920"/>
            <a:ext cx="36272" cy="36196"/>
          </a:xfrm>
          <a:custGeom>
            <a:avLst/>
            <a:gdLst/>
            <a:ahLst/>
            <a:cxnLst/>
            <a:rect l="l" t="t" r="r" b="b"/>
            <a:pathLst>
              <a:path w="2375" h="2370" extrusionOk="0">
                <a:moveTo>
                  <a:pt x="2147" y="1"/>
                </a:moveTo>
                <a:lnTo>
                  <a:pt x="957" y="326"/>
                </a:lnTo>
                <a:cubicBezTo>
                  <a:pt x="957" y="326"/>
                  <a:pt x="722" y="695"/>
                  <a:pt x="455" y="1187"/>
                </a:cubicBezTo>
                <a:cubicBezTo>
                  <a:pt x="186" y="1680"/>
                  <a:pt x="0" y="2182"/>
                  <a:pt x="482" y="2343"/>
                </a:cubicBezTo>
                <a:cubicBezTo>
                  <a:pt x="537" y="2362"/>
                  <a:pt x="592" y="2370"/>
                  <a:pt x="647" y="2370"/>
                </a:cubicBezTo>
                <a:cubicBezTo>
                  <a:pt x="1070" y="2370"/>
                  <a:pt x="1465" y="1866"/>
                  <a:pt x="1587" y="1568"/>
                </a:cubicBezTo>
                <a:cubicBezTo>
                  <a:pt x="1727" y="1231"/>
                  <a:pt x="1933" y="1240"/>
                  <a:pt x="2152" y="1000"/>
                </a:cubicBezTo>
                <a:cubicBezTo>
                  <a:pt x="2375" y="758"/>
                  <a:pt x="2147" y="1"/>
                  <a:pt x="2147" y="1"/>
                </a:cubicBezTo>
                <a:close/>
              </a:path>
            </a:pathLst>
          </a:custGeom>
          <a:solidFill>
            <a:srgbClr val="30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3"/>
          <p:cNvSpPr/>
          <p:nvPr/>
        </p:nvSpPr>
        <p:spPr>
          <a:xfrm>
            <a:off x="6888761" y="3001492"/>
            <a:ext cx="84885" cy="293843"/>
          </a:xfrm>
          <a:custGeom>
            <a:avLst/>
            <a:gdLst/>
            <a:ahLst/>
            <a:cxnLst/>
            <a:rect l="l" t="t" r="r" b="b"/>
            <a:pathLst>
              <a:path w="5558" h="19240" extrusionOk="0">
                <a:moveTo>
                  <a:pt x="5455" y="0"/>
                </a:moveTo>
                <a:lnTo>
                  <a:pt x="5422" y="253"/>
                </a:lnTo>
                <a:lnTo>
                  <a:pt x="5422" y="253"/>
                </a:lnTo>
                <a:cubicBezTo>
                  <a:pt x="5536" y="188"/>
                  <a:pt x="5557" y="105"/>
                  <a:pt x="5455" y="0"/>
                </a:cubicBezTo>
                <a:close/>
                <a:moveTo>
                  <a:pt x="5422" y="253"/>
                </a:moveTo>
                <a:cubicBezTo>
                  <a:pt x="5141" y="413"/>
                  <a:pt x="4298" y="462"/>
                  <a:pt x="3359" y="462"/>
                </a:cubicBezTo>
                <a:cubicBezTo>
                  <a:pt x="1811" y="462"/>
                  <a:pt x="1" y="328"/>
                  <a:pt x="1" y="328"/>
                </a:cubicBezTo>
                <a:lnTo>
                  <a:pt x="1" y="328"/>
                </a:lnTo>
                <a:cubicBezTo>
                  <a:pt x="1" y="328"/>
                  <a:pt x="30" y="11572"/>
                  <a:pt x="2137" y="19085"/>
                </a:cubicBezTo>
                <a:cubicBezTo>
                  <a:pt x="2137" y="19085"/>
                  <a:pt x="2497" y="19240"/>
                  <a:pt x="2914" y="19240"/>
                </a:cubicBezTo>
                <a:cubicBezTo>
                  <a:pt x="3216" y="19240"/>
                  <a:pt x="3547" y="19159"/>
                  <a:pt x="3796" y="18882"/>
                </a:cubicBezTo>
                <a:cubicBezTo>
                  <a:pt x="3796" y="18882"/>
                  <a:pt x="4698" y="2491"/>
                  <a:pt x="5254" y="1539"/>
                </a:cubicBezTo>
                <a:lnTo>
                  <a:pt x="5422" y="253"/>
                </a:lnTo>
                <a:close/>
              </a:path>
            </a:pathLst>
          </a:custGeom>
          <a:solidFill>
            <a:srgbClr val="2F4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3"/>
          <p:cNvSpPr/>
          <p:nvPr/>
        </p:nvSpPr>
        <p:spPr>
          <a:xfrm>
            <a:off x="6907638" y="3020567"/>
            <a:ext cx="23886" cy="276050"/>
          </a:xfrm>
          <a:custGeom>
            <a:avLst/>
            <a:gdLst/>
            <a:ahLst/>
            <a:cxnLst/>
            <a:rect l="l" t="t" r="r" b="b"/>
            <a:pathLst>
              <a:path w="1564" h="18075" extrusionOk="0">
                <a:moveTo>
                  <a:pt x="191" y="1"/>
                </a:moveTo>
                <a:cubicBezTo>
                  <a:pt x="146" y="1"/>
                  <a:pt x="105" y="28"/>
                  <a:pt x="104" y="89"/>
                </a:cubicBezTo>
                <a:cubicBezTo>
                  <a:pt x="1" y="5990"/>
                  <a:pt x="30" y="12208"/>
                  <a:pt x="1340" y="17986"/>
                </a:cubicBezTo>
                <a:cubicBezTo>
                  <a:pt x="1354" y="18047"/>
                  <a:pt x="1404" y="18075"/>
                  <a:pt x="1452" y="18075"/>
                </a:cubicBezTo>
                <a:cubicBezTo>
                  <a:pt x="1510" y="18075"/>
                  <a:pt x="1564" y="18034"/>
                  <a:pt x="1547" y="17960"/>
                </a:cubicBezTo>
                <a:cubicBezTo>
                  <a:pt x="241" y="12201"/>
                  <a:pt x="206" y="6004"/>
                  <a:pt x="310" y="121"/>
                </a:cubicBezTo>
                <a:cubicBezTo>
                  <a:pt x="311" y="45"/>
                  <a:pt x="248" y="1"/>
                  <a:pt x="191" y="1"/>
                </a:cubicBezTo>
                <a:close/>
              </a:path>
            </a:pathLst>
          </a:custGeom>
          <a:solidFill>
            <a:srgbClr val="192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3"/>
          <p:cNvSpPr/>
          <p:nvPr/>
        </p:nvSpPr>
        <p:spPr>
          <a:xfrm>
            <a:off x="6981160" y="2890201"/>
            <a:ext cx="76775" cy="79325"/>
          </a:xfrm>
          <a:custGeom>
            <a:avLst/>
            <a:gdLst/>
            <a:ahLst/>
            <a:cxnLst/>
            <a:rect l="l" t="t" r="r" b="b"/>
            <a:pathLst>
              <a:path w="5027" h="5194" extrusionOk="0">
                <a:moveTo>
                  <a:pt x="1217" y="0"/>
                </a:moveTo>
                <a:cubicBezTo>
                  <a:pt x="1217" y="0"/>
                  <a:pt x="1" y="492"/>
                  <a:pt x="281" y="1990"/>
                </a:cubicBezTo>
                <a:cubicBezTo>
                  <a:pt x="561" y="3488"/>
                  <a:pt x="3085" y="5194"/>
                  <a:pt x="3085" y="5194"/>
                </a:cubicBezTo>
                <a:cubicBezTo>
                  <a:pt x="3085" y="5194"/>
                  <a:pt x="5026" y="5177"/>
                  <a:pt x="4017" y="4069"/>
                </a:cubicBezTo>
                <a:cubicBezTo>
                  <a:pt x="2857" y="2795"/>
                  <a:pt x="1217" y="0"/>
                  <a:pt x="1217" y="0"/>
                </a:cubicBezTo>
                <a:close/>
              </a:path>
            </a:pathLst>
          </a:custGeom>
          <a:solidFill>
            <a:srgbClr val="E9B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3"/>
          <p:cNvSpPr/>
          <p:nvPr/>
        </p:nvSpPr>
        <p:spPr>
          <a:xfrm>
            <a:off x="6962145" y="2870973"/>
            <a:ext cx="67810" cy="78210"/>
          </a:xfrm>
          <a:custGeom>
            <a:avLst/>
            <a:gdLst/>
            <a:ahLst/>
            <a:cxnLst/>
            <a:rect l="l" t="t" r="r" b="b"/>
            <a:pathLst>
              <a:path w="4440" h="5121" extrusionOk="0">
                <a:moveTo>
                  <a:pt x="1015" y="1"/>
                </a:moveTo>
                <a:cubicBezTo>
                  <a:pt x="950" y="1"/>
                  <a:pt x="718" y="92"/>
                  <a:pt x="427" y="1287"/>
                </a:cubicBezTo>
                <a:cubicBezTo>
                  <a:pt x="0" y="3032"/>
                  <a:pt x="2368" y="5121"/>
                  <a:pt x="2368" y="5121"/>
                </a:cubicBezTo>
                <a:lnTo>
                  <a:pt x="4439" y="4136"/>
                </a:lnTo>
                <a:cubicBezTo>
                  <a:pt x="4439" y="4136"/>
                  <a:pt x="2753" y="705"/>
                  <a:pt x="1032" y="4"/>
                </a:cubicBezTo>
                <a:cubicBezTo>
                  <a:pt x="1032" y="4"/>
                  <a:pt x="1026" y="1"/>
                  <a:pt x="1015" y="1"/>
                </a:cubicBezTo>
                <a:close/>
              </a:path>
            </a:pathLst>
          </a:custGeom>
          <a:solidFill>
            <a:srgbClr val="92B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3"/>
          <p:cNvSpPr/>
          <p:nvPr/>
        </p:nvSpPr>
        <p:spPr>
          <a:xfrm>
            <a:off x="6883324" y="2860619"/>
            <a:ext cx="117155" cy="149961"/>
          </a:xfrm>
          <a:custGeom>
            <a:avLst/>
            <a:gdLst/>
            <a:ahLst/>
            <a:cxnLst/>
            <a:rect l="l" t="t" r="r" b="b"/>
            <a:pathLst>
              <a:path w="7671" h="9819" extrusionOk="0">
                <a:moveTo>
                  <a:pt x="3631" y="1"/>
                </a:moveTo>
                <a:cubicBezTo>
                  <a:pt x="3100" y="1"/>
                  <a:pt x="2555" y="53"/>
                  <a:pt x="2043" y="133"/>
                </a:cubicBezTo>
                <a:cubicBezTo>
                  <a:pt x="791" y="330"/>
                  <a:pt x="85" y="1185"/>
                  <a:pt x="83" y="2727"/>
                </a:cubicBezTo>
                <a:cubicBezTo>
                  <a:pt x="82" y="3738"/>
                  <a:pt x="0" y="7995"/>
                  <a:pt x="611" y="9194"/>
                </a:cubicBezTo>
                <a:cubicBezTo>
                  <a:pt x="611" y="9194"/>
                  <a:pt x="1425" y="9818"/>
                  <a:pt x="3208" y="9818"/>
                </a:cubicBezTo>
                <a:cubicBezTo>
                  <a:pt x="4284" y="9818"/>
                  <a:pt x="5713" y="9591"/>
                  <a:pt x="7530" y="8862"/>
                </a:cubicBezTo>
                <a:lnTo>
                  <a:pt x="7530" y="8862"/>
                </a:lnTo>
                <a:cubicBezTo>
                  <a:pt x="7530" y="8862"/>
                  <a:pt x="7530" y="8862"/>
                  <a:pt x="7530" y="8862"/>
                </a:cubicBezTo>
                <a:cubicBezTo>
                  <a:pt x="7530" y="8862"/>
                  <a:pt x="7530" y="8862"/>
                  <a:pt x="7530" y="8862"/>
                </a:cubicBezTo>
                <a:lnTo>
                  <a:pt x="7530" y="8862"/>
                </a:lnTo>
                <a:cubicBezTo>
                  <a:pt x="7530" y="8862"/>
                  <a:pt x="7530" y="8862"/>
                  <a:pt x="7530" y="8862"/>
                </a:cubicBezTo>
                <a:lnTo>
                  <a:pt x="7530" y="8862"/>
                </a:lnTo>
                <a:cubicBezTo>
                  <a:pt x="7529" y="8862"/>
                  <a:pt x="7670" y="4868"/>
                  <a:pt x="6659" y="1500"/>
                </a:cubicBezTo>
                <a:cubicBezTo>
                  <a:pt x="6315" y="359"/>
                  <a:pt x="5023" y="1"/>
                  <a:pt x="3631" y="1"/>
                </a:cubicBezTo>
                <a:close/>
              </a:path>
            </a:pathLst>
          </a:custGeom>
          <a:solidFill>
            <a:srgbClr val="90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3"/>
          <p:cNvSpPr/>
          <p:nvPr/>
        </p:nvSpPr>
        <p:spPr>
          <a:xfrm>
            <a:off x="7008436" y="2943945"/>
            <a:ext cx="65107" cy="43634"/>
          </a:xfrm>
          <a:custGeom>
            <a:avLst/>
            <a:gdLst/>
            <a:ahLst/>
            <a:cxnLst/>
            <a:rect l="l" t="t" r="r" b="b"/>
            <a:pathLst>
              <a:path w="4263" h="2857" extrusionOk="0">
                <a:moveTo>
                  <a:pt x="1630" y="0"/>
                </a:moveTo>
                <a:cubicBezTo>
                  <a:pt x="1630" y="0"/>
                  <a:pt x="0" y="529"/>
                  <a:pt x="914" y="1388"/>
                </a:cubicBezTo>
                <a:cubicBezTo>
                  <a:pt x="1828" y="2245"/>
                  <a:pt x="3390" y="2857"/>
                  <a:pt x="3390" y="2857"/>
                </a:cubicBezTo>
                <a:lnTo>
                  <a:pt x="4262" y="2405"/>
                </a:lnTo>
                <a:lnTo>
                  <a:pt x="1630" y="0"/>
                </a:lnTo>
                <a:close/>
              </a:path>
            </a:pathLst>
          </a:custGeom>
          <a:solidFill>
            <a:srgbClr val="E9B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3"/>
          <p:cNvSpPr/>
          <p:nvPr/>
        </p:nvSpPr>
        <p:spPr>
          <a:xfrm>
            <a:off x="6888776" y="2987564"/>
            <a:ext cx="112299" cy="23382"/>
          </a:xfrm>
          <a:custGeom>
            <a:avLst/>
            <a:gdLst/>
            <a:ahLst/>
            <a:cxnLst/>
            <a:rect l="l" t="t" r="r" b="b"/>
            <a:pathLst>
              <a:path w="7353" h="1531" extrusionOk="0">
                <a:moveTo>
                  <a:pt x="7159" y="1"/>
                </a:moveTo>
                <a:cubicBezTo>
                  <a:pt x="7159" y="1"/>
                  <a:pt x="5375" y="676"/>
                  <a:pt x="2872" y="676"/>
                </a:cubicBezTo>
                <a:cubicBezTo>
                  <a:pt x="2010" y="676"/>
                  <a:pt x="1062" y="596"/>
                  <a:pt x="72" y="380"/>
                </a:cubicBezTo>
                <a:lnTo>
                  <a:pt x="1" y="1240"/>
                </a:lnTo>
                <a:cubicBezTo>
                  <a:pt x="1" y="1240"/>
                  <a:pt x="1445" y="1530"/>
                  <a:pt x="3211" y="1530"/>
                </a:cubicBezTo>
                <a:cubicBezTo>
                  <a:pt x="4571" y="1530"/>
                  <a:pt x="6123" y="1358"/>
                  <a:pt x="7353" y="748"/>
                </a:cubicBezTo>
                <a:lnTo>
                  <a:pt x="7159" y="1"/>
                </a:lnTo>
                <a:close/>
              </a:path>
            </a:pathLst>
          </a:custGeom>
          <a:solidFill>
            <a:srgbClr val="192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3"/>
          <p:cNvSpPr/>
          <p:nvPr/>
        </p:nvSpPr>
        <p:spPr>
          <a:xfrm>
            <a:off x="6920635" y="2994910"/>
            <a:ext cx="10126" cy="19121"/>
          </a:xfrm>
          <a:custGeom>
            <a:avLst/>
            <a:gdLst/>
            <a:ahLst/>
            <a:cxnLst/>
            <a:rect l="l" t="t" r="r" b="b"/>
            <a:pathLst>
              <a:path w="663" h="1252" extrusionOk="0">
                <a:moveTo>
                  <a:pt x="167" y="1"/>
                </a:moveTo>
                <a:lnTo>
                  <a:pt x="1" y="1251"/>
                </a:lnTo>
                <a:lnTo>
                  <a:pt x="662" y="1251"/>
                </a:lnTo>
                <a:lnTo>
                  <a:pt x="568" y="1"/>
                </a:lnTo>
                <a:close/>
              </a:path>
            </a:pathLst>
          </a:custGeom>
          <a:solidFill>
            <a:srgbClr val="2F4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3"/>
          <p:cNvSpPr/>
          <p:nvPr/>
        </p:nvSpPr>
        <p:spPr>
          <a:xfrm>
            <a:off x="6966070" y="2991259"/>
            <a:ext cx="12065" cy="20526"/>
          </a:xfrm>
          <a:custGeom>
            <a:avLst/>
            <a:gdLst/>
            <a:ahLst/>
            <a:cxnLst/>
            <a:rect l="l" t="t" r="r" b="b"/>
            <a:pathLst>
              <a:path w="790" h="1344" extrusionOk="0">
                <a:moveTo>
                  <a:pt x="291" y="0"/>
                </a:moveTo>
                <a:lnTo>
                  <a:pt x="1" y="95"/>
                </a:lnTo>
                <a:lnTo>
                  <a:pt x="190" y="1343"/>
                </a:lnTo>
                <a:lnTo>
                  <a:pt x="790" y="1147"/>
                </a:lnTo>
                <a:lnTo>
                  <a:pt x="291" y="0"/>
                </a:lnTo>
                <a:close/>
              </a:path>
            </a:pathLst>
          </a:custGeom>
          <a:solidFill>
            <a:srgbClr val="2F4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3"/>
          <p:cNvSpPr/>
          <p:nvPr/>
        </p:nvSpPr>
        <p:spPr>
          <a:xfrm>
            <a:off x="6903484" y="2861458"/>
            <a:ext cx="33019" cy="35646"/>
          </a:xfrm>
          <a:custGeom>
            <a:avLst/>
            <a:gdLst/>
            <a:ahLst/>
            <a:cxnLst/>
            <a:rect l="l" t="t" r="r" b="b"/>
            <a:pathLst>
              <a:path w="2162" h="2334" extrusionOk="0">
                <a:moveTo>
                  <a:pt x="1313" y="0"/>
                </a:moveTo>
                <a:cubicBezTo>
                  <a:pt x="758" y="0"/>
                  <a:pt x="0" y="210"/>
                  <a:pt x="0" y="210"/>
                </a:cubicBezTo>
                <a:lnTo>
                  <a:pt x="1279" y="2333"/>
                </a:lnTo>
                <a:lnTo>
                  <a:pt x="2162" y="1206"/>
                </a:lnTo>
                <a:cubicBezTo>
                  <a:pt x="2162" y="1206"/>
                  <a:pt x="1971" y="34"/>
                  <a:pt x="1415" y="3"/>
                </a:cubicBezTo>
                <a:cubicBezTo>
                  <a:pt x="1382" y="1"/>
                  <a:pt x="1348" y="0"/>
                  <a:pt x="1313" y="0"/>
                </a:cubicBezTo>
                <a:close/>
              </a:path>
            </a:pathLst>
          </a:custGeom>
          <a:solidFill>
            <a:srgbClr val="659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3"/>
          <p:cNvSpPr/>
          <p:nvPr/>
        </p:nvSpPr>
        <p:spPr>
          <a:xfrm>
            <a:off x="6934991" y="2860038"/>
            <a:ext cx="29537" cy="34470"/>
          </a:xfrm>
          <a:custGeom>
            <a:avLst/>
            <a:gdLst/>
            <a:ahLst/>
            <a:cxnLst/>
            <a:rect l="l" t="t" r="r" b="b"/>
            <a:pathLst>
              <a:path w="1934" h="2257" extrusionOk="0">
                <a:moveTo>
                  <a:pt x="544" y="0"/>
                </a:moveTo>
                <a:cubicBezTo>
                  <a:pt x="0" y="0"/>
                  <a:pt x="67" y="1330"/>
                  <a:pt x="67" y="1330"/>
                </a:cubicBezTo>
                <a:lnTo>
                  <a:pt x="1158" y="2256"/>
                </a:lnTo>
                <a:lnTo>
                  <a:pt x="1934" y="275"/>
                </a:lnTo>
                <a:cubicBezTo>
                  <a:pt x="1934" y="275"/>
                  <a:pt x="1637" y="40"/>
                  <a:pt x="555" y="0"/>
                </a:cubicBezTo>
                <a:cubicBezTo>
                  <a:pt x="551" y="0"/>
                  <a:pt x="547" y="0"/>
                  <a:pt x="544" y="0"/>
                </a:cubicBezTo>
                <a:close/>
              </a:path>
            </a:pathLst>
          </a:custGeom>
          <a:solidFill>
            <a:srgbClr val="659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3"/>
          <p:cNvSpPr/>
          <p:nvPr/>
        </p:nvSpPr>
        <p:spPr>
          <a:xfrm>
            <a:off x="6911655" y="2834090"/>
            <a:ext cx="44718" cy="47665"/>
          </a:xfrm>
          <a:custGeom>
            <a:avLst/>
            <a:gdLst/>
            <a:ahLst/>
            <a:cxnLst/>
            <a:rect l="l" t="t" r="r" b="b"/>
            <a:pathLst>
              <a:path w="2928" h="3121" extrusionOk="0">
                <a:moveTo>
                  <a:pt x="310" y="1"/>
                </a:moveTo>
                <a:lnTo>
                  <a:pt x="310" y="1"/>
                </a:lnTo>
                <a:cubicBezTo>
                  <a:pt x="310" y="1"/>
                  <a:pt x="909" y="1243"/>
                  <a:pt x="242" y="2304"/>
                </a:cubicBezTo>
                <a:cubicBezTo>
                  <a:pt x="0" y="2688"/>
                  <a:pt x="542" y="3120"/>
                  <a:pt x="1509" y="3120"/>
                </a:cubicBezTo>
                <a:cubicBezTo>
                  <a:pt x="1731" y="3120"/>
                  <a:pt x="1975" y="3097"/>
                  <a:pt x="2236" y="3046"/>
                </a:cubicBezTo>
                <a:cubicBezTo>
                  <a:pt x="2561" y="2983"/>
                  <a:pt x="2928" y="2693"/>
                  <a:pt x="2722" y="2450"/>
                </a:cubicBezTo>
                <a:cubicBezTo>
                  <a:pt x="2426" y="2104"/>
                  <a:pt x="2207" y="1740"/>
                  <a:pt x="2201" y="1397"/>
                </a:cubicBezTo>
                <a:cubicBezTo>
                  <a:pt x="2196" y="1078"/>
                  <a:pt x="2009" y="753"/>
                  <a:pt x="2117" y="590"/>
                </a:cubicBezTo>
                <a:cubicBezTo>
                  <a:pt x="2223" y="427"/>
                  <a:pt x="310" y="1"/>
                  <a:pt x="310" y="1"/>
                </a:cubicBezTo>
                <a:close/>
              </a:path>
            </a:pathLst>
          </a:custGeom>
          <a:solidFill>
            <a:srgbClr val="E9B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3"/>
          <p:cNvSpPr/>
          <p:nvPr/>
        </p:nvSpPr>
        <p:spPr>
          <a:xfrm>
            <a:off x="6914083" y="2833586"/>
            <a:ext cx="32958" cy="28712"/>
          </a:xfrm>
          <a:custGeom>
            <a:avLst/>
            <a:gdLst/>
            <a:ahLst/>
            <a:cxnLst/>
            <a:rect l="l" t="t" r="r" b="b"/>
            <a:pathLst>
              <a:path w="2158" h="1880" extrusionOk="0">
                <a:moveTo>
                  <a:pt x="1" y="1"/>
                </a:moveTo>
                <a:cubicBezTo>
                  <a:pt x="1" y="1"/>
                  <a:pt x="315" y="334"/>
                  <a:pt x="368" y="834"/>
                </a:cubicBezTo>
                <a:cubicBezTo>
                  <a:pt x="975" y="1385"/>
                  <a:pt x="1639" y="1669"/>
                  <a:pt x="2157" y="1879"/>
                </a:cubicBezTo>
                <a:cubicBezTo>
                  <a:pt x="2093" y="1740"/>
                  <a:pt x="2044" y="1554"/>
                  <a:pt x="2042" y="1430"/>
                </a:cubicBezTo>
                <a:cubicBezTo>
                  <a:pt x="2037" y="1113"/>
                  <a:pt x="1850" y="786"/>
                  <a:pt x="1958" y="623"/>
                </a:cubicBezTo>
                <a:cubicBezTo>
                  <a:pt x="2064" y="461"/>
                  <a:pt x="1" y="1"/>
                  <a:pt x="1" y="1"/>
                </a:cubicBezTo>
                <a:close/>
              </a:path>
            </a:pathLst>
          </a:custGeom>
          <a:solidFill>
            <a:srgbClr val="C58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3"/>
          <p:cNvSpPr/>
          <p:nvPr/>
        </p:nvSpPr>
        <p:spPr>
          <a:xfrm>
            <a:off x="6906447" y="2790014"/>
            <a:ext cx="63014" cy="66206"/>
          </a:xfrm>
          <a:custGeom>
            <a:avLst/>
            <a:gdLst/>
            <a:ahLst/>
            <a:cxnLst/>
            <a:rect l="l" t="t" r="r" b="b"/>
            <a:pathLst>
              <a:path w="4126" h="4335" extrusionOk="0">
                <a:moveTo>
                  <a:pt x="1835" y="1"/>
                </a:moveTo>
                <a:cubicBezTo>
                  <a:pt x="1183" y="1"/>
                  <a:pt x="554" y="432"/>
                  <a:pt x="421" y="753"/>
                </a:cubicBezTo>
                <a:cubicBezTo>
                  <a:pt x="1" y="1760"/>
                  <a:pt x="252" y="2683"/>
                  <a:pt x="355" y="2843"/>
                </a:cubicBezTo>
                <a:cubicBezTo>
                  <a:pt x="939" y="3764"/>
                  <a:pt x="2015" y="4335"/>
                  <a:pt x="2720" y="4335"/>
                </a:cubicBezTo>
                <a:cubicBezTo>
                  <a:pt x="2965" y="4335"/>
                  <a:pt x="3166" y="4266"/>
                  <a:pt x="3285" y="4119"/>
                </a:cubicBezTo>
                <a:cubicBezTo>
                  <a:pt x="4125" y="3081"/>
                  <a:pt x="3440" y="903"/>
                  <a:pt x="2637" y="272"/>
                </a:cubicBezTo>
                <a:cubicBezTo>
                  <a:pt x="2389" y="78"/>
                  <a:pt x="2110" y="1"/>
                  <a:pt x="1835" y="1"/>
                </a:cubicBezTo>
                <a:close/>
              </a:path>
            </a:pathLst>
          </a:custGeom>
          <a:solidFill>
            <a:srgbClr val="E9B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3"/>
          <p:cNvSpPr/>
          <p:nvPr/>
        </p:nvSpPr>
        <p:spPr>
          <a:xfrm>
            <a:off x="6899437" y="2776803"/>
            <a:ext cx="61502" cy="67657"/>
          </a:xfrm>
          <a:custGeom>
            <a:avLst/>
            <a:gdLst/>
            <a:ahLst/>
            <a:cxnLst/>
            <a:rect l="l" t="t" r="r" b="b"/>
            <a:pathLst>
              <a:path w="4027" h="4430" extrusionOk="0">
                <a:moveTo>
                  <a:pt x="2431" y="1"/>
                </a:moveTo>
                <a:lnTo>
                  <a:pt x="2431" y="1"/>
                </a:lnTo>
                <a:cubicBezTo>
                  <a:pt x="2493" y="125"/>
                  <a:pt x="2567" y="242"/>
                  <a:pt x="2651" y="352"/>
                </a:cubicBezTo>
                <a:cubicBezTo>
                  <a:pt x="2333" y="299"/>
                  <a:pt x="2011" y="272"/>
                  <a:pt x="1689" y="272"/>
                </a:cubicBezTo>
                <a:cubicBezTo>
                  <a:pt x="1566" y="272"/>
                  <a:pt x="1443" y="276"/>
                  <a:pt x="1319" y="284"/>
                </a:cubicBezTo>
                <a:cubicBezTo>
                  <a:pt x="1357" y="341"/>
                  <a:pt x="1411" y="389"/>
                  <a:pt x="1475" y="415"/>
                </a:cubicBezTo>
                <a:lnTo>
                  <a:pt x="1475" y="415"/>
                </a:lnTo>
                <a:cubicBezTo>
                  <a:pt x="1456" y="407"/>
                  <a:pt x="1435" y="404"/>
                  <a:pt x="1412" y="404"/>
                </a:cubicBezTo>
                <a:cubicBezTo>
                  <a:pt x="1228" y="404"/>
                  <a:pt x="931" y="622"/>
                  <a:pt x="819" y="702"/>
                </a:cubicBezTo>
                <a:cubicBezTo>
                  <a:pt x="607" y="852"/>
                  <a:pt x="420" y="1032"/>
                  <a:pt x="264" y="1239"/>
                </a:cubicBezTo>
                <a:cubicBezTo>
                  <a:pt x="243" y="1267"/>
                  <a:pt x="223" y="1308"/>
                  <a:pt x="247" y="1334"/>
                </a:cubicBezTo>
                <a:cubicBezTo>
                  <a:pt x="260" y="1348"/>
                  <a:pt x="280" y="1350"/>
                  <a:pt x="297" y="1352"/>
                </a:cubicBezTo>
                <a:cubicBezTo>
                  <a:pt x="345" y="1355"/>
                  <a:pt x="393" y="1357"/>
                  <a:pt x="441" y="1357"/>
                </a:cubicBezTo>
                <a:cubicBezTo>
                  <a:pt x="501" y="1357"/>
                  <a:pt x="561" y="1354"/>
                  <a:pt x="621" y="1349"/>
                </a:cubicBezTo>
                <a:lnTo>
                  <a:pt x="621" y="1349"/>
                </a:lnTo>
                <a:cubicBezTo>
                  <a:pt x="380" y="1505"/>
                  <a:pt x="206" y="1753"/>
                  <a:pt x="103" y="2021"/>
                </a:cubicBezTo>
                <a:cubicBezTo>
                  <a:pt x="1" y="2290"/>
                  <a:pt x="67" y="2344"/>
                  <a:pt x="68" y="2632"/>
                </a:cubicBezTo>
                <a:cubicBezTo>
                  <a:pt x="70" y="2632"/>
                  <a:pt x="73" y="2632"/>
                  <a:pt x="75" y="2632"/>
                </a:cubicBezTo>
                <a:cubicBezTo>
                  <a:pt x="168" y="2632"/>
                  <a:pt x="173" y="2872"/>
                  <a:pt x="264" y="2907"/>
                </a:cubicBezTo>
                <a:cubicBezTo>
                  <a:pt x="311" y="2924"/>
                  <a:pt x="351" y="3193"/>
                  <a:pt x="364" y="3247"/>
                </a:cubicBezTo>
                <a:cubicBezTo>
                  <a:pt x="395" y="3379"/>
                  <a:pt x="466" y="3480"/>
                  <a:pt x="544" y="3589"/>
                </a:cubicBezTo>
                <a:cubicBezTo>
                  <a:pt x="696" y="3804"/>
                  <a:pt x="849" y="4018"/>
                  <a:pt x="1000" y="4234"/>
                </a:cubicBezTo>
                <a:cubicBezTo>
                  <a:pt x="1066" y="4327"/>
                  <a:pt x="1189" y="4430"/>
                  <a:pt x="1273" y="4430"/>
                </a:cubicBezTo>
                <a:cubicBezTo>
                  <a:pt x="1331" y="4430"/>
                  <a:pt x="1370" y="4381"/>
                  <a:pt x="1360" y="4245"/>
                </a:cubicBezTo>
                <a:cubicBezTo>
                  <a:pt x="1344" y="4065"/>
                  <a:pt x="1221" y="3904"/>
                  <a:pt x="1212" y="3724"/>
                </a:cubicBezTo>
                <a:cubicBezTo>
                  <a:pt x="1211" y="3708"/>
                  <a:pt x="1216" y="3701"/>
                  <a:pt x="1227" y="3701"/>
                </a:cubicBezTo>
                <a:cubicBezTo>
                  <a:pt x="1280" y="3701"/>
                  <a:pt x="1456" y="3868"/>
                  <a:pt x="1515" y="3868"/>
                </a:cubicBezTo>
                <a:cubicBezTo>
                  <a:pt x="1527" y="3868"/>
                  <a:pt x="1534" y="3861"/>
                  <a:pt x="1534" y="3845"/>
                </a:cubicBezTo>
                <a:cubicBezTo>
                  <a:pt x="1536" y="3728"/>
                  <a:pt x="1375" y="3490"/>
                  <a:pt x="1427" y="3386"/>
                </a:cubicBezTo>
                <a:cubicBezTo>
                  <a:pt x="1469" y="3302"/>
                  <a:pt x="1556" y="3192"/>
                  <a:pt x="1537" y="3097"/>
                </a:cubicBezTo>
                <a:cubicBezTo>
                  <a:pt x="1317" y="1914"/>
                  <a:pt x="1576" y="1686"/>
                  <a:pt x="1885" y="1686"/>
                </a:cubicBezTo>
                <a:cubicBezTo>
                  <a:pt x="2078" y="1686"/>
                  <a:pt x="2291" y="1775"/>
                  <a:pt x="2420" y="1775"/>
                </a:cubicBezTo>
                <a:cubicBezTo>
                  <a:pt x="2426" y="1775"/>
                  <a:pt x="2432" y="1775"/>
                  <a:pt x="2438" y="1775"/>
                </a:cubicBezTo>
                <a:cubicBezTo>
                  <a:pt x="2789" y="1748"/>
                  <a:pt x="2744" y="1433"/>
                  <a:pt x="3008" y="1433"/>
                </a:cubicBezTo>
                <a:cubicBezTo>
                  <a:pt x="3024" y="1433"/>
                  <a:pt x="3040" y="1435"/>
                  <a:pt x="3057" y="1437"/>
                </a:cubicBezTo>
                <a:cubicBezTo>
                  <a:pt x="3809" y="1530"/>
                  <a:pt x="4006" y="2861"/>
                  <a:pt x="4022" y="2861"/>
                </a:cubicBezTo>
                <a:cubicBezTo>
                  <a:pt x="4023" y="2861"/>
                  <a:pt x="4023" y="2858"/>
                  <a:pt x="4024" y="2852"/>
                </a:cubicBezTo>
                <a:cubicBezTo>
                  <a:pt x="4027" y="2624"/>
                  <a:pt x="3982" y="2399"/>
                  <a:pt x="3913" y="2178"/>
                </a:cubicBezTo>
                <a:cubicBezTo>
                  <a:pt x="3884" y="2080"/>
                  <a:pt x="3856" y="1972"/>
                  <a:pt x="3805" y="1883"/>
                </a:cubicBezTo>
                <a:cubicBezTo>
                  <a:pt x="3766" y="1818"/>
                  <a:pt x="3733" y="1804"/>
                  <a:pt x="3744" y="1711"/>
                </a:cubicBezTo>
                <a:cubicBezTo>
                  <a:pt x="3794" y="1286"/>
                  <a:pt x="3723" y="892"/>
                  <a:pt x="3429" y="562"/>
                </a:cubicBezTo>
                <a:cubicBezTo>
                  <a:pt x="3172" y="271"/>
                  <a:pt x="2807" y="90"/>
                  <a:pt x="2431" y="1"/>
                </a:cubicBezTo>
                <a:close/>
              </a:path>
            </a:pathLst>
          </a:custGeom>
          <a:solidFill>
            <a:srgbClr val="30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3"/>
          <p:cNvSpPr/>
          <p:nvPr/>
        </p:nvSpPr>
        <p:spPr>
          <a:xfrm>
            <a:off x="6907638" y="2825308"/>
            <a:ext cx="26681" cy="14875"/>
          </a:xfrm>
          <a:custGeom>
            <a:avLst/>
            <a:gdLst/>
            <a:ahLst/>
            <a:cxnLst/>
            <a:rect l="l" t="t" r="r" b="b"/>
            <a:pathLst>
              <a:path w="1747" h="974" extrusionOk="0">
                <a:moveTo>
                  <a:pt x="431" y="1"/>
                </a:moveTo>
                <a:cubicBezTo>
                  <a:pt x="384" y="1"/>
                  <a:pt x="339" y="9"/>
                  <a:pt x="299" y="28"/>
                </a:cubicBezTo>
                <a:cubicBezTo>
                  <a:pt x="1" y="172"/>
                  <a:pt x="374" y="974"/>
                  <a:pt x="964" y="974"/>
                </a:cubicBezTo>
                <a:cubicBezTo>
                  <a:pt x="1005" y="974"/>
                  <a:pt x="1047" y="970"/>
                  <a:pt x="1089" y="962"/>
                </a:cubicBezTo>
                <a:cubicBezTo>
                  <a:pt x="1747" y="837"/>
                  <a:pt x="1377" y="550"/>
                  <a:pt x="1199" y="406"/>
                </a:cubicBezTo>
                <a:cubicBezTo>
                  <a:pt x="1199" y="406"/>
                  <a:pt x="755" y="1"/>
                  <a:pt x="431" y="1"/>
                </a:cubicBezTo>
                <a:close/>
              </a:path>
            </a:pathLst>
          </a:custGeom>
          <a:solidFill>
            <a:srgbClr val="E9B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3"/>
          <p:cNvSpPr/>
          <p:nvPr/>
        </p:nvSpPr>
        <p:spPr>
          <a:xfrm>
            <a:off x="6929325" y="2823995"/>
            <a:ext cx="8308" cy="4750"/>
          </a:xfrm>
          <a:custGeom>
            <a:avLst/>
            <a:gdLst/>
            <a:ahLst/>
            <a:cxnLst/>
            <a:rect l="l" t="t" r="r" b="b"/>
            <a:pathLst>
              <a:path w="544" h="311" extrusionOk="0">
                <a:moveTo>
                  <a:pt x="477" y="1"/>
                </a:moveTo>
                <a:cubicBezTo>
                  <a:pt x="457" y="1"/>
                  <a:pt x="439" y="11"/>
                  <a:pt x="432" y="36"/>
                </a:cubicBezTo>
                <a:cubicBezTo>
                  <a:pt x="406" y="134"/>
                  <a:pt x="357" y="212"/>
                  <a:pt x="248" y="212"/>
                </a:cubicBezTo>
                <a:cubicBezTo>
                  <a:pt x="243" y="212"/>
                  <a:pt x="237" y="211"/>
                  <a:pt x="231" y="211"/>
                </a:cubicBezTo>
                <a:cubicBezTo>
                  <a:pt x="200" y="208"/>
                  <a:pt x="170" y="198"/>
                  <a:pt x="141" y="190"/>
                </a:cubicBezTo>
                <a:cubicBezTo>
                  <a:pt x="135" y="188"/>
                  <a:pt x="110" y="177"/>
                  <a:pt x="109" y="177"/>
                </a:cubicBezTo>
                <a:lnTo>
                  <a:pt x="109" y="177"/>
                </a:lnTo>
                <a:cubicBezTo>
                  <a:pt x="108" y="177"/>
                  <a:pt x="109" y="178"/>
                  <a:pt x="113" y="180"/>
                </a:cubicBezTo>
                <a:cubicBezTo>
                  <a:pt x="104" y="175"/>
                  <a:pt x="95" y="173"/>
                  <a:pt x="87" y="173"/>
                </a:cubicBezTo>
                <a:cubicBezTo>
                  <a:pt x="38" y="173"/>
                  <a:pt x="1" y="239"/>
                  <a:pt x="54" y="265"/>
                </a:cubicBezTo>
                <a:cubicBezTo>
                  <a:pt x="116" y="296"/>
                  <a:pt x="179" y="311"/>
                  <a:pt x="238" y="311"/>
                </a:cubicBezTo>
                <a:cubicBezTo>
                  <a:pt x="376" y="311"/>
                  <a:pt x="492" y="228"/>
                  <a:pt x="533" y="69"/>
                </a:cubicBezTo>
                <a:cubicBezTo>
                  <a:pt x="544" y="29"/>
                  <a:pt x="509" y="1"/>
                  <a:pt x="477" y="1"/>
                </a:cubicBezTo>
                <a:close/>
              </a:path>
            </a:pathLst>
          </a:custGeom>
          <a:solidFill>
            <a:srgbClr val="20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3"/>
          <p:cNvSpPr/>
          <p:nvPr/>
        </p:nvSpPr>
        <p:spPr>
          <a:xfrm>
            <a:off x="6946155" y="2818757"/>
            <a:ext cx="8598" cy="4368"/>
          </a:xfrm>
          <a:custGeom>
            <a:avLst/>
            <a:gdLst/>
            <a:ahLst/>
            <a:cxnLst/>
            <a:rect l="l" t="t" r="r" b="b"/>
            <a:pathLst>
              <a:path w="563" h="286" extrusionOk="0">
                <a:moveTo>
                  <a:pt x="494" y="1"/>
                </a:moveTo>
                <a:cubicBezTo>
                  <a:pt x="474" y="1"/>
                  <a:pt x="455" y="10"/>
                  <a:pt x="446" y="33"/>
                </a:cubicBezTo>
                <a:cubicBezTo>
                  <a:pt x="414" y="116"/>
                  <a:pt x="368" y="180"/>
                  <a:pt x="292" y="180"/>
                </a:cubicBezTo>
                <a:cubicBezTo>
                  <a:pt x="271" y="180"/>
                  <a:pt x="248" y="175"/>
                  <a:pt x="222" y="164"/>
                </a:cubicBezTo>
                <a:cubicBezTo>
                  <a:pt x="186" y="151"/>
                  <a:pt x="149" y="127"/>
                  <a:pt x="119" y="101"/>
                </a:cubicBezTo>
                <a:cubicBezTo>
                  <a:pt x="108" y="91"/>
                  <a:pt x="96" y="87"/>
                  <a:pt x="83" y="87"/>
                </a:cubicBezTo>
                <a:cubicBezTo>
                  <a:pt x="40" y="87"/>
                  <a:pt x="0" y="135"/>
                  <a:pt x="39" y="170"/>
                </a:cubicBezTo>
                <a:cubicBezTo>
                  <a:pt x="99" y="224"/>
                  <a:pt x="175" y="271"/>
                  <a:pt x="258" y="282"/>
                </a:cubicBezTo>
                <a:cubicBezTo>
                  <a:pt x="272" y="284"/>
                  <a:pt x="285" y="285"/>
                  <a:pt x="297" y="285"/>
                </a:cubicBezTo>
                <a:cubicBezTo>
                  <a:pt x="426" y="285"/>
                  <a:pt x="503" y="181"/>
                  <a:pt x="547" y="68"/>
                </a:cubicBezTo>
                <a:cubicBezTo>
                  <a:pt x="562" y="29"/>
                  <a:pt x="528" y="1"/>
                  <a:pt x="494" y="1"/>
                </a:cubicBezTo>
                <a:close/>
              </a:path>
            </a:pathLst>
          </a:custGeom>
          <a:solidFill>
            <a:srgbClr val="201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3"/>
          <p:cNvSpPr/>
          <p:nvPr/>
        </p:nvSpPr>
        <p:spPr>
          <a:xfrm>
            <a:off x="6942963" y="2809837"/>
            <a:ext cx="9286" cy="6124"/>
          </a:xfrm>
          <a:custGeom>
            <a:avLst/>
            <a:gdLst/>
            <a:ahLst/>
            <a:cxnLst/>
            <a:rect l="l" t="t" r="r" b="b"/>
            <a:pathLst>
              <a:path w="608" h="401" extrusionOk="0">
                <a:moveTo>
                  <a:pt x="438" y="0"/>
                </a:moveTo>
                <a:cubicBezTo>
                  <a:pt x="244" y="0"/>
                  <a:pt x="88" y="119"/>
                  <a:pt x="18" y="311"/>
                </a:cubicBezTo>
                <a:cubicBezTo>
                  <a:pt x="1" y="361"/>
                  <a:pt x="44" y="401"/>
                  <a:pt x="84" y="401"/>
                </a:cubicBezTo>
                <a:cubicBezTo>
                  <a:pt x="106" y="401"/>
                  <a:pt x="127" y="389"/>
                  <a:pt x="137" y="362"/>
                </a:cubicBezTo>
                <a:cubicBezTo>
                  <a:pt x="188" y="219"/>
                  <a:pt x="298" y="131"/>
                  <a:pt x="440" y="131"/>
                </a:cubicBezTo>
                <a:cubicBezTo>
                  <a:pt x="463" y="131"/>
                  <a:pt x="486" y="133"/>
                  <a:pt x="510" y="137"/>
                </a:cubicBezTo>
                <a:cubicBezTo>
                  <a:pt x="514" y="138"/>
                  <a:pt x="518" y="138"/>
                  <a:pt x="522" y="138"/>
                </a:cubicBezTo>
                <a:cubicBezTo>
                  <a:pt x="594" y="138"/>
                  <a:pt x="607" y="24"/>
                  <a:pt x="531" y="9"/>
                </a:cubicBezTo>
                <a:cubicBezTo>
                  <a:pt x="499" y="3"/>
                  <a:pt x="468" y="0"/>
                  <a:pt x="438" y="0"/>
                </a:cubicBezTo>
                <a:close/>
              </a:path>
            </a:pathLst>
          </a:custGeom>
          <a:solidFill>
            <a:srgbClr val="4D2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3"/>
          <p:cNvSpPr/>
          <p:nvPr/>
        </p:nvSpPr>
        <p:spPr>
          <a:xfrm>
            <a:off x="6926652" y="2816298"/>
            <a:ext cx="10294" cy="4734"/>
          </a:xfrm>
          <a:custGeom>
            <a:avLst/>
            <a:gdLst/>
            <a:ahLst/>
            <a:cxnLst/>
            <a:rect l="l" t="t" r="r" b="b"/>
            <a:pathLst>
              <a:path w="674" h="310" extrusionOk="0">
                <a:moveTo>
                  <a:pt x="402" y="0"/>
                </a:moveTo>
                <a:cubicBezTo>
                  <a:pt x="260" y="0"/>
                  <a:pt x="128" y="73"/>
                  <a:pt x="35" y="203"/>
                </a:cubicBezTo>
                <a:cubicBezTo>
                  <a:pt x="0" y="252"/>
                  <a:pt x="45" y="309"/>
                  <a:pt x="90" y="309"/>
                </a:cubicBezTo>
                <a:cubicBezTo>
                  <a:pt x="107" y="309"/>
                  <a:pt x="123" y="302"/>
                  <a:pt x="136" y="285"/>
                </a:cubicBezTo>
                <a:cubicBezTo>
                  <a:pt x="206" y="186"/>
                  <a:pt x="302" y="130"/>
                  <a:pt x="406" y="130"/>
                </a:cubicBezTo>
                <a:cubicBezTo>
                  <a:pt x="455" y="130"/>
                  <a:pt x="506" y="142"/>
                  <a:pt x="557" y="167"/>
                </a:cubicBezTo>
                <a:cubicBezTo>
                  <a:pt x="567" y="173"/>
                  <a:pt x="576" y="175"/>
                  <a:pt x="585" y="175"/>
                </a:cubicBezTo>
                <a:cubicBezTo>
                  <a:pt x="642" y="175"/>
                  <a:pt x="673" y="83"/>
                  <a:pt x="610" y="51"/>
                </a:cubicBezTo>
                <a:cubicBezTo>
                  <a:pt x="540" y="17"/>
                  <a:pt x="470" y="0"/>
                  <a:pt x="402" y="0"/>
                </a:cubicBezTo>
                <a:close/>
              </a:path>
            </a:pathLst>
          </a:custGeom>
          <a:solidFill>
            <a:srgbClr val="4D2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3"/>
          <p:cNvSpPr/>
          <p:nvPr/>
        </p:nvSpPr>
        <p:spPr>
          <a:xfrm>
            <a:off x="6940122" y="2818405"/>
            <a:ext cx="12203" cy="17090"/>
          </a:xfrm>
          <a:custGeom>
            <a:avLst/>
            <a:gdLst/>
            <a:ahLst/>
            <a:cxnLst/>
            <a:rect l="l" t="t" r="r" b="b"/>
            <a:pathLst>
              <a:path w="799" h="1119" extrusionOk="0">
                <a:moveTo>
                  <a:pt x="70" y="1"/>
                </a:moveTo>
                <a:cubicBezTo>
                  <a:pt x="49" y="1"/>
                  <a:pt x="27" y="11"/>
                  <a:pt x="23" y="34"/>
                </a:cubicBezTo>
                <a:cubicBezTo>
                  <a:pt x="0" y="173"/>
                  <a:pt x="5" y="328"/>
                  <a:pt x="70" y="454"/>
                </a:cubicBezTo>
                <a:cubicBezTo>
                  <a:pt x="173" y="654"/>
                  <a:pt x="799" y="839"/>
                  <a:pt x="310" y="1048"/>
                </a:cubicBezTo>
                <a:cubicBezTo>
                  <a:pt x="264" y="1068"/>
                  <a:pt x="283" y="1118"/>
                  <a:pt x="323" y="1118"/>
                </a:cubicBezTo>
                <a:cubicBezTo>
                  <a:pt x="330" y="1118"/>
                  <a:pt x="337" y="1117"/>
                  <a:pt x="344" y="1114"/>
                </a:cubicBezTo>
                <a:cubicBezTo>
                  <a:pt x="562" y="1021"/>
                  <a:pt x="687" y="892"/>
                  <a:pt x="524" y="724"/>
                </a:cubicBezTo>
                <a:cubicBezTo>
                  <a:pt x="405" y="602"/>
                  <a:pt x="210" y="553"/>
                  <a:pt x="140" y="394"/>
                </a:cubicBezTo>
                <a:cubicBezTo>
                  <a:pt x="93" y="288"/>
                  <a:pt x="93" y="155"/>
                  <a:pt x="111" y="39"/>
                </a:cubicBezTo>
                <a:cubicBezTo>
                  <a:pt x="116" y="14"/>
                  <a:pt x="94" y="1"/>
                  <a:pt x="70" y="1"/>
                </a:cubicBezTo>
                <a:close/>
              </a:path>
            </a:pathLst>
          </a:custGeom>
          <a:solidFill>
            <a:srgbClr val="C58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3"/>
          <p:cNvSpPr/>
          <p:nvPr/>
        </p:nvSpPr>
        <p:spPr>
          <a:xfrm>
            <a:off x="6939313" y="2838901"/>
            <a:ext cx="11454" cy="6781"/>
          </a:xfrm>
          <a:custGeom>
            <a:avLst/>
            <a:gdLst/>
            <a:ahLst/>
            <a:cxnLst/>
            <a:rect l="l" t="t" r="r" b="b"/>
            <a:pathLst>
              <a:path w="750" h="444" extrusionOk="0">
                <a:moveTo>
                  <a:pt x="741" y="0"/>
                </a:moveTo>
                <a:lnTo>
                  <a:pt x="0" y="42"/>
                </a:lnTo>
                <a:cubicBezTo>
                  <a:pt x="0" y="42"/>
                  <a:pt x="20" y="444"/>
                  <a:pt x="337" y="444"/>
                </a:cubicBezTo>
                <a:cubicBezTo>
                  <a:pt x="353" y="444"/>
                  <a:pt x="369" y="443"/>
                  <a:pt x="386" y="441"/>
                </a:cubicBezTo>
                <a:cubicBezTo>
                  <a:pt x="750" y="398"/>
                  <a:pt x="741" y="0"/>
                  <a:pt x="741" y="0"/>
                </a:cubicBezTo>
                <a:close/>
              </a:path>
            </a:pathLst>
          </a:custGeom>
          <a:solidFill>
            <a:srgbClr val="FA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3"/>
          <p:cNvSpPr/>
          <p:nvPr/>
        </p:nvSpPr>
        <p:spPr>
          <a:xfrm>
            <a:off x="6927920" y="2833235"/>
            <a:ext cx="7652" cy="7652"/>
          </a:xfrm>
          <a:custGeom>
            <a:avLst/>
            <a:gdLst/>
            <a:ahLst/>
            <a:cxnLst/>
            <a:rect l="l" t="t" r="r" b="b"/>
            <a:pathLst>
              <a:path w="501" h="501" extrusionOk="0">
                <a:moveTo>
                  <a:pt x="251" y="1"/>
                </a:moveTo>
                <a:cubicBezTo>
                  <a:pt x="113" y="1"/>
                  <a:pt x="1" y="113"/>
                  <a:pt x="1" y="251"/>
                </a:cubicBezTo>
                <a:cubicBezTo>
                  <a:pt x="1" y="389"/>
                  <a:pt x="113" y="501"/>
                  <a:pt x="251" y="501"/>
                </a:cubicBezTo>
                <a:cubicBezTo>
                  <a:pt x="389" y="501"/>
                  <a:pt x="501" y="389"/>
                  <a:pt x="501" y="251"/>
                </a:cubicBezTo>
                <a:cubicBezTo>
                  <a:pt x="501" y="113"/>
                  <a:pt x="389" y="1"/>
                  <a:pt x="251" y="1"/>
                </a:cubicBezTo>
                <a:close/>
              </a:path>
            </a:pathLst>
          </a:custGeom>
          <a:solidFill>
            <a:srgbClr val="DEA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3"/>
          <p:cNvSpPr/>
          <p:nvPr/>
        </p:nvSpPr>
        <p:spPr>
          <a:xfrm>
            <a:off x="6953287" y="2825202"/>
            <a:ext cx="7743" cy="7743"/>
          </a:xfrm>
          <a:custGeom>
            <a:avLst/>
            <a:gdLst/>
            <a:ahLst/>
            <a:cxnLst/>
            <a:rect l="l" t="t" r="r" b="b"/>
            <a:pathLst>
              <a:path w="507" h="507" extrusionOk="0">
                <a:moveTo>
                  <a:pt x="254" y="0"/>
                </a:moveTo>
                <a:cubicBezTo>
                  <a:pt x="114" y="0"/>
                  <a:pt x="1" y="113"/>
                  <a:pt x="1" y="253"/>
                </a:cubicBezTo>
                <a:cubicBezTo>
                  <a:pt x="1" y="393"/>
                  <a:pt x="114" y="506"/>
                  <a:pt x="254" y="506"/>
                </a:cubicBezTo>
                <a:cubicBezTo>
                  <a:pt x="394" y="506"/>
                  <a:pt x="507" y="393"/>
                  <a:pt x="507" y="253"/>
                </a:cubicBezTo>
                <a:cubicBezTo>
                  <a:pt x="507" y="113"/>
                  <a:pt x="394" y="0"/>
                  <a:pt x="254" y="0"/>
                </a:cubicBezTo>
                <a:close/>
              </a:path>
            </a:pathLst>
          </a:custGeom>
          <a:solidFill>
            <a:srgbClr val="DEA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3"/>
          <p:cNvSpPr/>
          <p:nvPr/>
        </p:nvSpPr>
        <p:spPr>
          <a:xfrm>
            <a:off x="6936488" y="2862253"/>
            <a:ext cx="26009" cy="32256"/>
          </a:xfrm>
          <a:custGeom>
            <a:avLst/>
            <a:gdLst/>
            <a:ahLst/>
            <a:cxnLst/>
            <a:rect l="l" t="t" r="r" b="b"/>
            <a:pathLst>
              <a:path w="1703" h="2112" extrusionOk="0">
                <a:moveTo>
                  <a:pt x="927" y="0"/>
                </a:moveTo>
                <a:lnTo>
                  <a:pt x="1" y="1276"/>
                </a:lnTo>
                <a:lnTo>
                  <a:pt x="1061" y="2111"/>
                </a:lnTo>
                <a:lnTo>
                  <a:pt x="1702" y="471"/>
                </a:lnTo>
                <a:lnTo>
                  <a:pt x="927" y="0"/>
                </a:lnTo>
                <a:close/>
              </a:path>
            </a:pathLst>
          </a:custGeom>
          <a:solidFill>
            <a:srgbClr val="659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3"/>
          <p:cNvSpPr/>
          <p:nvPr/>
        </p:nvSpPr>
        <p:spPr>
          <a:xfrm>
            <a:off x="6907882" y="2865979"/>
            <a:ext cx="28621" cy="31339"/>
          </a:xfrm>
          <a:custGeom>
            <a:avLst/>
            <a:gdLst/>
            <a:ahLst/>
            <a:cxnLst/>
            <a:rect l="l" t="t" r="r" b="b"/>
            <a:pathLst>
              <a:path w="1874" h="2052" extrusionOk="0">
                <a:moveTo>
                  <a:pt x="477" y="0"/>
                </a:moveTo>
                <a:lnTo>
                  <a:pt x="0" y="392"/>
                </a:lnTo>
                <a:lnTo>
                  <a:pt x="988" y="2052"/>
                </a:lnTo>
                <a:lnTo>
                  <a:pt x="1874" y="1032"/>
                </a:lnTo>
                <a:lnTo>
                  <a:pt x="477" y="0"/>
                </a:lnTo>
                <a:close/>
              </a:path>
            </a:pathLst>
          </a:custGeom>
          <a:solidFill>
            <a:srgbClr val="659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3"/>
          <p:cNvSpPr/>
          <p:nvPr/>
        </p:nvSpPr>
        <p:spPr>
          <a:xfrm>
            <a:off x="6929752" y="2881725"/>
            <a:ext cx="15227" cy="16907"/>
          </a:xfrm>
          <a:custGeom>
            <a:avLst/>
            <a:gdLst/>
            <a:ahLst/>
            <a:cxnLst/>
            <a:rect l="l" t="t" r="r" b="b"/>
            <a:pathLst>
              <a:path w="997" h="1107" extrusionOk="0">
                <a:moveTo>
                  <a:pt x="442" y="1"/>
                </a:moveTo>
                <a:lnTo>
                  <a:pt x="0" y="512"/>
                </a:lnTo>
                <a:lnTo>
                  <a:pt x="506" y="1107"/>
                </a:lnTo>
                <a:lnTo>
                  <a:pt x="996" y="438"/>
                </a:lnTo>
                <a:lnTo>
                  <a:pt x="442" y="1"/>
                </a:lnTo>
                <a:close/>
              </a:path>
            </a:pathLst>
          </a:custGeom>
          <a:solidFill>
            <a:srgbClr val="2F4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3"/>
          <p:cNvSpPr/>
          <p:nvPr/>
        </p:nvSpPr>
        <p:spPr>
          <a:xfrm>
            <a:off x="6925705" y="2893195"/>
            <a:ext cx="29949" cy="82472"/>
          </a:xfrm>
          <a:custGeom>
            <a:avLst/>
            <a:gdLst/>
            <a:ahLst/>
            <a:cxnLst/>
            <a:rect l="l" t="t" r="r" b="b"/>
            <a:pathLst>
              <a:path w="1961" h="5400" extrusionOk="0">
                <a:moveTo>
                  <a:pt x="1032" y="0"/>
                </a:moveTo>
                <a:lnTo>
                  <a:pt x="518" y="57"/>
                </a:lnTo>
                <a:lnTo>
                  <a:pt x="1" y="4032"/>
                </a:lnTo>
                <a:lnTo>
                  <a:pt x="1032" y="5399"/>
                </a:lnTo>
                <a:lnTo>
                  <a:pt x="1960" y="3881"/>
                </a:lnTo>
                <a:lnTo>
                  <a:pt x="1032" y="0"/>
                </a:lnTo>
                <a:close/>
              </a:path>
            </a:pathLst>
          </a:custGeom>
          <a:solidFill>
            <a:srgbClr val="2F4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3"/>
          <p:cNvSpPr/>
          <p:nvPr/>
        </p:nvSpPr>
        <p:spPr>
          <a:xfrm>
            <a:off x="6935938" y="2994070"/>
            <a:ext cx="27139" cy="19686"/>
          </a:xfrm>
          <a:custGeom>
            <a:avLst/>
            <a:gdLst/>
            <a:ahLst/>
            <a:cxnLst/>
            <a:rect l="l" t="t" r="r" b="b"/>
            <a:pathLst>
              <a:path w="1777" h="1289" extrusionOk="0">
                <a:moveTo>
                  <a:pt x="1699" y="1"/>
                </a:moveTo>
                <a:lnTo>
                  <a:pt x="1" y="114"/>
                </a:lnTo>
                <a:lnTo>
                  <a:pt x="79" y="1289"/>
                </a:lnTo>
                <a:lnTo>
                  <a:pt x="1777" y="1176"/>
                </a:lnTo>
                <a:lnTo>
                  <a:pt x="1699" y="1"/>
                </a:lnTo>
                <a:close/>
              </a:path>
            </a:pathLst>
          </a:custGeom>
          <a:solidFill>
            <a:srgbClr val="A1C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3"/>
          <p:cNvSpPr/>
          <p:nvPr/>
        </p:nvSpPr>
        <p:spPr>
          <a:xfrm>
            <a:off x="6939374" y="2998117"/>
            <a:ext cx="20419" cy="12691"/>
          </a:xfrm>
          <a:custGeom>
            <a:avLst/>
            <a:gdLst/>
            <a:ahLst/>
            <a:cxnLst/>
            <a:rect l="l" t="t" r="r" b="b"/>
            <a:pathLst>
              <a:path w="1337" h="831" extrusionOk="0">
                <a:moveTo>
                  <a:pt x="1287" y="0"/>
                </a:moveTo>
                <a:lnTo>
                  <a:pt x="1" y="86"/>
                </a:lnTo>
                <a:lnTo>
                  <a:pt x="50" y="831"/>
                </a:lnTo>
                <a:lnTo>
                  <a:pt x="1337" y="746"/>
                </a:lnTo>
                <a:lnTo>
                  <a:pt x="1287" y="0"/>
                </a:lnTo>
                <a:close/>
              </a:path>
            </a:pathLst>
          </a:custGeom>
          <a:solidFill>
            <a:srgbClr val="192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3"/>
          <p:cNvSpPr/>
          <p:nvPr/>
        </p:nvSpPr>
        <p:spPr>
          <a:xfrm>
            <a:off x="6896871" y="2913186"/>
            <a:ext cx="24299" cy="22435"/>
          </a:xfrm>
          <a:custGeom>
            <a:avLst/>
            <a:gdLst/>
            <a:ahLst/>
            <a:cxnLst/>
            <a:rect l="l" t="t" r="r" b="b"/>
            <a:pathLst>
              <a:path w="1591" h="1469" extrusionOk="0">
                <a:moveTo>
                  <a:pt x="86" y="1"/>
                </a:moveTo>
                <a:cubicBezTo>
                  <a:pt x="0" y="1127"/>
                  <a:pt x="378" y="1468"/>
                  <a:pt x="781" y="1468"/>
                </a:cubicBezTo>
                <a:cubicBezTo>
                  <a:pt x="890" y="1468"/>
                  <a:pt x="1001" y="1443"/>
                  <a:pt x="1105" y="1402"/>
                </a:cubicBezTo>
                <a:cubicBezTo>
                  <a:pt x="1590" y="1206"/>
                  <a:pt x="1479" y="1"/>
                  <a:pt x="1479" y="1"/>
                </a:cubicBezTo>
                <a:close/>
              </a:path>
            </a:pathLst>
          </a:custGeom>
          <a:solidFill>
            <a:srgbClr val="659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3"/>
          <p:cNvSpPr/>
          <p:nvPr/>
        </p:nvSpPr>
        <p:spPr>
          <a:xfrm>
            <a:off x="6957075" y="2912957"/>
            <a:ext cx="24299" cy="22420"/>
          </a:xfrm>
          <a:custGeom>
            <a:avLst/>
            <a:gdLst/>
            <a:ahLst/>
            <a:cxnLst/>
            <a:rect l="l" t="t" r="r" b="b"/>
            <a:pathLst>
              <a:path w="1591" h="1468" extrusionOk="0">
                <a:moveTo>
                  <a:pt x="85" y="0"/>
                </a:moveTo>
                <a:cubicBezTo>
                  <a:pt x="1" y="1126"/>
                  <a:pt x="378" y="1468"/>
                  <a:pt x="780" y="1468"/>
                </a:cubicBezTo>
                <a:cubicBezTo>
                  <a:pt x="889" y="1468"/>
                  <a:pt x="1000" y="1442"/>
                  <a:pt x="1104" y="1401"/>
                </a:cubicBezTo>
                <a:cubicBezTo>
                  <a:pt x="1590" y="1205"/>
                  <a:pt x="1478" y="0"/>
                  <a:pt x="1478" y="0"/>
                </a:cubicBezTo>
                <a:close/>
              </a:path>
            </a:pathLst>
          </a:custGeom>
          <a:solidFill>
            <a:srgbClr val="659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3"/>
          <p:cNvSpPr/>
          <p:nvPr/>
        </p:nvSpPr>
        <p:spPr>
          <a:xfrm>
            <a:off x="6897268" y="2989732"/>
            <a:ext cx="22267" cy="35279"/>
          </a:xfrm>
          <a:custGeom>
            <a:avLst/>
            <a:gdLst/>
            <a:ahLst/>
            <a:cxnLst/>
            <a:rect l="l" t="t" r="r" b="b"/>
            <a:pathLst>
              <a:path w="1458" h="2310" extrusionOk="0">
                <a:moveTo>
                  <a:pt x="303" y="1"/>
                </a:moveTo>
                <a:cubicBezTo>
                  <a:pt x="299" y="1"/>
                  <a:pt x="296" y="4"/>
                  <a:pt x="296" y="8"/>
                </a:cubicBezTo>
                <a:lnTo>
                  <a:pt x="1" y="2144"/>
                </a:lnTo>
                <a:cubicBezTo>
                  <a:pt x="1" y="2148"/>
                  <a:pt x="3" y="2151"/>
                  <a:pt x="7" y="2151"/>
                </a:cubicBezTo>
                <a:lnTo>
                  <a:pt x="1154" y="2310"/>
                </a:lnTo>
                <a:cubicBezTo>
                  <a:pt x="1158" y="2310"/>
                  <a:pt x="1162" y="2307"/>
                  <a:pt x="1162" y="2304"/>
                </a:cubicBezTo>
                <a:lnTo>
                  <a:pt x="1457" y="167"/>
                </a:lnTo>
                <a:cubicBezTo>
                  <a:pt x="1457" y="164"/>
                  <a:pt x="1454" y="159"/>
                  <a:pt x="1450" y="159"/>
                </a:cubicBezTo>
                <a:lnTo>
                  <a:pt x="303" y="1"/>
                </a:lnTo>
                <a:close/>
              </a:path>
            </a:pathLst>
          </a:custGeom>
          <a:solidFill>
            <a:srgbClr val="30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3"/>
          <p:cNvSpPr/>
          <p:nvPr/>
        </p:nvSpPr>
        <p:spPr>
          <a:xfrm>
            <a:off x="6912999" y="2978232"/>
            <a:ext cx="4444" cy="19717"/>
          </a:xfrm>
          <a:custGeom>
            <a:avLst/>
            <a:gdLst/>
            <a:ahLst/>
            <a:cxnLst/>
            <a:rect l="l" t="t" r="r" b="b"/>
            <a:pathLst>
              <a:path w="291" h="1291" extrusionOk="0">
                <a:moveTo>
                  <a:pt x="179" y="1"/>
                </a:moveTo>
                <a:cubicBezTo>
                  <a:pt x="178" y="1"/>
                  <a:pt x="178" y="1"/>
                  <a:pt x="178" y="1"/>
                </a:cubicBezTo>
                <a:lnTo>
                  <a:pt x="2" y="1274"/>
                </a:lnTo>
                <a:cubicBezTo>
                  <a:pt x="0" y="1275"/>
                  <a:pt x="2" y="1275"/>
                  <a:pt x="2" y="1275"/>
                </a:cubicBezTo>
                <a:lnTo>
                  <a:pt x="112" y="1291"/>
                </a:lnTo>
                <a:lnTo>
                  <a:pt x="289" y="19"/>
                </a:lnTo>
                <a:cubicBezTo>
                  <a:pt x="290" y="17"/>
                  <a:pt x="289" y="17"/>
                  <a:pt x="289" y="17"/>
                </a:cubicBezTo>
                <a:lnTo>
                  <a:pt x="180" y="1"/>
                </a:lnTo>
                <a:cubicBezTo>
                  <a:pt x="179" y="1"/>
                  <a:pt x="179" y="1"/>
                  <a:pt x="179" y="1"/>
                </a:cubicBezTo>
                <a:close/>
              </a:path>
            </a:pathLst>
          </a:custGeom>
          <a:solidFill>
            <a:srgbClr val="30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3"/>
          <p:cNvSpPr/>
          <p:nvPr/>
        </p:nvSpPr>
        <p:spPr>
          <a:xfrm>
            <a:off x="6903026" y="2995078"/>
            <a:ext cx="12386" cy="12355"/>
          </a:xfrm>
          <a:custGeom>
            <a:avLst/>
            <a:gdLst/>
            <a:ahLst/>
            <a:cxnLst/>
            <a:rect l="l" t="t" r="r" b="b"/>
            <a:pathLst>
              <a:path w="811" h="809" extrusionOk="0">
                <a:moveTo>
                  <a:pt x="406" y="0"/>
                </a:moveTo>
                <a:cubicBezTo>
                  <a:pt x="182" y="0"/>
                  <a:pt x="1" y="181"/>
                  <a:pt x="1" y="405"/>
                </a:cubicBezTo>
                <a:cubicBezTo>
                  <a:pt x="1" y="628"/>
                  <a:pt x="182" y="809"/>
                  <a:pt x="406" y="809"/>
                </a:cubicBezTo>
                <a:cubicBezTo>
                  <a:pt x="629" y="809"/>
                  <a:pt x="811" y="628"/>
                  <a:pt x="811" y="405"/>
                </a:cubicBezTo>
                <a:cubicBezTo>
                  <a:pt x="811" y="181"/>
                  <a:pt x="629" y="0"/>
                  <a:pt x="406" y="0"/>
                </a:cubicBezTo>
                <a:close/>
              </a:path>
            </a:pathLst>
          </a:custGeom>
          <a:solidFill>
            <a:srgbClr val="4A4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3"/>
          <p:cNvSpPr/>
          <p:nvPr/>
        </p:nvSpPr>
        <p:spPr>
          <a:xfrm>
            <a:off x="6901926" y="3007876"/>
            <a:ext cx="12386" cy="2719"/>
          </a:xfrm>
          <a:custGeom>
            <a:avLst/>
            <a:gdLst/>
            <a:ahLst/>
            <a:cxnLst/>
            <a:rect l="l" t="t" r="r" b="b"/>
            <a:pathLst>
              <a:path w="811" h="178" extrusionOk="0">
                <a:moveTo>
                  <a:pt x="10" y="0"/>
                </a:moveTo>
                <a:lnTo>
                  <a:pt x="0" y="67"/>
                </a:lnTo>
                <a:lnTo>
                  <a:pt x="801" y="177"/>
                </a:lnTo>
                <a:lnTo>
                  <a:pt x="810" y="111"/>
                </a:lnTo>
                <a:lnTo>
                  <a:pt x="10" y="0"/>
                </a:lnTo>
                <a:close/>
              </a:path>
            </a:pathLst>
          </a:custGeom>
          <a:solidFill>
            <a:srgbClr val="4A49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3"/>
          <p:cNvSpPr/>
          <p:nvPr/>
        </p:nvSpPr>
        <p:spPr>
          <a:xfrm>
            <a:off x="6884958" y="2765562"/>
            <a:ext cx="82151" cy="52140"/>
          </a:xfrm>
          <a:custGeom>
            <a:avLst/>
            <a:gdLst/>
            <a:ahLst/>
            <a:cxnLst/>
            <a:rect l="l" t="t" r="r" b="b"/>
            <a:pathLst>
              <a:path w="5379" h="3414" extrusionOk="0">
                <a:moveTo>
                  <a:pt x="3498" y="0"/>
                </a:moveTo>
                <a:cubicBezTo>
                  <a:pt x="2696" y="0"/>
                  <a:pt x="1404" y="1095"/>
                  <a:pt x="710" y="1861"/>
                </a:cubicBezTo>
                <a:cubicBezTo>
                  <a:pt x="1" y="2643"/>
                  <a:pt x="1038" y="3414"/>
                  <a:pt x="1038" y="3414"/>
                </a:cubicBezTo>
                <a:lnTo>
                  <a:pt x="4773" y="2234"/>
                </a:lnTo>
                <a:cubicBezTo>
                  <a:pt x="5379" y="1380"/>
                  <a:pt x="4375" y="88"/>
                  <a:pt x="3582" y="5"/>
                </a:cubicBezTo>
                <a:cubicBezTo>
                  <a:pt x="3555" y="2"/>
                  <a:pt x="3527" y="0"/>
                  <a:pt x="3498" y="0"/>
                </a:cubicBezTo>
                <a:close/>
              </a:path>
            </a:pathLst>
          </a:custGeom>
          <a:solidFill>
            <a:srgbClr val="192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3"/>
          <p:cNvSpPr/>
          <p:nvPr/>
        </p:nvSpPr>
        <p:spPr>
          <a:xfrm>
            <a:off x="6914846" y="2794412"/>
            <a:ext cx="68650" cy="25688"/>
          </a:xfrm>
          <a:custGeom>
            <a:avLst/>
            <a:gdLst/>
            <a:ahLst/>
            <a:cxnLst/>
            <a:rect l="l" t="t" r="r" b="b"/>
            <a:pathLst>
              <a:path w="4495" h="1682" extrusionOk="0">
                <a:moveTo>
                  <a:pt x="1743" y="0"/>
                </a:moveTo>
                <a:cubicBezTo>
                  <a:pt x="585" y="0"/>
                  <a:pt x="0" y="940"/>
                  <a:pt x="0" y="940"/>
                </a:cubicBezTo>
                <a:cubicBezTo>
                  <a:pt x="0" y="940"/>
                  <a:pt x="771" y="1681"/>
                  <a:pt x="1846" y="1681"/>
                </a:cubicBezTo>
                <a:cubicBezTo>
                  <a:pt x="1982" y="1681"/>
                  <a:pt x="2122" y="1670"/>
                  <a:pt x="2267" y="1643"/>
                </a:cubicBezTo>
                <a:cubicBezTo>
                  <a:pt x="3556" y="1407"/>
                  <a:pt x="4494" y="916"/>
                  <a:pt x="2700" y="199"/>
                </a:cubicBezTo>
                <a:cubicBezTo>
                  <a:pt x="2347" y="57"/>
                  <a:pt x="2027" y="0"/>
                  <a:pt x="1743" y="0"/>
                </a:cubicBezTo>
                <a:close/>
              </a:path>
            </a:pathLst>
          </a:custGeom>
          <a:solidFill>
            <a:srgbClr val="192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3"/>
          <p:cNvSpPr/>
          <p:nvPr/>
        </p:nvSpPr>
        <p:spPr>
          <a:xfrm>
            <a:off x="6900796" y="2793145"/>
            <a:ext cx="59746" cy="24558"/>
          </a:xfrm>
          <a:custGeom>
            <a:avLst/>
            <a:gdLst/>
            <a:ahLst/>
            <a:cxnLst/>
            <a:rect l="l" t="t" r="r" b="b"/>
            <a:pathLst>
              <a:path w="3912" h="1608" extrusionOk="0">
                <a:moveTo>
                  <a:pt x="3912" y="1"/>
                </a:moveTo>
                <a:lnTo>
                  <a:pt x="1" y="1608"/>
                </a:lnTo>
                <a:lnTo>
                  <a:pt x="3826" y="368"/>
                </a:lnTo>
                <a:lnTo>
                  <a:pt x="3912" y="1"/>
                </a:lnTo>
                <a:close/>
              </a:path>
            </a:pathLst>
          </a:custGeom>
          <a:solidFill>
            <a:srgbClr val="142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3"/>
          <p:cNvSpPr/>
          <p:nvPr/>
        </p:nvSpPr>
        <p:spPr>
          <a:xfrm>
            <a:off x="6933968" y="2775535"/>
            <a:ext cx="24161" cy="20465"/>
          </a:xfrm>
          <a:custGeom>
            <a:avLst/>
            <a:gdLst/>
            <a:ahLst/>
            <a:cxnLst/>
            <a:rect l="l" t="t" r="r" b="b"/>
            <a:pathLst>
              <a:path w="1582" h="1340" extrusionOk="0">
                <a:moveTo>
                  <a:pt x="252" y="1"/>
                </a:moveTo>
                <a:cubicBezTo>
                  <a:pt x="252" y="1"/>
                  <a:pt x="252" y="1"/>
                  <a:pt x="252" y="1"/>
                </a:cubicBezTo>
                <a:cubicBezTo>
                  <a:pt x="252" y="1"/>
                  <a:pt x="252" y="1"/>
                  <a:pt x="252" y="1"/>
                </a:cubicBezTo>
                <a:lnTo>
                  <a:pt x="252" y="1"/>
                </a:lnTo>
                <a:cubicBezTo>
                  <a:pt x="252" y="1"/>
                  <a:pt x="252" y="1"/>
                  <a:pt x="252" y="1"/>
                </a:cubicBezTo>
                <a:close/>
                <a:moveTo>
                  <a:pt x="252" y="1"/>
                </a:moveTo>
                <a:lnTo>
                  <a:pt x="252" y="1"/>
                </a:lnTo>
                <a:cubicBezTo>
                  <a:pt x="252" y="2"/>
                  <a:pt x="270" y="357"/>
                  <a:pt x="1" y="467"/>
                </a:cubicBezTo>
                <a:cubicBezTo>
                  <a:pt x="1" y="467"/>
                  <a:pt x="208" y="1339"/>
                  <a:pt x="696" y="1339"/>
                </a:cubicBezTo>
                <a:cubicBezTo>
                  <a:pt x="770" y="1339"/>
                  <a:pt x="850" y="1320"/>
                  <a:pt x="936" y="1274"/>
                </a:cubicBezTo>
                <a:cubicBezTo>
                  <a:pt x="1581" y="933"/>
                  <a:pt x="787" y="51"/>
                  <a:pt x="787" y="51"/>
                </a:cubicBezTo>
                <a:cubicBezTo>
                  <a:pt x="787" y="51"/>
                  <a:pt x="682" y="133"/>
                  <a:pt x="541" y="133"/>
                </a:cubicBezTo>
                <a:cubicBezTo>
                  <a:pt x="453" y="133"/>
                  <a:pt x="352" y="102"/>
                  <a:pt x="252" y="1"/>
                </a:cubicBezTo>
                <a:close/>
              </a:path>
            </a:pathLst>
          </a:custGeom>
          <a:solidFill>
            <a:srgbClr val="FFA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3"/>
          <p:cNvSpPr/>
          <p:nvPr/>
        </p:nvSpPr>
        <p:spPr>
          <a:xfrm>
            <a:off x="6938015" y="2780988"/>
            <a:ext cx="10049" cy="10003"/>
          </a:xfrm>
          <a:custGeom>
            <a:avLst/>
            <a:gdLst/>
            <a:ahLst/>
            <a:cxnLst/>
            <a:rect l="l" t="t" r="r" b="b"/>
            <a:pathLst>
              <a:path w="658" h="655" extrusionOk="0">
                <a:moveTo>
                  <a:pt x="181" y="0"/>
                </a:moveTo>
                <a:lnTo>
                  <a:pt x="187" y="233"/>
                </a:lnTo>
                <a:lnTo>
                  <a:pt x="0" y="370"/>
                </a:lnTo>
                <a:lnTo>
                  <a:pt x="223" y="434"/>
                </a:lnTo>
                <a:lnTo>
                  <a:pt x="296" y="655"/>
                </a:lnTo>
                <a:lnTo>
                  <a:pt x="425" y="463"/>
                </a:lnTo>
                <a:lnTo>
                  <a:pt x="658" y="462"/>
                </a:lnTo>
                <a:lnTo>
                  <a:pt x="517" y="279"/>
                </a:lnTo>
                <a:lnTo>
                  <a:pt x="586" y="57"/>
                </a:lnTo>
                <a:lnTo>
                  <a:pt x="368" y="136"/>
                </a:lnTo>
                <a:lnTo>
                  <a:pt x="181" y="0"/>
                </a:lnTo>
                <a:close/>
              </a:path>
            </a:pathLst>
          </a:custGeom>
          <a:solidFill>
            <a:srgbClr val="E88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3"/>
          <p:cNvSpPr/>
          <p:nvPr/>
        </p:nvSpPr>
        <p:spPr>
          <a:xfrm>
            <a:off x="6274929" y="3255962"/>
            <a:ext cx="74881" cy="34562"/>
          </a:xfrm>
          <a:custGeom>
            <a:avLst/>
            <a:gdLst/>
            <a:ahLst/>
            <a:cxnLst/>
            <a:rect l="l" t="t" r="r" b="b"/>
            <a:pathLst>
              <a:path w="4903" h="2263" extrusionOk="0">
                <a:moveTo>
                  <a:pt x="10" y="1"/>
                </a:moveTo>
                <a:cubicBezTo>
                  <a:pt x="5" y="1"/>
                  <a:pt x="0" y="5"/>
                  <a:pt x="0" y="10"/>
                </a:cubicBezTo>
                <a:lnTo>
                  <a:pt x="0" y="2254"/>
                </a:lnTo>
                <a:cubicBezTo>
                  <a:pt x="0" y="2259"/>
                  <a:pt x="5" y="2262"/>
                  <a:pt x="10" y="2262"/>
                </a:cubicBezTo>
                <a:lnTo>
                  <a:pt x="4893" y="2262"/>
                </a:lnTo>
                <a:cubicBezTo>
                  <a:pt x="4898" y="2262"/>
                  <a:pt x="4903" y="2259"/>
                  <a:pt x="4903" y="2254"/>
                </a:cubicBezTo>
                <a:lnTo>
                  <a:pt x="4903" y="10"/>
                </a:lnTo>
                <a:cubicBezTo>
                  <a:pt x="4903" y="5"/>
                  <a:pt x="4898" y="1"/>
                  <a:pt x="4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3"/>
          <p:cNvSpPr/>
          <p:nvPr/>
        </p:nvSpPr>
        <p:spPr>
          <a:xfrm>
            <a:off x="6529995" y="2612929"/>
            <a:ext cx="328435" cy="941229"/>
          </a:xfrm>
          <a:custGeom>
            <a:avLst/>
            <a:gdLst/>
            <a:ahLst/>
            <a:cxnLst/>
            <a:rect l="l" t="t" r="r" b="b"/>
            <a:pathLst>
              <a:path w="21505" h="61629" extrusionOk="0">
                <a:moveTo>
                  <a:pt x="3155" y="1"/>
                </a:moveTo>
                <a:cubicBezTo>
                  <a:pt x="1" y="1"/>
                  <a:pt x="3206" y="14489"/>
                  <a:pt x="4113" y="16868"/>
                </a:cubicBezTo>
                <a:cubicBezTo>
                  <a:pt x="5021" y="19259"/>
                  <a:pt x="8899" y="56687"/>
                  <a:pt x="8899" y="56687"/>
                </a:cubicBezTo>
                <a:lnTo>
                  <a:pt x="19141" y="61628"/>
                </a:lnTo>
                <a:cubicBezTo>
                  <a:pt x="19141" y="61628"/>
                  <a:pt x="14848" y="51406"/>
                  <a:pt x="17913" y="39193"/>
                </a:cubicBezTo>
                <a:cubicBezTo>
                  <a:pt x="19179" y="34149"/>
                  <a:pt x="21504" y="27410"/>
                  <a:pt x="16640" y="19714"/>
                </a:cubicBezTo>
                <a:cubicBezTo>
                  <a:pt x="11062" y="10891"/>
                  <a:pt x="6424" y="129"/>
                  <a:pt x="3197" y="2"/>
                </a:cubicBezTo>
                <a:cubicBezTo>
                  <a:pt x="3183" y="1"/>
                  <a:pt x="3169" y="1"/>
                  <a:pt x="3155" y="1"/>
                </a:cubicBezTo>
                <a:close/>
              </a:path>
            </a:pathLst>
          </a:custGeom>
          <a:solidFill>
            <a:srgbClr val="E9B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3"/>
          <p:cNvSpPr/>
          <p:nvPr/>
        </p:nvSpPr>
        <p:spPr>
          <a:xfrm>
            <a:off x="6591665" y="2756949"/>
            <a:ext cx="182613" cy="491316"/>
          </a:xfrm>
          <a:custGeom>
            <a:avLst/>
            <a:gdLst/>
            <a:ahLst/>
            <a:cxnLst/>
            <a:rect l="l" t="t" r="r" b="b"/>
            <a:pathLst>
              <a:path w="11957" h="32170" extrusionOk="0">
                <a:moveTo>
                  <a:pt x="649" y="1"/>
                </a:moveTo>
                <a:lnTo>
                  <a:pt x="1" y="5510"/>
                </a:lnTo>
                <a:cubicBezTo>
                  <a:pt x="1" y="5510"/>
                  <a:pt x="5305" y="32170"/>
                  <a:pt x="8336" y="32170"/>
                </a:cubicBezTo>
                <a:cubicBezTo>
                  <a:pt x="8674" y="32170"/>
                  <a:pt x="8984" y="31839"/>
                  <a:pt x="9255" y="31102"/>
                </a:cubicBezTo>
                <a:cubicBezTo>
                  <a:pt x="11957" y="23759"/>
                  <a:pt x="7311" y="17631"/>
                  <a:pt x="7161" y="12489"/>
                </a:cubicBezTo>
                <a:cubicBezTo>
                  <a:pt x="7012" y="7346"/>
                  <a:pt x="649" y="1"/>
                  <a:pt x="649" y="1"/>
                </a:cubicBezTo>
                <a:close/>
              </a:path>
            </a:pathLst>
          </a:custGeom>
          <a:solidFill>
            <a:srgbClr val="C580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3"/>
          <p:cNvSpPr/>
          <p:nvPr/>
        </p:nvSpPr>
        <p:spPr>
          <a:xfrm>
            <a:off x="5907365" y="2371211"/>
            <a:ext cx="736272" cy="968506"/>
          </a:xfrm>
          <a:custGeom>
            <a:avLst/>
            <a:gdLst/>
            <a:ahLst/>
            <a:cxnLst/>
            <a:rect l="l" t="t" r="r" b="b"/>
            <a:pathLst>
              <a:path w="48209" h="63415" extrusionOk="0">
                <a:moveTo>
                  <a:pt x="3708" y="1"/>
                </a:moveTo>
                <a:cubicBezTo>
                  <a:pt x="1661" y="1"/>
                  <a:pt x="1" y="1644"/>
                  <a:pt x="1" y="3675"/>
                </a:cubicBezTo>
                <a:lnTo>
                  <a:pt x="1" y="59739"/>
                </a:lnTo>
                <a:cubicBezTo>
                  <a:pt x="1" y="61771"/>
                  <a:pt x="1661" y="63415"/>
                  <a:pt x="3708" y="63415"/>
                </a:cubicBezTo>
                <a:lnTo>
                  <a:pt x="44500" y="63415"/>
                </a:lnTo>
                <a:cubicBezTo>
                  <a:pt x="46548" y="63415"/>
                  <a:pt x="48209" y="61769"/>
                  <a:pt x="48209" y="59739"/>
                </a:cubicBezTo>
                <a:lnTo>
                  <a:pt x="48209" y="3675"/>
                </a:lnTo>
                <a:cubicBezTo>
                  <a:pt x="48209" y="1644"/>
                  <a:pt x="46548" y="1"/>
                  <a:pt x="44500" y="1"/>
                </a:cubicBezTo>
                <a:close/>
              </a:path>
            </a:pathLst>
          </a:custGeom>
          <a:solidFill>
            <a:srgbClr val="728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3"/>
          <p:cNvSpPr/>
          <p:nvPr/>
        </p:nvSpPr>
        <p:spPr>
          <a:xfrm>
            <a:off x="5937086" y="2371211"/>
            <a:ext cx="736302" cy="968506"/>
          </a:xfrm>
          <a:custGeom>
            <a:avLst/>
            <a:gdLst/>
            <a:ahLst/>
            <a:cxnLst/>
            <a:rect l="l" t="t" r="r" b="b"/>
            <a:pathLst>
              <a:path w="48211" h="63415" extrusionOk="0">
                <a:moveTo>
                  <a:pt x="3710" y="1"/>
                </a:moveTo>
                <a:cubicBezTo>
                  <a:pt x="1662" y="1"/>
                  <a:pt x="1" y="1644"/>
                  <a:pt x="1" y="3675"/>
                </a:cubicBezTo>
                <a:lnTo>
                  <a:pt x="1" y="59739"/>
                </a:lnTo>
                <a:cubicBezTo>
                  <a:pt x="1" y="61771"/>
                  <a:pt x="1662" y="63415"/>
                  <a:pt x="3710" y="63415"/>
                </a:cubicBezTo>
                <a:lnTo>
                  <a:pt x="44501" y="63415"/>
                </a:lnTo>
                <a:cubicBezTo>
                  <a:pt x="46549" y="63415"/>
                  <a:pt x="48211" y="61769"/>
                  <a:pt x="48211" y="59739"/>
                </a:cubicBezTo>
                <a:lnTo>
                  <a:pt x="48210" y="59739"/>
                </a:lnTo>
                <a:lnTo>
                  <a:pt x="48210" y="3675"/>
                </a:lnTo>
                <a:cubicBezTo>
                  <a:pt x="48210" y="1644"/>
                  <a:pt x="46548" y="1"/>
                  <a:pt x="44500" y="1"/>
                </a:cubicBezTo>
                <a:close/>
              </a:path>
            </a:pathLst>
          </a:custGeom>
          <a:solidFill>
            <a:srgbClr val="8FA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3"/>
          <p:cNvSpPr/>
          <p:nvPr/>
        </p:nvSpPr>
        <p:spPr>
          <a:xfrm>
            <a:off x="6030126" y="2457699"/>
            <a:ext cx="578843" cy="756004"/>
          </a:xfrm>
          <a:custGeom>
            <a:avLst/>
            <a:gdLst/>
            <a:ahLst/>
            <a:cxnLst/>
            <a:rect l="l" t="t" r="r" b="b"/>
            <a:pathLst>
              <a:path w="37901" h="49501" extrusionOk="0">
                <a:moveTo>
                  <a:pt x="3569" y="1"/>
                </a:moveTo>
                <a:cubicBezTo>
                  <a:pt x="1597" y="1"/>
                  <a:pt x="0" y="1600"/>
                  <a:pt x="0" y="3574"/>
                </a:cubicBezTo>
                <a:lnTo>
                  <a:pt x="0" y="45928"/>
                </a:lnTo>
                <a:cubicBezTo>
                  <a:pt x="0" y="47900"/>
                  <a:pt x="1599" y="49501"/>
                  <a:pt x="3569" y="49501"/>
                </a:cubicBezTo>
                <a:lnTo>
                  <a:pt x="34331" y="49501"/>
                </a:lnTo>
                <a:cubicBezTo>
                  <a:pt x="36302" y="49501"/>
                  <a:pt x="37900" y="47900"/>
                  <a:pt x="37900" y="45928"/>
                </a:cubicBezTo>
                <a:lnTo>
                  <a:pt x="37900" y="3574"/>
                </a:lnTo>
                <a:cubicBezTo>
                  <a:pt x="37900" y="1600"/>
                  <a:pt x="36302" y="1"/>
                  <a:pt x="34331" y="1"/>
                </a:cubicBezTo>
                <a:close/>
              </a:path>
            </a:pathLst>
          </a:custGeom>
          <a:solidFill>
            <a:srgbClr val="C8D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3"/>
          <p:cNvSpPr/>
          <p:nvPr/>
        </p:nvSpPr>
        <p:spPr>
          <a:xfrm>
            <a:off x="6149358" y="2407987"/>
            <a:ext cx="283137" cy="14921"/>
          </a:xfrm>
          <a:custGeom>
            <a:avLst/>
            <a:gdLst/>
            <a:ahLst/>
            <a:cxnLst/>
            <a:rect l="l" t="t" r="r" b="b"/>
            <a:pathLst>
              <a:path w="18539" h="977" extrusionOk="0">
                <a:moveTo>
                  <a:pt x="18049" y="0"/>
                </a:moveTo>
                <a:cubicBezTo>
                  <a:pt x="18048" y="0"/>
                  <a:pt x="18047" y="0"/>
                  <a:pt x="18045" y="0"/>
                </a:cubicBezTo>
                <a:lnTo>
                  <a:pt x="493" y="0"/>
                </a:lnTo>
                <a:cubicBezTo>
                  <a:pt x="221" y="0"/>
                  <a:pt x="0" y="217"/>
                  <a:pt x="0" y="487"/>
                </a:cubicBezTo>
                <a:cubicBezTo>
                  <a:pt x="0" y="758"/>
                  <a:pt x="220" y="977"/>
                  <a:pt x="493" y="977"/>
                </a:cubicBezTo>
                <a:lnTo>
                  <a:pt x="18046" y="977"/>
                </a:lnTo>
                <a:cubicBezTo>
                  <a:pt x="18319" y="977"/>
                  <a:pt x="18539" y="758"/>
                  <a:pt x="18539" y="487"/>
                </a:cubicBezTo>
                <a:cubicBezTo>
                  <a:pt x="18539" y="217"/>
                  <a:pt x="18320" y="0"/>
                  <a:pt x="18049" y="0"/>
                </a:cubicBezTo>
                <a:close/>
              </a:path>
            </a:pathLst>
          </a:custGeom>
          <a:solidFill>
            <a:srgbClr val="728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3"/>
          <p:cNvSpPr/>
          <p:nvPr/>
        </p:nvSpPr>
        <p:spPr>
          <a:xfrm>
            <a:off x="5736207" y="1927270"/>
            <a:ext cx="1814831" cy="1942693"/>
          </a:xfrm>
          <a:custGeom>
            <a:avLst/>
            <a:gdLst/>
            <a:ahLst/>
            <a:cxnLst/>
            <a:rect l="l" t="t" r="r" b="b"/>
            <a:pathLst>
              <a:path w="118830" h="127202" extrusionOk="0">
                <a:moveTo>
                  <a:pt x="1" y="0"/>
                </a:moveTo>
                <a:lnTo>
                  <a:pt x="1" y="127202"/>
                </a:lnTo>
                <a:lnTo>
                  <a:pt x="118830" y="127202"/>
                </a:lnTo>
                <a:lnTo>
                  <a:pt x="1188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3"/>
          <p:cNvSpPr/>
          <p:nvPr/>
        </p:nvSpPr>
        <p:spPr>
          <a:xfrm>
            <a:off x="6356072" y="1927255"/>
            <a:ext cx="458175" cy="1942662"/>
          </a:xfrm>
          <a:custGeom>
            <a:avLst/>
            <a:gdLst/>
            <a:ahLst/>
            <a:cxnLst/>
            <a:rect l="l" t="t" r="r" b="b"/>
            <a:pathLst>
              <a:path w="30000" h="127200" extrusionOk="0">
                <a:moveTo>
                  <a:pt x="0" y="0"/>
                </a:moveTo>
                <a:cubicBezTo>
                  <a:pt x="138" y="153"/>
                  <a:pt x="12231" y="13573"/>
                  <a:pt x="15196" y="24551"/>
                </a:cubicBezTo>
                <a:cubicBezTo>
                  <a:pt x="17604" y="33469"/>
                  <a:pt x="17657" y="47654"/>
                  <a:pt x="17692" y="58011"/>
                </a:cubicBezTo>
                <a:cubicBezTo>
                  <a:pt x="17703" y="60706"/>
                  <a:pt x="17710" y="63252"/>
                  <a:pt x="17760" y="65395"/>
                </a:cubicBezTo>
                <a:cubicBezTo>
                  <a:pt x="17770" y="65914"/>
                  <a:pt x="17782" y="66524"/>
                  <a:pt x="17797" y="67214"/>
                </a:cubicBezTo>
                <a:cubicBezTo>
                  <a:pt x="18063" y="80773"/>
                  <a:pt x="18827" y="115461"/>
                  <a:pt x="26689" y="127160"/>
                </a:cubicBezTo>
                <a:lnTo>
                  <a:pt x="29999" y="127200"/>
                </a:lnTo>
                <a:cubicBezTo>
                  <a:pt x="26689" y="122529"/>
                  <a:pt x="24547" y="116404"/>
                  <a:pt x="22490" y="100334"/>
                </a:cubicBezTo>
                <a:cubicBezTo>
                  <a:pt x="20800" y="87141"/>
                  <a:pt x="20538" y="73641"/>
                  <a:pt x="20409" y="67151"/>
                </a:cubicBezTo>
                <a:cubicBezTo>
                  <a:pt x="20397" y="66460"/>
                  <a:pt x="20385" y="65849"/>
                  <a:pt x="20374" y="65324"/>
                </a:cubicBezTo>
                <a:cubicBezTo>
                  <a:pt x="20328" y="63211"/>
                  <a:pt x="20318" y="60681"/>
                  <a:pt x="20306" y="57999"/>
                </a:cubicBezTo>
                <a:cubicBezTo>
                  <a:pt x="20269" y="47477"/>
                  <a:pt x="20219" y="33064"/>
                  <a:pt x="17708" y="23770"/>
                </a:cubicBezTo>
                <a:cubicBezTo>
                  <a:pt x="14565" y="12128"/>
                  <a:pt x="4095" y="632"/>
                  <a:pt x="3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3"/>
          <p:cNvSpPr/>
          <p:nvPr/>
        </p:nvSpPr>
        <p:spPr>
          <a:xfrm>
            <a:off x="6681880" y="3540749"/>
            <a:ext cx="253890" cy="329214"/>
          </a:xfrm>
          <a:custGeom>
            <a:avLst/>
            <a:gdLst/>
            <a:ahLst/>
            <a:cxnLst/>
            <a:rect l="l" t="t" r="r" b="b"/>
            <a:pathLst>
              <a:path w="16624" h="21556" extrusionOk="0">
                <a:moveTo>
                  <a:pt x="1560" y="0"/>
                </a:moveTo>
                <a:lnTo>
                  <a:pt x="1" y="2249"/>
                </a:lnTo>
                <a:cubicBezTo>
                  <a:pt x="120" y="2339"/>
                  <a:pt x="10927" y="9229"/>
                  <a:pt x="13859" y="21556"/>
                </a:cubicBezTo>
                <a:lnTo>
                  <a:pt x="16623" y="21556"/>
                </a:lnTo>
                <a:cubicBezTo>
                  <a:pt x="13452" y="8253"/>
                  <a:pt x="2062" y="395"/>
                  <a:pt x="1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3"/>
          <p:cNvSpPr/>
          <p:nvPr/>
        </p:nvSpPr>
        <p:spPr>
          <a:xfrm>
            <a:off x="6628395" y="3649611"/>
            <a:ext cx="102876" cy="220367"/>
          </a:xfrm>
          <a:custGeom>
            <a:avLst/>
            <a:gdLst/>
            <a:ahLst/>
            <a:cxnLst/>
            <a:rect l="l" t="t" r="r" b="b"/>
            <a:pathLst>
              <a:path w="6736" h="14429" extrusionOk="0">
                <a:moveTo>
                  <a:pt x="4457" y="0"/>
                </a:moveTo>
                <a:cubicBezTo>
                  <a:pt x="4203" y="482"/>
                  <a:pt x="996" y="7176"/>
                  <a:pt x="0" y="14385"/>
                </a:cubicBezTo>
                <a:lnTo>
                  <a:pt x="2650" y="14429"/>
                </a:lnTo>
                <a:cubicBezTo>
                  <a:pt x="3365" y="7859"/>
                  <a:pt x="6674" y="1490"/>
                  <a:pt x="6736" y="1373"/>
                </a:cubicBezTo>
                <a:lnTo>
                  <a:pt x="6046" y="960"/>
                </a:lnTo>
                <a:lnTo>
                  <a:pt x="44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3"/>
          <p:cNvSpPr/>
          <p:nvPr/>
        </p:nvSpPr>
        <p:spPr>
          <a:xfrm>
            <a:off x="6181950" y="2287808"/>
            <a:ext cx="188295" cy="1582155"/>
          </a:xfrm>
          <a:custGeom>
            <a:avLst/>
            <a:gdLst/>
            <a:ahLst/>
            <a:cxnLst/>
            <a:rect l="l" t="t" r="r" b="b"/>
            <a:pathLst>
              <a:path w="12329" h="103595" extrusionOk="0">
                <a:moveTo>
                  <a:pt x="1246" y="1"/>
                </a:moveTo>
                <a:lnTo>
                  <a:pt x="0" y="2459"/>
                </a:lnTo>
                <a:cubicBezTo>
                  <a:pt x="23" y="2474"/>
                  <a:pt x="2380" y="3953"/>
                  <a:pt x="4427" y="8897"/>
                </a:cubicBezTo>
                <a:cubicBezTo>
                  <a:pt x="6347" y="13547"/>
                  <a:pt x="8364" y="22248"/>
                  <a:pt x="7065" y="37318"/>
                </a:cubicBezTo>
                <a:cubicBezTo>
                  <a:pt x="6469" y="44189"/>
                  <a:pt x="5750" y="51305"/>
                  <a:pt x="5055" y="58194"/>
                </a:cubicBezTo>
                <a:cubicBezTo>
                  <a:pt x="2646" y="82031"/>
                  <a:pt x="1788" y="94030"/>
                  <a:pt x="2069" y="103595"/>
                </a:cubicBezTo>
                <a:lnTo>
                  <a:pt x="4621" y="103595"/>
                </a:lnTo>
                <a:cubicBezTo>
                  <a:pt x="4246" y="94029"/>
                  <a:pt x="5275" y="82018"/>
                  <a:pt x="7653" y="58494"/>
                </a:cubicBezTo>
                <a:cubicBezTo>
                  <a:pt x="8349" y="51597"/>
                  <a:pt x="9074" y="44466"/>
                  <a:pt x="9668" y="37576"/>
                </a:cubicBezTo>
                <a:cubicBezTo>
                  <a:pt x="12328" y="6733"/>
                  <a:pt x="1699" y="262"/>
                  <a:pt x="12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3"/>
          <p:cNvSpPr/>
          <p:nvPr/>
        </p:nvSpPr>
        <p:spPr>
          <a:xfrm>
            <a:off x="7377481" y="1927835"/>
            <a:ext cx="173572" cy="907874"/>
          </a:xfrm>
          <a:custGeom>
            <a:avLst/>
            <a:gdLst/>
            <a:ahLst/>
            <a:cxnLst/>
            <a:rect l="l" t="t" r="r" b="b"/>
            <a:pathLst>
              <a:path w="11365" h="59445" extrusionOk="0">
                <a:moveTo>
                  <a:pt x="0" y="1"/>
                </a:moveTo>
                <a:cubicBezTo>
                  <a:pt x="4013" y="5188"/>
                  <a:pt x="4245" y="10595"/>
                  <a:pt x="3408" y="19695"/>
                </a:cubicBezTo>
                <a:cubicBezTo>
                  <a:pt x="1794" y="37334"/>
                  <a:pt x="2765" y="50729"/>
                  <a:pt x="11365" y="59445"/>
                </a:cubicBezTo>
                <a:lnTo>
                  <a:pt x="11365" y="55348"/>
                </a:lnTo>
                <a:cubicBezTo>
                  <a:pt x="5164" y="47354"/>
                  <a:pt x="4579" y="35645"/>
                  <a:pt x="6011" y="19969"/>
                </a:cubicBezTo>
                <a:cubicBezTo>
                  <a:pt x="7158" y="7402"/>
                  <a:pt x="6186" y="4037"/>
                  <a:pt x="30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3"/>
          <p:cNvSpPr/>
          <p:nvPr/>
        </p:nvSpPr>
        <p:spPr>
          <a:xfrm>
            <a:off x="6644065" y="2159259"/>
            <a:ext cx="238831" cy="639658"/>
          </a:xfrm>
          <a:custGeom>
            <a:avLst/>
            <a:gdLst/>
            <a:ahLst/>
            <a:cxnLst/>
            <a:rect l="l" t="t" r="r" b="b"/>
            <a:pathLst>
              <a:path w="15638" h="41883" extrusionOk="0">
                <a:moveTo>
                  <a:pt x="6188" y="1"/>
                </a:moveTo>
                <a:lnTo>
                  <a:pt x="5157" y="628"/>
                </a:lnTo>
                <a:cubicBezTo>
                  <a:pt x="5244" y="799"/>
                  <a:pt x="14337" y="18134"/>
                  <a:pt x="10142" y="30468"/>
                </a:cubicBezTo>
                <a:cubicBezTo>
                  <a:pt x="8531" y="35218"/>
                  <a:pt x="5119" y="38661"/>
                  <a:pt x="1" y="40690"/>
                </a:cubicBezTo>
                <a:lnTo>
                  <a:pt x="419" y="41882"/>
                </a:lnTo>
                <a:cubicBezTo>
                  <a:pt x="5875" y="39716"/>
                  <a:pt x="9522" y="36019"/>
                  <a:pt x="11264" y="30901"/>
                </a:cubicBezTo>
                <a:cubicBezTo>
                  <a:pt x="15637" y="18024"/>
                  <a:pt x="6575" y="731"/>
                  <a:pt x="6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3"/>
          <p:cNvSpPr/>
          <p:nvPr/>
        </p:nvSpPr>
        <p:spPr>
          <a:xfrm>
            <a:off x="6741611" y="1927270"/>
            <a:ext cx="809443" cy="1805377"/>
          </a:xfrm>
          <a:custGeom>
            <a:avLst/>
            <a:gdLst/>
            <a:ahLst/>
            <a:cxnLst/>
            <a:rect l="l" t="t" r="r" b="b"/>
            <a:pathLst>
              <a:path w="53000" h="118211" extrusionOk="0">
                <a:moveTo>
                  <a:pt x="11883" y="0"/>
                </a:moveTo>
                <a:cubicBezTo>
                  <a:pt x="11883" y="0"/>
                  <a:pt x="4279" y="17301"/>
                  <a:pt x="8558" y="28112"/>
                </a:cubicBezTo>
                <a:cubicBezTo>
                  <a:pt x="12836" y="38926"/>
                  <a:pt x="13072" y="41722"/>
                  <a:pt x="11883" y="45791"/>
                </a:cubicBezTo>
                <a:cubicBezTo>
                  <a:pt x="10696" y="49861"/>
                  <a:pt x="8318" y="58004"/>
                  <a:pt x="8318" y="63602"/>
                </a:cubicBezTo>
                <a:cubicBezTo>
                  <a:pt x="8318" y="69199"/>
                  <a:pt x="1" y="79628"/>
                  <a:pt x="1665" y="85734"/>
                </a:cubicBezTo>
                <a:cubicBezTo>
                  <a:pt x="3329" y="91841"/>
                  <a:pt x="10932" y="105829"/>
                  <a:pt x="20678" y="112193"/>
                </a:cubicBezTo>
                <a:cubicBezTo>
                  <a:pt x="26212" y="115804"/>
                  <a:pt x="32742" y="118211"/>
                  <a:pt x="37918" y="118211"/>
                </a:cubicBezTo>
                <a:cubicBezTo>
                  <a:pt x="41857" y="118211"/>
                  <a:pt x="45011" y="116817"/>
                  <a:pt x="46347" y="113502"/>
                </a:cubicBezTo>
                <a:cubicBezTo>
                  <a:pt x="49436" y="105829"/>
                  <a:pt x="50624" y="103543"/>
                  <a:pt x="53000" y="103543"/>
                </a:cubicBezTo>
                <a:lnTo>
                  <a:pt x="53000" y="93620"/>
                </a:lnTo>
                <a:cubicBezTo>
                  <a:pt x="53000" y="93620"/>
                  <a:pt x="49597" y="92133"/>
                  <a:pt x="45982" y="92133"/>
                </a:cubicBezTo>
                <a:cubicBezTo>
                  <a:pt x="42910" y="92133"/>
                  <a:pt x="39685" y="93207"/>
                  <a:pt x="38266" y="97181"/>
                </a:cubicBezTo>
                <a:cubicBezTo>
                  <a:pt x="36720" y="101506"/>
                  <a:pt x="35472" y="103096"/>
                  <a:pt x="34253" y="103096"/>
                </a:cubicBezTo>
                <a:cubicBezTo>
                  <a:pt x="33035" y="103096"/>
                  <a:pt x="31847" y="101508"/>
                  <a:pt x="30423" y="99474"/>
                </a:cubicBezTo>
                <a:cubicBezTo>
                  <a:pt x="27572" y="95404"/>
                  <a:pt x="18302" y="95656"/>
                  <a:pt x="20680" y="85989"/>
                </a:cubicBezTo>
                <a:cubicBezTo>
                  <a:pt x="23050" y="76319"/>
                  <a:pt x="34937" y="64616"/>
                  <a:pt x="28524" y="52152"/>
                </a:cubicBezTo>
                <a:cubicBezTo>
                  <a:pt x="22106" y="39686"/>
                  <a:pt x="17827" y="45282"/>
                  <a:pt x="20205" y="38667"/>
                </a:cubicBezTo>
                <a:cubicBezTo>
                  <a:pt x="22581" y="32055"/>
                  <a:pt x="23294" y="27808"/>
                  <a:pt x="17352" y="24844"/>
                </a:cubicBezTo>
                <a:cubicBezTo>
                  <a:pt x="11408" y="21880"/>
                  <a:pt x="8560" y="24677"/>
                  <a:pt x="14262" y="1"/>
                </a:cubicBezTo>
                <a:lnTo>
                  <a:pt x="11883" y="1"/>
                </a:lnTo>
                <a:lnTo>
                  <a:pt x="1188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3"/>
          <p:cNvSpPr/>
          <p:nvPr/>
        </p:nvSpPr>
        <p:spPr>
          <a:xfrm>
            <a:off x="6908554" y="2855212"/>
            <a:ext cx="174290" cy="222139"/>
          </a:xfrm>
          <a:custGeom>
            <a:avLst/>
            <a:gdLst/>
            <a:ahLst/>
            <a:cxnLst/>
            <a:rect l="l" t="t" r="r" b="b"/>
            <a:pathLst>
              <a:path w="11412" h="14545" extrusionOk="0">
                <a:moveTo>
                  <a:pt x="5996" y="0"/>
                </a:moveTo>
                <a:cubicBezTo>
                  <a:pt x="4561" y="0"/>
                  <a:pt x="3329" y="806"/>
                  <a:pt x="3329" y="806"/>
                </a:cubicBezTo>
                <a:cubicBezTo>
                  <a:pt x="1" y="6147"/>
                  <a:pt x="2851" y="14545"/>
                  <a:pt x="6419" y="14545"/>
                </a:cubicBezTo>
                <a:cubicBezTo>
                  <a:pt x="9982" y="14545"/>
                  <a:pt x="11411" y="7675"/>
                  <a:pt x="9507" y="2841"/>
                </a:cubicBezTo>
                <a:cubicBezTo>
                  <a:pt x="8627" y="601"/>
                  <a:pt x="7236" y="0"/>
                  <a:pt x="5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3"/>
          <p:cNvSpPr/>
          <p:nvPr/>
        </p:nvSpPr>
        <p:spPr>
          <a:xfrm>
            <a:off x="6902934" y="3228609"/>
            <a:ext cx="141332" cy="196389"/>
          </a:xfrm>
          <a:custGeom>
            <a:avLst/>
            <a:gdLst/>
            <a:ahLst/>
            <a:cxnLst/>
            <a:rect l="l" t="t" r="r" b="b"/>
            <a:pathLst>
              <a:path w="9254" h="12859" extrusionOk="0">
                <a:moveTo>
                  <a:pt x="5109" y="0"/>
                </a:moveTo>
                <a:cubicBezTo>
                  <a:pt x="3308" y="0"/>
                  <a:pt x="1716" y="2525"/>
                  <a:pt x="1320" y="3832"/>
                </a:cubicBezTo>
                <a:cubicBezTo>
                  <a:pt x="1" y="8221"/>
                  <a:pt x="3459" y="11971"/>
                  <a:pt x="6471" y="12740"/>
                </a:cubicBezTo>
                <a:cubicBezTo>
                  <a:pt x="6791" y="12821"/>
                  <a:pt x="7065" y="12859"/>
                  <a:pt x="7298" y="12859"/>
                </a:cubicBezTo>
                <a:cubicBezTo>
                  <a:pt x="9254" y="12859"/>
                  <a:pt x="8240" y="10178"/>
                  <a:pt x="6471" y="7905"/>
                </a:cubicBezTo>
                <a:cubicBezTo>
                  <a:pt x="4491" y="5364"/>
                  <a:pt x="7262" y="272"/>
                  <a:pt x="5361" y="17"/>
                </a:cubicBezTo>
                <a:cubicBezTo>
                  <a:pt x="5277" y="6"/>
                  <a:pt x="5192" y="0"/>
                  <a:pt x="5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3"/>
          <p:cNvSpPr/>
          <p:nvPr/>
        </p:nvSpPr>
        <p:spPr>
          <a:xfrm>
            <a:off x="6095721" y="2444367"/>
            <a:ext cx="188310" cy="852160"/>
          </a:xfrm>
          <a:custGeom>
            <a:avLst/>
            <a:gdLst/>
            <a:ahLst/>
            <a:cxnLst/>
            <a:rect l="l" t="t" r="r" b="b"/>
            <a:pathLst>
              <a:path w="12330" h="55797" extrusionOk="0">
                <a:moveTo>
                  <a:pt x="11950" y="1"/>
                </a:moveTo>
                <a:cubicBezTo>
                  <a:pt x="11847" y="47"/>
                  <a:pt x="1908" y="4847"/>
                  <a:pt x="939" y="15702"/>
                </a:cubicBezTo>
                <a:cubicBezTo>
                  <a:pt x="1" y="26297"/>
                  <a:pt x="874" y="55501"/>
                  <a:pt x="882" y="55796"/>
                </a:cubicBezTo>
                <a:lnTo>
                  <a:pt x="1836" y="55763"/>
                </a:lnTo>
                <a:cubicBezTo>
                  <a:pt x="1824" y="55470"/>
                  <a:pt x="950" y="26329"/>
                  <a:pt x="1885" y="15800"/>
                </a:cubicBezTo>
                <a:cubicBezTo>
                  <a:pt x="2796" y="5546"/>
                  <a:pt x="12235" y="977"/>
                  <a:pt x="12330" y="932"/>
                </a:cubicBezTo>
                <a:lnTo>
                  <a:pt x="119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3"/>
          <p:cNvSpPr/>
          <p:nvPr/>
        </p:nvSpPr>
        <p:spPr>
          <a:xfrm>
            <a:off x="5736207" y="3258330"/>
            <a:ext cx="518196" cy="56004"/>
          </a:xfrm>
          <a:custGeom>
            <a:avLst/>
            <a:gdLst/>
            <a:ahLst/>
            <a:cxnLst/>
            <a:rect l="l" t="t" r="r" b="b"/>
            <a:pathLst>
              <a:path w="33930" h="3667" extrusionOk="0">
                <a:moveTo>
                  <a:pt x="1" y="0"/>
                </a:moveTo>
                <a:lnTo>
                  <a:pt x="1" y="1231"/>
                </a:lnTo>
                <a:lnTo>
                  <a:pt x="33861" y="3667"/>
                </a:lnTo>
                <a:lnTo>
                  <a:pt x="33930" y="265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3"/>
          <p:cNvSpPr/>
          <p:nvPr/>
        </p:nvSpPr>
        <p:spPr>
          <a:xfrm>
            <a:off x="5736207" y="2329670"/>
            <a:ext cx="490446" cy="310597"/>
          </a:xfrm>
          <a:custGeom>
            <a:avLst/>
            <a:gdLst/>
            <a:ahLst/>
            <a:cxnLst/>
            <a:rect l="l" t="t" r="r" b="b"/>
            <a:pathLst>
              <a:path w="32113" h="20337" extrusionOk="0">
                <a:moveTo>
                  <a:pt x="31276" y="1"/>
                </a:moveTo>
                <a:cubicBezTo>
                  <a:pt x="31255" y="54"/>
                  <a:pt x="28731" y="4963"/>
                  <a:pt x="24490" y="5199"/>
                </a:cubicBezTo>
                <a:cubicBezTo>
                  <a:pt x="22453" y="5313"/>
                  <a:pt x="19561" y="7573"/>
                  <a:pt x="15895" y="10435"/>
                </a:cubicBezTo>
                <a:cubicBezTo>
                  <a:pt x="11146" y="14143"/>
                  <a:pt x="5274" y="18661"/>
                  <a:pt x="1" y="19097"/>
                </a:cubicBezTo>
                <a:lnTo>
                  <a:pt x="1" y="20336"/>
                </a:lnTo>
                <a:cubicBezTo>
                  <a:pt x="5546" y="19877"/>
                  <a:pt x="11609" y="15040"/>
                  <a:pt x="16456" y="11259"/>
                </a:cubicBezTo>
                <a:cubicBezTo>
                  <a:pt x="19851" y="8602"/>
                  <a:pt x="22784" y="6311"/>
                  <a:pt x="24540" y="6217"/>
                </a:cubicBezTo>
                <a:cubicBezTo>
                  <a:pt x="29308" y="5950"/>
                  <a:pt x="32002" y="711"/>
                  <a:pt x="32112" y="486"/>
                </a:cubicBezTo>
                <a:lnTo>
                  <a:pt x="31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3"/>
          <p:cNvSpPr/>
          <p:nvPr/>
        </p:nvSpPr>
        <p:spPr>
          <a:xfrm>
            <a:off x="7040906" y="2049374"/>
            <a:ext cx="510163" cy="1237775"/>
          </a:xfrm>
          <a:custGeom>
            <a:avLst/>
            <a:gdLst/>
            <a:ahLst/>
            <a:cxnLst/>
            <a:rect l="l" t="t" r="r" b="b"/>
            <a:pathLst>
              <a:path w="33404" h="81046" extrusionOk="0">
                <a:moveTo>
                  <a:pt x="882" y="0"/>
                </a:moveTo>
                <a:lnTo>
                  <a:pt x="1" y="384"/>
                </a:lnTo>
                <a:cubicBezTo>
                  <a:pt x="95" y="631"/>
                  <a:pt x="9425" y="25048"/>
                  <a:pt x="10352" y="33278"/>
                </a:cubicBezTo>
                <a:cubicBezTo>
                  <a:pt x="11304" y="41653"/>
                  <a:pt x="17268" y="56453"/>
                  <a:pt x="17522" y="57080"/>
                </a:cubicBezTo>
                <a:lnTo>
                  <a:pt x="17539" y="57129"/>
                </a:lnTo>
                <a:lnTo>
                  <a:pt x="33403" y="81045"/>
                </a:lnTo>
                <a:lnTo>
                  <a:pt x="33404" y="81045"/>
                </a:lnTo>
                <a:lnTo>
                  <a:pt x="33404" y="78907"/>
                </a:lnTo>
                <a:lnTo>
                  <a:pt x="18369" y="56629"/>
                </a:lnTo>
                <a:cubicBezTo>
                  <a:pt x="17985" y="55657"/>
                  <a:pt x="12201" y="41149"/>
                  <a:pt x="11298" y="33158"/>
                </a:cubicBezTo>
                <a:cubicBezTo>
                  <a:pt x="10352" y="24790"/>
                  <a:pt x="1266" y="1007"/>
                  <a:pt x="8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3"/>
          <p:cNvSpPr/>
          <p:nvPr/>
        </p:nvSpPr>
        <p:spPr>
          <a:xfrm>
            <a:off x="7118826" y="2960165"/>
            <a:ext cx="378010" cy="446934"/>
          </a:xfrm>
          <a:custGeom>
            <a:avLst/>
            <a:gdLst/>
            <a:ahLst/>
            <a:cxnLst/>
            <a:rect l="l" t="t" r="r" b="b"/>
            <a:pathLst>
              <a:path w="24751" h="29264" extrusionOk="0">
                <a:moveTo>
                  <a:pt x="14686" y="0"/>
                </a:moveTo>
                <a:cubicBezTo>
                  <a:pt x="13337" y="1147"/>
                  <a:pt x="1467" y="11316"/>
                  <a:pt x="741" y="15202"/>
                </a:cubicBezTo>
                <a:cubicBezTo>
                  <a:pt x="1" y="19171"/>
                  <a:pt x="5328" y="28411"/>
                  <a:pt x="5559" y="28803"/>
                </a:cubicBezTo>
                <a:lnTo>
                  <a:pt x="5826" y="29263"/>
                </a:lnTo>
                <a:lnTo>
                  <a:pt x="24751" y="14881"/>
                </a:lnTo>
                <a:lnTo>
                  <a:pt x="24200" y="14053"/>
                </a:lnTo>
                <a:lnTo>
                  <a:pt x="6098" y="27803"/>
                </a:lnTo>
                <a:cubicBezTo>
                  <a:pt x="4474" y="24909"/>
                  <a:pt x="1152" y="18209"/>
                  <a:pt x="1671" y="15401"/>
                </a:cubicBezTo>
                <a:cubicBezTo>
                  <a:pt x="2228" y="12422"/>
                  <a:pt x="11685" y="3849"/>
                  <a:pt x="15279" y="798"/>
                </a:cubicBezTo>
                <a:lnTo>
                  <a:pt x="14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3"/>
          <p:cNvSpPr/>
          <p:nvPr/>
        </p:nvSpPr>
        <p:spPr>
          <a:xfrm>
            <a:off x="6348451" y="2335581"/>
            <a:ext cx="271484" cy="1534382"/>
          </a:xfrm>
          <a:custGeom>
            <a:avLst/>
            <a:gdLst/>
            <a:ahLst/>
            <a:cxnLst/>
            <a:rect l="l" t="t" r="r" b="b"/>
            <a:pathLst>
              <a:path w="17776" h="100467" extrusionOk="0">
                <a:moveTo>
                  <a:pt x="17548" y="1"/>
                </a:moveTo>
                <a:cubicBezTo>
                  <a:pt x="17506" y="12"/>
                  <a:pt x="13310" y="1114"/>
                  <a:pt x="9158" y="2228"/>
                </a:cubicBezTo>
                <a:cubicBezTo>
                  <a:pt x="571" y="4533"/>
                  <a:pt x="531" y="4594"/>
                  <a:pt x="388" y="4833"/>
                </a:cubicBezTo>
                <a:cubicBezTo>
                  <a:pt x="0" y="5492"/>
                  <a:pt x="148" y="6525"/>
                  <a:pt x="759" y="10880"/>
                </a:cubicBezTo>
                <a:cubicBezTo>
                  <a:pt x="1257" y="14387"/>
                  <a:pt x="2085" y="20254"/>
                  <a:pt x="3169" y="29764"/>
                </a:cubicBezTo>
                <a:cubicBezTo>
                  <a:pt x="4191" y="38745"/>
                  <a:pt x="5916" y="47195"/>
                  <a:pt x="7433" y="54650"/>
                </a:cubicBezTo>
                <a:cubicBezTo>
                  <a:pt x="9332" y="63988"/>
                  <a:pt x="10832" y="71364"/>
                  <a:pt x="10142" y="75666"/>
                </a:cubicBezTo>
                <a:cubicBezTo>
                  <a:pt x="8881" y="83524"/>
                  <a:pt x="10085" y="99778"/>
                  <a:pt x="10137" y="100467"/>
                </a:cubicBezTo>
                <a:lnTo>
                  <a:pt x="11088" y="100385"/>
                </a:lnTo>
                <a:cubicBezTo>
                  <a:pt x="11073" y="100214"/>
                  <a:pt x="9837" y="83563"/>
                  <a:pt x="11080" y="75835"/>
                </a:cubicBezTo>
                <a:cubicBezTo>
                  <a:pt x="11801" y="71344"/>
                  <a:pt x="10283" y="63881"/>
                  <a:pt x="8359" y="54432"/>
                </a:cubicBezTo>
                <a:cubicBezTo>
                  <a:pt x="6848" y="46996"/>
                  <a:pt x="5130" y="38568"/>
                  <a:pt x="4111" y="29638"/>
                </a:cubicBezTo>
                <a:cubicBezTo>
                  <a:pt x="3028" y="20113"/>
                  <a:pt x="2197" y="14237"/>
                  <a:pt x="1702" y="10727"/>
                </a:cubicBezTo>
                <a:cubicBezTo>
                  <a:pt x="1273" y="7688"/>
                  <a:pt x="1037" y="6031"/>
                  <a:pt x="1147" y="5506"/>
                </a:cubicBezTo>
                <a:cubicBezTo>
                  <a:pt x="2485" y="5046"/>
                  <a:pt x="11654" y="2596"/>
                  <a:pt x="17776" y="989"/>
                </a:cubicBezTo>
                <a:lnTo>
                  <a:pt x="175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3"/>
          <p:cNvSpPr/>
          <p:nvPr/>
        </p:nvSpPr>
        <p:spPr>
          <a:xfrm>
            <a:off x="5736207" y="1927270"/>
            <a:ext cx="715333" cy="287780"/>
          </a:xfrm>
          <a:custGeom>
            <a:avLst/>
            <a:gdLst/>
            <a:ahLst/>
            <a:cxnLst/>
            <a:rect l="l" t="t" r="r" b="b"/>
            <a:pathLst>
              <a:path w="46838" h="18843" extrusionOk="0">
                <a:moveTo>
                  <a:pt x="1" y="0"/>
                </a:moveTo>
                <a:lnTo>
                  <a:pt x="1" y="16111"/>
                </a:lnTo>
                <a:cubicBezTo>
                  <a:pt x="1" y="16111"/>
                  <a:pt x="3719" y="18843"/>
                  <a:pt x="9684" y="18843"/>
                </a:cubicBezTo>
                <a:cubicBezTo>
                  <a:pt x="9937" y="18843"/>
                  <a:pt x="10193" y="18838"/>
                  <a:pt x="10453" y="18828"/>
                </a:cubicBezTo>
                <a:cubicBezTo>
                  <a:pt x="16875" y="18570"/>
                  <a:pt x="22646" y="17653"/>
                  <a:pt x="30099" y="17475"/>
                </a:cubicBezTo>
                <a:cubicBezTo>
                  <a:pt x="30315" y="17470"/>
                  <a:pt x="30534" y="17467"/>
                  <a:pt x="30754" y="17467"/>
                </a:cubicBezTo>
                <a:cubicBezTo>
                  <a:pt x="34260" y="17467"/>
                  <a:pt x="38263" y="18072"/>
                  <a:pt x="41301" y="18072"/>
                </a:cubicBezTo>
                <a:cubicBezTo>
                  <a:pt x="44658" y="18072"/>
                  <a:pt x="46838" y="17334"/>
                  <a:pt x="45868" y="14230"/>
                </a:cubicBezTo>
                <a:cubicBezTo>
                  <a:pt x="43967" y="8139"/>
                  <a:pt x="37972" y="0"/>
                  <a:pt x="379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3"/>
          <p:cNvSpPr/>
          <p:nvPr/>
        </p:nvSpPr>
        <p:spPr>
          <a:xfrm>
            <a:off x="5784834" y="2225420"/>
            <a:ext cx="568259" cy="88596"/>
          </a:xfrm>
          <a:custGeom>
            <a:avLst/>
            <a:gdLst/>
            <a:ahLst/>
            <a:cxnLst/>
            <a:rect l="l" t="t" r="r" b="b"/>
            <a:pathLst>
              <a:path w="37208" h="5801" extrusionOk="0">
                <a:moveTo>
                  <a:pt x="24728" y="1"/>
                </a:moveTo>
                <a:cubicBezTo>
                  <a:pt x="21487" y="1"/>
                  <a:pt x="17867" y="368"/>
                  <a:pt x="13882" y="1103"/>
                </a:cubicBezTo>
                <a:cubicBezTo>
                  <a:pt x="6259" y="2510"/>
                  <a:pt x="66" y="4819"/>
                  <a:pt x="1" y="4838"/>
                </a:cubicBezTo>
                <a:lnTo>
                  <a:pt x="317" y="5801"/>
                </a:lnTo>
                <a:cubicBezTo>
                  <a:pt x="489" y="5734"/>
                  <a:pt x="13187" y="1042"/>
                  <a:pt x="24735" y="1042"/>
                </a:cubicBezTo>
                <a:cubicBezTo>
                  <a:pt x="29169" y="1042"/>
                  <a:pt x="33434" y="1734"/>
                  <a:pt x="36755" y="3646"/>
                </a:cubicBezTo>
                <a:lnTo>
                  <a:pt x="37207" y="2749"/>
                </a:lnTo>
                <a:cubicBezTo>
                  <a:pt x="34025" y="917"/>
                  <a:pt x="29849" y="1"/>
                  <a:pt x="24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3"/>
          <p:cNvSpPr/>
          <p:nvPr/>
        </p:nvSpPr>
        <p:spPr>
          <a:xfrm>
            <a:off x="5736207" y="1992881"/>
            <a:ext cx="1814846" cy="361928"/>
          </a:xfrm>
          <a:custGeom>
            <a:avLst/>
            <a:gdLst/>
            <a:ahLst/>
            <a:cxnLst/>
            <a:rect l="l" t="t" r="r" b="b"/>
            <a:pathLst>
              <a:path w="118831" h="23698" extrusionOk="0">
                <a:moveTo>
                  <a:pt x="103547" y="0"/>
                </a:moveTo>
                <a:cubicBezTo>
                  <a:pt x="88587" y="0"/>
                  <a:pt x="72603" y="6575"/>
                  <a:pt x="64936" y="9756"/>
                </a:cubicBezTo>
                <a:cubicBezTo>
                  <a:pt x="64088" y="10110"/>
                  <a:pt x="63336" y="10418"/>
                  <a:pt x="62697" y="10676"/>
                </a:cubicBezTo>
                <a:cubicBezTo>
                  <a:pt x="53512" y="14370"/>
                  <a:pt x="29256" y="19757"/>
                  <a:pt x="19110" y="20768"/>
                </a:cubicBezTo>
                <a:cubicBezTo>
                  <a:pt x="17892" y="20890"/>
                  <a:pt x="16683" y="20943"/>
                  <a:pt x="15500" y="20943"/>
                </a:cubicBezTo>
                <a:cubicBezTo>
                  <a:pt x="7162" y="20943"/>
                  <a:pt x="120" y="18292"/>
                  <a:pt x="1" y="18249"/>
                </a:cubicBezTo>
                <a:lnTo>
                  <a:pt x="1" y="21148"/>
                </a:lnTo>
                <a:cubicBezTo>
                  <a:pt x="536" y="21341"/>
                  <a:pt x="6464" y="23697"/>
                  <a:pt x="16340" y="23697"/>
                </a:cubicBezTo>
                <a:cubicBezTo>
                  <a:pt x="17366" y="23697"/>
                  <a:pt x="18377" y="23652"/>
                  <a:pt x="19354" y="23552"/>
                </a:cubicBezTo>
                <a:cubicBezTo>
                  <a:pt x="29769" y="22515"/>
                  <a:pt x="54012" y="17153"/>
                  <a:pt x="63614" y="13293"/>
                </a:cubicBezTo>
                <a:cubicBezTo>
                  <a:pt x="64259" y="13034"/>
                  <a:pt x="65020" y="12718"/>
                  <a:pt x="65881" y="12365"/>
                </a:cubicBezTo>
                <a:cubicBezTo>
                  <a:pt x="73386" y="9251"/>
                  <a:pt x="89135" y="2756"/>
                  <a:pt x="103582" y="2756"/>
                </a:cubicBezTo>
                <a:cubicBezTo>
                  <a:pt x="109019" y="2756"/>
                  <a:pt x="114272" y="3676"/>
                  <a:pt x="118831" y="6042"/>
                </a:cubicBezTo>
                <a:lnTo>
                  <a:pt x="118831" y="3003"/>
                </a:lnTo>
                <a:cubicBezTo>
                  <a:pt x="114157" y="848"/>
                  <a:pt x="108918" y="0"/>
                  <a:pt x="1035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3"/>
          <p:cNvSpPr/>
          <p:nvPr/>
        </p:nvSpPr>
        <p:spPr>
          <a:xfrm>
            <a:off x="6473059" y="1927270"/>
            <a:ext cx="406508" cy="203980"/>
          </a:xfrm>
          <a:custGeom>
            <a:avLst/>
            <a:gdLst/>
            <a:ahLst/>
            <a:cxnLst/>
            <a:rect l="l" t="t" r="r" b="b"/>
            <a:pathLst>
              <a:path w="26617" h="13356" extrusionOk="0">
                <a:moveTo>
                  <a:pt x="0" y="0"/>
                </a:moveTo>
                <a:cubicBezTo>
                  <a:pt x="0" y="0"/>
                  <a:pt x="7469" y="13356"/>
                  <a:pt x="11167" y="13356"/>
                </a:cubicBezTo>
                <a:cubicBezTo>
                  <a:pt x="14868" y="13356"/>
                  <a:pt x="22082" y="11084"/>
                  <a:pt x="24240" y="8523"/>
                </a:cubicBezTo>
                <a:cubicBezTo>
                  <a:pt x="25627" y="6873"/>
                  <a:pt x="26616" y="0"/>
                  <a:pt x="266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3"/>
          <p:cNvSpPr/>
          <p:nvPr/>
        </p:nvSpPr>
        <p:spPr>
          <a:xfrm>
            <a:off x="6396574" y="2433126"/>
            <a:ext cx="121340" cy="56676"/>
          </a:xfrm>
          <a:custGeom>
            <a:avLst/>
            <a:gdLst/>
            <a:ahLst/>
            <a:cxnLst/>
            <a:rect l="l" t="t" r="r" b="b"/>
            <a:pathLst>
              <a:path w="7945" h="3711" extrusionOk="0">
                <a:moveTo>
                  <a:pt x="7611" y="1"/>
                </a:moveTo>
                <a:lnTo>
                  <a:pt x="0" y="1151"/>
                </a:lnTo>
                <a:lnTo>
                  <a:pt x="338" y="3710"/>
                </a:lnTo>
                <a:lnTo>
                  <a:pt x="7944" y="2561"/>
                </a:lnTo>
                <a:lnTo>
                  <a:pt x="7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3"/>
          <p:cNvSpPr/>
          <p:nvPr/>
        </p:nvSpPr>
        <p:spPr>
          <a:xfrm>
            <a:off x="6396574" y="2445207"/>
            <a:ext cx="48857" cy="101608"/>
          </a:xfrm>
          <a:custGeom>
            <a:avLst/>
            <a:gdLst/>
            <a:ahLst/>
            <a:cxnLst/>
            <a:rect l="l" t="t" r="r" b="b"/>
            <a:pathLst>
              <a:path w="3199" h="6653" extrusionOk="0">
                <a:moveTo>
                  <a:pt x="2367" y="1"/>
                </a:moveTo>
                <a:lnTo>
                  <a:pt x="0" y="360"/>
                </a:lnTo>
                <a:lnTo>
                  <a:pt x="828" y="6653"/>
                </a:lnTo>
                <a:lnTo>
                  <a:pt x="3199" y="6300"/>
                </a:lnTo>
                <a:lnTo>
                  <a:pt x="23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3"/>
          <p:cNvSpPr/>
          <p:nvPr/>
        </p:nvSpPr>
        <p:spPr>
          <a:xfrm>
            <a:off x="6417345" y="2563110"/>
            <a:ext cx="121355" cy="56676"/>
          </a:xfrm>
          <a:custGeom>
            <a:avLst/>
            <a:gdLst/>
            <a:ahLst/>
            <a:cxnLst/>
            <a:rect l="l" t="t" r="r" b="b"/>
            <a:pathLst>
              <a:path w="7946" h="3711" extrusionOk="0">
                <a:moveTo>
                  <a:pt x="7611" y="1"/>
                </a:moveTo>
                <a:lnTo>
                  <a:pt x="1" y="1153"/>
                </a:lnTo>
                <a:lnTo>
                  <a:pt x="338" y="3711"/>
                </a:lnTo>
                <a:lnTo>
                  <a:pt x="7946" y="2562"/>
                </a:lnTo>
                <a:lnTo>
                  <a:pt x="7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3"/>
          <p:cNvSpPr/>
          <p:nvPr/>
        </p:nvSpPr>
        <p:spPr>
          <a:xfrm>
            <a:off x="6417345" y="2575252"/>
            <a:ext cx="48811" cy="101577"/>
          </a:xfrm>
          <a:custGeom>
            <a:avLst/>
            <a:gdLst/>
            <a:ahLst/>
            <a:cxnLst/>
            <a:rect l="l" t="t" r="r" b="b"/>
            <a:pathLst>
              <a:path w="3196" h="6651" extrusionOk="0">
                <a:moveTo>
                  <a:pt x="2368" y="0"/>
                </a:moveTo>
                <a:lnTo>
                  <a:pt x="1" y="358"/>
                </a:lnTo>
                <a:lnTo>
                  <a:pt x="828" y="6650"/>
                </a:lnTo>
                <a:lnTo>
                  <a:pt x="3195" y="6297"/>
                </a:lnTo>
                <a:lnTo>
                  <a:pt x="23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3"/>
          <p:cNvSpPr/>
          <p:nvPr/>
        </p:nvSpPr>
        <p:spPr>
          <a:xfrm>
            <a:off x="6693808" y="2841788"/>
            <a:ext cx="121462" cy="56585"/>
          </a:xfrm>
          <a:custGeom>
            <a:avLst/>
            <a:gdLst/>
            <a:ahLst/>
            <a:cxnLst/>
            <a:rect l="l" t="t" r="r" b="b"/>
            <a:pathLst>
              <a:path w="7953" h="3705" extrusionOk="0">
                <a:moveTo>
                  <a:pt x="7611" y="1"/>
                </a:moveTo>
                <a:lnTo>
                  <a:pt x="0" y="1149"/>
                </a:lnTo>
                <a:lnTo>
                  <a:pt x="338" y="3704"/>
                </a:lnTo>
                <a:lnTo>
                  <a:pt x="7953" y="2558"/>
                </a:lnTo>
                <a:lnTo>
                  <a:pt x="7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3"/>
          <p:cNvSpPr/>
          <p:nvPr/>
        </p:nvSpPr>
        <p:spPr>
          <a:xfrm>
            <a:off x="6693808" y="2853853"/>
            <a:ext cx="48918" cy="101577"/>
          </a:xfrm>
          <a:custGeom>
            <a:avLst/>
            <a:gdLst/>
            <a:ahLst/>
            <a:cxnLst/>
            <a:rect l="l" t="t" r="r" b="b"/>
            <a:pathLst>
              <a:path w="3203" h="6651" extrusionOk="0">
                <a:moveTo>
                  <a:pt x="2371" y="1"/>
                </a:moveTo>
                <a:lnTo>
                  <a:pt x="0" y="359"/>
                </a:lnTo>
                <a:lnTo>
                  <a:pt x="832" y="6650"/>
                </a:lnTo>
                <a:lnTo>
                  <a:pt x="3202" y="6293"/>
                </a:lnTo>
                <a:lnTo>
                  <a:pt x="23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3"/>
          <p:cNvSpPr/>
          <p:nvPr/>
        </p:nvSpPr>
        <p:spPr>
          <a:xfrm>
            <a:off x="6693808" y="2966258"/>
            <a:ext cx="121462" cy="56646"/>
          </a:xfrm>
          <a:custGeom>
            <a:avLst/>
            <a:gdLst/>
            <a:ahLst/>
            <a:cxnLst/>
            <a:rect l="l" t="t" r="r" b="b"/>
            <a:pathLst>
              <a:path w="7953" h="3709" extrusionOk="0">
                <a:moveTo>
                  <a:pt x="7611" y="0"/>
                </a:moveTo>
                <a:lnTo>
                  <a:pt x="0" y="1148"/>
                </a:lnTo>
                <a:lnTo>
                  <a:pt x="338" y="3709"/>
                </a:lnTo>
                <a:lnTo>
                  <a:pt x="7953" y="2562"/>
                </a:lnTo>
                <a:lnTo>
                  <a:pt x="76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3"/>
          <p:cNvSpPr/>
          <p:nvPr/>
        </p:nvSpPr>
        <p:spPr>
          <a:xfrm>
            <a:off x="6693808" y="2978354"/>
            <a:ext cx="48918" cy="101608"/>
          </a:xfrm>
          <a:custGeom>
            <a:avLst/>
            <a:gdLst/>
            <a:ahLst/>
            <a:cxnLst/>
            <a:rect l="l" t="t" r="r" b="b"/>
            <a:pathLst>
              <a:path w="3203" h="6653" extrusionOk="0">
                <a:moveTo>
                  <a:pt x="2371" y="0"/>
                </a:moveTo>
                <a:lnTo>
                  <a:pt x="0" y="356"/>
                </a:lnTo>
                <a:lnTo>
                  <a:pt x="832" y="6653"/>
                </a:lnTo>
                <a:lnTo>
                  <a:pt x="3202" y="6296"/>
                </a:lnTo>
                <a:lnTo>
                  <a:pt x="23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3"/>
          <p:cNvSpPr/>
          <p:nvPr/>
        </p:nvSpPr>
        <p:spPr>
          <a:xfrm>
            <a:off x="6430876" y="2686909"/>
            <a:ext cx="121340" cy="56646"/>
          </a:xfrm>
          <a:custGeom>
            <a:avLst/>
            <a:gdLst/>
            <a:ahLst/>
            <a:cxnLst/>
            <a:rect l="l" t="t" r="r" b="b"/>
            <a:pathLst>
              <a:path w="7945" h="3709" extrusionOk="0">
                <a:moveTo>
                  <a:pt x="7610" y="1"/>
                </a:moveTo>
                <a:lnTo>
                  <a:pt x="0" y="1147"/>
                </a:lnTo>
                <a:lnTo>
                  <a:pt x="337" y="3708"/>
                </a:lnTo>
                <a:lnTo>
                  <a:pt x="7944" y="2562"/>
                </a:lnTo>
                <a:lnTo>
                  <a:pt x="76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3"/>
          <p:cNvSpPr/>
          <p:nvPr/>
        </p:nvSpPr>
        <p:spPr>
          <a:xfrm>
            <a:off x="6398315" y="2747083"/>
            <a:ext cx="244620" cy="60433"/>
          </a:xfrm>
          <a:custGeom>
            <a:avLst/>
            <a:gdLst/>
            <a:ahLst/>
            <a:cxnLst/>
            <a:rect l="l" t="t" r="r" b="b"/>
            <a:pathLst>
              <a:path w="16017" h="3957" extrusionOk="0">
                <a:moveTo>
                  <a:pt x="16009" y="1"/>
                </a:moveTo>
                <a:cubicBezTo>
                  <a:pt x="14522" y="18"/>
                  <a:pt x="1478" y="269"/>
                  <a:pt x="0" y="3507"/>
                </a:cubicBezTo>
                <a:lnTo>
                  <a:pt x="852" y="3956"/>
                </a:lnTo>
                <a:cubicBezTo>
                  <a:pt x="1774" y="1942"/>
                  <a:pt x="10643" y="1084"/>
                  <a:pt x="16016" y="1019"/>
                </a:cubicBezTo>
                <a:lnTo>
                  <a:pt x="160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3"/>
          <p:cNvSpPr/>
          <p:nvPr/>
        </p:nvSpPr>
        <p:spPr>
          <a:xfrm>
            <a:off x="6291530" y="2270077"/>
            <a:ext cx="308138" cy="122745"/>
          </a:xfrm>
          <a:custGeom>
            <a:avLst/>
            <a:gdLst/>
            <a:ahLst/>
            <a:cxnLst/>
            <a:rect l="l" t="t" r="r" b="b"/>
            <a:pathLst>
              <a:path w="20176" h="8037" extrusionOk="0">
                <a:moveTo>
                  <a:pt x="17114" y="0"/>
                </a:moveTo>
                <a:lnTo>
                  <a:pt x="0" y="4149"/>
                </a:lnTo>
                <a:cubicBezTo>
                  <a:pt x="0" y="4149"/>
                  <a:pt x="1006" y="6641"/>
                  <a:pt x="1611" y="7827"/>
                </a:cubicBezTo>
                <a:cubicBezTo>
                  <a:pt x="1686" y="7973"/>
                  <a:pt x="1867" y="8037"/>
                  <a:pt x="2138" y="8037"/>
                </a:cubicBezTo>
                <a:cubicBezTo>
                  <a:pt x="4023" y="8037"/>
                  <a:pt x="10239" y="4938"/>
                  <a:pt x="14773" y="4938"/>
                </a:cubicBezTo>
                <a:cubicBezTo>
                  <a:pt x="14878" y="4938"/>
                  <a:pt x="14982" y="4940"/>
                  <a:pt x="15085" y="4943"/>
                </a:cubicBezTo>
                <a:cubicBezTo>
                  <a:pt x="15170" y="4946"/>
                  <a:pt x="15253" y="4947"/>
                  <a:pt x="15334" y="4947"/>
                </a:cubicBezTo>
                <a:cubicBezTo>
                  <a:pt x="20176" y="4947"/>
                  <a:pt x="17114" y="1"/>
                  <a:pt x="17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3"/>
          <p:cNvSpPr/>
          <p:nvPr/>
        </p:nvSpPr>
        <p:spPr>
          <a:xfrm>
            <a:off x="6828542" y="2358779"/>
            <a:ext cx="55546" cy="130305"/>
          </a:xfrm>
          <a:custGeom>
            <a:avLst/>
            <a:gdLst/>
            <a:ahLst/>
            <a:cxnLst/>
            <a:rect l="l" t="t" r="r" b="b"/>
            <a:pathLst>
              <a:path w="3637" h="8532" extrusionOk="0">
                <a:moveTo>
                  <a:pt x="1528" y="1"/>
                </a:moveTo>
                <a:lnTo>
                  <a:pt x="1" y="457"/>
                </a:lnTo>
                <a:lnTo>
                  <a:pt x="2111" y="8532"/>
                </a:lnTo>
                <a:lnTo>
                  <a:pt x="3637" y="8075"/>
                </a:lnTo>
                <a:lnTo>
                  <a:pt x="15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3"/>
          <p:cNvSpPr/>
          <p:nvPr/>
        </p:nvSpPr>
        <p:spPr>
          <a:xfrm>
            <a:off x="6787413" y="2198036"/>
            <a:ext cx="55592" cy="130351"/>
          </a:xfrm>
          <a:custGeom>
            <a:avLst/>
            <a:gdLst/>
            <a:ahLst/>
            <a:cxnLst/>
            <a:rect l="l" t="t" r="r" b="b"/>
            <a:pathLst>
              <a:path w="3640" h="8535" extrusionOk="0">
                <a:moveTo>
                  <a:pt x="1527" y="1"/>
                </a:moveTo>
                <a:lnTo>
                  <a:pt x="0" y="461"/>
                </a:lnTo>
                <a:lnTo>
                  <a:pt x="2116" y="8535"/>
                </a:lnTo>
                <a:lnTo>
                  <a:pt x="3639" y="8079"/>
                </a:lnTo>
                <a:lnTo>
                  <a:pt x="15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3"/>
          <p:cNvSpPr/>
          <p:nvPr/>
        </p:nvSpPr>
        <p:spPr>
          <a:xfrm>
            <a:off x="6783182" y="2689231"/>
            <a:ext cx="64114" cy="129205"/>
          </a:xfrm>
          <a:custGeom>
            <a:avLst/>
            <a:gdLst/>
            <a:ahLst/>
            <a:cxnLst/>
            <a:rect l="l" t="t" r="r" b="b"/>
            <a:pathLst>
              <a:path w="4198" h="8460" extrusionOk="0">
                <a:moveTo>
                  <a:pt x="2708" y="0"/>
                </a:moveTo>
                <a:lnTo>
                  <a:pt x="0" y="7870"/>
                </a:lnTo>
                <a:lnTo>
                  <a:pt x="1485" y="8459"/>
                </a:lnTo>
                <a:lnTo>
                  <a:pt x="4197" y="590"/>
                </a:lnTo>
                <a:lnTo>
                  <a:pt x="27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3"/>
          <p:cNvSpPr/>
          <p:nvPr/>
        </p:nvSpPr>
        <p:spPr>
          <a:xfrm>
            <a:off x="6834299" y="2532138"/>
            <a:ext cx="64068" cy="129144"/>
          </a:xfrm>
          <a:custGeom>
            <a:avLst/>
            <a:gdLst/>
            <a:ahLst/>
            <a:cxnLst/>
            <a:rect l="l" t="t" r="r" b="b"/>
            <a:pathLst>
              <a:path w="4195" h="8456" extrusionOk="0">
                <a:moveTo>
                  <a:pt x="2709" y="1"/>
                </a:moveTo>
                <a:lnTo>
                  <a:pt x="0" y="7870"/>
                </a:lnTo>
                <a:lnTo>
                  <a:pt x="1486" y="8455"/>
                </a:lnTo>
                <a:lnTo>
                  <a:pt x="4194" y="589"/>
                </a:lnTo>
                <a:lnTo>
                  <a:pt x="27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3"/>
          <p:cNvSpPr/>
          <p:nvPr/>
        </p:nvSpPr>
        <p:spPr>
          <a:xfrm>
            <a:off x="6564343" y="2582796"/>
            <a:ext cx="36914" cy="130122"/>
          </a:xfrm>
          <a:custGeom>
            <a:avLst/>
            <a:gdLst/>
            <a:ahLst/>
            <a:cxnLst/>
            <a:rect l="l" t="t" r="r" b="b"/>
            <a:pathLst>
              <a:path w="2417" h="8520" extrusionOk="0">
                <a:moveTo>
                  <a:pt x="1576" y="1"/>
                </a:moveTo>
                <a:lnTo>
                  <a:pt x="0" y="183"/>
                </a:lnTo>
                <a:lnTo>
                  <a:pt x="843" y="8519"/>
                </a:lnTo>
                <a:lnTo>
                  <a:pt x="2416" y="8338"/>
                </a:lnTo>
                <a:lnTo>
                  <a:pt x="15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3"/>
          <p:cNvSpPr/>
          <p:nvPr/>
        </p:nvSpPr>
        <p:spPr>
          <a:xfrm>
            <a:off x="5736207" y="2804064"/>
            <a:ext cx="279502" cy="363928"/>
          </a:xfrm>
          <a:custGeom>
            <a:avLst/>
            <a:gdLst/>
            <a:ahLst/>
            <a:cxnLst/>
            <a:rect l="l" t="t" r="r" b="b"/>
            <a:pathLst>
              <a:path w="18301" h="23829" extrusionOk="0">
                <a:moveTo>
                  <a:pt x="1" y="0"/>
                </a:moveTo>
                <a:lnTo>
                  <a:pt x="1" y="23828"/>
                </a:lnTo>
                <a:lnTo>
                  <a:pt x="18301" y="23828"/>
                </a:lnTo>
                <a:lnTo>
                  <a:pt x="18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3"/>
          <p:cNvSpPr/>
          <p:nvPr/>
        </p:nvSpPr>
        <p:spPr>
          <a:xfrm>
            <a:off x="5759421" y="2659999"/>
            <a:ext cx="49773" cy="52934"/>
          </a:xfrm>
          <a:custGeom>
            <a:avLst/>
            <a:gdLst/>
            <a:ahLst/>
            <a:cxnLst/>
            <a:rect l="l" t="t" r="r" b="b"/>
            <a:pathLst>
              <a:path w="3259" h="3466" extrusionOk="0">
                <a:moveTo>
                  <a:pt x="1" y="0"/>
                </a:moveTo>
                <a:lnTo>
                  <a:pt x="1" y="3465"/>
                </a:lnTo>
                <a:lnTo>
                  <a:pt x="3258" y="3465"/>
                </a:lnTo>
                <a:lnTo>
                  <a:pt x="32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3"/>
          <p:cNvSpPr/>
          <p:nvPr/>
        </p:nvSpPr>
        <p:spPr>
          <a:xfrm>
            <a:off x="5759421" y="2726007"/>
            <a:ext cx="49773" cy="52950"/>
          </a:xfrm>
          <a:custGeom>
            <a:avLst/>
            <a:gdLst/>
            <a:ahLst/>
            <a:cxnLst/>
            <a:rect l="l" t="t" r="r" b="b"/>
            <a:pathLst>
              <a:path w="3259" h="3467" extrusionOk="0">
                <a:moveTo>
                  <a:pt x="1" y="1"/>
                </a:moveTo>
                <a:lnTo>
                  <a:pt x="1" y="3467"/>
                </a:lnTo>
                <a:lnTo>
                  <a:pt x="3258" y="3467"/>
                </a:lnTo>
                <a:lnTo>
                  <a:pt x="32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3"/>
          <p:cNvSpPr/>
          <p:nvPr/>
        </p:nvSpPr>
        <p:spPr>
          <a:xfrm>
            <a:off x="5833828" y="2662305"/>
            <a:ext cx="49743" cy="52934"/>
          </a:xfrm>
          <a:custGeom>
            <a:avLst/>
            <a:gdLst/>
            <a:ahLst/>
            <a:cxnLst/>
            <a:rect l="l" t="t" r="r" b="b"/>
            <a:pathLst>
              <a:path w="3257" h="3466" extrusionOk="0">
                <a:moveTo>
                  <a:pt x="1" y="0"/>
                </a:moveTo>
                <a:lnTo>
                  <a:pt x="1" y="3466"/>
                </a:lnTo>
                <a:lnTo>
                  <a:pt x="3256" y="3466"/>
                </a:lnTo>
                <a:lnTo>
                  <a:pt x="32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3"/>
          <p:cNvSpPr/>
          <p:nvPr/>
        </p:nvSpPr>
        <p:spPr>
          <a:xfrm>
            <a:off x="5833828" y="2728343"/>
            <a:ext cx="49743" cy="52934"/>
          </a:xfrm>
          <a:custGeom>
            <a:avLst/>
            <a:gdLst/>
            <a:ahLst/>
            <a:cxnLst/>
            <a:rect l="l" t="t" r="r" b="b"/>
            <a:pathLst>
              <a:path w="3257" h="3466" extrusionOk="0">
                <a:moveTo>
                  <a:pt x="1" y="0"/>
                </a:moveTo>
                <a:lnTo>
                  <a:pt x="1" y="3465"/>
                </a:lnTo>
                <a:lnTo>
                  <a:pt x="3256" y="3465"/>
                </a:lnTo>
                <a:lnTo>
                  <a:pt x="32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3"/>
          <p:cNvSpPr/>
          <p:nvPr/>
        </p:nvSpPr>
        <p:spPr>
          <a:xfrm>
            <a:off x="6312362" y="3135218"/>
            <a:ext cx="49712" cy="52858"/>
          </a:xfrm>
          <a:custGeom>
            <a:avLst/>
            <a:gdLst/>
            <a:ahLst/>
            <a:cxnLst/>
            <a:rect l="l" t="t" r="r" b="b"/>
            <a:pathLst>
              <a:path w="3255" h="3461" extrusionOk="0">
                <a:moveTo>
                  <a:pt x="0" y="0"/>
                </a:moveTo>
                <a:lnTo>
                  <a:pt x="0" y="3460"/>
                </a:lnTo>
                <a:lnTo>
                  <a:pt x="3254" y="3460"/>
                </a:lnTo>
                <a:lnTo>
                  <a:pt x="32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3"/>
          <p:cNvSpPr/>
          <p:nvPr/>
        </p:nvSpPr>
        <p:spPr>
          <a:xfrm>
            <a:off x="6312362" y="3201226"/>
            <a:ext cx="49712" cy="52934"/>
          </a:xfrm>
          <a:custGeom>
            <a:avLst/>
            <a:gdLst/>
            <a:ahLst/>
            <a:cxnLst/>
            <a:rect l="l" t="t" r="r" b="b"/>
            <a:pathLst>
              <a:path w="3255" h="3466" extrusionOk="0">
                <a:moveTo>
                  <a:pt x="0" y="1"/>
                </a:moveTo>
                <a:lnTo>
                  <a:pt x="0" y="3466"/>
                </a:lnTo>
                <a:lnTo>
                  <a:pt x="3254" y="3466"/>
                </a:lnTo>
                <a:lnTo>
                  <a:pt x="325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3"/>
          <p:cNvSpPr/>
          <p:nvPr/>
        </p:nvSpPr>
        <p:spPr>
          <a:xfrm>
            <a:off x="6386739" y="3137524"/>
            <a:ext cx="49697" cy="52889"/>
          </a:xfrm>
          <a:custGeom>
            <a:avLst/>
            <a:gdLst/>
            <a:ahLst/>
            <a:cxnLst/>
            <a:rect l="l" t="t" r="r" b="b"/>
            <a:pathLst>
              <a:path w="3254" h="3463" extrusionOk="0">
                <a:moveTo>
                  <a:pt x="0" y="1"/>
                </a:moveTo>
                <a:lnTo>
                  <a:pt x="0" y="3462"/>
                </a:lnTo>
                <a:lnTo>
                  <a:pt x="3254" y="3462"/>
                </a:lnTo>
                <a:lnTo>
                  <a:pt x="325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3"/>
          <p:cNvSpPr/>
          <p:nvPr/>
        </p:nvSpPr>
        <p:spPr>
          <a:xfrm>
            <a:off x="6386739" y="3203562"/>
            <a:ext cx="49697" cy="52934"/>
          </a:xfrm>
          <a:custGeom>
            <a:avLst/>
            <a:gdLst/>
            <a:ahLst/>
            <a:cxnLst/>
            <a:rect l="l" t="t" r="r" b="b"/>
            <a:pathLst>
              <a:path w="3254" h="3466" extrusionOk="0">
                <a:moveTo>
                  <a:pt x="0" y="0"/>
                </a:moveTo>
                <a:lnTo>
                  <a:pt x="0" y="3465"/>
                </a:lnTo>
                <a:lnTo>
                  <a:pt x="3254" y="3465"/>
                </a:lnTo>
                <a:lnTo>
                  <a:pt x="32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3"/>
          <p:cNvSpPr/>
          <p:nvPr/>
        </p:nvSpPr>
        <p:spPr>
          <a:xfrm>
            <a:off x="6312362" y="3290585"/>
            <a:ext cx="49712" cy="52950"/>
          </a:xfrm>
          <a:custGeom>
            <a:avLst/>
            <a:gdLst/>
            <a:ahLst/>
            <a:cxnLst/>
            <a:rect l="l" t="t" r="r" b="b"/>
            <a:pathLst>
              <a:path w="3255" h="3467" extrusionOk="0">
                <a:moveTo>
                  <a:pt x="0" y="0"/>
                </a:moveTo>
                <a:lnTo>
                  <a:pt x="0" y="3467"/>
                </a:lnTo>
                <a:lnTo>
                  <a:pt x="3254" y="3467"/>
                </a:lnTo>
                <a:lnTo>
                  <a:pt x="32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3"/>
          <p:cNvSpPr/>
          <p:nvPr/>
        </p:nvSpPr>
        <p:spPr>
          <a:xfrm>
            <a:off x="6312362" y="3356700"/>
            <a:ext cx="49712" cy="52889"/>
          </a:xfrm>
          <a:custGeom>
            <a:avLst/>
            <a:gdLst/>
            <a:ahLst/>
            <a:cxnLst/>
            <a:rect l="l" t="t" r="r" b="b"/>
            <a:pathLst>
              <a:path w="3255" h="3463" extrusionOk="0">
                <a:moveTo>
                  <a:pt x="0" y="0"/>
                </a:moveTo>
                <a:lnTo>
                  <a:pt x="0" y="3462"/>
                </a:lnTo>
                <a:lnTo>
                  <a:pt x="3254" y="3462"/>
                </a:lnTo>
                <a:lnTo>
                  <a:pt x="32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3"/>
          <p:cNvSpPr/>
          <p:nvPr/>
        </p:nvSpPr>
        <p:spPr>
          <a:xfrm>
            <a:off x="6386739" y="3292922"/>
            <a:ext cx="49697" cy="52873"/>
          </a:xfrm>
          <a:custGeom>
            <a:avLst/>
            <a:gdLst/>
            <a:ahLst/>
            <a:cxnLst/>
            <a:rect l="l" t="t" r="r" b="b"/>
            <a:pathLst>
              <a:path w="3254" h="3462" extrusionOk="0">
                <a:moveTo>
                  <a:pt x="0" y="1"/>
                </a:moveTo>
                <a:lnTo>
                  <a:pt x="0" y="3462"/>
                </a:lnTo>
                <a:lnTo>
                  <a:pt x="3254" y="3462"/>
                </a:lnTo>
                <a:lnTo>
                  <a:pt x="325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3"/>
          <p:cNvSpPr/>
          <p:nvPr/>
        </p:nvSpPr>
        <p:spPr>
          <a:xfrm>
            <a:off x="6386739" y="3358975"/>
            <a:ext cx="49697" cy="52889"/>
          </a:xfrm>
          <a:custGeom>
            <a:avLst/>
            <a:gdLst/>
            <a:ahLst/>
            <a:cxnLst/>
            <a:rect l="l" t="t" r="r" b="b"/>
            <a:pathLst>
              <a:path w="3254" h="3463" extrusionOk="0">
                <a:moveTo>
                  <a:pt x="0" y="0"/>
                </a:moveTo>
                <a:lnTo>
                  <a:pt x="0" y="3462"/>
                </a:lnTo>
                <a:lnTo>
                  <a:pt x="3254" y="3462"/>
                </a:lnTo>
                <a:lnTo>
                  <a:pt x="32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3"/>
          <p:cNvSpPr/>
          <p:nvPr/>
        </p:nvSpPr>
        <p:spPr>
          <a:xfrm>
            <a:off x="5759421" y="3181097"/>
            <a:ext cx="49773" cy="52889"/>
          </a:xfrm>
          <a:custGeom>
            <a:avLst/>
            <a:gdLst/>
            <a:ahLst/>
            <a:cxnLst/>
            <a:rect l="l" t="t" r="r" b="b"/>
            <a:pathLst>
              <a:path w="3259" h="3463" extrusionOk="0">
                <a:moveTo>
                  <a:pt x="1" y="1"/>
                </a:moveTo>
                <a:lnTo>
                  <a:pt x="1" y="3463"/>
                </a:lnTo>
                <a:lnTo>
                  <a:pt x="3258" y="3463"/>
                </a:lnTo>
                <a:lnTo>
                  <a:pt x="32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3"/>
          <p:cNvSpPr/>
          <p:nvPr/>
        </p:nvSpPr>
        <p:spPr>
          <a:xfrm>
            <a:off x="5835692" y="3181097"/>
            <a:ext cx="49697" cy="52889"/>
          </a:xfrm>
          <a:custGeom>
            <a:avLst/>
            <a:gdLst/>
            <a:ahLst/>
            <a:cxnLst/>
            <a:rect l="l" t="t" r="r" b="b"/>
            <a:pathLst>
              <a:path w="3254" h="3463" extrusionOk="0">
                <a:moveTo>
                  <a:pt x="0" y="1"/>
                </a:moveTo>
                <a:lnTo>
                  <a:pt x="0" y="3463"/>
                </a:lnTo>
                <a:lnTo>
                  <a:pt x="3254" y="3463"/>
                </a:lnTo>
                <a:lnTo>
                  <a:pt x="325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3"/>
          <p:cNvSpPr/>
          <p:nvPr/>
        </p:nvSpPr>
        <p:spPr>
          <a:xfrm>
            <a:off x="5911886" y="3181097"/>
            <a:ext cx="49743" cy="52889"/>
          </a:xfrm>
          <a:custGeom>
            <a:avLst/>
            <a:gdLst/>
            <a:ahLst/>
            <a:cxnLst/>
            <a:rect l="l" t="t" r="r" b="b"/>
            <a:pathLst>
              <a:path w="3257" h="3463" extrusionOk="0">
                <a:moveTo>
                  <a:pt x="0" y="1"/>
                </a:moveTo>
                <a:lnTo>
                  <a:pt x="0" y="3463"/>
                </a:lnTo>
                <a:lnTo>
                  <a:pt x="3257" y="3463"/>
                </a:lnTo>
                <a:lnTo>
                  <a:pt x="32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3"/>
          <p:cNvSpPr/>
          <p:nvPr/>
        </p:nvSpPr>
        <p:spPr>
          <a:xfrm>
            <a:off x="5988126" y="3181097"/>
            <a:ext cx="49697" cy="52889"/>
          </a:xfrm>
          <a:custGeom>
            <a:avLst/>
            <a:gdLst/>
            <a:ahLst/>
            <a:cxnLst/>
            <a:rect l="l" t="t" r="r" b="b"/>
            <a:pathLst>
              <a:path w="3254" h="3463" extrusionOk="0">
                <a:moveTo>
                  <a:pt x="1" y="1"/>
                </a:moveTo>
                <a:lnTo>
                  <a:pt x="1" y="3463"/>
                </a:lnTo>
                <a:lnTo>
                  <a:pt x="3253" y="3463"/>
                </a:lnTo>
                <a:lnTo>
                  <a:pt x="3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3"/>
          <p:cNvSpPr/>
          <p:nvPr/>
        </p:nvSpPr>
        <p:spPr>
          <a:xfrm>
            <a:off x="6037808" y="2804064"/>
            <a:ext cx="40808" cy="363928"/>
          </a:xfrm>
          <a:custGeom>
            <a:avLst/>
            <a:gdLst/>
            <a:ahLst/>
            <a:cxnLst/>
            <a:rect l="l" t="t" r="r" b="b"/>
            <a:pathLst>
              <a:path w="2672" h="23829" extrusionOk="0">
                <a:moveTo>
                  <a:pt x="0" y="0"/>
                </a:moveTo>
                <a:lnTo>
                  <a:pt x="0" y="23828"/>
                </a:lnTo>
                <a:lnTo>
                  <a:pt x="2672" y="23828"/>
                </a:lnTo>
                <a:lnTo>
                  <a:pt x="26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3"/>
          <p:cNvSpPr/>
          <p:nvPr/>
        </p:nvSpPr>
        <p:spPr>
          <a:xfrm>
            <a:off x="5736207" y="2356595"/>
            <a:ext cx="407684" cy="237701"/>
          </a:xfrm>
          <a:custGeom>
            <a:avLst/>
            <a:gdLst/>
            <a:ahLst/>
            <a:cxnLst/>
            <a:rect l="l" t="t" r="r" b="b"/>
            <a:pathLst>
              <a:path w="26694" h="15564" extrusionOk="0">
                <a:moveTo>
                  <a:pt x="1" y="1"/>
                </a:moveTo>
                <a:lnTo>
                  <a:pt x="1" y="15563"/>
                </a:lnTo>
                <a:cubicBezTo>
                  <a:pt x="3724" y="15392"/>
                  <a:pt x="11961" y="9285"/>
                  <a:pt x="14759" y="6865"/>
                </a:cubicBezTo>
                <a:cubicBezTo>
                  <a:pt x="17552" y="4450"/>
                  <a:pt x="26694" y="1990"/>
                  <a:pt x="24516" y="1189"/>
                </a:cubicBezTo>
                <a:cubicBezTo>
                  <a:pt x="24143" y="1050"/>
                  <a:pt x="23678" y="993"/>
                  <a:pt x="23127" y="993"/>
                </a:cubicBezTo>
                <a:cubicBezTo>
                  <a:pt x="20462" y="993"/>
                  <a:pt x="15787" y="2339"/>
                  <a:pt x="9767" y="2371"/>
                </a:cubicBezTo>
                <a:cubicBezTo>
                  <a:pt x="9703" y="2371"/>
                  <a:pt x="9640" y="2371"/>
                  <a:pt x="9577" y="2371"/>
                </a:cubicBezTo>
                <a:cubicBezTo>
                  <a:pt x="2457" y="2371"/>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3"/>
          <p:cNvSpPr/>
          <p:nvPr/>
        </p:nvSpPr>
        <p:spPr>
          <a:xfrm>
            <a:off x="7157236" y="3009357"/>
            <a:ext cx="288543" cy="341936"/>
          </a:xfrm>
          <a:custGeom>
            <a:avLst/>
            <a:gdLst/>
            <a:ahLst/>
            <a:cxnLst/>
            <a:rect l="l" t="t" r="r" b="b"/>
            <a:pathLst>
              <a:path w="18893" h="22389" extrusionOk="0">
                <a:moveTo>
                  <a:pt x="12121" y="0"/>
                </a:moveTo>
                <a:cubicBezTo>
                  <a:pt x="12120" y="1"/>
                  <a:pt x="3686" y="7507"/>
                  <a:pt x="1308" y="11247"/>
                </a:cubicBezTo>
                <a:cubicBezTo>
                  <a:pt x="1308" y="11247"/>
                  <a:pt x="0" y="13483"/>
                  <a:pt x="1308" y="16916"/>
                </a:cubicBezTo>
                <a:cubicBezTo>
                  <a:pt x="2614" y="20349"/>
                  <a:pt x="3800" y="22389"/>
                  <a:pt x="3800" y="22389"/>
                </a:cubicBezTo>
                <a:lnTo>
                  <a:pt x="18892" y="10388"/>
                </a:lnTo>
                <a:lnTo>
                  <a:pt x="12121" y="0"/>
                </a:lnTo>
                <a:cubicBezTo>
                  <a:pt x="12121" y="0"/>
                  <a:pt x="12121" y="0"/>
                  <a:pt x="1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3"/>
          <p:cNvSpPr/>
          <p:nvPr/>
        </p:nvSpPr>
        <p:spPr>
          <a:xfrm>
            <a:off x="5868711" y="3442531"/>
            <a:ext cx="195992" cy="209859"/>
          </a:xfrm>
          <a:custGeom>
            <a:avLst/>
            <a:gdLst/>
            <a:ahLst/>
            <a:cxnLst/>
            <a:rect l="l" t="t" r="r" b="b"/>
            <a:pathLst>
              <a:path w="12833" h="13741" extrusionOk="0">
                <a:moveTo>
                  <a:pt x="6419" y="1019"/>
                </a:moveTo>
                <a:cubicBezTo>
                  <a:pt x="9432" y="1019"/>
                  <a:pt x="11883" y="3646"/>
                  <a:pt x="11883" y="6871"/>
                </a:cubicBezTo>
                <a:cubicBezTo>
                  <a:pt x="11883" y="10100"/>
                  <a:pt x="9432" y="12722"/>
                  <a:pt x="6419" y="12722"/>
                </a:cubicBezTo>
                <a:cubicBezTo>
                  <a:pt x="3402" y="12722"/>
                  <a:pt x="951" y="10100"/>
                  <a:pt x="951" y="6871"/>
                </a:cubicBezTo>
                <a:cubicBezTo>
                  <a:pt x="951" y="3646"/>
                  <a:pt x="3401" y="1019"/>
                  <a:pt x="6419" y="1019"/>
                </a:cubicBezTo>
                <a:close/>
                <a:moveTo>
                  <a:pt x="6419" y="1"/>
                </a:moveTo>
                <a:cubicBezTo>
                  <a:pt x="2876" y="1"/>
                  <a:pt x="1" y="3083"/>
                  <a:pt x="1" y="6870"/>
                </a:cubicBezTo>
                <a:cubicBezTo>
                  <a:pt x="1" y="10659"/>
                  <a:pt x="2878" y="13741"/>
                  <a:pt x="6419" y="13741"/>
                </a:cubicBezTo>
                <a:cubicBezTo>
                  <a:pt x="9956" y="13741"/>
                  <a:pt x="12831" y="10660"/>
                  <a:pt x="12833" y="6870"/>
                </a:cubicBezTo>
                <a:cubicBezTo>
                  <a:pt x="12833" y="3083"/>
                  <a:pt x="9956" y="1"/>
                  <a:pt x="6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3"/>
          <p:cNvSpPr/>
          <p:nvPr/>
        </p:nvSpPr>
        <p:spPr>
          <a:xfrm>
            <a:off x="5826925" y="3272777"/>
            <a:ext cx="75232" cy="217251"/>
          </a:xfrm>
          <a:custGeom>
            <a:avLst/>
            <a:gdLst/>
            <a:ahLst/>
            <a:cxnLst/>
            <a:rect l="l" t="t" r="r" b="b"/>
            <a:pathLst>
              <a:path w="4926" h="14225" extrusionOk="0">
                <a:moveTo>
                  <a:pt x="909" y="0"/>
                </a:moveTo>
                <a:lnTo>
                  <a:pt x="1" y="298"/>
                </a:lnTo>
                <a:lnTo>
                  <a:pt x="4013" y="14224"/>
                </a:lnTo>
                <a:lnTo>
                  <a:pt x="4926" y="13928"/>
                </a:lnTo>
                <a:lnTo>
                  <a:pt x="90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3"/>
          <p:cNvSpPr/>
          <p:nvPr/>
        </p:nvSpPr>
        <p:spPr>
          <a:xfrm>
            <a:off x="6050820" y="3301032"/>
            <a:ext cx="220459" cy="234418"/>
          </a:xfrm>
          <a:custGeom>
            <a:avLst/>
            <a:gdLst/>
            <a:ahLst/>
            <a:cxnLst/>
            <a:rect l="l" t="t" r="r" b="b"/>
            <a:pathLst>
              <a:path w="14435" h="15349" extrusionOk="0">
                <a:moveTo>
                  <a:pt x="13766" y="1"/>
                </a:moveTo>
                <a:lnTo>
                  <a:pt x="0" y="14630"/>
                </a:lnTo>
                <a:lnTo>
                  <a:pt x="672" y="15349"/>
                </a:lnTo>
                <a:lnTo>
                  <a:pt x="14435" y="724"/>
                </a:lnTo>
                <a:lnTo>
                  <a:pt x="137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3"/>
          <p:cNvSpPr/>
          <p:nvPr/>
        </p:nvSpPr>
        <p:spPr>
          <a:xfrm>
            <a:off x="5987790" y="3638447"/>
            <a:ext cx="32454" cy="231516"/>
          </a:xfrm>
          <a:custGeom>
            <a:avLst/>
            <a:gdLst/>
            <a:ahLst/>
            <a:cxnLst/>
            <a:rect l="l" t="t" r="r" b="b"/>
            <a:pathLst>
              <a:path w="2125" h="15159" extrusionOk="0">
                <a:moveTo>
                  <a:pt x="950" y="0"/>
                </a:moveTo>
                <a:lnTo>
                  <a:pt x="1" y="87"/>
                </a:lnTo>
                <a:lnTo>
                  <a:pt x="1179" y="15159"/>
                </a:lnTo>
                <a:lnTo>
                  <a:pt x="2124" y="15075"/>
                </a:lnTo>
                <a:lnTo>
                  <a:pt x="9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3"/>
          <p:cNvSpPr/>
          <p:nvPr/>
        </p:nvSpPr>
        <p:spPr>
          <a:xfrm>
            <a:off x="6625433" y="2199273"/>
            <a:ext cx="187577" cy="501809"/>
          </a:xfrm>
          <a:custGeom>
            <a:avLst/>
            <a:gdLst/>
            <a:ahLst/>
            <a:cxnLst/>
            <a:rect l="l" t="t" r="r" b="b"/>
            <a:pathLst>
              <a:path w="12282" h="32857" extrusionOk="0">
                <a:moveTo>
                  <a:pt x="4877" y="1"/>
                </a:moveTo>
                <a:lnTo>
                  <a:pt x="0" y="1652"/>
                </a:lnTo>
                <a:cubicBezTo>
                  <a:pt x="4044" y="8903"/>
                  <a:pt x="3686" y="29888"/>
                  <a:pt x="3927" y="31930"/>
                </a:cubicBezTo>
                <a:cubicBezTo>
                  <a:pt x="3997" y="32523"/>
                  <a:pt x="4187" y="32856"/>
                  <a:pt x="4501" y="32856"/>
                </a:cubicBezTo>
                <a:cubicBezTo>
                  <a:pt x="5266" y="32856"/>
                  <a:pt x="6766" y="30882"/>
                  <a:pt x="9052" y="25865"/>
                </a:cubicBezTo>
                <a:cubicBezTo>
                  <a:pt x="12282" y="18782"/>
                  <a:pt x="4877" y="1"/>
                  <a:pt x="48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3"/>
          <p:cNvSpPr/>
          <p:nvPr/>
        </p:nvSpPr>
        <p:spPr>
          <a:xfrm>
            <a:off x="5923371" y="2532138"/>
            <a:ext cx="92582" cy="87893"/>
          </a:xfrm>
          <a:custGeom>
            <a:avLst/>
            <a:gdLst/>
            <a:ahLst/>
            <a:cxnLst/>
            <a:rect l="l" t="t" r="r" b="b"/>
            <a:pathLst>
              <a:path w="6062" h="5755" extrusionOk="0">
                <a:moveTo>
                  <a:pt x="4765" y="1"/>
                </a:moveTo>
                <a:lnTo>
                  <a:pt x="1" y="3968"/>
                </a:lnTo>
                <a:lnTo>
                  <a:pt x="1296" y="5754"/>
                </a:lnTo>
                <a:lnTo>
                  <a:pt x="6061" y="1790"/>
                </a:lnTo>
                <a:lnTo>
                  <a:pt x="47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3"/>
          <p:cNvSpPr/>
          <p:nvPr/>
        </p:nvSpPr>
        <p:spPr>
          <a:xfrm>
            <a:off x="6016503" y="2450369"/>
            <a:ext cx="94522" cy="89848"/>
          </a:xfrm>
          <a:custGeom>
            <a:avLst/>
            <a:gdLst/>
            <a:ahLst/>
            <a:cxnLst/>
            <a:rect l="l" t="t" r="r" b="b"/>
            <a:pathLst>
              <a:path w="6189" h="5883" extrusionOk="0">
                <a:moveTo>
                  <a:pt x="4879" y="1"/>
                </a:moveTo>
                <a:lnTo>
                  <a:pt x="0" y="4100"/>
                </a:lnTo>
                <a:lnTo>
                  <a:pt x="1309" y="5883"/>
                </a:lnTo>
                <a:lnTo>
                  <a:pt x="6188" y="1779"/>
                </a:lnTo>
                <a:lnTo>
                  <a:pt x="48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3"/>
          <p:cNvSpPr/>
          <p:nvPr/>
        </p:nvSpPr>
        <p:spPr>
          <a:xfrm>
            <a:off x="5962148" y="2579727"/>
            <a:ext cx="92582" cy="87878"/>
          </a:xfrm>
          <a:custGeom>
            <a:avLst/>
            <a:gdLst/>
            <a:ahLst/>
            <a:cxnLst/>
            <a:rect l="l" t="t" r="r" b="b"/>
            <a:pathLst>
              <a:path w="6062" h="5754" extrusionOk="0">
                <a:moveTo>
                  <a:pt x="4764" y="0"/>
                </a:moveTo>
                <a:lnTo>
                  <a:pt x="0" y="3967"/>
                </a:lnTo>
                <a:lnTo>
                  <a:pt x="1299" y="5754"/>
                </a:lnTo>
                <a:lnTo>
                  <a:pt x="6061" y="1786"/>
                </a:lnTo>
                <a:lnTo>
                  <a:pt x="47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3"/>
          <p:cNvSpPr/>
          <p:nvPr/>
        </p:nvSpPr>
        <p:spPr>
          <a:xfrm>
            <a:off x="6055280" y="2498019"/>
            <a:ext cx="94491" cy="89787"/>
          </a:xfrm>
          <a:custGeom>
            <a:avLst/>
            <a:gdLst/>
            <a:ahLst/>
            <a:cxnLst/>
            <a:rect l="l" t="t" r="r" b="b"/>
            <a:pathLst>
              <a:path w="6187" h="5879" extrusionOk="0">
                <a:moveTo>
                  <a:pt x="4879" y="0"/>
                </a:moveTo>
                <a:lnTo>
                  <a:pt x="1" y="4100"/>
                </a:lnTo>
                <a:lnTo>
                  <a:pt x="1305" y="5878"/>
                </a:lnTo>
                <a:lnTo>
                  <a:pt x="6186" y="1779"/>
                </a:lnTo>
                <a:lnTo>
                  <a:pt x="48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3"/>
          <p:cNvSpPr/>
          <p:nvPr/>
        </p:nvSpPr>
        <p:spPr>
          <a:xfrm>
            <a:off x="5911886" y="2701051"/>
            <a:ext cx="166715" cy="77890"/>
          </a:xfrm>
          <a:custGeom>
            <a:avLst/>
            <a:gdLst/>
            <a:ahLst/>
            <a:cxnLst/>
            <a:rect l="l" t="t" r="r" b="b"/>
            <a:pathLst>
              <a:path w="10916" h="5100" extrusionOk="0">
                <a:moveTo>
                  <a:pt x="0" y="1"/>
                </a:moveTo>
                <a:lnTo>
                  <a:pt x="0" y="5100"/>
                </a:lnTo>
                <a:lnTo>
                  <a:pt x="10916" y="5100"/>
                </a:lnTo>
                <a:lnTo>
                  <a:pt x="10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3"/>
          <p:cNvSpPr/>
          <p:nvPr/>
        </p:nvSpPr>
        <p:spPr>
          <a:xfrm>
            <a:off x="6115759" y="2384437"/>
            <a:ext cx="131038" cy="124379"/>
          </a:xfrm>
          <a:custGeom>
            <a:avLst/>
            <a:gdLst/>
            <a:ahLst/>
            <a:cxnLst/>
            <a:rect l="l" t="t" r="r" b="b"/>
            <a:pathLst>
              <a:path w="8580" h="8144" extrusionOk="0">
                <a:moveTo>
                  <a:pt x="6440" y="0"/>
                </a:moveTo>
                <a:cubicBezTo>
                  <a:pt x="6440" y="0"/>
                  <a:pt x="3785" y="2748"/>
                  <a:pt x="0" y="3189"/>
                </a:cubicBezTo>
                <a:lnTo>
                  <a:pt x="3671" y="8144"/>
                </a:lnTo>
                <a:cubicBezTo>
                  <a:pt x="3671" y="8144"/>
                  <a:pt x="7151" y="4484"/>
                  <a:pt x="7870" y="3979"/>
                </a:cubicBezTo>
                <a:cubicBezTo>
                  <a:pt x="8580" y="3477"/>
                  <a:pt x="6440" y="0"/>
                  <a:pt x="64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3"/>
          <p:cNvSpPr/>
          <p:nvPr/>
        </p:nvSpPr>
        <p:spPr>
          <a:xfrm>
            <a:off x="7153647" y="2222763"/>
            <a:ext cx="297432" cy="148815"/>
          </a:xfrm>
          <a:custGeom>
            <a:avLst/>
            <a:gdLst/>
            <a:ahLst/>
            <a:cxnLst/>
            <a:rect l="l" t="t" r="r" b="b"/>
            <a:pathLst>
              <a:path w="19475" h="9744" extrusionOk="0">
                <a:moveTo>
                  <a:pt x="19259" y="0"/>
                </a:moveTo>
                <a:cubicBezTo>
                  <a:pt x="10695" y="2129"/>
                  <a:pt x="111" y="8801"/>
                  <a:pt x="1" y="8865"/>
                </a:cubicBezTo>
                <a:lnTo>
                  <a:pt x="487" y="9743"/>
                </a:lnTo>
                <a:cubicBezTo>
                  <a:pt x="589" y="9678"/>
                  <a:pt x="11045" y="3087"/>
                  <a:pt x="19474" y="993"/>
                </a:cubicBezTo>
                <a:lnTo>
                  <a:pt x="192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3"/>
          <p:cNvSpPr/>
          <p:nvPr/>
        </p:nvSpPr>
        <p:spPr>
          <a:xfrm>
            <a:off x="5887511" y="3306560"/>
            <a:ext cx="308382" cy="163202"/>
          </a:xfrm>
          <a:custGeom>
            <a:avLst/>
            <a:gdLst/>
            <a:ahLst/>
            <a:cxnLst/>
            <a:rect l="l" t="t" r="r" b="b"/>
            <a:pathLst>
              <a:path w="20192" h="10686" extrusionOk="0">
                <a:moveTo>
                  <a:pt x="1" y="1"/>
                </a:moveTo>
                <a:lnTo>
                  <a:pt x="1596" y="7752"/>
                </a:lnTo>
                <a:cubicBezTo>
                  <a:pt x="1596" y="7752"/>
                  <a:pt x="2751" y="7502"/>
                  <a:pt x="4296" y="7502"/>
                </a:cubicBezTo>
                <a:cubicBezTo>
                  <a:pt x="6558" y="7502"/>
                  <a:pt x="9655" y="8039"/>
                  <a:pt x="11179" y="10685"/>
                </a:cubicBezTo>
                <a:lnTo>
                  <a:pt x="20192" y="1323"/>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3"/>
          <p:cNvSpPr/>
          <p:nvPr/>
        </p:nvSpPr>
        <p:spPr>
          <a:xfrm>
            <a:off x="6032004" y="3418279"/>
            <a:ext cx="181544" cy="428333"/>
          </a:xfrm>
          <a:custGeom>
            <a:avLst/>
            <a:gdLst/>
            <a:ahLst/>
            <a:cxnLst/>
            <a:rect l="l" t="t" r="r" b="b"/>
            <a:pathLst>
              <a:path w="11887" h="28046" extrusionOk="0">
                <a:moveTo>
                  <a:pt x="11887" y="0"/>
                </a:moveTo>
                <a:lnTo>
                  <a:pt x="3565" y="8459"/>
                </a:lnTo>
                <a:cubicBezTo>
                  <a:pt x="3686" y="12657"/>
                  <a:pt x="2" y="15874"/>
                  <a:pt x="1" y="15874"/>
                </a:cubicBezTo>
                <a:cubicBezTo>
                  <a:pt x="1" y="15874"/>
                  <a:pt x="1" y="15874"/>
                  <a:pt x="1" y="15874"/>
                </a:cubicBezTo>
                <a:lnTo>
                  <a:pt x="1" y="15874"/>
                </a:lnTo>
                <a:lnTo>
                  <a:pt x="636" y="28045"/>
                </a:lnTo>
                <a:lnTo>
                  <a:pt x="10447" y="27431"/>
                </a:lnTo>
                <a:lnTo>
                  <a:pt x="118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3"/>
          <p:cNvSpPr/>
          <p:nvPr/>
        </p:nvSpPr>
        <p:spPr>
          <a:xfrm>
            <a:off x="5759421" y="3314319"/>
            <a:ext cx="207324" cy="532277"/>
          </a:xfrm>
          <a:custGeom>
            <a:avLst/>
            <a:gdLst/>
            <a:ahLst/>
            <a:cxnLst/>
            <a:rect l="l" t="t" r="r" b="b"/>
            <a:pathLst>
              <a:path w="13575" h="34852" extrusionOk="0">
                <a:moveTo>
                  <a:pt x="1" y="1"/>
                </a:moveTo>
                <a:lnTo>
                  <a:pt x="1" y="34851"/>
                </a:lnTo>
                <a:lnTo>
                  <a:pt x="13575" y="34851"/>
                </a:lnTo>
                <a:lnTo>
                  <a:pt x="13240" y="24042"/>
                </a:lnTo>
                <a:cubicBezTo>
                  <a:pt x="2684" y="22260"/>
                  <a:pt x="6203" y="11355"/>
                  <a:pt x="6203" y="11355"/>
                </a:cubicBezTo>
                <a:lnTo>
                  <a:pt x="37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3"/>
          <p:cNvSpPr/>
          <p:nvPr/>
        </p:nvSpPr>
        <p:spPr>
          <a:xfrm>
            <a:off x="6939863" y="1927270"/>
            <a:ext cx="431555" cy="86763"/>
          </a:xfrm>
          <a:custGeom>
            <a:avLst/>
            <a:gdLst/>
            <a:ahLst/>
            <a:cxnLst/>
            <a:rect l="l" t="t" r="r" b="b"/>
            <a:pathLst>
              <a:path w="28257" h="5681" extrusionOk="0">
                <a:moveTo>
                  <a:pt x="3537" y="0"/>
                </a:moveTo>
                <a:cubicBezTo>
                  <a:pt x="3537" y="0"/>
                  <a:pt x="1" y="5680"/>
                  <a:pt x="1987" y="5680"/>
                </a:cubicBezTo>
                <a:cubicBezTo>
                  <a:pt x="2091" y="5680"/>
                  <a:pt x="2212" y="5665"/>
                  <a:pt x="2349" y="5631"/>
                </a:cubicBezTo>
                <a:cubicBezTo>
                  <a:pt x="4815" y="5027"/>
                  <a:pt x="18128" y="2755"/>
                  <a:pt x="23843" y="2755"/>
                </a:cubicBezTo>
                <a:cubicBezTo>
                  <a:pt x="24459" y="2755"/>
                  <a:pt x="24987" y="2781"/>
                  <a:pt x="25403" y="2839"/>
                </a:cubicBezTo>
                <a:cubicBezTo>
                  <a:pt x="25403" y="2839"/>
                  <a:pt x="25447" y="2842"/>
                  <a:pt x="25523" y="2842"/>
                </a:cubicBezTo>
                <a:cubicBezTo>
                  <a:pt x="26071" y="2842"/>
                  <a:pt x="28257" y="2678"/>
                  <a:pt x="274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3"/>
          <p:cNvSpPr/>
          <p:nvPr/>
        </p:nvSpPr>
        <p:spPr>
          <a:xfrm>
            <a:off x="7100010" y="2069793"/>
            <a:ext cx="96996" cy="55149"/>
          </a:xfrm>
          <a:custGeom>
            <a:avLst/>
            <a:gdLst/>
            <a:ahLst/>
            <a:cxnLst/>
            <a:rect l="l" t="t" r="r" b="b"/>
            <a:pathLst>
              <a:path w="6351" h="3611" extrusionOk="0">
                <a:moveTo>
                  <a:pt x="5891" y="1"/>
                </a:moveTo>
                <a:lnTo>
                  <a:pt x="0" y="1403"/>
                </a:lnTo>
                <a:lnTo>
                  <a:pt x="461" y="3611"/>
                </a:lnTo>
                <a:lnTo>
                  <a:pt x="6351" y="2208"/>
                </a:lnTo>
                <a:lnTo>
                  <a:pt x="58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3"/>
          <p:cNvSpPr/>
          <p:nvPr/>
        </p:nvSpPr>
        <p:spPr>
          <a:xfrm>
            <a:off x="7221243" y="2069320"/>
            <a:ext cx="99546" cy="56142"/>
          </a:xfrm>
          <a:custGeom>
            <a:avLst/>
            <a:gdLst/>
            <a:ahLst/>
            <a:cxnLst/>
            <a:rect l="l" t="t" r="r" b="b"/>
            <a:pathLst>
              <a:path w="6518" h="3676" extrusionOk="0">
                <a:moveTo>
                  <a:pt x="6051" y="1"/>
                </a:moveTo>
                <a:lnTo>
                  <a:pt x="1" y="1468"/>
                </a:lnTo>
                <a:lnTo>
                  <a:pt x="469" y="3675"/>
                </a:lnTo>
                <a:lnTo>
                  <a:pt x="6517" y="2209"/>
                </a:lnTo>
                <a:lnTo>
                  <a:pt x="60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3"/>
          <p:cNvSpPr/>
          <p:nvPr/>
        </p:nvSpPr>
        <p:spPr>
          <a:xfrm>
            <a:off x="7124217" y="2137634"/>
            <a:ext cx="97041" cy="55134"/>
          </a:xfrm>
          <a:custGeom>
            <a:avLst/>
            <a:gdLst/>
            <a:ahLst/>
            <a:cxnLst/>
            <a:rect l="l" t="t" r="r" b="b"/>
            <a:pathLst>
              <a:path w="6354" h="3610" extrusionOk="0">
                <a:moveTo>
                  <a:pt x="5895" y="0"/>
                </a:moveTo>
                <a:lnTo>
                  <a:pt x="0" y="1403"/>
                </a:lnTo>
                <a:lnTo>
                  <a:pt x="465" y="3610"/>
                </a:lnTo>
                <a:lnTo>
                  <a:pt x="6354" y="2208"/>
                </a:lnTo>
                <a:lnTo>
                  <a:pt x="58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3"/>
          <p:cNvSpPr/>
          <p:nvPr/>
        </p:nvSpPr>
        <p:spPr>
          <a:xfrm>
            <a:off x="7249513" y="2135954"/>
            <a:ext cx="99592" cy="56188"/>
          </a:xfrm>
          <a:custGeom>
            <a:avLst/>
            <a:gdLst/>
            <a:ahLst/>
            <a:cxnLst/>
            <a:rect l="l" t="t" r="r" b="b"/>
            <a:pathLst>
              <a:path w="6521" h="3679" extrusionOk="0">
                <a:moveTo>
                  <a:pt x="6054" y="0"/>
                </a:moveTo>
                <a:lnTo>
                  <a:pt x="1" y="1472"/>
                </a:lnTo>
                <a:lnTo>
                  <a:pt x="472" y="3678"/>
                </a:lnTo>
                <a:lnTo>
                  <a:pt x="6520" y="2211"/>
                </a:lnTo>
                <a:lnTo>
                  <a:pt x="60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3"/>
          <p:cNvSpPr/>
          <p:nvPr/>
        </p:nvSpPr>
        <p:spPr>
          <a:xfrm>
            <a:off x="7139871" y="2190446"/>
            <a:ext cx="97301" cy="72789"/>
          </a:xfrm>
          <a:custGeom>
            <a:avLst/>
            <a:gdLst/>
            <a:ahLst/>
            <a:cxnLst/>
            <a:rect l="l" t="t" r="r" b="b"/>
            <a:pathLst>
              <a:path w="6371" h="4766" extrusionOk="0">
                <a:moveTo>
                  <a:pt x="5481" y="0"/>
                </a:moveTo>
                <a:lnTo>
                  <a:pt x="1" y="2715"/>
                </a:lnTo>
                <a:lnTo>
                  <a:pt x="891" y="4765"/>
                </a:lnTo>
                <a:lnTo>
                  <a:pt x="6371" y="2056"/>
                </a:lnTo>
                <a:lnTo>
                  <a:pt x="54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3"/>
          <p:cNvSpPr/>
          <p:nvPr/>
        </p:nvSpPr>
        <p:spPr>
          <a:xfrm>
            <a:off x="7157007" y="2255507"/>
            <a:ext cx="97683" cy="66985"/>
          </a:xfrm>
          <a:custGeom>
            <a:avLst/>
            <a:gdLst/>
            <a:ahLst/>
            <a:cxnLst/>
            <a:rect l="l" t="t" r="r" b="b"/>
            <a:pathLst>
              <a:path w="6396" h="4386" extrusionOk="0">
                <a:moveTo>
                  <a:pt x="5654" y="1"/>
                </a:moveTo>
                <a:lnTo>
                  <a:pt x="1" y="2268"/>
                </a:lnTo>
                <a:lnTo>
                  <a:pt x="741" y="4385"/>
                </a:lnTo>
                <a:lnTo>
                  <a:pt x="6396" y="2117"/>
                </a:lnTo>
                <a:lnTo>
                  <a:pt x="565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3"/>
          <p:cNvSpPr/>
          <p:nvPr/>
        </p:nvSpPr>
        <p:spPr>
          <a:xfrm>
            <a:off x="7264526" y="2199044"/>
            <a:ext cx="99577" cy="55668"/>
          </a:xfrm>
          <a:custGeom>
            <a:avLst/>
            <a:gdLst/>
            <a:ahLst/>
            <a:cxnLst/>
            <a:rect l="l" t="t" r="r" b="b"/>
            <a:pathLst>
              <a:path w="6520" h="3645" extrusionOk="0">
                <a:moveTo>
                  <a:pt x="6063" y="0"/>
                </a:moveTo>
                <a:lnTo>
                  <a:pt x="1" y="1432"/>
                </a:lnTo>
                <a:lnTo>
                  <a:pt x="461" y="3645"/>
                </a:lnTo>
                <a:lnTo>
                  <a:pt x="6519" y="2211"/>
                </a:lnTo>
                <a:lnTo>
                  <a:pt x="60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3"/>
          <p:cNvSpPr/>
          <p:nvPr/>
        </p:nvSpPr>
        <p:spPr>
          <a:xfrm>
            <a:off x="6444591" y="2813197"/>
            <a:ext cx="66832" cy="31034"/>
          </a:xfrm>
          <a:custGeom>
            <a:avLst/>
            <a:gdLst/>
            <a:ahLst/>
            <a:cxnLst/>
            <a:rect l="l" t="t" r="r" b="b"/>
            <a:pathLst>
              <a:path w="4376" h="2032" extrusionOk="0">
                <a:moveTo>
                  <a:pt x="4228" y="0"/>
                </a:moveTo>
                <a:lnTo>
                  <a:pt x="1" y="448"/>
                </a:lnTo>
                <a:lnTo>
                  <a:pt x="150" y="2031"/>
                </a:lnTo>
                <a:lnTo>
                  <a:pt x="4375" y="1584"/>
                </a:lnTo>
                <a:lnTo>
                  <a:pt x="4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3"/>
          <p:cNvSpPr/>
          <p:nvPr/>
        </p:nvSpPr>
        <p:spPr>
          <a:xfrm>
            <a:off x="6527948" y="2802614"/>
            <a:ext cx="68665" cy="31538"/>
          </a:xfrm>
          <a:custGeom>
            <a:avLst/>
            <a:gdLst/>
            <a:ahLst/>
            <a:cxnLst/>
            <a:rect l="l" t="t" r="r" b="b"/>
            <a:pathLst>
              <a:path w="4496" h="2065" extrusionOk="0">
                <a:moveTo>
                  <a:pt x="4340" y="1"/>
                </a:moveTo>
                <a:lnTo>
                  <a:pt x="1" y="484"/>
                </a:lnTo>
                <a:lnTo>
                  <a:pt x="152" y="2064"/>
                </a:lnTo>
                <a:lnTo>
                  <a:pt x="4495" y="1584"/>
                </a:lnTo>
                <a:lnTo>
                  <a:pt x="43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3"/>
          <p:cNvSpPr/>
          <p:nvPr/>
        </p:nvSpPr>
        <p:spPr>
          <a:xfrm>
            <a:off x="6451051" y="2857060"/>
            <a:ext cx="66771" cy="31064"/>
          </a:xfrm>
          <a:custGeom>
            <a:avLst/>
            <a:gdLst/>
            <a:ahLst/>
            <a:cxnLst/>
            <a:rect l="l" t="t" r="r" b="b"/>
            <a:pathLst>
              <a:path w="4372" h="2034" extrusionOk="0">
                <a:moveTo>
                  <a:pt x="4222" y="0"/>
                </a:moveTo>
                <a:lnTo>
                  <a:pt x="1" y="448"/>
                </a:lnTo>
                <a:lnTo>
                  <a:pt x="148" y="2034"/>
                </a:lnTo>
                <a:lnTo>
                  <a:pt x="4371" y="1585"/>
                </a:lnTo>
                <a:lnTo>
                  <a:pt x="42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3"/>
          <p:cNvSpPr/>
          <p:nvPr/>
        </p:nvSpPr>
        <p:spPr>
          <a:xfrm>
            <a:off x="6534378" y="2846491"/>
            <a:ext cx="68604" cy="31522"/>
          </a:xfrm>
          <a:custGeom>
            <a:avLst/>
            <a:gdLst/>
            <a:ahLst/>
            <a:cxnLst/>
            <a:rect l="l" t="t" r="r" b="b"/>
            <a:pathLst>
              <a:path w="4492" h="2064" extrusionOk="0">
                <a:moveTo>
                  <a:pt x="4336" y="1"/>
                </a:moveTo>
                <a:lnTo>
                  <a:pt x="1" y="483"/>
                </a:lnTo>
                <a:lnTo>
                  <a:pt x="153" y="2063"/>
                </a:lnTo>
                <a:lnTo>
                  <a:pt x="4491" y="1585"/>
                </a:lnTo>
                <a:lnTo>
                  <a:pt x="43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3"/>
          <p:cNvSpPr/>
          <p:nvPr/>
        </p:nvSpPr>
        <p:spPr>
          <a:xfrm>
            <a:off x="6455236" y="2909170"/>
            <a:ext cx="66726" cy="31049"/>
          </a:xfrm>
          <a:custGeom>
            <a:avLst/>
            <a:gdLst/>
            <a:ahLst/>
            <a:cxnLst/>
            <a:rect l="l" t="t" r="r" b="b"/>
            <a:pathLst>
              <a:path w="4369" h="2033" extrusionOk="0">
                <a:moveTo>
                  <a:pt x="4222" y="1"/>
                </a:moveTo>
                <a:lnTo>
                  <a:pt x="1" y="448"/>
                </a:lnTo>
                <a:lnTo>
                  <a:pt x="146" y="2033"/>
                </a:lnTo>
                <a:lnTo>
                  <a:pt x="4369" y="1582"/>
                </a:lnTo>
                <a:lnTo>
                  <a:pt x="42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3"/>
          <p:cNvSpPr/>
          <p:nvPr/>
        </p:nvSpPr>
        <p:spPr>
          <a:xfrm>
            <a:off x="6538502" y="2898586"/>
            <a:ext cx="68604" cy="31553"/>
          </a:xfrm>
          <a:custGeom>
            <a:avLst/>
            <a:gdLst/>
            <a:ahLst/>
            <a:cxnLst/>
            <a:rect l="l" t="t" r="r" b="b"/>
            <a:pathLst>
              <a:path w="4492" h="2066" extrusionOk="0">
                <a:moveTo>
                  <a:pt x="4339" y="1"/>
                </a:moveTo>
                <a:lnTo>
                  <a:pt x="0" y="483"/>
                </a:lnTo>
                <a:lnTo>
                  <a:pt x="156" y="2065"/>
                </a:lnTo>
                <a:lnTo>
                  <a:pt x="4492" y="1582"/>
                </a:lnTo>
                <a:lnTo>
                  <a:pt x="43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3"/>
          <p:cNvSpPr/>
          <p:nvPr/>
        </p:nvSpPr>
        <p:spPr>
          <a:xfrm>
            <a:off x="6461543" y="2953032"/>
            <a:ext cx="66817" cy="31003"/>
          </a:xfrm>
          <a:custGeom>
            <a:avLst/>
            <a:gdLst/>
            <a:ahLst/>
            <a:cxnLst/>
            <a:rect l="l" t="t" r="r" b="b"/>
            <a:pathLst>
              <a:path w="4375" h="2030" extrusionOk="0">
                <a:moveTo>
                  <a:pt x="4227" y="1"/>
                </a:moveTo>
                <a:lnTo>
                  <a:pt x="0" y="448"/>
                </a:lnTo>
                <a:lnTo>
                  <a:pt x="150" y="2030"/>
                </a:lnTo>
                <a:lnTo>
                  <a:pt x="4375" y="1582"/>
                </a:lnTo>
                <a:lnTo>
                  <a:pt x="4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3"/>
          <p:cNvSpPr/>
          <p:nvPr/>
        </p:nvSpPr>
        <p:spPr>
          <a:xfrm>
            <a:off x="6544901" y="2942479"/>
            <a:ext cx="68650" cy="31538"/>
          </a:xfrm>
          <a:custGeom>
            <a:avLst/>
            <a:gdLst/>
            <a:ahLst/>
            <a:cxnLst/>
            <a:rect l="l" t="t" r="r" b="b"/>
            <a:pathLst>
              <a:path w="4495" h="2065" extrusionOk="0">
                <a:moveTo>
                  <a:pt x="4339" y="1"/>
                </a:moveTo>
                <a:lnTo>
                  <a:pt x="0" y="483"/>
                </a:lnTo>
                <a:lnTo>
                  <a:pt x="152" y="2064"/>
                </a:lnTo>
                <a:lnTo>
                  <a:pt x="4495" y="1580"/>
                </a:lnTo>
                <a:lnTo>
                  <a:pt x="43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3"/>
          <p:cNvSpPr/>
          <p:nvPr/>
        </p:nvSpPr>
        <p:spPr>
          <a:xfrm>
            <a:off x="6291530" y="3450290"/>
            <a:ext cx="165676" cy="369182"/>
          </a:xfrm>
          <a:custGeom>
            <a:avLst/>
            <a:gdLst/>
            <a:ahLst/>
            <a:cxnLst/>
            <a:rect l="l" t="t" r="r" b="b"/>
            <a:pathLst>
              <a:path w="10848" h="24173" extrusionOk="0">
                <a:moveTo>
                  <a:pt x="0" y="1"/>
                </a:moveTo>
                <a:lnTo>
                  <a:pt x="0" y="24172"/>
                </a:lnTo>
                <a:lnTo>
                  <a:pt x="10847" y="24172"/>
                </a:lnTo>
                <a:lnTo>
                  <a:pt x="108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3"/>
          <p:cNvSpPr/>
          <p:nvPr/>
        </p:nvSpPr>
        <p:spPr>
          <a:xfrm>
            <a:off x="6149755" y="3123947"/>
            <a:ext cx="88397" cy="143775"/>
          </a:xfrm>
          <a:custGeom>
            <a:avLst/>
            <a:gdLst/>
            <a:ahLst/>
            <a:cxnLst/>
            <a:rect l="l" t="t" r="r" b="b"/>
            <a:pathLst>
              <a:path w="5788" h="9414" extrusionOk="0">
                <a:moveTo>
                  <a:pt x="0" y="1"/>
                </a:moveTo>
                <a:lnTo>
                  <a:pt x="0" y="9413"/>
                </a:lnTo>
                <a:lnTo>
                  <a:pt x="5788" y="9413"/>
                </a:lnTo>
                <a:lnTo>
                  <a:pt x="57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3"/>
          <p:cNvSpPr/>
          <p:nvPr/>
        </p:nvSpPr>
        <p:spPr>
          <a:xfrm>
            <a:off x="7205833" y="2306670"/>
            <a:ext cx="202009" cy="408555"/>
          </a:xfrm>
          <a:custGeom>
            <a:avLst/>
            <a:gdLst/>
            <a:ahLst/>
            <a:cxnLst/>
            <a:rect l="l" t="t" r="r" b="b"/>
            <a:pathLst>
              <a:path w="13227" h="26751" extrusionOk="0">
                <a:moveTo>
                  <a:pt x="12148" y="0"/>
                </a:moveTo>
                <a:lnTo>
                  <a:pt x="0" y="5640"/>
                </a:lnTo>
                <a:cubicBezTo>
                  <a:pt x="3198" y="20500"/>
                  <a:pt x="5336" y="26750"/>
                  <a:pt x="5338" y="26750"/>
                </a:cubicBezTo>
                <a:cubicBezTo>
                  <a:pt x="5338" y="26750"/>
                  <a:pt x="5338" y="26750"/>
                  <a:pt x="5338" y="26750"/>
                </a:cubicBezTo>
                <a:lnTo>
                  <a:pt x="13227" y="20499"/>
                </a:lnTo>
                <a:cubicBezTo>
                  <a:pt x="10194" y="5640"/>
                  <a:pt x="12147" y="1"/>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3"/>
          <p:cNvSpPr/>
          <p:nvPr/>
        </p:nvSpPr>
        <p:spPr>
          <a:xfrm>
            <a:off x="6671815" y="3350881"/>
            <a:ext cx="879238" cy="519066"/>
          </a:xfrm>
          <a:custGeom>
            <a:avLst/>
            <a:gdLst/>
            <a:ahLst/>
            <a:cxnLst/>
            <a:rect l="l" t="t" r="r" b="b"/>
            <a:pathLst>
              <a:path w="57570" h="33987" extrusionOk="0">
                <a:moveTo>
                  <a:pt x="4439" y="1"/>
                </a:moveTo>
                <a:cubicBezTo>
                  <a:pt x="4363" y="1"/>
                  <a:pt x="4288" y="9"/>
                  <a:pt x="4214" y="26"/>
                </a:cubicBezTo>
                <a:cubicBezTo>
                  <a:pt x="0" y="967"/>
                  <a:pt x="4670" y="10656"/>
                  <a:pt x="8580" y="14567"/>
                </a:cubicBezTo>
                <a:cubicBezTo>
                  <a:pt x="19716" y="25718"/>
                  <a:pt x="19831" y="33987"/>
                  <a:pt x="19831" y="33987"/>
                </a:cubicBezTo>
                <a:cubicBezTo>
                  <a:pt x="19831" y="33987"/>
                  <a:pt x="19831" y="33987"/>
                  <a:pt x="19831" y="33987"/>
                </a:cubicBezTo>
                <a:lnTo>
                  <a:pt x="57570" y="33987"/>
                </a:lnTo>
                <a:lnTo>
                  <a:pt x="57570" y="12870"/>
                </a:lnTo>
                <a:cubicBezTo>
                  <a:pt x="54006" y="13381"/>
                  <a:pt x="55194" y="17449"/>
                  <a:pt x="50917" y="24809"/>
                </a:cubicBezTo>
                <a:cubicBezTo>
                  <a:pt x="49593" y="27084"/>
                  <a:pt x="46975" y="27930"/>
                  <a:pt x="43775" y="27930"/>
                </a:cubicBezTo>
                <a:cubicBezTo>
                  <a:pt x="36627" y="27930"/>
                  <a:pt x="26582" y="23710"/>
                  <a:pt x="21606" y="21778"/>
                </a:cubicBezTo>
                <a:cubicBezTo>
                  <a:pt x="14543" y="19035"/>
                  <a:pt x="8130" y="1"/>
                  <a:pt x="4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3"/>
          <p:cNvSpPr/>
          <p:nvPr/>
        </p:nvSpPr>
        <p:spPr>
          <a:xfrm>
            <a:off x="6337210" y="2781263"/>
            <a:ext cx="67611" cy="298700"/>
          </a:xfrm>
          <a:custGeom>
            <a:avLst/>
            <a:gdLst/>
            <a:ahLst/>
            <a:cxnLst/>
            <a:rect l="l" t="t" r="r" b="b"/>
            <a:pathLst>
              <a:path w="4427" h="19558" extrusionOk="0">
                <a:moveTo>
                  <a:pt x="2211" y="0"/>
                </a:moveTo>
                <a:lnTo>
                  <a:pt x="0" y="19558"/>
                </a:lnTo>
                <a:lnTo>
                  <a:pt x="4426" y="19558"/>
                </a:lnTo>
                <a:lnTo>
                  <a:pt x="22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3"/>
          <p:cNvSpPr/>
          <p:nvPr/>
        </p:nvSpPr>
        <p:spPr>
          <a:xfrm>
            <a:off x="6149465" y="2532138"/>
            <a:ext cx="166623" cy="547840"/>
          </a:xfrm>
          <a:custGeom>
            <a:avLst/>
            <a:gdLst/>
            <a:ahLst/>
            <a:cxnLst/>
            <a:rect l="l" t="t" r="r" b="b"/>
            <a:pathLst>
              <a:path w="10910" h="35871" extrusionOk="0">
                <a:moveTo>
                  <a:pt x="5807" y="1"/>
                </a:moveTo>
                <a:cubicBezTo>
                  <a:pt x="5807" y="1"/>
                  <a:pt x="1" y="6802"/>
                  <a:pt x="19" y="16161"/>
                </a:cubicBezTo>
                <a:cubicBezTo>
                  <a:pt x="35" y="25523"/>
                  <a:pt x="19" y="35871"/>
                  <a:pt x="19" y="35871"/>
                </a:cubicBezTo>
                <a:lnTo>
                  <a:pt x="5807" y="35871"/>
                </a:lnTo>
                <a:cubicBezTo>
                  <a:pt x="5807" y="35870"/>
                  <a:pt x="10909" y="7300"/>
                  <a:pt x="5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3"/>
          <p:cNvSpPr/>
          <p:nvPr/>
        </p:nvSpPr>
        <p:spPr>
          <a:xfrm>
            <a:off x="7372884" y="2766448"/>
            <a:ext cx="172839" cy="273592"/>
          </a:xfrm>
          <a:custGeom>
            <a:avLst/>
            <a:gdLst/>
            <a:ahLst/>
            <a:cxnLst/>
            <a:rect l="l" t="t" r="r" b="b"/>
            <a:pathLst>
              <a:path w="11317" h="17914" extrusionOk="0">
                <a:moveTo>
                  <a:pt x="9063" y="1"/>
                </a:moveTo>
                <a:lnTo>
                  <a:pt x="1" y="16493"/>
                </a:lnTo>
                <a:lnTo>
                  <a:pt x="2255" y="17914"/>
                </a:lnTo>
                <a:lnTo>
                  <a:pt x="11316" y="1419"/>
                </a:lnTo>
                <a:lnTo>
                  <a:pt x="90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3"/>
          <p:cNvSpPr/>
          <p:nvPr/>
        </p:nvSpPr>
        <p:spPr>
          <a:xfrm>
            <a:off x="7314451" y="2667589"/>
            <a:ext cx="144860" cy="263008"/>
          </a:xfrm>
          <a:custGeom>
            <a:avLst/>
            <a:gdLst/>
            <a:ahLst/>
            <a:cxnLst/>
            <a:rect l="l" t="t" r="r" b="b"/>
            <a:pathLst>
              <a:path w="9485" h="17221" extrusionOk="0">
                <a:moveTo>
                  <a:pt x="6114" y="1"/>
                </a:moveTo>
                <a:lnTo>
                  <a:pt x="1" y="5206"/>
                </a:lnTo>
                <a:lnTo>
                  <a:pt x="4743" y="17220"/>
                </a:lnTo>
                <a:lnTo>
                  <a:pt x="9485" y="8842"/>
                </a:lnTo>
                <a:lnTo>
                  <a:pt x="61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3"/>
          <p:cNvSpPr/>
          <p:nvPr/>
        </p:nvSpPr>
        <p:spPr>
          <a:xfrm>
            <a:off x="6908050" y="2125446"/>
            <a:ext cx="261816" cy="466667"/>
          </a:xfrm>
          <a:custGeom>
            <a:avLst/>
            <a:gdLst/>
            <a:ahLst/>
            <a:cxnLst/>
            <a:rect l="l" t="t" r="r" b="b"/>
            <a:pathLst>
              <a:path w="17143" h="30556" extrusionOk="0">
                <a:moveTo>
                  <a:pt x="6138" y="0"/>
                </a:moveTo>
                <a:cubicBezTo>
                  <a:pt x="6138" y="0"/>
                  <a:pt x="1" y="5488"/>
                  <a:pt x="3463" y="7067"/>
                </a:cubicBezTo>
                <a:cubicBezTo>
                  <a:pt x="6928" y="8648"/>
                  <a:pt x="13460" y="13334"/>
                  <a:pt x="12569" y="20145"/>
                </a:cubicBezTo>
                <a:cubicBezTo>
                  <a:pt x="11680" y="26963"/>
                  <a:pt x="14341" y="29486"/>
                  <a:pt x="15742" y="30515"/>
                </a:cubicBezTo>
                <a:cubicBezTo>
                  <a:pt x="15779" y="30542"/>
                  <a:pt x="15816" y="30556"/>
                  <a:pt x="15851" y="30556"/>
                </a:cubicBezTo>
                <a:cubicBezTo>
                  <a:pt x="17142" y="30556"/>
                  <a:pt x="16936" y="12629"/>
                  <a:pt x="6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3"/>
          <p:cNvSpPr/>
          <p:nvPr/>
        </p:nvSpPr>
        <p:spPr>
          <a:xfrm>
            <a:off x="7069664" y="2789785"/>
            <a:ext cx="259480" cy="406096"/>
          </a:xfrm>
          <a:custGeom>
            <a:avLst/>
            <a:gdLst/>
            <a:ahLst/>
            <a:cxnLst/>
            <a:rect l="l" t="t" r="r" b="b"/>
            <a:pathLst>
              <a:path w="16990" h="26590" extrusionOk="0">
                <a:moveTo>
                  <a:pt x="10686" y="1"/>
                </a:moveTo>
                <a:lnTo>
                  <a:pt x="10686" y="1"/>
                </a:lnTo>
                <a:cubicBezTo>
                  <a:pt x="11474" y="9968"/>
                  <a:pt x="1" y="26590"/>
                  <a:pt x="1970" y="26590"/>
                </a:cubicBezTo>
                <a:cubicBezTo>
                  <a:pt x="1976" y="26590"/>
                  <a:pt x="1983" y="26590"/>
                  <a:pt x="1989" y="26589"/>
                </a:cubicBezTo>
                <a:cubicBezTo>
                  <a:pt x="4429" y="26459"/>
                  <a:pt x="7568" y="15543"/>
                  <a:pt x="13536" y="12723"/>
                </a:cubicBezTo>
                <a:cubicBezTo>
                  <a:pt x="16990" y="11093"/>
                  <a:pt x="10686" y="2"/>
                  <a:pt x="10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3"/>
          <p:cNvSpPr/>
          <p:nvPr/>
        </p:nvSpPr>
        <p:spPr>
          <a:xfrm>
            <a:off x="6484422" y="3022889"/>
            <a:ext cx="129129" cy="386700"/>
          </a:xfrm>
          <a:custGeom>
            <a:avLst/>
            <a:gdLst/>
            <a:ahLst/>
            <a:cxnLst/>
            <a:rect l="l" t="t" r="r" b="b"/>
            <a:pathLst>
              <a:path w="8455" h="25320" extrusionOk="0">
                <a:moveTo>
                  <a:pt x="1" y="1"/>
                </a:moveTo>
                <a:lnTo>
                  <a:pt x="3272" y="25319"/>
                </a:lnTo>
                <a:lnTo>
                  <a:pt x="8455" y="22006"/>
                </a:lnTo>
                <a:lnTo>
                  <a:pt x="73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3"/>
          <p:cNvSpPr/>
          <p:nvPr/>
        </p:nvSpPr>
        <p:spPr>
          <a:xfrm>
            <a:off x="6528345" y="3418279"/>
            <a:ext cx="138247" cy="451684"/>
          </a:xfrm>
          <a:custGeom>
            <a:avLst/>
            <a:gdLst/>
            <a:ahLst/>
            <a:cxnLst/>
            <a:rect l="l" t="t" r="r" b="b"/>
            <a:pathLst>
              <a:path w="9052" h="29575" extrusionOk="0">
                <a:moveTo>
                  <a:pt x="6357" y="0"/>
                </a:moveTo>
                <a:lnTo>
                  <a:pt x="1084" y="2098"/>
                </a:lnTo>
                <a:lnTo>
                  <a:pt x="1" y="15188"/>
                </a:lnTo>
                <a:lnTo>
                  <a:pt x="1" y="29575"/>
                </a:lnTo>
                <a:lnTo>
                  <a:pt x="4886" y="29575"/>
                </a:lnTo>
                <a:lnTo>
                  <a:pt x="9051" y="14820"/>
                </a:lnTo>
                <a:lnTo>
                  <a:pt x="63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3"/>
          <p:cNvSpPr/>
          <p:nvPr/>
        </p:nvSpPr>
        <p:spPr>
          <a:xfrm>
            <a:off x="6715097" y="3162067"/>
            <a:ext cx="32347" cy="129602"/>
          </a:xfrm>
          <a:custGeom>
            <a:avLst/>
            <a:gdLst/>
            <a:ahLst/>
            <a:cxnLst/>
            <a:rect l="l" t="t" r="r" b="b"/>
            <a:pathLst>
              <a:path w="2118" h="8486" extrusionOk="0">
                <a:moveTo>
                  <a:pt x="1582" y="1"/>
                </a:moveTo>
                <a:lnTo>
                  <a:pt x="1" y="115"/>
                </a:lnTo>
                <a:lnTo>
                  <a:pt x="536" y="8486"/>
                </a:lnTo>
                <a:lnTo>
                  <a:pt x="2117" y="8368"/>
                </a:lnTo>
                <a:lnTo>
                  <a:pt x="15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3"/>
          <p:cNvSpPr/>
          <p:nvPr/>
        </p:nvSpPr>
        <p:spPr>
          <a:xfrm>
            <a:off x="6128420" y="2684236"/>
            <a:ext cx="219527" cy="219512"/>
          </a:xfrm>
          <a:custGeom>
            <a:avLst/>
            <a:gdLst/>
            <a:ahLst/>
            <a:cxnLst/>
            <a:rect l="l" t="t" r="r" b="b"/>
            <a:pathLst>
              <a:path w="14374" h="14373" extrusionOk="0">
                <a:moveTo>
                  <a:pt x="7187" y="0"/>
                </a:moveTo>
                <a:cubicBezTo>
                  <a:pt x="5281" y="0"/>
                  <a:pt x="3453" y="757"/>
                  <a:pt x="2105" y="2105"/>
                </a:cubicBezTo>
                <a:cubicBezTo>
                  <a:pt x="758" y="3453"/>
                  <a:pt x="1" y="5281"/>
                  <a:pt x="1" y="7187"/>
                </a:cubicBezTo>
                <a:cubicBezTo>
                  <a:pt x="1" y="9092"/>
                  <a:pt x="758" y="10920"/>
                  <a:pt x="2105" y="12268"/>
                </a:cubicBezTo>
                <a:cubicBezTo>
                  <a:pt x="3453" y="13616"/>
                  <a:pt x="5281" y="14373"/>
                  <a:pt x="7187" y="14373"/>
                </a:cubicBezTo>
                <a:cubicBezTo>
                  <a:pt x="9093" y="14373"/>
                  <a:pt x="10921" y="13616"/>
                  <a:pt x="12268" y="12268"/>
                </a:cubicBezTo>
                <a:cubicBezTo>
                  <a:pt x="13616" y="10920"/>
                  <a:pt x="14373" y="9092"/>
                  <a:pt x="14373" y="7187"/>
                </a:cubicBezTo>
                <a:cubicBezTo>
                  <a:pt x="14373" y="5281"/>
                  <a:pt x="13616" y="3453"/>
                  <a:pt x="12268" y="2105"/>
                </a:cubicBezTo>
                <a:cubicBezTo>
                  <a:pt x="10921" y="757"/>
                  <a:pt x="9093"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3"/>
          <p:cNvSpPr/>
          <p:nvPr/>
        </p:nvSpPr>
        <p:spPr>
          <a:xfrm>
            <a:off x="6224545" y="2732055"/>
            <a:ext cx="21382" cy="123936"/>
          </a:xfrm>
          <a:custGeom>
            <a:avLst/>
            <a:gdLst/>
            <a:ahLst/>
            <a:cxnLst/>
            <a:rect l="l" t="t" r="r" b="b"/>
            <a:pathLst>
              <a:path w="1400" h="8115" extrusionOk="0">
                <a:moveTo>
                  <a:pt x="130" y="1"/>
                </a:moveTo>
                <a:lnTo>
                  <a:pt x="297" y="5688"/>
                </a:lnTo>
                <a:lnTo>
                  <a:pt x="1100" y="5688"/>
                </a:lnTo>
                <a:lnTo>
                  <a:pt x="1267" y="1"/>
                </a:lnTo>
                <a:close/>
                <a:moveTo>
                  <a:pt x="700" y="6647"/>
                </a:moveTo>
                <a:cubicBezTo>
                  <a:pt x="297" y="6647"/>
                  <a:pt x="0" y="6955"/>
                  <a:pt x="0" y="7382"/>
                </a:cubicBezTo>
                <a:cubicBezTo>
                  <a:pt x="0" y="7796"/>
                  <a:pt x="284" y="8115"/>
                  <a:pt x="698" y="8115"/>
                </a:cubicBezTo>
                <a:cubicBezTo>
                  <a:pt x="699" y="8115"/>
                  <a:pt x="699" y="8115"/>
                  <a:pt x="700" y="8115"/>
                </a:cubicBezTo>
                <a:cubicBezTo>
                  <a:pt x="1127" y="8115"/>
                  <a:pt x="1400" y="7797"/>
                  <a:pt x="1400" y="7382"/>
                </a:cubicBezTo>
                <a:cubicBezTo>
                  <a:pt x="1400" y="6955"/>
                  <a:pt x="1126" y="6647"/>
                  <a:pt x="700" y="66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3">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3">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3">
            <a:hlinkClick r:id="rId5"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6" name="Google Shape;1896;p53"/>
          <p:cNvGrpSpPr/>
          <p:nvPr/>
        </p:nvGrpSpPr>
        <p:grpSpPr>
          <a:xfrm>
            <a:off x="480570" y="460939"/>
            <a:ext cx="271609" cy="249173"/>
            <a:chOff x="6319908" y="3696721"/>
            <a:chExt cx="373963" cy="343119"/>
          </a:xfrm>
        </p:grpSpPr>
        <p:sp>
          <p:nvSpPr>
            <p:cNvPr id="1897" name="Google Shape;1897;p53"/>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3"/>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3"/>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0" name="Google Shape;1900;p53"/>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3"/>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3">
            <a:hlinkClick r:id="rId6"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Rectangle 368"/>
          <p:cNvSpPr/>
          <p:nvPr/>
        </p:nvSpPr>
        <p:spPr>
          <a:xfrm>
            <a:off x="2370363" y="882874"/>
            <a:ext cx="1189749" cy="646331"/>
          </a:xfrm>
          <a:prstGeom prst="rect">
            <a:avLst/>
          </a:prstGeom>
        </p:spPr>
        <p:txBody>
          <a:bodyPr wrap="none">
            <a:spAutoFit/>
          </a:bodyPr>
          <a:lstStyle/>
          <a:p>
            <a:r>
              <a:rPr lang="en-US" sz="3600" b="1" dirty="0" smtClean="0">
                <a:solidFill>
                  <a:srgbClr val="FF0000"/>
                </a:solidFill>
                <a:latin typeface="Albert Sans"/>
                <a:ea typeface="Albert Sans"/>
                <a:cs typeface="Albert Sans"/>
                <a:sym typeface="Albert Sans"/>
              </a:rPr>
              <a:t>jams</a:t>
            </a:r>
            <a:endParaRPr lang="en-US" sz="2000" dirty="0">
              <a:solidFill>
                <a:srgbClr val="FF0000"/>
              </a:solidFill>
            </a:endParaRPr>
          </a:p>
        </p:txBody>
      </p:sp>
      <p:pic>
        <p:nvPicPr>
          <p:cNvPr id="4" name="cut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82038" y="-1102551"/>
            <a:ext cx="609600" cy="609600"/>
          </a:xfrm>
          <a:prstGeom prst="rect">
            <a:avLst/>
          </a:prstGeom>
        </p:spPr>
      </p:pic>
      <p:pic>
        <p:nvPicPr>
          <p:cNvPr id="372" name="Picture 2" descr="https://png.pngtree.com/png-vector/20191023/ourlarge/pngtree-vector-speaker-icon-in-creative-design-with-elements-for-mobile-png-image_1856595.jpg"/>
          <p:cNvPicPr>
            <a:picLocks noChangeAspect="1" noChangeArrowheads="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ackgroundRemoval t="10000" b="90000" l="2500" r="95781"/>
                    </a14:imgEffect>
                  </a14:imgLayer>
                </a14:imgProps>
              </a:ext>
              <a:ext uri="{28A0092B-C50C-407E-A947-70E740481C1C}">
                <a14:useLocalDpi xmlns:a14="http://schemas.microsoft.com/office/drawing/2010/main" val="0"/>
              </a:ext>
            </a:extLst>
          </a:blip>
          <a:srcRect/>
          <a:stretch>
            <a:fillRect/>
          </a:stretch>
        </p:blipFill>
        <p:spPr bwMode="auto">
          <a:xfrm>
            <a:off x="440602" y="762149"/>
            <a:ext cx="395108" cy="3951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46">
                                            <p:txEl>
                                              <p:pRg st="0" end="0"/>
                                            </p:txEl>
                                          </p:spTgt>
                                        </p:tgtEl>
                                        <p:attrNameLst>
                                          <p:attrName>style.visibility</p:attrName>
                                        </p:attrNameLst>
                                      </p:cBhvr>
                                      <p:to>
                                        <p:strVal val="visible"/>
                                      </p:to>
                                    </p:set>
                                    <p:animEffect transition="in" filter="fade">
                                      <p:cBhvr>
                                        <p:cTn id="7" dur="500"/>
                                        <p:tgtEl>
                                          <p:spTgt spid="15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seq concurrent="1" nextAc="seek">
              <p:cTn id="13" restart="whenNotActive" fill="hold" evtFilter="cancelBubble" nodeType="interactiveSeq">
                <p:stCondLst>
                  <p:cond evt="onClick" delay="0">
                    <p:tgtEl>
                      <p:spTgt spid="37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817" fill="hold"/>
                                        <p:tgtEl>
                                          <p:spTgt spid="4"/>
                                        </p:tgtEl>
                                      </p:cBhvr>
                                    </p:cmd>
                                  </p:childTnLst>
                                </p:cTn>
                              </p:par>
                            </p:childTnLst>
                          </p:cTn>
                        </p:par>
                      </p:childTnLst>
                    </p:cTn>
                  </p:par>
                </p:childTnLst>
              </p:cTn>
              <p:nextCondLst>
                <p:cond evt="onClick" delay="0">
                  <p:tgtEl>
                    <p:spTgt spid="372"/>
                  </p:tgtEl>
                </p:cond>
              </p:nextCondLst>
            </p:seq>
          </p:childTnLst>
        </p:cTn>
      </p:par>
    </p:tnLst>
    <p:bldLst>
      <p:bldP spid="1546" grpId="0" build="p"/>
      <p:bldP spid="36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3" name="Google Shape;713;p39"/>
          <p:cNvSpPr txBox="1">
            <a:spLocks noGrp="1"/>
          </p:cNvSpPr>
          <p:nvPr>
            <p:ph type="subTitle" idx="1"/>
          </p:nvPr>
        </p:nvSpPr>
        <p:spPr>
          <a:xfrm rot="-314">
            <a:off x="800380" y="2622782"/>
            <a:ext cx="4015744" cy="1461838"/>
          </a:xfrm>
          <a:prstGeom prst="rect">
            <a:avLst/>
          </a:prstGeom>
        </p:spPr>
        <p:txBody>
          <a:bodyPr spcFirstLastPara="1" wrap="square" lIns="91425" tIns="91425" rIns="91425" bIns="91425" anchor="t" anchorCtr="0">
            <a:noAutofit/>
          </a:bodyPr>
          <a:lstStyle/>
          <a:p>
            <a:pPr marL="0" lvl="0" indent="0">
              <a:buNone/>
            </a:pPr>
            <a:r>
              <a:rPr lang="en-US" sz="2800" dirty="0" smtClean="0">
                <a:solidFill>
                  <a:srgbClr val="FF0000"/>
                </a:solidFill>
              </a:rPr>
              <a:t>With </a:t>
            </a:r>
            <a:r>
              <a:rPr lang="en-US" sz="2800" dirty="0">
                <a:solidFill>
                  <a:srgbClr val="FF0000"/>
                </a:solidFill>
              </a:rPr>
              <a:t>nearly </a:t>
            </a:r>
            <a:r>
              <a:rPr lang="en-US" sz="2800" b="1" dirty="0">
                <a:solidFill>
                  <a:srgbClr val="FF0000"/>
                </a:solidFill>
              </a:rPr>
              <a:t>20 million</a:t>
            </a:r>
            <a:r>
              <a:rPr lang="en-US" sz="2800" dirty="0">
                <a:solidFill>
                  <a:srgbClr val="FF0000"/>
                </a:solidFill>
              </a:rPr>
              <a:t>, Mumbai has too many people on the road. </a:t>
            </a:r>
            <a:endParaRPr sz="2800" dirty="0">
              <a:solidFill>
                <a:srgbClr val="FF0000"/>
              </a:solidFill>
            </a:endParaRPr>
          </a:p>
        </p:txBody>
      </p:sp>
      <p:sp>
        <p:nvSpPr>
          <p:cNvPr id="714" name="Google Shape;714;p39"/>
          <p:cNvSpPr/>
          <p:nvPr/>
        </p:nvSpPr>
        <p:spPr>
          <a:xfrm>
            <a:off x="4837862" y="3055575"/>
            <a:ext cx="3031200" cy="1731600"/>
          </a:xfrm>
          <a:prstGeom prst="roundRect">
            <a:avLst>
              <a:gd name="adj" fmla="val 25127"/>
            </a:avLst>
          </a:prstGeom>
          <a:solidFill>
            <a:srgbClr val="F0F8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5" name="Google Shape;715;p39"/>
          <p:cNvGrpSpPr/>
          <p:nvPr/>
        </p:nvGrpSpPr>
        <p:grpSpPr>
          <a:xfrm>
            <a:off x="5047011" y="3272694"/>
            <a:ext cx="2612886" cy="1297366"/>
            <a:chOff x="2269175" y="1046425"/>
            <a:chExt cx="982325" cy="487750"/>
          </a:xfrm>
        </p:grpSpPr>
        <p:sp>
          <p:nvSpPr>
            <p:cNvPr id="716" name="Google Shape;716;p39"/>
            <p:cNvSpPr/>
            <p:nvPr/>
          </p:nvSpPr>
          <p:spPr>
            <a:xfrm>
              <a:off x="2605900" y="1419075"/>
              <a:ext cx="230675" cy="109925"/>
            </a:xfrm>
            <a:custGeom>
              <a:avLst/>
              <a:gdLst/>
              <a:ahLst/>
              <a:cxnLst/>
              <a:rect l="l" t="t" r="r" b="b"/>
              <a:pathLst>
                <a:path w="9227" h="4397" extrusionOk="0">
                  <a:moveTo>
                    <a:pt x="4388" y="0"/>
                  </a:moveTo>
                  <a:cubicBezTo>
                    <a:pt x="3494" y="0"/>
                    <a:pt x="2758" y="688"/>
                    <a:pt x="2646" y="1575"/>
                  </a:cubicBezTo>
                  <a:cubicBezTo>
                    <a:pt x="2632" y="1575"/>
                    <a:pt x="2618" y="1572"/>
                    <a:pt x="2603" y="1572"/>
                  </a:cubicBezTo>
                  <a:cubicBezTo>
                    <a:pt x="1504" y="1572"/>
                    <a:pt x="614" y="2490"/>
                    <a:pt x="614" y="3620"/>
                  </a:cubicBezTo>
                  <a:cubicBezTo>
                    <a:pt x="614" y="3693"/>
                    <a:pt x="618" y="3764"/>
                    <a:pt x="625" y="3836"/>
                  </a:cubicBezTo>
                  <a:cubicBezTo>
                    <a:pt x="334" y="3897"/>
                    <a:pt x="98" y="4112"/>
                    <a:pt x="1" y="4397"/>
                  </a:cubicBezTo>
                  <a:lnTo>
                    <a:pt x="9150" y="4397"/>
                  </a:lnTo>
                  <a:cubicBezTo>
                    <a:pt x="9199" y="4232"/>
                    <a:pt x="9227" y="4057"/>
                    <a:pt x="9227" y="3877"/>
                  </a:cubicBezTo>
                  <a:cubicBezTo>
                    <a:pt x="9224" y="3006"/>
                    <a:pt x="8605" y="2285"/>
                    <a:pt x="7796" y="2148"/>
                  </a:cubicBezTo>
                  <a:cubicBezTo>
                    <a:pt x="7796" y="2140"/>
                    <a:pt x="7797" y="2131"/>
                    <a:pt x="7797" y="2124"/>
                  </a:cubicBezTo>
                  <a:cubicBezTo>
                    <a:pt x="7797" y="1560"/>
                    <a:pt x="7353" y="1103"/>
                    <a:pt x="6806" y="1103"/>
                  </a:cubicBezTo>
                  <a:cubicBezTo>
                    <a:pt x="6529" y="1103"/>
                    <a:pt x="6280" y="1218"/>
                    <a:pt x="6101" y="1404"/>
                  </a:cubicBezTo>
                  <a:cubicBezTo>
                    <a:pt x="5920" y="601"/>
                    <a:pt x="5222" y="0"/>
                    <a:pt x="43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a:off x="2455875" y="1384375"/>
              <a:ext cx="303450" cy="144650"/>
            </a:xfrm>
            <a:custGeom>
              <a:avLst/>
              <a:gdLst/>
              <a:ahLst/>
              <a:cxnLst/>
              <a:rect l="l" t="t" r="r" b="b"/>
              <a:pathLst>
                <a:path w="12138" h="5786" extrusionOk="0">
                  <a:moveTo>
                    <a:pt x="5776" y="0"/>
                  </a:moveTo>
                  <a:cubicBezTo>
                    <a:pt x="4601" y="0"/>
                    <a:pt x="3632" y="904"/>
                    <a:pt x="3483" y="2073"/>
                  </a:cubicBezTo>
                  <a:cubicBezTo>
                    <a:pt x="3464" y="2072"/>
                    <a:pt x="3446" y="2069"/>
                    <a:pt x="3427" y="2069"/>
                  </a:cubicBezTo>
                  <a:cubicBezTo>
                    <a:pt x="1982" y="2069"/>
                    <a:pt x="810" y="3275"/>
                    <a:pt x="810" y="4764"/>
                  </a:cubicBezTo>
                  <a:cubicBezTo>
                    <a:pt x="810" y="4860"/>
                    <a:pt x="816" y="4955"/>
                    <a:pt x="824" y="5047"/>
                  </a:cubicBezTo>
                  <a:cubicBezTo>
                    <a:pt x="440" y="5127"/>
                    <a:pt x="129" y="5412"/>
                    <a:pt x="1" y="5786"/>
                  </a:cubicBezTo>
                  <a:lnTo>
                    <a:pt x="12037" y="5786"/>
                  </a:lnTo>
                  <a:cubicBezTo>
                    <a:pt x="12102" y="5570"/>
                    <a:pt x="12137" y="5340"/>
                    <a:pt x="12137" y="5101"/>
                  </a:cubicBezTo>
                  <a:cubicBezTo>
                    <a:pt x="12138" y="3955"/>
                    <a:pt x="11323" y="3005"/>
                    <a:pt x="10258" y="2825"/>
                  </a:cubicBezTo>
                  <a:cubicBezTo>
                    <a:pt x="10258" y="2814"/>
                    <a:pt x="10259" y="2804"/>
                    <a:pt x="10259" y="2793"/>
                  </a:cubicBezTo>
                  <a:cubicBezTo>
                    <a:pt x="10259" y="2051"/>
                    <a:pt x="9675" y="1450"/>
                    <a:pt x="8956" y="1450"/>
                  </a:cubicBezTo>
                  <a:cubicBezTo>
                    <a:pt x="8593" y="1450"/>
                    <a:pt x="8266" y="1601"/>
                    <a:pt x="8029" y="1846"/>
                  </a:cubicBezTo>
                  <a:cubicBezTo>
                    <a:pt x="7794" y="790"/>
                    <a:pt x="6876" y="0"/>
                    <a:pt x="57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a:off x="2946125" y="1423775"/>
              <a:ext cx="230650" cy="109925"/>
            </a:xfrm>
            <a:custGeom>
              <a:avLst/>
              <a:gdLst/>
              <a:ahLst/>
              <a:cxnLst/>
              <a:rect l="l" t="t" r="r" b="b"/>
              <a:pathLst>
                <a:path w="9226" h="4397" extrusionOk="0">
                  <a:moveTo>
                    <a:pt x="4387" y="0"/>
                  </a:moveTo>
                  <a:cubicBezTo>
                    <a:pt x="3493" y="0"/>
                    <a:pt x="2757" y="687"/>
                    <a:pt x="2645" y="1575"/>
                  </a:cubicBezTo>
                  <a:cubicBezTo>
                    <a:pt x="2632" y="1575"/>
                    <a:pt x="2617" y="1573"/>
                    <a:pt x="2603" y="1573"/>
                  </a:cubicBezTo>
                  <a:cubicBezTo>
                    <a:pt x="1504" y="1573"/>
                    <a:pt x="613" y="2491"/>
                    <a:pt x="613" y="3621"/>
                  </a:cubicBezTo>
                  <a:cubicBezTo>
                    <a:pt x="613" y="3693"/>
                    <a:pt x="617" y="3764"/>
                    <a:pt x="625" y="3835"/>
                  </a:cubicBezTo>
                  <a:cubicBezTo>
                    <a:pt x="333" y="3896"/>
                    <a:pt x="98" y="4113"/>
                    <a:pt x="0" y="4396"/>
                  </a:cubicBezTo>
                  <a:lnTo>
                    <a:pt x="9149" y="4396"/>
                  </a:lnTo>
                  <a:cubicBezTo>
                    <a:pt x="9198" y="4232"/>
                    <a:pt x="9226" y="4058"/>
                    <a:pt x="9226" y="3877"/>
                  </a:cubicBezTo>
                  <a:cubicBezTo>
                    <a:pt x="9223" y="3006"/>
                    <a:pt x="8605" y="2284"/>
                    <a:pt x="7795" y="2148"/>
                  </a:cubicBezTo>
                  <a:cubicBezTo>
                    <a:pt x="7795" y="2140"/>
                    <a:pt x="7796" y="2131"/>
                    <a:pt x="7796" y="2123"/>
                  </a:cubicBezTo>
                  <a:cubicBezTo>
                    <a:pt x="7796" y="1559"/>
                    <a:pt x="7352" y="1102"/>
                    <a:pt x="6805" y="1102"/>
                  </a:cubicBezTo>
                  <a:cubicBezTo>
                    <a:pt x="6528" y="1102"/>
                    <a:pt x="6279" y="1217"/>
                    <a:pt x="6100" y="1404"/>
                  </a:cubicBezTo>
                  <a:cubicBezTo>
                    <a:pt x="5919" y="600"/>
                    <a:pt x="5222" y="0"/>
                    <a:pt x="43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a:off x="2796100" y="1389075"/>
              <a:ext cx="303450" cy="144675"/>
            </a:xfrm>
            <a:custGeom>
              <a:avLst/>
              <a:gdLst/>
              <a:ahLst/>
              <a:cxnLst/>
              <a:rect l="l" t="t" r="r" b="b"/>
              <a:pathLst>
                <a:path w="12138" h="5787" extrusionOk="0">
                  <a:moveTo>
                    <a:pt x="5774" y="1"/>
                  </a:moveTo>
                  <a:cubicBezTo>
                    <a:pt x="4599" y="1"/>
                    <a:pt x="3630" y="904"/>
                    <a:pt x="3482" y="2072"/>
                  </a:cubicBezTo>
                  <a:cubicBezTo>
                    <a:pt x="3462" y="2071"/>
                    <a:pt x="3444" y="2069"/>
                    <a:pt x="3426" y="2069"/>
                  </a:cubicBezTo>
                  <a:cubicBezTo>
                    <a:pt x="1979" y="2069"/>
                    <a:pt x="808" y="3275"/>
                    <a:pt x="808" y="4765"/>
                  </a:cubicBezTo>
                  <a:cubicBezTo>
                    <a:pt x="808" y="4859"/>
                    <a:pt x="813" y="4955"/>
                    <a:pt x="823" y="5047"/>
                  </a:cubicBezTo>
                  <a:cubicBezTo>
                    <a:pt x="440" y="5128"/>
                    <a:pt x="129" y="5413"/>
                    <a:pt x="0" y="5786"/>
                  </a:cubicBezTo>
                  <a:lnTo>
                    <a:pt x="12036" y="5786"/>
                  </a:lnTo>
                  <a:cubicBezTo>
                    <a:pt x="12100" y="5570"/>
                    <a:pt x="12136" y="5340"/>
                    <a:pt x="12136" y="5102"/>
                  </a:cubicBezTo>
                  <a:cubicBezTo>
                    <a:pt x="12137" y="3954"/>
                    <a:pt x="11323" y="3004"/>
                    <a:pt x="10256" y="2825"/>
                  </a:cubicBezTo>
                  <a:cubicBezTo>
                    <a:pt x="10256" y="2814"/>
                    <a:pt x="10257" y="2803"/>
                    <a:pt x="10257" y="2793"/>
                  </a:cubicBezTo>
                  <a:cubicBezTo>
                    <a:pt x="10257" y="2051"/>
                    <a:pt x="9673" y="1449"/>
                    <a:pt x="8954" y="1449"/>
                  </a:cubicBezTo>
                  <a:cubicBezTo>
                    <a:pt x="8591" y="1449"/>
                    <a:pt x="8265" y="1601"/>
                    <a:pt x="8027" y="1846"/>
                  </a:cubicBezTo>
                  <a:cubicBezTo>
                    <a:pt x="7791" y="790"/>
                    <a:pt x="6873" y="1"/>
                    <a:pt x="5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2348750" y="1435275"/>
              <a:ext cx="196750" cy="93750"/>
            </a:xfrm>
            <a:custGeom>
              <a:avLst/>
              <a:gdLst/>
              <a:ahLst/>
              <a:cxnLst/>
              <a:rect l="l" t="t" r="r" b="b"/>
              <a:pathLst>
                <a:path w="7870" h="3750" extrusionOk="0">
                  <a:moveTo>
                    <a:pt x="3744" y="0"/>
                  </a:moveTo>
                  <a:cubicBezTo>
                    <a:pt x="2981" y="0"/>
                    <a:pt x="2353" y="586"/>
                    <a:pt x="2257" y="1343"/>
                  </a:cubicBezTo>
                  <a:cubicBezTo>
                    <a:pt x="2245" y="1343"/>
                    <a:pt x="2232" y="1342"/>
                    <a:pt x="2220" y="1342"/>
                  </a:cubicBezTo>
                  <a:cubicBezTo>
                    <a:pt x="1283" y="1342"/>
                    <a:pt x="522" y="2125"/>
                    <a:pt x="522" y="3089"/>
                  </a:cubicBezTo>
                  <a:cubicBezTo>
                    <a:pt x="522" y="3151"/>
                    <a:pt x="526" y="3211"/>
                    <a:pt x="533" y="3272"/>
                  </a:cubicBezTo>
                  <a:cubicBezTo>
                    <a:pt x="284" y="3323"/>
                    <a:pt x="84" y="3509"/>
                    <a:pt x="1" y="3750"/>
                  </a:cubicBezTo>
                  <a:lnTo>
                    <a:pt x="7804" y="3750"/>
                  </a:lnTo>
                  <a:cubicBezTo>
                    <a:pt x="7845" y="3610"/>
                    <a:pt x="7869" y="3460"/>
                    <a:pt x="7869" y="3307"/>
                  </a:cubicBezTo>
                  <a:cubicBezTo>
                    <a:pt x="7869" y="2562"/>
                    <a:pt x="7341" y="1948"/>
                    <a:pt x="6649" y="1830"/>
                  </a:cubicBezTo>
                  <a:cubicBezTo>
                    <a:pt x="6649" y="1822"/>
                    <a:pt x="6651" y="1816"/>
                    <a:pt x="6651" y="1810"/>
                  </a:cubicBezTo>
                  <a:cubicBezTo>
                    <a:pt x="6651" y="1329"/>
                    <a:pt x="6272" y="939"/>
                    <a:pt x="5806" y="939"/>
                  </a:cubicBezTo>
                  <a:cubicBezTo>
                    <a:pt x="5569" y="939"/>
                    <a:pt x="5358" y="1037"/>
                    <a:pt x="5204" y="1197"/>
                  </a:cubicBezTo>
                  <a:cubicBezTo>
                    <a:pt x="5051" y="511"/>
                    <a:pt x="4456" y="0"/>
                    <a:pt x="3744" y="0"/>
                  </a:cubicBezTo>
                  <a:close/>
                </a:path>
              </a:pathLst>
            </a:custGeom>
            <a:solidFill>
              <a:srgbClr val="D4A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2322200" y="1453950"/>
              <a:ext cx="157475" cy="75100"/>
            </a:xfrm>
            <a:custGeom>
              <a:avLst/>
              <a:gdLst/>
              <a:ahLst/>
              <a:cxnLst/>
              <a:rect l="l" t="t" r="r" b="b"/>
              <a:pathLst>
                <a:path w="6299" h="3004" extrusionOk="0">
                  <a:moveTo>
                    <a:pt x="2996" y="1"/>
                  </a:moveTo>
                  <a:cubicBezTo>
                    <a:pt x="2386" y="1"/>
                    <a:pt x="1883" y="471"/>
                    <a:pt x="1806" y="1077"/>
                  </a:cubicBezTo>
                  <a:cubicBezTo>
                    <a:pt x="1796" y="1077"/>
                    <a:pt x="1787" y="1075"/>
                    <a:pt x="1778" y="1075"/>
                  </a:cubicBezTo>
                  <a:cubicBezTo>
                    <a:pt x="1027" y="1075"/>
                    <a:pt x="420" y="1701"/>
                    <a:pt x="420" y="2474"/>
                  </a:cubicBezTo>
                  <a:cubicBezTo>
                    <a:pt x="420" y="2524"/>
                    <a:pt x="422" y="2572"/>
                    <a:pt x="427" y="2620"/>
                  </a:cubicBezTo>
                  <a:cubicBezTo>
                    <a:pt x="228" y="2661"/>
                    <a:pt x="67" y="2810"/>
                    <a:pt x="1" y="3004"/>
                  </a:cubicBezTo>
                  <a:lnTo>
                    <a:pt x="6247" y="3004"/>
                  </a:lnTo>
                  <a:cubicBezTo>
                    <a:pt x="6280" y="2893"/>
                    <a:pt x="6299" y="2772"/>
                    <a:pt x="6299" y="2649"/>
                  </a:cubicBezTo>
                  <a:cubicBezTo>
                    <a:pt x="6298" y="2053"/>
                    <a:pt x="5875" y="1560"/>
                    <a:pt x="5321" y="1467"/>
                  </a:cubicBezTo>
                  <a:cubicBezTo>
                    <a:pt x="5321" y="1462"/>
                    <a:pt x="5323" y="1456"/>
                    <a:pt x="5323" y="1450"/>
                  </a:cubicBezTo>
                  <a:cubicBezTo>
                    <a:pt x="5323" y="1066"/>
                    <a:pt x="5019" y="753"/>
                    <a:pt x="4646" y="753"/>
                  </a:cubicBezTo>
                  <a:cubicBezTo>
                    <a:pt x="4458" y="753"/>
                    <a:pt x="4288" y="832"/>
                    <a:pt x="4165" y="959"/>
                  </a:cubicBezTo>
                  <a:cubicBezTo>
                    <a:pt x="4042" y="411"/>
                    <a:pt x="3567" y="1"/>
                    <a:pt x="2996" y="1"/>
                  </a:cubicBezTo>
                  <a:close/>
                </a:path>
              </a:pathLst>
            </a:custGeom>
            <a:solidFill>
              <a:srgbClr val="BEA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2967275" y="1465750"/>
              <a:ext cx="36000" cy="68000"/>
            </a:xfrm>
            <a:custGeom>
              <a:avLst/>
              <a:gdLst/>
              <a:ahLst/>
              <a:cxnLst/>
              <a:rect l="l" t="t" r="r" b="b"/>
              <a:pathLst>
                <a:path w="1440" h="2720" extrusionOk="0">
                  <a:moveTo>
                    <a:pt x="21" y="1"/>
                  </a:moveTo>
                  <a:cubicBezTo>
                    <a:pt x="10" y="1"/>
                    <a:pt x="0" y="10"/>
                    <a:pt x="0" y="21"/>
                  </a:cubicBezTo>
                  <a:lnTo>
                    <a:pt x="0" y="2699"/>
                  </a:lnTo>
                  <a:cubicBezTo>
                    <a:pt x="0" y="2710"/>
                    <a:pt x="10" y="2719"/>
                    <a:pt x="21" y="2719"/>
                  </a:cubicBezTo>
                  <a:lnTo>
                    <a:pt x="1418" y="2719"/>
                  </a:lnTo>
                  <a:cubicBezTo>
                    <a:pt x="1429" y="2719"/>
                    <a:pt x="1439" y="2710"/>
                    <a:pt x="1438" y="2699"/>
                  </a:cubicBezTo>
                  <a:lnTo>
                    <a:pt x="1438" y="21"/>
                  </a:lnTo>
                  <a:cubicBezTo>
                    <a:pt x="1438" y="10"/>
                    <a:pt x="1429" y="1"/>
                    <a:pt x="1418"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a:off x="3184700" y="1465750"/>
              <a:ext cx="35950" cy="68000"/>
            </a:xfrm>
            <a:custGeom>
              <a:avLst/>
              <a:gdLst/>
              <a:ahLst/>
              <a:cxnLst/>
              <a:rect l="l" t="t" r="r" b="b"/>
              <a:pathLst>
                <a:path w="1438" h="2720" extrusionOk="0">
                  <a:moveTo>
                    <a:pt x="21" y="1"/>
                  </a:moveTo>
                  <a:cubicBezTo>
                    <a:pt x="9" y="1"/>
                    <a:pt x="0" y="10"/>
                    <a:pt x="0" y="21"/>
                  </a:cubicBezTo>
                  <a:lnTo>
                    <a:pt x="0" y="2699"/>
                  </a:lnTo>
                  <a:cubicBezTo>
                    <a:pt x="0" y="2710"/>
                    <a:pt x="9" y="2719"/>
                    <a:pt x="21" y="2719"/>
                  </a:cubicBezTo>
                  <a:lnTo>
                    <a:pt x="1416" y="2719"/>
                  </a:lnTo>
                  <a:cubicBezTo>
                    <a:pt x="1428" y="2719"/>
                    <a:pt x="1437" y="2710"/>
                    <a:pt x="1437" y="2699"/>
                  </a:cubicBezTo>
                  <a:lnTo>
                    <a:pt x="1437" y="21"/>
                  </a:lnTo>
                  <a:cubicBezTo>
                    <a:pt x="1437" y="10"/>
                    <a:pt x="1428" y="1"/>
                    <a:pt x="1416" y="1"/>
                  </a:cubicBezTo>
                  <a:close/>
                </a:path>
              </a:pathLst>
            </a:custGeom>
            <a:solidFill>
              <a:srgbClr val="302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a:off x="2951925" y="1402475"/>
              <a:ext cx="288950" cy="95050"/>
            </a:xfrm>
            <a:custGeom>
              <a:avLst/>
              <a:gdLst/>
              <a:ahLst/>
              <a:cxnLst/>
              <a:rect l="l" t="t" r="r" b="b"/>
              <a:pathLst>
                <a:path w="11558" h="3802" extrusionOk="0">
                  <a:moveTo>
                    <a:pt x="1402" y="1"/>
                  </a:moveTo>
                  <a:cubicBezTo>
                    <a:pt x="701" y="1"/>
                    <a:pt x="134" y="873"/>
                    <a:pt x="134" y="1567"/>
                  </a:cubicBezTo>
                  <a:lnTo>
                    <a:pt x="0" y="3802"/>
                  </a:lnTo>
                  <a:lnTo>
                    <a:pt x="11558" y="3802"/>
                  </a:lnTo>
                  <a:lnTo>
                    <a:pt x="11423" y="1567"/>
                  </a:lnTo>
                  <a:cubicBezTo>
                    <a:pt x="11423" y="873"/>
                    <a:pt x="10856" y="1"/>
                    <a:pt x="10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a:off x="2951925" y="1450025"/>
              <a:ext cx="288950" cy="47500"/>
            </a:xfrm>
            <a:custGeom>
              <a:avLst/>
              <a:gdLst/>
              <a:ahLst/>
              <a:cxnLst/>
              <a:rect l="l" t="t" r="r" b="b"/>
              <a:pathLst>
                <a:path w="11558" h="1900" extrusionOk="0">
                  <a:moveTo>
                    <a:pt x="114" y="0"/>
                  </a:moveTo>
                  <a:lnTo>
                    <a:pt x="0" y="1900"/>
                  </a:lnTo>
                  <a:lnTo>
                    <a:pt x="11558" y="1900"/>
                  </a:lnTo>
                  <a:lnTo>
                    <a:pt x="11446" y="0"/>
                  </a:lnTo>
                  <a:close/>
                </a:path>
              </a:pathLst>
            </a:custGeom>
            <a:solidFill>
              <a:srgbClr val="000000">
                <a:alpha val="44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a:off x="2976725" y="1317700"/>
              <a:ext cx="239750" cy="98600"/>
            </a:xfrm>
            <a:custGeom>
              <a:avLst/>
              <a:gdLst/>
              <a:ahLst/>
              <a:cxnLst/>
              <a:rect l="l" t="t" r="r" b="b"/>
              <a:pathLst>
                <a:path w="9590" h="3944" extrusionOk="0">
                  <a:moveTo>
                    <a:pt x="2382" y="0"/>
                  </a:moveTo>
                  <a:cubicBezTo>
                    <a:pt x="1606" y="0"/>
                    <a:pt x="921" y="554"/>
                    <a:pt x="704" y="1358"/>
                  </a:cubicBezTo>
                  <a:lnTo>
                    <a:pt x="1" y="3943"/>
                  </a:lnTo>
                  <a:lnTo>
                    <a:pt x="9589" y="3943"/>
                  </a:lnTo>
                  <a:lnTo>
                    <a:pt x="8886" y="1358"/>
                  </a:lnTo>
                  <a:cubicBezTo>
                    <a:pt x="8668" y="552"/>
                    <a:pt x="7984" y="0"/>
                    <a:pt x="7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a:off x="2997450" y="1326900"/>
              <a:ext cx="197725" cy="67300"/>
            </a:xfrm>
            <a:custGeom>
              <a:avLst/>
              <a:gdLst/>
              <a:ahLst/>
              <a:cxnLst/>
              <a:rect l="l" t="t" r="r" b="b"/>
              <a:pathLst>
                <a:path w="7909" h="2692" extrusionOk="0">
                  <a:moveTo>
                    <a:pt x="1501" y="0"/>
                  </a:moveTo>
                  <a:cubicBezTo>
                    <a:pt x="1134" y="0"/>
                    <a:pt x="812" y="217"/>
                    <a:pt x="709" y="530"/>
                  </a:cubicBezTo>
                  <a:lnTo>
                    <a:pt x="0" y="2691"/>
                  </a:lnTo>
                  <a:lnTo>
                    <a:pt x="7909" y="2691"/>
                  </a:lnTo>
                  <a:lnTo>
                    <a:pt x="7200" y="530"/>
                  </a:lnTo>
                  <a:cubicBezTo>
                    <a:pt x="7097" y="215"/>
                    <a:pt x="6775" y="0"/>
                    <a:pt x="6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p:nvPr/>
          </p:nvSpPr>
          <p:spPr>
            <a:xfrm>
              <a:off x="2946750" y="1477650"/>
              <a:ext cx="299150" cy="26475"/>
            </a:xfrm>
            <a:custGeom>
              <a:avLst/>
              <a:gdLst/>
              <a:ahLst/>
              <a:cxnLst/>
              <a:rect l="l" t="t" r="r" b="b"/>
              <a:pathLst>
                <a:path w="11966" h="1059" extrusionOk="0">
                  <a:moveTo>
                    <a:pt x="401" y="1"/>
                  </a:moveTo>
                  <a:cubicBezTo>
                    <a:pt x="180" y="1"/>
                    <a:pt x="0" y="180"/>
                    <a:pt x="0" y="399"/>
                  </a:cubicBezTo>
                  <a:lnTo>
                    <a:pt x="0" y="660"/>
                  </a:lnTo>
                  <a:cubicBezTo>
                    <a:pt x="0" y="879"/>
                    <a:pt x="181" y="1058"/>
                    <a:pt x="401" y="1058"/>
                  </a:cubicBezTo>
                  <a:lnTo>
                    <a:pt x="11563" y="1058"/>
                  </a:lnTo>
                  <a:cubicBezTo>
                    <a:pt x="11785" y="1058"/>
                    <a:pt x="11965" y="880"/>
                    <a:pt x="11966" y="660"/>
                  </a:cubicBezTo>
                  <a:lnTo>
                    <a:pt x="11966" y="399"/>
                  </a:lnTo>
                  <a:cubicBezTo>
                    <a:pt x="11966" y="180"/>
                    <a:pt x="11785" y="1"/>
                    <a:pt x="11565" y="1"/>
                  </a:cubicBezTo>
                  <a:lnTo>
                    <a:pt x="9577" y="1"/>
                  </a:lnTo>
                  <a:lnTo>
                    <a:pt x="8290" y="530"/>
                  </a:lnTo>
                  <a:lnTo>
                    <a:pt x="3763" y="530"/>
                  </a:lnTo>
                  <a:lnTo>
                    <a:pt x="26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9"/>
            <p:cNvSpPr/>
            <p:nvPr/>
          </p:nvSpPr>
          <p:spPr>
            <a:xfrm>
              <a:off x="2957900" y="1485125"/>
              <a:ext cx="54725" cy="11600"/>
            </a:xfrm>
            <a:custGeom>
              <a:avLst/>
              <a:gdLst/>
              <a:ahLst/>
              <a:cxnLst/>
              <a:rect l="l" t="t" r="r" b="b"/>
              <a:pathLst>
                <a:path w="2189" h="464" extrusionOk="0">
                  <a:moveTo>
                    <a:pt x="7" y="0"/>
                  </a:moveTo>
                  <a:cubicBezTo>
                    <a:pt x="4" y="0"/>
                    <a:pt x="1" y="2"/>
                    <a:pt x="1" y="6"/>
                  </a:cubicBezTo>
                  <a:lnTo>
                    <a:pt x="1" y="457"/>
                  </a:lnTo>
                  <a:cubicBezTo>
                    <a:pt x="1" y="462"/>
                    <a:pt x="4" y="464"/>
                    <a:pt x="7" y="464"/>
                  </a:cubicBezTo>
                  <a:lnTo>
                    <a:pt x="2181" y="464"/>
                  </a:lnTo>
                  <a:cubicBezTo>
                    <a:pt x="2184" y="464"/>
                    <a:pt x="2189" y="460"/>
                    <a:pt x="2188" y="457"/>
                  </a:cubicBezTo>
                  <a:lnTo>
                    <a:pt x="2188" y="6"/>
                  </a:lnTo>
                  <a:cubicBezTo>
                    <a:pt x="2188" y="2"/>
                    <a:pt x="2184" y="0"/>
                    <a:pt x="2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a:off x="3182000" y="1485125"/>
              <a:ext cx="54675" cy="11600"/>
            </a:xfrm>
            <a:custGeom>
              <a:avLst/>
              <a:gdLst/>
              <a:ahLst/>
              <a:cxnLst/>
              <a:rect l="l" t="t" r="r" b="b"/>
              <a:pathLst>
                <a:path w="2187" h="464" extrusionOk="0">
                  <a:moveTo>
                    <a:pt x="6" y="0"/>
                  </a:moveTo>
                  <a:cubicBezTo>
                    <a:pt x="3" y="0"/>
                    <a:pt x="0" y="2"/>
                    <a:pt x="0" y="6"/>
                  </a:cubicBezTo>
                  <a:lnTo>
                    <a:pt x="0" y="457"/>
                  </a:lnTo>
                  <a:cubicBezTo>
                    <a:pt x="0" y="462"/>
                    <a:pt x="3" y="464"/>
                    <a:pt x="6" y="464"/>
                  </a:cubicBezTo>
                  <a:lnTo>
                    <a:pt x="2181" y="464"/>
                  </a:lnTo>
                  <a:cubicBezTo>
                    <a:pt x="2184" y="464"/>
                    <a:pt x="2187" y="460"/>
                    <a:pt x="2187" y="457"/>
                  </a:cubicBezTo>
                  <a:lnTo>
                    <a:pt x="2187" y="6"/>
                  </a:lnTo>
                  <a:cubicBezTo>
                    <a:pt x="2187" y="2"/>
                    <a:pt x="2184" y="0"/>
                    <a:pt x="2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a:off x="3207500" y="1383775"/>
              <a:ext cx="44000" cy="24850"/>
            </a:xfrm>
            <a:custGeom>
              <a:avLst/>
              <a:gdLst/>
              <a:ahLst/>
              <a:cxnLst/>
              <a:rect l="l" t="t" r="r" b="b"/>
              <a:pathLst>
                <a:path w="1760" h="994" extrusionOk="0">
                  <a:moveTo>
                    <a:pt x="1036" y="0"/>
                  </a:moveTo>
                  <a:cubicBezTo>
                    <a:pt x="508" y="0"/>
                    <a:pt x="673" y="119"/>
                    <a:pt x="420" y="275"/>
                  </a:cubicBezTo>
                  <a:cubicBezTo>
                    <a:pt x="331" y="329"/>
                    <a:pt x="255" y="347"/>
                    <a:pt x="193" y="347"/>
                  </a:cubicBezTo>
                  <a:cubicBezTo>
                    <a:pt x="68" y="347"/>
                    <a:pt x="0" y="275"/>
                    <a:pt x="0" y="275"/>
                  </a:cubicBezTo>
                  <a:lnTo>
                    <a:pt x="0" y="275"/>
                  </a:lnTo>
                  <a:lnTo>
                    <a:pt x="165" y="626"/>
                  </a:lnTo>
                  <a:cubicBezTo>
                    <a:pt x="181" y="615"/>
                    <a:pt x="201" y="610"/>
                    <a:pt x="224" y="610"/>
                  </a:cubicBezTo>
                  <a:cubicBezTo>
                    <a:pt x="326" y="610"/>
                    <a:pt x="477" y="713"/>
                    <a:pt x="521" y="779"/>
                  </a:cubicBezTo>
                  <a:cubicBezTo>
                    <a:pt x="629" y="944"/>
                    <a:pt x="804" y="960"/>
                    <a:pt x="907" y="975"/>
                  </a:cubicBezTo>
                  <a:cubicBezTo>
                    <a:pt x="1001" y="988"/>
                    <a:pt x="1084" y="994"/>
                    <a:pt x="1157" y="994"/>
                  </a:cubicBezTo>
                  <a:cubicBezTo>
                    <a:pt x="1593" y="994"/>
                    <a:pt x="1685" y="783"/>
                    <a:pt x="1706" y="592"/>
                  </a:cubicBezTo>
                  <a:cubicBezTo>
                    <a:pt x="1726" y="413"/>
                    <a:pt x="1760" y="14"/>
                    <a:pt x="1125" y="1"/>
                  </a:cubicBezTo>
                  <a:cubicBezTo>
                    <a:pt x="1094" y="1"/>
                    <a:pt x="106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9"/>
            <p:cNvSpPr/>
            <p:nvPr/>
          </p:nvSpPr>
          <p:spPr>
            <a:xfrm>
              <a:off x="2942350" y="1383775"/>
              <a:ext cx="44050" cy="24850"/>
            </a:xfrm>
            <a:custGeom>
              <a:avLst/>
              <a:gdLst/>
              <a:ahLst/>
              <a:cxnLst/>
              <a:rect l="l" t="t" r="r" b="b"/>
              <a:pathLst>
                <a:path w="1762" h="994" extrusionOk="0">
                  <a:moveTo>
                    <a:pt x="726" y="0"/>
                  </a:moveTo>
                  <a:cubicBezTo>
                    <a:pt x="698" y="0"/>
                    <a:pt x="668" y="1"/>
                    <a:pt x="636" y="1"/>
                  </a:cubicBezTo>
                  <a:cubicBezTo>
                    <a:pt x="1" y="14"/>
                    <a:pt x="36" y="413"/>
                    <a:pt x="56" y="592"/>
                  </a:cubicBezTo>
                  <a:cubicBezTo>
                    <a:pt x="76" y="783"/>
                    <a:pt x="167" y="994"/>
                    <a:pt x="604" y="994"/>
                  </a:cubicBezTo>
                  <a:cubicBezTo>
                    <a:pt x="678" y="994"/>
                    <a:pt x="761" y="988"/>
                    <a:pt x="855" y="975"/>
                  </a:cubicBezTo>
                  <a:cubicBezTo>
                    <a:pt x="958" y="960"/>
                    <a:pt x="1132" y="944"/>
                    <a:pt x="1240" y="779"/>
                  </a:cubicBezTo>
                  <a:cubicBezTo>
                    <a:pt x="1283" y="713"/>
                    <a:pt x="1435" y="610"/>
                    <a:pt x="1538" y="610"/>
                  </a:cubicBezTo>
                  <a:cubicBezTo>
                    <a:pt x="1560" y="610"/>
                    <a:pt x="1580" y="615"/>
                    <a:pt x="1596" y="626"/>
                  </a:cubicBezTo>
                  <a:lnTo>
                    <a:pt x="1761" y="275"/>
                  </a:lnTo>
                  <a:lnTo>
                    <a:pt x="1761" y="275"/>
                  </a:lnTo>
                  <a:cubicBezTo>
                    <a:pt x="1761" y="275"/>
                    <a:pt x="1693" y="347"/>
                    <a:pt x="1569" y="347"/>
                  </a:cubicBezTo>
                  <a:cubicBezTo>
                    <a:pt x="1506" y="347"/>
                    <a:pt x="1430" y="329"/>
                    <a:pt x="1341" y="275"/>
                  </a:cubicBezTo>
                  <a:cubicBezTo>
                    <a:pt x="1087" y="119"/>
                    <a:pt x="1252"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9"/>
            <p:cNvSpPr/>
            <p:nvPr/>
          </p:nvSpPr>
          <p:spPr>
            <a:xfrm>
              <a:off x="2953850" y="1439000"/>
              <a:ext cx="39325" cy="26775"/>
            </a:xfrm>
            <a:custGeom>
              <a:avLst/>
              <a:gdLst/>
              <a:ahLst/>
              <a:cxnLst/>
              <a:rect l="l" t="t" r="r" b="b"/>
              <a:pathLst>
                <a:path w="1573" h="1071" extrusionOk="0">
                  <a:moveTo>
                    <a:pt x="1143" y="1"/>
                  </a:moveTo>
                  <a:cubicBezTo>
                    <a:pt x="1140" y="1"/>
                    <a:pt x="1138" y="1"/>
                    <a:pt x="1135" y="1"/>
                  </a:cubicBezTo>
                  <a:lnTo>
                    <a:pt x="60" y="20"/>
                  </a:lnTo>
                  <a:lnTo>
                    <a:pt x="0" y="1071"/>
                  </a:lnTo>
                  <a:lnTo>
                    <a:pt x="1143" y="1071"/>
                  </a:lnTo>
                  <a:cubicBezTo>
                    <a:pt x="1380" y="1071"/>
                    <a:pt x="1572" y="878"/>
                    <a:pt x="1573" y="643"/>
                  </a:cubicBezTo>
                  <a:lnTo>
                    <a:pt x="1573" y="431"/>
                  </a:lnTo>
                  <a:cubicBezTo>
                    <a:pt x="1573" y="192"/>
                    <a:pt x="1379" y="1"/>
                    <a:pt x="1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9"/>
            <p:cNvSpPr/>
            <p:nvPr/>
          </p:nvSpPr>
          <p:spPr>
            <a:xfrm>
              <a:off x="3200500" y="1439000"/>
              <a:ext cx="38525" cy="26775"/>
            </a:xfrm>
            <a:custGeom>
              <a:avLst/>
              <a:gdLst/>
              <a:ahLst/>
              <a:cxnLst/>
              <a:rect l="l" t="t" r="r" b="b"/>
              <a:pathLst>
                <a:path w="1541" h="1071" extrusionOk="0">
                  <a:moveTo>
                    <a:pt x="430" y="1"/>
                  </a:moveTo>
                  <a:cubicBezTo>
                    <a:pt x="194" y="1"/>
                    <a:pt x="0" y="192"/>
                    <a:pt x="0" y="431"/>
                  </a:cubicBezTo>
                  <a:lnTo>
                    <a:pt x="0" y="643"/>
                  </a:lnTo>
                  <a:cubicBezTo>
                    <a:pt x="0" y="878"/>
                    <a:pt x="192" y="1071"/>
                    <a:pt x="431" y="1071"/>
                  </a:cubicBezTo>
                  <a:lnTo>
                    <a:pt x="1540" y="1071"/>
                  </a:lnTo>
                  <a:lnTo>
                    <a:pt x="1479" y="18"/>
                  </a:lnTo>
                  <a:lnTo>
                    <a:pt x="438" y="1"/>
                  </a:lnTo>
                  <a:cubicBezTo>
                    <a:pt x="435" y="1"/>
                    <a:pt x="433" y="1"/>
                    <a:pt x="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9"/>
            <p:cNvSpPr/>
            <p:nvPr/>
          </p:nvSpPr>
          <p:spPr>
            <a:xfrm>
              <a:off x="3042600" y="1465750"/>
              <a:ext cx="107950" cy="19400"/>
            </a:xfrm>
            <a:custGeom>
              <a:avLst/>
              <a:gdLst/>
              <a:ahLst/>
              <a:cxnLst/>
              <a:rect l="l" t="t" r="r" b="b"/>
              <a:pathLst>
                <a:path w="4318" h="776" extrusionOk="0">
                  <a:moveTo>
                    <a:pt x="0" y="1"/>
                  </a:moveTo>
                  <a:lnTo>
                    <a:pt x="0" y="775"/>
                  </a:lnTo>
                  <a:lnTo>
                    <a:pt x="4317" y="775"/>
                  </a:lnTo>
                  <a:lnTo>
                    <a:pt x="43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9"/>
            <p:cNvSpPr/>
            <p:nvPr/>
          </p:nvSpPr>
          <p:spPr>
            <a:xfrm>
              <a:off x="2953850" y="1439250"/>
              <a:ext cx="14750" cy="26525"/>
            </a:xfrm>
            <a:custGeom>
              <a:avLst/>
              <a:gdLst/>
              <a:ahLst/>
              <a:cxnLst/>
              <a:rect l="l" t="t" r="r" b="b"/>
              <a:pathLst>
                <a:path w="590" h="1061" extrusionOk="0">
                  <a:moveTo>
                    <a:pt x="589" y="0"/>
                  </a:moveTo>
                  <a:lnTo>
                    <a:pt x="60" y="10"/>
                  </a:lnTo>
                  <a:lnTo>
                    <a:pt x="0" y="1061"/>
                  </a:lnTo>
                  <a:lnTo>
                    <a:pt x="537" y="1061"/>
                  </a:lnTo>
                  <a:lnTo>
                    <a:pt x="5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9"/>
            <p:cNvSpPr/>
            <p:nvPr/>
          </p:nvSpPr>
          <p:spPr>
            <a:xfrm>
              <a:off x="3227300" y="1439275"/>
              <a:ext cx="11725" cy="26500"/>
            </a:xfrm>
            <a:custGeom>
              <a:avLst/>
              <a:gdLst/>
              <a:ahLst/>
              <a:cxnLst/>
              <a:rect l="l" t="t" r="r" b="b"/>
              <a:pathLst>
                <a:path w="469" h="1060" extrusionOk="0">
                  <a:moveTo>
                    <a:pt x="1" y="0"/>
                  </a:moveTo>
                  <a:lnTo>
                    <a:pt x="47" y="1060"/>
                  </a:lnTo>
                  <a:lnTo>
                    <a:pt x="468" y="1060"/>
                  </a:lnTo>
                  <a:lnTo>
                    <a:pt x="407" y="7"/>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9"/>
            <p:cNvSpPr/>
            <p:nvPr/>
          </p:nvSpPr>
          <p:spPr>
            <a:xfrm>
              <a:off x="2310725" y="1140875"/>
              <a:ext cx="416725" cy="392100"/>
            </a:xfrm>
            <a:custGeom>
              <a:avLst/>
              <a:gdLst/>
              <a:ahLst/>
              <a:cxnLst/>
              <a:rect l="l" t="t" r="r" b="b"/>
              <a:pathLst>
                <a:path w="16669" h="15684" extrusionOk="0">
                  <a:moveTo>
                    <a:pt x="1" y="0"/>
                  </a:moveTo>
                  <a:lnTo>
                    <a:pt x="1" y="15683"/>
                  </a:lnTo>
                  <a:lnTo>
                    <a:pt x="16669" y="15683"/>
                  </a:lnTo>
                  <a:lnTo>
                    <a:pt x="166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9"/>
            <p:cNvSpPr/>
            <p:nvPr/>
          </p:nvSpPr>
          <p:spPr>
            <a:xfrm>
              <a:off x="2306050" y="1140875"/>
              <a:ext cx="303775" cy="392100"/>
            </a:xfrm>
            <a:custGeom>
              <a:avLst/>
              <a:gdLst/>
              <a:ahLst/>
              <a:cxnLst/>
              <a:rect l="l" t="t" r="r" b="b"/>
              <a:pathLst>
                <a:path w="12151" h="15684" extrusionOk="0">
                  <a:moveTo>
                    <a:pt x="1" y="0"/>
                  </a:moveTo>
                  <a:lnTo>
                    <a:pt x="1" y="15683"/>
                  </a:lnTo>
                  <a:lnTo>
                    <a:pt x="12150" y="15683"/>
                  </a:lnTo>
                  <a:lnTo>
                    <a:pt x="121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9"/>
            <p:cNvSpPr/>
            <p:nvPr/>
          </p:nvSpPr>
          <p:spPr>
            <a:xfrm>
              <a:off x="2269175" y="1046425"/>
              <a:ext cx="501300" cy="94475"/>
            </a:xfrm>
            <a:custGeom>
              <a:avLst/>
              <a:gdLst/>
              <a:ahLst/>
              <a:cxnLst/>
              <a:rect l="l" t="t" r="r" b="b"/>
              <a:pathLst>
                <a:path w="20052" h="3779" extrusionOk="0">
                  <a:moveTo>
                    <a:pt x="1" y="0"/>
                  </a:moveTo>
                  <a:lnTo>
                    <a:pt x="1" y="3778"/>
                  </a:lnTo>
                  <a:lnTo>
                    <a:pt x="20052" y="3778"/>
                  </a:lnTo>
                  <a:lnTo>
                    <a:pt x="200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9"/>
            <p:cNvSpPr/>
            <p:nvPr/>
          </p:nvSpPr>
          <p:spPr>
            <a:xfrm>
              <a:off x="2269175" y="1046425"/>
              <a:ext cx="323325" cy="94475"/>
            </a:xfrm>
            <a:custGeom>
              <a:avLst/>
              <a:gdLst/>
              <a:ahLst/>
              <a:cxnLst/>
              <a:rect l="l" t="t" r="r" b="b"/>
              <a:pathLst>
                <a:path w="12933" h="3779" extrusionOk="0">
                  <a:moveTo>
                    <a:pt x="1" y="0"/>
                  </a:moveTo>
                  <a:lnTo>
                    <a:pt x="1" y="3778"/>
                  </a:lnTo>
                  <a:lnTo>
                    <a:pt x="12933" y="3778"/>
                  </a:lnTo>
                  <a:lnTo>
                    <a:pt x="129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9"/>
            <p:cNvSpPr/>
            <p:nvPr/>
          </p:nvSpPr>
          <p:spPr>
            <a:xfrm>
              <a:off x="2269175" y="1498025"/>
              <a:ext cx="488850" cy="34950"/>
            </a:xfrm>
            <a:custGeom>
              <a:avLst/>
              <a:gdLst/>
              <a:ahLst/>
              <a:cxnLst/>
              <a:rect l="l" t="t" r="r" b="b"/>
              <a:pathLst>
                <a:path w="19554" h="1398" extrusionOk="0">
                  <a:moveTo>
                    <a:pt x="1" y="1"/>
                  </a:moveTo>
                  <a:lnTo>
                    <a:pt x="1" y="1397"/>
                  </a:lnTo>
                  <a:lnTo>
                    <a:pt x="19554" y="1397"/>
                  </a:lnTo>
                  <a:lnTo>
                    <a:pt x="195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9"/>
            <p:cNvSpPr/>
            <p:nvPr/>
          </p:nvSpPr>
          <p:spPr>
            <a:xfrm>
              <a:off x="2600200" y="1498025"/>
              <a:ext cx="157825" cy="34950"/>
            </a:xfrm>
            <a:custGeom>
              <a:avLst/>
              <a:gdLst/>
              <a:ahLst/>
              <a:cxnLst/>
              <a:rect l="l" t="t" r="r" b="b"/>
              <a:pathLst>
                <a:path w="6313" h="1398" extrusionOk="0">
                  <a:moveTo>
                    <a:pt x="1" y="1"/>
                  </a:moveTo>
                  <a:lnTo>
                    <a:pt x="1" y="1397"/>
                  </a:lnTo>
                  <a:lnTo>
                    <a:pt x="6313" y="1397"/>
                  </a:lnTo>
                  <a:lnTo>
                    <a:pt x="63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9"/>
            <p:cNvSpPr/>
            <p:nvPr/>
          </p:nvSpPr>
          <p:spPr>
            <a:xfrm>
              <a:off x="2631750" y="1173975"/>
              <a:ext cx="68400" cy="262550"/>
            </a:xfrm>
            <a:custGeom>
              <a:avLst/>
              <a:gdLst/>
              <a:ahLst/>
              <a:cxnLst/>
              <a:rect l="l" t="t" r="r" b="b"/>
              <a:pathLst>
                <a:path w="2736" h="10502" extrusionOk="0">
                  <a:moveTo>
                    <a:pt x="1" y="0"/>
                  </a:moveTo>
                  <a:lnTo>
                    <a:pt x="1" y="10501"/>
                  </a:lnTo>
                  <a:lnTo>
                    <a:pt x="2736" y="10501"/>
                  </a:lnTo>
                  <a:lnTo>
                    <a:pt x="27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9"/>
            <p:cNvSpPr/>
            <p:nvPr/>
          </p:nvSpPr>
          <p:spPr>
            <a:xfrm>
              <a:off x="2631750" y="1173975"/>
              <a:ext cx="60525" cy="262550"/>
            </a:xfrm>
            <a:custGeom>
              <a:avLst/>
              <a:gdLst/>
              <a:ahLst/>
              <a:cxnLst/>
              <a:rect l="l" t="t" r="r" b="b"/>
              <a:pathLst>
                <a:path w="2421" h="10502" extrusionOk="0">
                  <a:moveTo>
                    <a:pt x="1" y="0"/>
                  </a:moveTo>
                  <a:lnTo>
                    <a:pt x="1" y="10501"/>
                  </a:lnTo>
                  <a:lnTo>
                    <a:pt x="2421" y="10501"/>
                  </a:lnTo>
                  <a:lnTo>
                    <a:pt x="24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9"/>
            <p:cNvSpPr/>
            <p:nvPr/>
          </p:nvSpPr>
          <p:spPr>
            <a:xfrm>
              <a:off x="2337250" y="1173975"/>
              <a:ext cx="68400" cy="262550"/>
            </a:xfrm>
            <a:custGeom>
              <a:avLst/>
              <a:gdLst/>
              <a:ahLst/>
              <a:cxnLst/>
              <a:rect l="l" t="t" r="r" b="b"/>
              <a:pathLst>
                <a:path w="2736" h="10502" extrusionOk="0">
                  <a:moveTo>
                    <a:pt x="0" y="0"/>
                  </a:moveTo>
                  <a:lnTo>
                    <a:pt x="0" y="10501"/>
                  </a:lnTo>
                  <a:lnTo>
                    <a:pt x="2735" y="10501"/>
                  </a:lnTo>
                  <a:lnTo>
                    <a:pt x="27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9"/>
            <p:cNvSpPr/>
            <p:nvPr/>
          </p:nvSpPr>
          <p:spPr>
            <a:xfrm>
              <a:off x="2347750" y="1173975"/>
              <a:ext cx="60525" cy="262550"/>
            </a:xfrm>
            <a:custGeom>
              <a:avLst/>
              <a:gdLst/>
              <a:ahLst/>
              <a:cxnLst/>
              <a:rect l="l" t="t" r="r" b="b"/>
              <a:pathLst>
                <a:path w="2421" h="10502" extrusionOk="0">
                  <a:moveTo>
                    <a:pt x="0" y="0"/>
                  </a:moveTo>
                  <a:lnTo>
                    <a:pt x="0" y="10501"/>
                  </a:lnTo>
                  <a:lnTo>
                    <a:pt x="2420" y="10501"/>
                  </a:lnTo>
                  <a:lnTo>
                    <a:pt x="24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9"/>
            <p:cNvSpPr/>
            <p:nvPr/>
          </p:nvSpPr>
          <p:spPr>
            <a:xfrm>
              <a:off x="2439475" y="1173975"/>
              <a:ext cx="142350" cy="324075"/>
            </a:xfrm>
            <a:custGeom>
              <a:avLst/>
              <a:gdLst/>
              <a:ahLst/>
              <a:cxnLst/>
              <a:rect l="l" t="t" r="r" b="b"/>
              <a:pathLst>
                <a:path w="5694" h="12963" extrusionOk="0">
                  <a:moveTo>
                    <a:pt x="1" y="0"/>
                  </a:moveTo>
                  <a:lnTo>
                    <a:pt x="1" y="12963"/>
                  </a:lnTo>
                  <a:lnTo>
                    <a:pt x="5694" y="12963"/>
                  </a:lnTo>
                  <a:lnTo>
                    <a:pt x="56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9"/>
            <p:cNvSpPr/>
            <p:nvPr/>
          </p:nvSpPr>
          <p:spPr>
            <a:xfrm>
              <a:off x="2449000" y="1173975"/>
              <a:ext cx="132825" cy="324075"/>
            </a:xfrm>
            <a:custGeom>
              <a:avLst/>
              <a:gdLst/>
              <a:ahLst/>
              <a:cxnLst/>
              <a:rect l="l" t="t" r="r" b="b"/>
              <a:pathLst>
                <a:path w="5313" h="12963" extrusionOk="0">
                  <a:moveTo>
                    <a:pt x="0" y="0"/>
                  </a:moveTo>
                  <a:lnTo>
                    <a:pt x="0" y="12963"/>
                  </a:lnTo>
                  <a:lnTo>
                    <a:pt x="5313" y="12963"/>
                  </a:lnTo>
                  <a:lnTo>
                    <a:pt x="5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9"/>
            <p:cNvSpPr/>
            <p:nvPr/>
          </p:nvSpPr>
          <p:spPr>
            <a:xfrm>
              <a:off x="2279700" y="1450750"/>
              <a:ext cx="7800" cy="62225"/>
            </a:xfrm>
            <a:custGeom>
              <a:avLst/>
              <a:gdLst/>
              <a:ahLst/>
              <a:cxnLst/>
              <a:rect l="l" t="t" r="r" b="b"/>
              <a:pathLst>
                <a:path w="312" h="2489" extrusionOk="0">
                  <a:moveTo>
                    <a:pt x="1" y="0"/>
                  </a:moveTo>
                  <a:lnTo>
                    <a:pt x="1" y="2489"/>
                  </a:lnTo>
                  <a:lnTo>
                    <a:pt x="312" y="2489"/>
                  </a:lnTo>
                  <a:lnTo>
                    <a:pt x="3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9"/>
            <p:cNvSpPr/>
            <p:nvPr/>
          </p:nvSpPr>
          <p:spPr>
            <a:xfrm>
              <a:off x="2342825" y="1450750"/>
              <a:ext cx="7800" cy="62225"/>
            </a:xfrm>
            <a:custGeom>
              <a:avLst/>
              <a:gdLst/>
              <a:ahLst/>
              <a:cxnLst/>
              <a:rect l="l" t="t" r="r" b="b"/>
              <a:pathLst>
                <a:path w="312" h="2489" extrusionOk="0">
                  <a:moveTo>
                    <a:pt x="0" y="0"/>
                  </a:moveTo>
                  <a:lnTo>
                    <a:pt x="0" y="2489"/>
                  </a:lnTo>
                  <a:lnTo>
                    <a:pt x="311" y="2489"/>
                  </a:lnTo>
                  <a:lnTo>
                    <a:pt x="3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9"/>
            <p:cNvSpPr/>
            <p:nvPr/>
          </p:nvSpPr>
          <p:spPr>
            <a:xfrm>
              <a:off x="2668925" y="1450750"/>
              <a:ext cx="7800" cy="62225"/>
            </a:xfrm>
            <a:custGeom>
              <a:avLst/>
              <a:gdLst/>
              <a:ahLst/>
              <a:cxnLst/>
              <a:rect l="l" t="t" r="r" b="b"/>
              <a:pathLst>
                <a:path w="312" h="2489" extrusionOk="0">
                  <a:moveTo>
                    <a:pt x="0" y="0"/>
                  </a:moveTo>
                  <a:lnTo>
                    <a:pt x="0" y="2489"/>
                  </a:lnTo>
                  <a:lnTo>
                    <a:pt x="311" y="2489"/>
                  </a:lnTo>
                  <a:lnTo>
                    <a:pt x="3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9"/>
            <p:cNvSpPr/>
            <p:nvPr/>
          </p:nvSpPr>
          <p:spPr>
            <a:xfrm>
              <a:off x="2742525" y="1450750"/>
              <a:ext cx="7825" cy="62225"/>
            </a:xfrm>
            <a:custGeom>
              <a:avLst/>
              <a:gdLst/>
              <a:ahLst/>
              <a:cxnLst/>
              <a:rect l="l" t="t" r="r" b="b"/>
              <a:pathLst>
                <a:path w="313" h="2489" extrusionOk="0">
                  <a:moveTo>
                    <a:pt x="1" y="0"/>
                  </a:moveTo>
                  <a:lnTo>
                    <a:pt x="1" y="2489"/>
                  </a:lnTo>
                  <a:lnTo>
                    <a:pt x="312" y="2489"/>
                  </a:lnTo>
                  <a:lnTo>
                    <a:pt x="3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9"/>
            <p:cNvSpPr/>
            <p:nvPr/>
          </p:nvSpPr>
          <p:spPr>
            <a:xfrm>
              <a:off x="2269175" y="1445575"/>
              <a:ext cx="491650" cy="10375"/>
            </a:xfrm>
            <a:custGeom>
              <a:avLst/>
              <a:gdLst/>
              <a:ahLst/>
              <a:cxnLst/>
              <a:rect l="l" t="t" r="r" b="b"/>
              <a:pathLst>
                <a:path w="19666" h="415" extrusionOk="0">
                  <a:moveTo>
                    <a:pt x="1" y="0"/>
                  </a:moveTo>
                  <a:lnTo>
                    <a:pt x="1" y="415"/>
                  </a:lnTo>
                  <a:lnTo>
                    <a:pt x="19666" y="415"/>
                  </a:lnTo>
                  <a:lnTo>
                    <a:pt x="196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9"/>
            <p:cNvSpPr/>
            <p:nvPr/>
          </p:nvSpPr>
          <p:spPr>
            <a:xfrm>
              <a:off x="2609800" y="1445575"/>
              <a:ext cx="151025" cy="10375"/>
            </a:xfrm>
            <a:custGeom>
              <a:avLst/>
              <a:gdLst/>
              <a:ahLst/>
              <a:cxnLst/>
              <a:rect l="l" t="t" r="r" b="b"/>
              <a:pathLst>
                <a:path w="6041" h="415" extrusionOk="0">
                  <a:moveTo>
                    <a:pt x="0" y="0"/>
                  </a:moveTo>
                  <a:lnTo>
                    <a:pt x="0" y="415"/>
                  </a:lnTo>
                  <a:lnTo>
                    <a:pt x="6041" y="415"/>
                  </a:lnTo>
                  <a:lnTo>
                    <a:pt x="60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9"/>
            <p:cNvSpPr/>
            <p:nvPr/>
          </p:nvSpPr>
          <p:spPr>
            <a:xfrm>
              <a:off x="2864725" y="1364475"/>
              <a:ext cx="279675" cy="17700"/>
            </a:xfrm>
            <a:custGeom>
              <a:avLst/>
              <a:gdLst/>
              <a:ahLst/>
              <a:cxnLst/>
              <a:rect l="l" t="t" r="r" b="b"/>
              <a:pathLst>
                <a:path w="11187" h="708" extrusionOk="0">
                  <a:moveTo>
                    <a:pt x="1" y="1"/>
                  </a:moveTo>
                  <a:lnTo>
                    <a:pt x="1" y="708"/>
                  </a:lnTo>
                  <a:lnTo>
                    <a:pt x="11187" y="708"/>
                  </a:lnTo>
                  <a:lnTo>
                    <a:pt x="11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9"/>
            <p:cNvSpPr/>
            <p:nvPr/>
          </p:nvSpPr>
          <p:spPr>
            <a:xfrm>
              <a:off x="2811200" y="1347675"/>
              <a:ext cx="69850" cy="158200"/>
            </a:xfrm>
            <a:custGeom>
              <a:avLst/>
              <a:gdLst/>
              <a:ahLst/>
              <a:cxnLst/>
              <a:rect l="l" t="t" r="r" b="b"/>
              <a:pathLst>
                <a:path w="2794" h="6328" extrusionOk="0">
                  <a:moveTo>
                    <a:pt x="1" y="1"/>
                  </a:moveTo>
                  <a:lnTo>
                    <a:pt x="1" y="6328"/>
                  </a:lnTo>
                  <a:lnTo>
                    <a:pt x="2794" y="6328"/>
                  </a:lnTo>
                  <a:lnTo>
                    <a:pt x="27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9"/>
            <p:cNvSpPr/>
            <p:nvPr/>
          </p:nvSpPr>
          <p:spPr>
            <a:xfrm>
              <a:off x="2800775" y="1347675"/>
              <a:ext cx="69825" cy="158200"/>
            </a:xfrm>
            <a:custGeom>
              <a:avLst/>
              <a:gdLst/>
              <a:ahLst/>
              <a:cxnLst/>
              <a:rect l="l" t="t" r="r" b="b"/>
              <a:pathLst>
                <a:path w="2793" h="6328" extrusionOk="0">
                  <a:moveTo>
                    <a:pt x="1" y="1"/>
                  </a:moveTo>
                  <a:lnTo>
                    <a:pt x="1" y="6328"/>
                  </a:lnTo>
                  <a:lnTo>
                    <a:pt x="2793" y="6328"/>
                  </a:lnTo>
                  <a:lnTo>
                    <a:pt x="27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9"/>
            <p:cNvSpPr/>
            <p:nvPr/>
          </p:nvSpPr>
          <p:spPr>
            <a:xfrm>
              <a:off x="2812775" y="1355450"/>
              <a:ext cx="46575" cy="150425"/>
            </a:xfrm>
            <a:custGeom>
              <a:avLst/>
              <a:gdLst/>
              <a:ahLst/>
              <a:cxnLst/>
              <a:rect l="l" t="t" r="r" b="b"/>
              <a:pathLst>
                <a:path w="1863" h="6017" extrusionOk="0">
                  <a:moveTo>
                    <a:pt x="1" y="0"/>
                  </a:moveTo>
                  <a:lnTo>
                    <a:pt x="1" y="6017"/>
                  </a:lnTo>
                  <a:lnTo>
                    <a:pt x="1863" y="6017"/>
                  </a:lnTo>
                  <a:lnTo>
                    <a:pt x="18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9"/>
            <p:cNvSpPr/>
            <p:nvPr/>
          </p:nvSpPr>
          <p:spPr>
            <a:xfrm>
              <a:off x="2854300" y="1364475"/>
              <a:ext cx="279675" cy="17700"/>
            </a:xfrm>
            <a:custGeom>
              <a:avLst/>
              <a:gdLst/>
              <a:ahLst/>
              <a:cxnLst/>
              <a:rect l="l" t="t" r="r" b="b"/>
              <a:pathLst>
                <a:path w="11187" h="708" extrusionOk="0">
                  <a:moveTo>
                    <a:pt x="1" y="1"/>
                  </a:moveTo>
                  <a:lnTo>
                    <a:pt x="1" y="708"/>
                  </a:lnTo>
                  <a:lnTo>
                    <a:pt x="11187" y="708"/>
                  </a:lnTo>
                  <a:lnTo>
                    <a:pt x="11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9"/>
            <p:cNvSpPr/>
            <p:nvPr/>
          </p:nvSpPr>
          <p:spPr>
            <a:xfrm>
              <a:off x="2841050" y="1361900"/>
              <a:ext cx="26475" cy="24825"/>
            </a:xfrm>
            <a:custGeom>
              <a:avLst/>
              <a:gdLst/>
              <a:ahLst/>
              <a:cxnLst/>
              <a:rect l="l" t="t" r="r" b="b"/>
              <a:pathLst>
                <a:path w="1059" h="993" extrusionOk="0">
                  <a:moveTo>
                    <a:pt x="530" y="0"/>
                  </a:moveTo>
                  <a:cubicBezTo>
                    <a:pt x="238" y="0"/>
                    <a:pt x="1" y="222"/>
                    <a:pt x="1" y="496"/>
                  </a:cubicBezTo>
                  <a:cubicBezTo>
                    <a:pt x="1" y="771"/>
                    <a:pt x="238" y="992"/>
                    <a:pt x="530" y="992"/>
                  </a:cubicBezTo>
                  <a:cubicBezTo>
                    <a:pt x="822" y="992"/>
                    <a:pt x="1058" y="771"/>
                    <a:pt x="1058" y="496"/>
                  </a:cubicBezTo>
                  <a:cubicBezTo>
                    <a:pt x="1058" y="222"/>
                    <a:pt x="822" y="0"/>
                    <a:pt x="5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9"/>
            <p:cNvSpPr/>
            <p:nvPr/>
          </p:nvSpPr>
          <p:spPr>
            <a:xfrm>
              <a:off x="3089850" y="1370150"/>
              <a:ext cx="38075" cy="5950"/>
            </a:xfrm>
            <a:custGeom>
              <a:avLst/>
              <a:gdLst/>
              <a:ahLst/>
              <a:cxnLst/>
              <a:rect l="l" t="t" r="r" b="b"/>
              <a:pathLst>
                <a:path w="1523" h="238" extrusionOk="0">
                  <a:moveTo>
                    <a:pt x="0" y="1"/>
                  </a:moveTo>
                  <a:lnTo>
                    <a:pt x="0" y="237"/>
                  </a:lnTo>
                  <a:lnTo>
                    <a:pt x="1522" y="237"/>
                  </a:lnTo>
                  <a:lnTo>
                    <a:pt x="15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9"/>
            <p:cNvSpPr/>
            <p:nvPr/>
          </p:nvSpPr>
          <p:spPr>
            <a:xfrm>
              <a:off x="3041500" y="1370150"/>
              <a:ext cx="38075" cy="5950"/>
            </a:xfrm>
            <a:custGeom>
              <a:avLst/>
              <a:gdLst/>
              <a:ahLst/>
              <a:cxnLst/>
              <a:rect l="l" t="t" r="r" b="b"/>
              <a:pathLst>
                <a:path w="1523" h="238" extrusionOk="0">
                  <a:moveTo>
                    <a:pt x="1" y="1"/>
                  </a:moveTo>
                  <a:lnTo>
                    <a:pt x="1" y="237"/>
                  </a:lnTo>
                  <a:lnTo>
                    <a:pt x="1523" y="237"/>
                  </a:lnTo>
                  <a:lnTo>
                    <a:pt x="15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9"/>
            <p:cNvSpPr/>
            <p:nvPr/>
          </p:nvSpPr>
          <p:spPr>
            <a:xfrm>
              <a:off x="2993150" y="1370150"/>
              <a:ext cx="38100" cy="5950"/>
            </a:xfrm>
            <a:custGeom>
              <a:avLst/>
              <a:gdLst/>
              <a:ahLst/>
              <a:cxnLst/>
              <a:rect l="l" t="t" r="r" b="b"/>
              <a:pathLst>
                <a:path w="1524" h="238" extrusionOk="0">
                  <a:moveTo>
                    <a:pt x="1" y="1"/>
                  </a:moveTo>
                  <a:lnTo>
                    <a:pt x="1" y="237"/>
                  </a:lnTo>
                  <a:lnTo>
                    <a:pt x="1523" y="237"/>
                  </a:lnTo>
                  <a:lnTo>
                    <a:pt x="15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9"/>
            <p:cNvSpPr/>
            <p:nvPr/>
          </p:nvSpPr>
          <p:spPr>
            <a:xfrm>
              <a:off x="2944825" y="1370150"/>
              <a:ext cx="38050" cy="5950"/>
            </a:xfrm>
            <a:custGeom>
              <a:avLst/>
              <a:gdLst/>
              <a:ahLst/>
              <a:cxnLst/>
              <a:rect l="l" t="t" r="r" b="b"/>
              <a:pathLst>
                <a:path w="1522" h="238" extrusionOk="0">
                  <a:moveTo>
                    <a:pt x="0" y="1"/>
                  </a:moveTo>
                  <a:lnTo>
                    <a:pt x="0" y="237"/>
                  </a:lnTo>
                  <a:lnTo>
                    <a:pt x="1521" y="237"/>
                  </a:lnTo>
                  <a:lnTo>
                    <a:pt x="15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9"/>
            <p:cNvSpPr/>
            <p:nvPr/>
          </p:nvSpPr>
          <p:spPr>
            <a:xfrm>
              <a:off x="2896475" y="1370150"/>
              <a:ext cx="38050" cy="5950"/>
            </a:xfrm>
            <a:custGeom>
              <a:avLst/>
              <a:gdLst/>
              <a:ahLst/>
              <a:cxnLst/>
              <a:rect l="l" t="t" r="r" b="b"/>
              <a:pathLst>
                <a:path w="1522" h="238" extrusionOk="0">
                  <a:moveTo>
                    <a:pt x="1" y="1"/>
                  </a:moveTo>
                  <a:lnTo>
                    <a:pt x="1" y="237"/>
                  </a:lnTo>
                  <a:lnTo>
                    <a:pt x="1522" y="237"/>
                  </a:lnTo>
                  <a:lnTo>
                    <a:pt x="15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9"/>
            <p:cNvSpPr/>
            <p:nvPr/>
          </p:nvSpPr>
          <p:spPr>
            <a:xfrm>
              <a:off x="2829100" y="1398775"/>
              <a:ext cx="13125" cy="112375"/>
            </a:xfrm>
            <a:custGeom>
              <a:avLst/>
              <a:gdLst/>
              <a:ahLst/>
              <a:cxnLst/>
              <a:rect l="l" t="t" r="r" b="b"/>
              <a:pathLst>
                <a:path w="525" h="4495" extrusionOk="0">
                  <a:moveTo>
                    <a:pt x="1" y="1"/>
                  </a:moveTo>
                  <a:lnTo>
                    <a:pt x="1" y="4494"/>
                  </a:lnTo>
                  <a:lnTo>
                    <a:pt x="525" y="4494"/>
                  </a:lnTo>
                  <a:lnTo>
                    <a:pt x="5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9"/>
            <p:cNvSpPr/>
            <p:nvPr/>
          </p:nvSpPr>
          <p:spPr>
            <a:xfrm>
              <a:off x="2787525" y="1494675"/>
              <a:ext cx="106300" cy="39500"/>
            </a:xfrm>
            <a:custGeom>
              <a:avLst/>
              <a:gdLst/>
              <a:ahLst/>
              <a:cxnLst/>
              <a:rect l="l" t="t" r="r" b="b"/>
              <a:pathLst>
                <a:path w="4252" h="1580" extrusionOk="0">
                  <a:moveTo>
                    <a:pt x="1" y="1"/>
                  </a:moveTo>
                  <a:lnTo>
                    <a:pt x="1" y="1580"/>
                  </a:lnTo>
                  <a:lnTo>
                    <a:pt x="4252" y="1580"/>
                  </a:lnTo>
                  <a:lnTo>
                    <a:pt x="42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9"/>
            <p:cNvSpPr/>
            <p:nvPr/>
          </p:nvSpPr>
          <p:spPr>
            <a:xfrm>
              <a:off x="2863800" y="1494675"/>
              <a:ext cx="30000" cy="39500"/>
            </a:xfrm>
            <a:custGeom>
              <a:avLst/>
              <a:gdLst/>
              <a:ahLst/>
              <a:cxnLst/>
              <a:rect l="l" t="t" r="r" b="b"/>
              <a:pathLst>
                <a:path w="1200" h="1580" extrusionOk="0">
                  <a:moveTo>
                    <a:pt x="0" y="1"/>
                  </a:moveTo>
                  <a:lnTo>
                    <a:pt x="0" y="1580"/>
                  </a:lnTo>
                  <a:lnTo>
                    <a:pt x="1200" y="1580"/>
                  </a:lnTo>
                  <a:lnTo>
                    <a:pt x="12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39">
            <a:hlinkClick r:id="" action="ppaction://hlinkshowjump?jump=nextslide"/>
          </p:cNvPr>
          <p:cNvSpPr/>
          <p:nvPr/>
        </p:nvSpPr>
        <p:spPr>
          <a:xfrm>
            <a:off x="389075" y="1652494"/>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9">
            <a:hlinkClick r:id="" action="ppaction://hlinkshowjump?jump=previousslide"/>
          </p:cNvPr>
          <p:cNvSpPr/>
          <p:nvPr/>
        </p:nvSpPr>
        <p:spPr>
          <a:xfrm>
            <a:off x="389425" y="123280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9">
            <a:hlinkClick r:id="rId5" action="ppaction://hlinksldjump"/>
          </p:cNvPr>
          <p:cNvSpPr/>
          <p:nvPr/>
        </p:nvSpPr>
        <p:spPr>
          <a:xfrm>
            <a:off x="389425" y="413775"/>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3" name="Google Shape;773;p39"/>
          <p:cNvGrpSpPr/>
          <p:nvPr/>
        </p:nvGrpSpPr>
        <p:grpSpPr>
          <a:xfrm>
            <a:off x="480570" y="460939"/>
            <a:ext cx="271609" cy="249173"/>
            <a:chOff x="6319908" y="3696721"/>
            <a:chExt cx="373963" cy="343119"/>
          </a:xfrm>
        </p:grpSpPr>
        <p:sp>
          <p:nvSpPr>
            <p:cNvPr id="774" name="Google Shape;774;p39"/>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9"/>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9"/>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7" name="Google Shape;777;p39"/>
          <p:cNvSpPr/>
          <p:nvPr/>
        </p:nvSpPr>
        <p:spPr>
          <a:xfrm>
            <a:off x="521525" y="1699594"/>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9"/>
          <p:cNvSpPr/>
          <p:nvPr/>
        </p:nvSpPr>
        <p:spPr>
          <a:xfrm rot="10800000">
            <a:off x="521875" y="1279905"/>
            <a:ext cx="189000" cy="249300"/>
          </a:xfrm>
          <a:prstGeom prst="downArrow">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9">
            <a:hlinkClick r:id="rId6" action="ppaction://hlinksldjump"/>
          </p:cNvPr>
          <p:cNvSpPr/>
          <p:nvPr/>
        </p:nvSpPr>
        <p:spPr>
          <a:xfrm>
            <a:off x="389425" y="820863"/>
            <a:ext cx="453900" cy="343500"/>
          </a:xfrm>
          <a:prstGeom prst="roundRect">
            <a:avLst>
              <a:gd name="adj" fmla="val 29059"/>
            </a:avLst>
          </a:prstGeom>
          <a:solidFill>
            <a:schemeClr val="accent5"/>
          </a:solidFill>
          <a:ln>
            <a:noFill/>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9"/>
          <p:cNvSpPr/>
          <p:nvPr/>
        </p:nvSpPr>
        <p:spPr>
          <a:xfrm>
            <a:off x="1617125" y="4446728"/>
            <a:ext cx="3627900" cy="577800"/>
          </a:xfrm>
          <a:custGeom>
            <a:avLst/>
            <a:gdLst/>
            <a:ahLst/>
            <a:cxnLst/>
            <a:rect l="l" t="t" r="r" b="b"/>
            <a:pathLst>
              <a:path w="145116" h="23112" extrusionOk="0">
                <a:moveTo>
                  <a:pt x="145116" y="6882"/>
                </a:moveTo>
                <a:cubicBezTo>
                  <a:pt x="136245" y="7996"/>
                  <a:pt x="107047" y="14679"/>
                  <a:pt x="91891" y="13565"/>
                </a:cubicBezTo>
                <a:cubicBezTo>
                  <a:pt x="76735" y="12451"/>
                  <a:pt x="69495" y="-1392"/>
                  <a:pt x="54180" y="199"/>
                </a:cubicBezTo>
                <a:cubicBezTo>
                  <a:pt x="38865" y="1790"/>
                  <a:pt x="9030" y="19293"/>
                  <a:pt x="0" y="23112"/>
                </a:cubicBezTo>
              </a:path>
            </a:pathLst>
          </a:custGeom>
          <a:noFill/>
          <a:ln w="19050" cap="flat" cmpd="sng">
            <a:solidFill>
              <a:schemeClr val="dk2"/>
            </a:solidFill>
            <a:prstDash val="dash"/>
            <a:round/>
            <a:headEnd type="none" w="med" len="med"/>
            <a:tailEnd type="none" w="med" len="med"/>
          </a:ln>
        </p:spPr>
      </p:sp>
      <p:sp>
        <p:nvSpPr>
          <p:cNvPr id="785" name="Google Shape;785;p39"/>
          <p:cNvSpPr/>
          <p:nvPr/>
        </p:nvSpPr>
        <p:spPr>
          <a:xfrm>
            <a:off x="5376300" y="131650"/>
            <a:ext cx="1975975" cy="2965575"/>
          </a:xfrm>
          <a:custGeom>
            <a:avLst/>
            <a:gdLst/>
            <a:ahLst/>
            <a:cxnLst/>
            <a:rect l="l" t="t" r="r" b="b"/>
            <a:pathLst>
              <a:path w="79039" h="118623" extrusionOk="0">
                <a:moveTo>
                  <a:pt x="52987" y="118623"/>
                </a:moveTo>
                <a:cubicBezTo>
                  <a:pt x="57323" y="114844"/>
                  <a:pt x="79599" y="104461"/>
                  <a:pt x="79002" y="95948"/>
                </a:cubicBezTo>
                <a:cubicBezTo>
                  <a:pt x="78405" y="87435"/>
                  <a:pt x="50997" y="77053"/>
                  <a:pt x="49406" y="67546"/>
                </a:cubicBezTo>
                <a:cubicBezTo>
                  <a:pt x="47815" y="58039"/>
                  <a:pt x="73433" y="47019"/>
                  <a:pt x="69455" y="38904"/>
                </a:cubicBezTo>
                <a:cubicBezTo>
                  <a:pt x="65477" y="30789"/>
                  <a:pt x="37115" y="25339"/>
                  <a:pt x="25539" y="18855"/>
                </a:cubicBezTo>
                <a:cubicBezTo>
                  <a:pt x="13963" y="12371"/>
                  <a:pt x="4257" y="3143"/>
                  <a:pt x="0" y="0"/>
                </a:cubicBezTo>
              </a:path>
            </a:pathLst>
          </a:custGeom>
          <a:noFill/>
          <a:ln w="19050" cap="flat" cmpd="sng">
            <a:solidFill>
              <a:schemeClr val="dk2"/>
            </a:solidFill>
            <a:prstDash val="dash"/>
            <a:round/>
            <a:headEnd type="none" w="med" len="med"/>
            <a:tailEnd type="none" w="med" len="med"/>
          </a:ln>
        </p:spPr>
      </p:sp>
      <p:sp>
        <p:nvSpPr>
          <p:cNvPr id="76" name="Google Shape;685;p38"/>
          <p:cNvSpPr/>
          <p:nvPr/>
        </p:nvSpPr>
        <p:spPr>
          <a:xfrm>
            <a:off x="1098000" y="408416"/>
            <a:ext cx="7479723" cy="1529813"/>
          </a:xfrm>
          <a:prstGeom prst="roundRect">
            <a:avLst>
              <a:gd name="adj" fmla="val 16667"/>
            </a:avLst>
          </a:prstGeom>
          <a:solidFill>
            <a:schemeClr val="accent2">
              <a:lumMod val="40000"/>
              <a:lumOff val="60000"/>
            </a:schemeClr>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lvl="0" algn="ctr"/>
            <a:r>
              <a:rPr lang="en-US" sz="4000" b="1" dirty="0">
                <a:solidFill>
                  <a:schemeClr val="tx1"/>
                </a:solidFill>
                <a:latin typeface="Albert Sans"/>
                <a:ea typeface="Albert Sans"/>
                <a:cs typeface="Albert Sans"/>
              </a:rPr>
              <a:t>3. </a:t>
            </a:r>
            <a:r>
              <a:rPr lang="en-US" sz="4000" dirty="0">
                <a:latin typeface="Albert Sans"/>
                <a:ea typeface="Albert Sans"/>
                <a:cs typeface="Albert Sans"/>
              </a:rPr>
              <a:t>Mumbai has </a:t>
            </a:r>
            <a:r>
              <a:rPr lang="en-US" sz="4000" dirty="0">
                <a:solidFill>
                  <a:srgbClr val="FF0000"/>
                </a:solidFill>
                <a:latin typeface="Albert Sans"/>
                <a:ea typeface="Albert Sans"/>
                <a:cs typeface="Albert Sans"/>
              </a:rPr>
              <a:t>nearly</a:t>
            </a:r>
            <a:r>
              <a:rPr lang="en-US" sz="4000" dirty="0">
                <a:latin typeface="Albert Sans"/>
                <a:ea typeface="Albert Sans"/>
                <a:cs typeface="Albert Sans"/>
              </a:rPr>
              <a:t> _______ </a:t>
            </a:r>
            <a:r>
              <a:rPr lang="en-US" sz="4000" dirty="0">
                <a:solidFill>
                  <a:srgbClr val="FF0000"/>
                </a:solidFill>
                <a:latin typeface="Albert Sans"/>
                <a:ea typeface="Albert Sans"/>
                <a:cs typeface="Albert Sans"/>
              </a:rPr>
              <a:t>million people</a:t>
            </a:r>
            <a:r>
              <a:rPr lang="en-US" sz="4000" dirty="0"/>
              <a:t>.</a:t>
            </a:r>
            <a:endParaRPr sz="4000" dirty="0"/>
          </a:p>
        </p:txBody>
      </p:sp>
      <p:sp>
        <p:nvSpPr>
          <p:cNvPr id="78" name="Rectangle 77"/>
          <p:cNvSpPr/>
          <p:nvPr/>
        </p:nvSpPr>
        <p:spPr>
          <a:xfrm>
            <a:off x="3395517" y="1103544"/>
            <a:ext cx="755335" cy="646331"/>
          </a:xfrm>
          <a:prstGeom prst="rect">
            <a:avLst/>
          </a:prstGeom>
        </p:spPr>
        <p:txBody>
          <a:bodyPr wrap="none">
            <a:spAutoFit/>
          </a:bodyPr>
          <a:lstStyle/>
          <a:p>
            <a:r>
              <a:rPr lang="en-US" sz="3600" b="1" dirty="0" smtClean="0">
                <a:solidFill>
                  <a:srgbClr val="FF0000"/>
                </a:solidFill>
                <a:latin typeface="Albert Sans"/>
                <a:ea typeface="Albert Sans"/>
                <a:cs typeface="Albert Sans"/>
                <a:sym typeface="Albert Sans"/>
              </a:rPr>
              <a:t>20</a:t>
            </a:r>
            <a:endParaRPr lang="en-US" sz="2000" dirty="0">
              <a:solidFill>
                <a:srgbClr val="FF0000"/>
              </a:solidFill>
            </a:endParaRPr>
          </a:p>
        </p:txBody>
      </p:sp>
      <p:pic>
        <p:nvPicPr>
          <p:cNvPr id="3" name="cut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06882" y="-609600"/>
            <a:ext cx="609600" cy="609600"/>
          </a:xfrm>
          <a:prstGeom prst="rect">
            <a:avLst/>
          </a:prstGeom>
        </p:spPr>
      </p:pic>
      <p:pic>
        <p:nvPicPr>
          <p:cNvPr id="83" name="Picture 2" descr="https://png.pngtree.com/png-vector/20191023/ourlarge/pngtree-vector-speaker-icon-in-creative-design-with-elements-for-mobile-png-image_1856595.jpg"/>
          <p:cNvPicPr>
            <a:picLocks noChangeAspect="1" noChangeArrowheads="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ackgroundRemoval t="10000" b="90000" l="2500" r="95781"/>
                    </a14:imgEffect>
                  </a14:imgLayer>
                </a14:imgProps>
              </a:ext>
              <a:ext uri="{28A0092B-C50C-407E-A947-70E740481C1C}">
                <a14:useLocalDpi xmlns:a14="http://schemas.microsoft.com/office/drawing/2010/main" val="0"/>
              </a:ext>
            </a:extLst>
          </a:blip>
          <a:srcRect/>
          <a:stretch>
            <a:fillRect/>
          </a:stretch>
        </p:blipFill>
        <p:spPr bwMode="auto">
          <a:xfrm>
            <a:off x="440602" y="762149"/>
            <a:ext cx="395108" cy="3951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13">
                                            <p:txEl>
                                              <p:pRg st="0" end="0"/>
                                            </p:txEl>
                                          </p:spTgt>
                                        </p:tgtEl>
                                        <p:attrNameLst>
                                          <p:attrName>style.visibility</p:attrName>
                                        </p:attrNameLst>
                                      </p:cBhvr>
                                      <p:to>
                                        <p:strVal val="visible"/>
                                      </p:to>
                                    </p:set>
                                    <p:anim calcmode="lin" valueType="num">
                                      <p:cBhvr additive="base">
                                        <p:cTn id="7" dur="500"/>
                                        <p:tgtEl>
                                          <p:spTgt spid="71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71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8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649" fill="hold"/>
                                        <p:tgtEl>
                                          <p:spTgt spid="3"/>
                                        </p:tgtEl>
                                      </p:cBhvr>
                                    </p:cmd>
                                  </p:childTnLst>
                                </p:cTn>
                              </p:par>
                            </p:childTnLst>
                          </p:cTn>
                        </p:par>
                      </p:childTnLst>
                    </p:cTn>
                  </p:par>
                </p:childTnLst>
              </p:cTn>
              <p:nextCondLst>
                <p:cond evt="onClick" delay="0">
                  <p:tgtEl>
                    <p:spTgt spid="83"/>
                  </p:tgtEl>
                </p:cond>
              </p:nextCondLst>
            </p:seq>
          </p:childTnLst>
        </p:cTn>
      </p:par>
    </p:tnLst>
    <p:bldLst>
      <p:bldP spid="713" grpId="0" build="p"/>
      <p:bldP spid="78" grpId="0"/>
    </p:bldLst>
  </p:timing>
</p:sld>
</file>

<file path=ppt/theme/theme1.xml><?xml version="1.0" encoding="utf-8"?>
<a:theme xmlns:a="http://schemas.openxmlformats.org/drawingml/2006/main" name="Parking Finder App Pitch Deck by Slidesgo">
  <a:themeElements>
    <a:clrScheme name="Simple Light">
      <a:dk1>
        <a:srgbClr val="073763"/>
      </a:dk1>
      <a:lt1>
        <a:srgbClr val="0B5394"/>
      </a:lt1>
      <a:dk2>
        <a:srgbClr val="3D85C6"/>
      </a:dk2>
      <a:lt2>
        <a:srgbClr val="6FA8DC"/>
      </a:lt2>
      <a:accent1>
        <a:srgbClr val="EE375F"/>
      </a:accent1>
      <a:accent2>
        <a:srgbClr val="FF5F6C"/>
      </a:accent2>
      <a:accent3>
        <a:srgbClr val="D4AF3D"/>
      </a:accent3>
      <a:accent4>
        <a:srgbClr val="BEA02F"/>
      </a:accent4>
      <a:accent5>
        <a:srgbClr val="F0F8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TotalTime>
  <Words>781</Words>
  <Application>Microsoft Office PowerPoint</Application>
  <PresentationFormat>On-screen Show (16:9)</PresentationFormat>
  <Paragraphs>107</Paragraphs>
  <Slides>20</Slides>
  <Notes>19</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Kumbh Sans</vt:lpstr>
      <vt:lpstr>Yeseva One</vt:lpstr>
      <vt:lpstr>Albert Sans</vt:lpstr>
      <vt:lpstr>Kumbh Sans Medium</vt:lpstr>
      <vt:lpstr>Kumbh Sans SemiBold</vt:lpstr>
      <vt:lpstr>Calibri (Body)</vt:lpstr>
      <vt:lpstr>Parking Finder App Pitch Deck by Slidesgo</vt:lpstr>
      <vt:lpstr>Unit 7. Traffic</vt:lpstr>
      <vt:lpstr>What are they?</vt:lpstr>
      <vt:lpstr>1</vt:lpstr>
      <vt:lpstr>PowerPoint Presentation</vt:lpstr>
      <vt:lpstr>The talk is about______.</vt:lpstr>
      <vt:lpstr>PowerPoint Presentation</vt:lpstr>
      <vt:lpstr>1</vt:lpstr>
      <vt:lpstr>PowerPoint Presentation</vt:lpstr>
      <vt:lpstr>PowerPoint Presentation</vt:lpstr>
      <vt:lpstr>PowerPoint Presentation</vt:lpstr>
      <vt:lpstr>PowerPoint Presentation</vt:lpstr>
      <vt:lpstr>Writing</vt:lpstr>
      <vt:lpstr>PowerPoint Presentation</vt:lpstr>
      <vt:lpstr>Our team</vt:lpstr>
      <vt:lpstr>1. What is one of the traffic problems in your city?</vt:lpstr>
      <vt:lpstr>Swap and check</vt:lpstr>
      <vt:lpstr>RECAP</vt:lpstr>
      <vt:lpstr>Thank you!</vt:lpstr>
      <vt:lpstr>Icon pack</vt:lpstr>
      <vt:lpstr>Alternative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7. Traffic</dc:title>
  <cp:lastModifiedBy>Admin</cp:lastModifiedBy>
  <cp:revision>123</cp:revision>
  <dcterms:modified xsi:type="dcterms:W3CDTF">2023-01-04T16:24:14Z</dcterms:modified>
</cp:coreProperties>
</file>