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4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5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6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7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6" r:id="rId2"/>
    <p:sldMasterId id="2147483730" r:id="rId3"/>
    <p:sldMasterId id="2147483736" r:id="rId4"/>
    <p:sldMasterId id="2147483742" r:id="rId5"/>
    <p:sldMasterId id="2147483843" r:id="rId6"/>
    <p:sldMasterId id="2147483855" r:id="rId7"/>
    <p:sldMasterId id="2147483881" r:id="rId8"/>
    <p:sldMasterId id="2147483913" r:id="rId9"/>
  </p:sldMasterIdLst>
  <p:notesMasterIdLst>
    <p:notesMasterId r:id="rId34"/>
  </p:notesMasterIdLst>
  <p:sldIdLst>
    <p:sldId id="517" r:id="rId10"/>
    <p:sldId id="520" r:id="rId11"/>
    <p:sldId id="383" r:id="rId12"/>
    <p:sldId id="486" r:id="rId13"/>
    <p:sldId id="485" r:id="rId14"/>
    <p:sldId id="487" r:id="rId15"/>
    <p:sldId id="521" r:id="rId16"/>
    <p:sldId id="522" r:id="rId17"/>
    <p:sldId id="491" r:id="rId18"/>
    <p:sldId id="523" r:id="rId19"/>
    <p:sldId id="490" r:id="rId20"/>
    <p:sldId id="493" r:id="rId21"/>
    <p:sldId id="494" r:id="rId22"/>
    <p:sldId id="495" r:id="rId23"/>
    <p:sldId id="497" r:id="rId24"/>
    <p:sldId id="498" r:id="rId25"/>
    <p:sldId id="524" r:id="rId26"/>
    <p:sldId id="525" r:id="rId27"/>
    <p:sldId id="526" r:id="rId28"/>
    <p:sldId id="527" r:id="rId29"/>
    <p:sldId id="528" r:id="rId30"/>
    <p:sldId id="529" r:id="rId31"/>
    <p:sldId id="530" r:id="rId32"/>
    <p:sldId id="531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1F5257"/>
    <a:srgbClr val="009999"/>
    <a:srgbClr val="FFFFFF"/>
    <a:srgbClr val="FFFF00"/>
    <a:srgbClr val="FFFFCC"/>
    <a:srgbClr val="F2F2F2"/>
    <a:srgbClr val="000000"/>
    <a:srgbClr val="008080"/>
    <a:srgbClr val="FFCCFF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00" autoAdjust="0"/>
    <p:restoredTop sz="94660"/>
  </p:normalViewPr>
  <p:slideViewPr>
    <p:cSldViewPr snapToGrid="0">
      <p:cViewPr varScale="1">
        <p:scale>
          <a:sx n="69" d="100"/>
          <a:sy n="69" d="100"/>
        </p:scale>
        <p:origin x="78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90" d="100"/>
        <a:sy n="9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viewProps" Target="viewProps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7F6007-B444-4369-BD7A-4AA3D0EAC2A3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FA83839-D09B-4685-88FE-E8D5DABA30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44149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0979818956</a:t>
            </a:r>
            <a:endParaRPr lang="en-US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9646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12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764225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13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2001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14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10209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15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14054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16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37587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0979818956</a:t>
            </a:r>
            <a:endParaRPr lang="en-US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83223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0007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51499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571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26844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40548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0743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3837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>
                <a:solidFill>
                  <a:prstClr val="black"/>
                </a:solidFill>
              </a:rPr>
              <a:pPr/>
              <a:t>11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71387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microsoft.com/office/2007/relationships/hdphoto" Target="../media/hdphoto1.wdp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82706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77126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1" name="Google Shape;271;p3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272" name="Google Shape;272;p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3"/>
          <p:cNvSpPr/>
          <p:nvPr/>
        </p:nvSpPr>
        <p:spPr>
          <a:xfrm rot="10800000">
            <a:off x="-29118" y="-1"/>
            <a:ext cx="8708785" cy="6858101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3"/>
          <p:cNvSpPr txBox="1">
            <a:spLocks noGrp="1"/>
          </p:cNvSpPr>
          <p:nvPr>
            <p:ph type="title"/>
          </p:nvPr>
        </p:nvSpPr>
        <p:spPr>
          <a:xfrm>
            <a:off x="960001" y="2393917"/>
            <a:ext cx="5136000" cy="19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64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29" name="Google Shape;529;p3"/>
          <p:cNvSpPr txBox="1">
            <a:spLocks noGrp="1"/>
          </p:cNvSpPr>
          <p:nvPr>
            <p:ph type="subTitle" idx="1"/>
          </p:nvPr>
        </p:nvSpPr>
        <p:spPr>
          <a:xfrm>
            <a:off x="1267416" y="4570067"/>
            <a:ext cx="45212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6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30" name="Google Shape;530;p3"/>
          <p:cNvSpPr txBox="1">
            <a:spLocks noGrp="1"/>
          </p:cNvSpPr>
          <p:nvPr>
            <p:ph type="title" idx="2" hasCustomPrompt="1"/>
          </p:nvPr>
        </p:nvSpPr>
        <p:spPr>
          <a:xfrm>
            <a:off x="2543601" y="1390733"/>
            <a:ext cx="1968800" cy="10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6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732189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44328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26529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lIns="34247" tIns="17120" rIns="34247" bIns="171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6632"/>
              <a:t>21/2/2025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6"/>
            <a:ext cx="3860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1886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 hasCustomPrompt="1"/>
          </p:nvPr>
        </p:nvSpPr>
        <p:spPr>
          <a:xfrm>
            <a:off x="609600" y="292103"/>
            <a:ext cx="10972800" cy="1384300"/>
          </a:xfrm>
          <a:prstGeom prst="rect">
            <a:avLst/>
          </a:prstGeom>
        </p:spPr>
        <p:txBody>
          <a:bodyPr lIns="81520" tIns="40760" rIns="81520" bIns="40760"/>
          <a:lstStyle/>
          <a:p>
            <a:r>
              <a:rPr lang="vi-VN" smtClean="0"/>
              <a:t>Bấm &amp; sửa kiểu tiêu đề</a:t>
            </a:r>
            <a:endParaRPr lang="vi-VN"/>
          </a:p>
        </p:txBody>
      </p:sp>
      <p:sp>
        <p:nvSpPr>
          <p:cNvPr id="3" name="Nơi giữ chỗ cho Nội dung 2"/>
          <p:cNvSpPr>
            <a:spLocks noGrp="1"/>
          </p:cNvSpPr>
          <p:nvPr>
            <p:ph idx="1" hasCustomPrompt="1"/>
          </p:nvPr>
        </p:nvSpPr>
        <p:spPr>
          <a:xfrm>
            <a:off x="609600" y="1905000"/>
            <a:ext cx="10972800" cy="4114800"/>
          </a:xfrm>
          <a:prstGeom prst="rect">
            <a:avLst/>
          </a:prstGeom>
        </p:spPr>
        <p:txBody>
          <a:bodyPr lIns="81520" tIns="40760" rIns="81520" bIns="40760"/>
          <a:lstStyle/>
          <a:p>
            <a:pPr lvl="0"/>
            <a:r>
              <a:rPr lang="vi-VN" smtClean="0"/>
              <a:t>Bấm &amp; sửa kiểu tiêu đề</a:t>
            </a:r>
          </a:p>
          <a:p>
            <a:pPr lvl="1"/>
            <a:r>
              <a:rPr lang="vi-VN" smtClean="0"/>
              <a:t>Mức hai</a:t>
            </a:r>
          </a:p>
          <a:p>
            <a:pPr lvl="2"/>
            <a:r>
              <a:rPr lang="vi-VN" smtClean="0"/>
              <a:t>Mức ba</a:t>
            </a:r>
          </a:p>
          <a:p>
            <a:pPr lvl="3"/>
            <a:r>
              <a:rPr lang="vi-VN" smtClean="0"/>
              <a:t>Mức bốn</a:t>
            </a:r>
          </a:p>
          <a:p>
            <a:pPr lvl="4"/>
            <a:r>
              <a:rPr lang="vi-VN" smtClean="0"/>
              <a:t>Mức năm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fld id="{E979D15E-7C97-46BA-A533-0FCFA23F6052}" type="slidenum">
              <a:rPr lang="en-US" sz="2133" smtClean="0">
                <a:solidFill>
                  <a:prstClr val="black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45851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1913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61848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95804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22709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4163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27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520" y="6245225"/>
            <a:ext cx="2845224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875" y="6245225"/>
            <a:ext cx="3860297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281" y="6245225"/>
            <a:ext cx="2845223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fld id="{BEF8FD80-C95D-4220-BF8B-01906B7B67AD}" type="slidenum">
              <a:rPr lang="en-US" sz="2133" smtClean="0">
                <a:solidFill>
                  <a:srgbClr val="000000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9656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45387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4104"/>
              <a:t>21/2/2025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3"/>
            <a:ext cx="3860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8656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 lIns="34229" tIns="17111" rIns="34229" bIns="17111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150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785559-19EA-4425-B926-3ED6D6061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lIns="34229" tIns="17111" rIns="34229" bIns="1711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4DD77E-4AC3-4E3E-AE19-9685C0FCF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6"/>
            <a:ext cx="10515600" cy="4351339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B26587-3D2B-4EA4-B1D8-6076849C6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ABEBB802-586C-4038-A149-DB254912F076}" type="datetime1">
              <a:rPr lang="en-US" sz="2133" smtClean="0">
                <a:solidFill>
                  <a:prstClr val="black"/>
                </a:solidFill>
              </a:rPr>
              <a:pPr defTabSz="1084104"/>
              <a:t>21/2/2025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8B0A3-11A9-4798-A2C3-CA3C57D66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3"/>
            <a:ext cx="411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r>
              <a:rPr lang="en-US" sz="2133" smtClean="0">
                <a:solidFill>
                  <a:prstClr val="black"/>
                </a:solidFill>
              </a:rPr>
              <a:t>Cô An Linh</a:t>
            </a: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2AF2DB-5583-48B3-AE60-5D77F96C2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7B95232-7280-43C6-B1D2-0ABD74435B67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3076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3965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4104"/>
              <a:t>21/2/2025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3"/>
            <a:ext cx="3860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471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 lIns="34229" tIns="17111" rIns="34229" bIns="17111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92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785559-19EA-4425-B926-3ED6D6061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lIns="34229" tIns="17111" rIns="34229" bIns="1711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4DD77E-4AC3-4E3E-AE19-9685C0FCF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6"/>
            <a:ext cx="10515600" cy="4351339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B26587-3D2B-4EA4-B1D8-6076849C6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ABEBB802-586C-4038-A149-DB254912F076}" type="datetime1">
              <a:rPr lang="en-US" sz="2133" smtClean="0">
                <a:solidFill>
                  <a:prstClr val="black"/>
                </a:solidFill>
              </a:rPr>
              <a:pPr defTabSz="1084104"/>
              <a:t>21/2/2025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8B0A3-11A9-4798-A2C3-CA3C57D66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3"/>
            <a:ext cx="411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r>
              <a:rPr lang="en-US" sz="2133" smtClean="0">
                <a:solidFill>
                  <a:prstClr val="black"/>
                </a:solidFill>
              </a:rPr>
              <a:t>Cô An Linh</a:t>
            </a: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2AF2DB-5583-48B3-AE60-5D77F96C2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7B95232-7280-43C6-B1D2-0ABD74435B67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1765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057" y="-594"/>
            <a:ext cx="12193057" cy="6858594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174" y="3164114"/>
            <a:ext cx="4863333" cy="391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933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ripple/>
      </p:transition>
    </mc:Choice>
    <mc:Fallback xmlns="">
      <p:transition spd="slow" advClick="0" advTm="5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7449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986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doors dir="vert"/>
      </p:transition>
    </mc:Choice>
    <mc:Fallback xmlns="">
      <p:transition spd="slow" advClick="0" advTm="500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1486" y="0"/>
            <a:ext cx="6110514" cy="4582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351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836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prism isInverted="1"/>
      </p:transition>
    </mc:Choice>
    <mc:Fallback xmlns="">
      <p:transition spd="slow" advClick="0" advTm="500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8130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switch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609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flip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456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gallery dir="l"/>
      </p:transition>
    </mc:Choice>
    <mc:Fallback xmlns="">
      <p:transition spd="slow" advClick="0" advTm="500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257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:blinds dir="vert"/>
      </p:transition>
    </mc:Choice>
    <mc:Fallback xmlns="">
      <p:transition spd="slow" advClick="0" advTm="5000">
        <p:blinds dir="vert"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495826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96935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57527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10557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6523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43160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41959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508710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53392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58040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751197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154254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20796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1244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24717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35490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350255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49415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059573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450280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37380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894884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553458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73796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1" name="Google Shape;271;p3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272" name="Google Shape;272;p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3"/>
          <p:cNvSpPr/>
          <p:nvPr/>
        </p:nvSpPr>
        <p:spPr>
          <a:xfrm rot="10800000">
            <a:off x="-29118" y="-1"/>
            <a:ext cx="8708785" cy="6858101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3"/>
          <p:cNvSpPr txBox="1">
            <a:spLocks noGrp="1"/>
          </p:cNvSpPr>
          <p:nvPr>
            <p:ph type="title"/>
          </p:nvPr>
        </p:nvSpPr>
        <p:spPr>
          <a:xfrm>
            <a:off x="960001" y="2393917"/>
            <a:ext cx="5136000" cy="19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64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29" name="Google Shape;529;p3"/>
          <p:cNvSpPr txBox="1">
            <a:spLocks noGrp="1"/>
          </p:cNvSpPr>
          <p:nvPr>
            <p:ph type="subTitle" idx="1"/>
          </p:nvPr>
        </p:nvSpPr>
        <p:spPr>
          <a:xfrm>
            <a:off x="1267416" y="4570067"/>
            <a:ext cx="45212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6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30" name="Google Shape;530;p3"/>
          <p:cNvSpPr txBox="1">
            <a:spLocks noGrp="1"/>
          </p:cNvSpPr>
          <p:nvPr>
            <p:ph type="title" idx="2" hasCustomPrompt="1"/>
          </p:nvPr>
        </p:nvSpPr>
        <p:spPr>
          <a:xfrm>
            <a:off x="2543601" y="1390733"/>
            <a:ext cx="1968800" cy="10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6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86279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18675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0" name="Google Shape;800;p6"/>
          <p:cNvSpPr txBox="1">
            <a:spLocks noGrp="1"/>
          </p:cNvSpPr>
          <p:nvPr>
            <p:ph type="title"/>
          </p:nvPr>
        </p:nvSpPr>
        <p:spPr>
          <a:xfrm>
            <a:off x="801000" y="720000"/>
            <a:ext cx="10590000" cy="6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079877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4" name="Google Shape;1324;p9"/>
          <p:cNvSpPr txBox="1">
            <a:spLocks noGrp="1"/>
          </p:cNvSpPr>
          <p:nvPr>
            <p:ph type="subTitle" idx="1"/>
          </p:nvPr>
        </p:nvSpPr>
        <p:spPr>
          <a:xfrm>
            <a:off x="1111745" y="5206915"/>
            <a:ext cx="3156000" cy="8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25" name="Google Shape;1325;p9"/>
          <p:cNvSpPr txBox="1">
            <a:spLocks noGrp="1"/>
          </p:cNvSpPr>
          <p:nvPr>
            <p:ph type="subTitle" idx="2"/>
          </p:nvPr>
        </p:nvSpPr>
        <p:spPr>
          <a:xfrm>
            <a:off x="4523912" y="5206915"/>
            <a:ext cx="3156000" cy="8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26" name="Google Shape;1326;p9"/>
          <p:cNvSpPr txBox="1">
            <a:spLocks noGrp="1"/>
          </p:cNvSpPr>
          <p:nvPr>
            <p:ph type="subTitle" idx="3"/>
          </p:nvPr>
        </p:nvSpPr>
        <p:spPr>
          <a:xfrm>
            <a:off x="7924255" y="5206915"/>
            <a:ext cx="3156000" cy="8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27" name="Google Shape;1327;p9"/>
          <p:cNvSpPr txBox="1">
            <a:spLocks noGrp="1"/>
          </p:cNvSpPr>
          <p:nvPr>
            <p:ph type="title" idx="4"/>
          </p:nvPr>
        </p:nvSpPr>
        <p:spPr>
          <a:xfrm>
            <a:off x="1481945" y="4665032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328" name="Google Shape;1328;p9"/>
          <p:cNvSpPr txBox="1">
            <a:spLocks noGrp="1"/>
          </p:cNvSpPr>
          <p:nvPr>
            <p:ph type="title" idx="5"/>
          </p:nvPr>
        </p:nvSpPr>
        <p:spPr>
          <a:xfrm>
            <a:off x="4894112" y="4665032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329" name="Google Shape;1329;p9"/>
          <p:cNvSpPr txBox="1">
            <a:spLocks noGrp="1"/>
          </p:cNvSpPr>
          <p:nvPr>
            <p:ph type="title" idx="6"/>
          </p:nvPr>
        </p:nvSpPr>
        <p:spPr>
          <a:xfrm>
            <a:off x="8294455" y="4665032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2224589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2"/>
        </a:solidFill>
        <a:effectLst/>
      </p:bgPr>
    </p:bg>
    <p:spTree>
      <p:nvGrpSpPr>
        <p:cNvPr id="1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" name="Google Shape;159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8345173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8" name="Google Shape;1598;p13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1599" name="Google Shape;1599;p1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1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1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1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1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1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1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1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1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1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1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1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1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1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1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1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1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1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1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1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1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1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1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1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1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1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1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1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1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1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1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1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1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1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1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1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1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1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1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1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1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1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1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1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1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1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1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1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1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1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1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1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1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1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1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1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1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1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1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1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1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1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1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1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1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1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1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1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1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1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1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1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1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1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1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1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1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1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1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1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1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1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1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1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1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1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1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1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1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1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1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1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1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1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1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1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1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1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1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1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1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1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1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1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1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1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1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1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1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1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1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1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1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1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1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1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1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1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1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1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1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1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1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1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1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1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1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1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1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1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1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1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1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1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1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1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1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1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1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1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1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1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1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1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1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1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1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1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1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1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1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1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1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1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1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1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1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1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1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1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1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1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1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1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1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1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1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1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1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1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1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1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1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1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1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1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1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1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1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1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1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1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1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1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1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1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1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1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1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1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1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54" name="Google Shape;1854;p13"/>
          <p:cNvSpPr/>
          <p:nvPr/>
        </p:nvSpPr>
        <p:spPr>
          <a:xfrm>
            <a:off x="595200" y="372300"/>
            <a:ext cx="11001600" cy="61220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5" name="Google Shape;1855;p1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56" name="Google Shape;1856;p13"/>
          <p:cNvSpPr txBox="1">
            <a:spLocks noGrp="1"/>
          </p:cNvSpPr>
          <p:nvPr>
            <p:ph type="subTitle" idx="1"/>
          </p:nvPr>
        </p:nvSpPr>
        <p:spPr>
          <a:xfrm>
            <a:off x="1057300" y="4146051"/>
            <a:ext cx="3092000" cy="12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857" name="Google Shape;1857;p13"/>
          <p:cNvSpPr txBox="1">
            <a:spLocks noGrp="1"/>
          </p:cNvSpPr>
          <p:nvPr>
            <p:ph type="subTitle" idx="2"/>
          </p:nvPr>
        </p:nvSpPr>
        <p:spPr>
          <a:xfrm>
            <a:off x="4550000" y="4137833"/>
            <a:ext cx="3092000" cy="12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858" name="Google Shape;1858;p13"/>
          <p:cNvSpPr txBox="1">
            <a:spLocks noGrp="1"/>
          </p:cNvSpPr>
          <p:nvPr>
            <p:ph type="subTitle" idx="3"/>
          </p:nvPr>
        </p:nvSpPr>
        <p:spPr>
          <a:xfrm>
            <a:off x="8042700" y="4146051"/>
            <a:ext cx="3092000" cy="12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859" name="Google Shape;1859;p13"/>
          <p:cNvSpPr txBox="1">
            <a:spLocks noGrp="1"/>
          </p:cNvSpPr>
          <p:nvPr>
            <p:ph type="title" idx="4"/>
          </p:nvPr>
        </p:nvSpPr>
        <p:spPr>
          <a:xfrm>
            <a:off x="1057300" y="3592952"/>
            <a:ext cx="3092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860" name="Google Shape;1860;p13"/>
          <p:cNvSpPr txBox="1">
            <a:spLocks noGrp="1"/>
          </p:cNvSpPr>
          <p:nvPr>
            <p:ph type="title" idx="5"/>
          </p:nvPr>
        </p:nvSpPr>
        <p:spPr>
          <a:xfrm>
            <a:off x="4550000" y="3595951"/>
            <a:ext cx="3092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861" name="Google Shape;1861;p13"/>
          <p:cNvSpPr txBox="1">
            <a:spLocks noGrp="1"/>
          </p:cNvSpPr>
          <p:nvPr>
            <p:ph type="title" idx="6"/>
          </p:nvPr>
        </p:nvSpPr>
        <p:spPr>
          <a:xfrm>
            <a:off x="8042700" y="3592952"/>
            <a:ext cx="3092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862" name="Google Shape;1862;p13"/>
          <p:cNvSpPr txBox="1">
            <a:spLocks noGrp="1"/>
          </p:cNvSpPr>
          <p:nvPr>
            <p:ph type="title" idx="7" hasCustomPrompt="1"/>
          </p:nvPr>
        </p:nvSpPr>
        <p:spPr>
          <a:xfrm>
            <a:off x="1057300" y="2112233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863" name="Google Shape;1863;p13"/>
          <p:cNvSpPr txBox="1">
            <a:spLocks noGrp="1"/>
          </p:cNvSpPr>
          <p:nvPr>
            <p:ph type="title" idx="8" hasCustomPrompt="1"/>
          </p:nvPr>
        </p:nvSpPr>
        <p:spPr>
          <a:xfrm>
            <a:off x="4550000" y="2092800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864" name="Google Shape;1864;p13"/>
          <p:cNvSpPr txBox="1">
            <a:spLocks noGrp="1"/>
          </p:cNvSpPr>
          <p:nvPr>
            <p:ph type="title" idx="9" hasCustomPrompt="1"/>
          </p:nvPr>
        </p:nvSpPr>
        <p:spPr>
          <a:xfrm>
            <a:off x="8042700" y="2112233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6962457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6" name="Google Shape;1866;p14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1867" name="Google Shape;1867;p1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1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1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1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1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1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1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1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1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1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1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1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1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1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1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1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1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1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1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1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1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1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1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1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1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1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1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1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1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1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1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1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1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1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1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1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1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1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1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1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1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1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1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1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1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1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1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1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1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1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1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1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1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1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1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1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1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1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1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1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1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1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1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1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1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1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1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1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1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1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1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1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22" name="Google Shape;2122;p14"/>
          <p:cNvSpPr/>
          <p:nvPr/>
        </p:nvSpPr>
        <p:spPr>
          <a:xfrm rot="-3987061">
            <a:off x="1845181" y="-5486996"/>
            <a:ext cx="9009657" cy="15589787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23" name="Google Shape;2123;p14"/>
          <p:cNvSpPr txBox="1">
            <a:spLocks noGrp="1"/>
          </p:cNvSpPr>
          <p:nvPr>
            <p:ph type="title"/>
          </p:nvPr>
        </p:nvSpPr>
        <p:spPr>
          <a:xfrm>
            <a:off x="7018000" y="19311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7333"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24" name="Google Shape;2124;p14"/>
          <p:cNvSpPr txBox="1">
            <a:spLocks noGrp="1"/>
          </p:cNvSpPr>
          <p:nvPr>
            <p:ph type="body" idx="1"/>
          </p:nvPr>
        </p:nvSpPr>
        <p:spPr>
          <a:xfrm>
            <a:off x="7018000" y="3241700"/>
            <a:ext cx="3744000" cy="16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 algn="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371859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Quote 1">
    <p:bg>
      <p:bgPr>
        <a:solidFill>
          <a:schemeClr val="lt1"/>
        </a:solidFill>
        <a:effectLst/>
      </p:bgPr>
    </p:bg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6" name="Google Shape;2386;p16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2387" name="Google Shape;2387;p16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16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1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16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16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16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16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16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1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16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16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16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16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16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16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16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16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16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16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16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16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16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16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16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16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16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1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16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6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6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6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6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6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6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6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6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6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6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6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16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16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6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6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6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6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6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6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6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6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6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6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6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6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6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6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6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1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16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16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16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16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16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16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16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16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16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16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16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16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16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16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16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16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16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16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1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16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1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16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16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16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16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16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16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1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16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1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16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16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16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16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16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1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16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16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16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16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16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16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16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16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16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16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16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1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16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1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16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16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16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16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16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16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1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16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1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16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16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16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16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1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16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1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16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16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16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16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16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16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16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16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16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16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16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16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16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16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16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16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16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1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16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1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16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16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16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16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16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16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16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16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16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16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16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16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16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16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16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16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1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16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1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16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16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16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16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16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16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1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16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16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16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1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16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16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16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16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16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16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16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16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16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16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16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16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16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1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16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16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16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16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16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16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16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16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16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16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16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1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16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42" name="Google Shape;2642;p16"/>
          <p:cNvGrpSpPr/>
          <p:nvPr/>
        </p:nvGrpSpPr>
        <p:grpSpPr>
          <a:xfrm>
            <a:off x="1634405" y="-67"/>
            <a:ext cx="9086292" cy="6858101"/>
            <a:chOff x="186505" y="119463"/>
            <a:chExt cx="7896546" cy="5143576"/>
          </a:xfrm>
        </p:grpSpPr>
        <p:sp>
          <p:nvSpPr>
            <p:cNvPr id="2643" name="Google Shape;2643;p16"/>
            <p:cNvSpPr/>
            <p:nvPr/>
          </p:nvSpPr>
          <p:spPr>
            <a:xfrm flipH="1">
              <a:off x="3697555" y="119463"/>
              <a:ext cx="4385496" cy="5143576"/>
            </a:xfrm>
            <a:custGeom>
              <a:avLst/>
              <a:gdLst/>
              <a:ahLst/>
              <a:cxnLst/>
              <a:rect l="l" t="t" r="r" b="b"/>
              <a:pathLst>
                <a:path w="107871" h="74688" extrusionOk="0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16"/>
            <p:cNvSpPr/>
            <p:nvPr/>
          </p:nvSpPr>
          <p:spPr>
            <a:xfrm>
              <a:off x="186505" y="119463"/>
              <a:ext cx="4385496" cy="5143576"/>
            </a:xfrm>
            <a:custGeom>
              <a:avLst/>
              <a:gdLst/>
              <a:ahLst/>
              <a:cxnLst/>
              <a:rect l="l" t="t" r="r" b="b"/>
              <a:pathLst>
                <a:path w="107871" h="74688" extrusionOk="0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45" name="Google Shape;2645;p16"/>
          <p:cNvSpPr txBox="1">
            <a:spLocks noGrp="1"/>
          </p:cNvSpPr>
          <p:nvPr>
            <p:ph type="title"/>
          </p:nvPr>
        </p:nvSpPr>
        <p:spPr>
          <a:xfrm>
            <a:off x="3949400" y="2803500"/>
            <a:ext cx="4293200" cy="58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2646" name="Google Shape;2646;p16"/>
          <p:cNvSpPr txBox="1">
            <a:spLocks noGrp="1"/>
          </p:cNvSpPr>
          <p:nvPr>
            <p:ph type="subTitle" idx="1"/>
          </p:nvPr>
        </p:nvSpPr>
        <p:spPr>
          <a:xfrm>
            <a:off x="3528000" y="1465751"/>
            <a:ext cx="5136000" cy="11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89114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8" name="Google Shape;2908;p18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2909" name="Google Shape;2909;p18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18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1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18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18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1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18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18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1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18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18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1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18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18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18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18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18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18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18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18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18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18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18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18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18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1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18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1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18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18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18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18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18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18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18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18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18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18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18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18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18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18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18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18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1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18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1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18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18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18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18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1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1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18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1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18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1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1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1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18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18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1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8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8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8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18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18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18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18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18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18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18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8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8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8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18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1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8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8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8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8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8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8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8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8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8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8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8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8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8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18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8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8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8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1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8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8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8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8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8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8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8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8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8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8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8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8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8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8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18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18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18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18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18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18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18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18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18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1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1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18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1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18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18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18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18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18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18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18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18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18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18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18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18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18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18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18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18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1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1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1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18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1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18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18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18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8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18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18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18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1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1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1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18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18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1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18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18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18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18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18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18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18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18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18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18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18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18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18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18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1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1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1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18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1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18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18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8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18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18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18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8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18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18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18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18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18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18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18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8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18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1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1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1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18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1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18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8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18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18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1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1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18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18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1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1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18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18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18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18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18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18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18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18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8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8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8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8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18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18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18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8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18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18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18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18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8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18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1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1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64" name="Google Shape;3164;p18"/>
          <p:cNvGrpSpPr/>
          <p:nvPr/>
        </p:nvGrpSpPr>
        <p:grpSpPr>
          <a:xfrm rot="10800000" flipH="1">
            <a:off x="-1242440" y="-109095"/>
            <a:ext cx="14676879" cy="7076189"/>
            <a:chOff x="-2748400" y="-38"/>
            <a:chExt cx="13516281" cy="5143576"/>
          </a:xfrm>
        </p:grpSpPr>
        <p:sp>
          <p:nvSpPr>
            <p:cNvPr id="3165" name="Google Shape;3165;p18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18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67" name="Google Shape;3167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8" name="Google Shape;3168;p18"/>
          <p:cNvSpPr txBox="1">
            <a:spLocks noGrp="1"/>
          </p:cNvSpPr>
          <p:nvPr>
            <p:ph type="body" idx="1"/>
          </p:nvPr>
        </p:nvSpPr>
        <p:spPr>
          <a:xfrm>
            <a:off x="3528000" y="2126400"/>
            <a:ext cx="5136000" cy="37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02014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0" name="Google Shape;3170;p19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3171" name="Google Shape;3171;p19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19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1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19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19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1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19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19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1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19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19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1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19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19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19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19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19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19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19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19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19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19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19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19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19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19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1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19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1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19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19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19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19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19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19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19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19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19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19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19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19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19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19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19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19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1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19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1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19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19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19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19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1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1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1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19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19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1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19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1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1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1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19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19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1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19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19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19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19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19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19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19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19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19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19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19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19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19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19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1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1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1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19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1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19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19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19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19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19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19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19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19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19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19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19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19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19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19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19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19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1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1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1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19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1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19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19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19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19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1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1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1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19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19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1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19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1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1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1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19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19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1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19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19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19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19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19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19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19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19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19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19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19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19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19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19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1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1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1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19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1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19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9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19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19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9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9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9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9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9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9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9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9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9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9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9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9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9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9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9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9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9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9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19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1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9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9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9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9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9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9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9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9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9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9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9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9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9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9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9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9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9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9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9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9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9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9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9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9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9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19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19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9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9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9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9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9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9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9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19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1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9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9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9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9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1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9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9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9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9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9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19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19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9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9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19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19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9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9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9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9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9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9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9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9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9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9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9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9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9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26" name="Google Shape;3426;p19"/>
          <p:cNvSpPr txBox="1">
            <a:spLocks noGrp="1"/>
          </p:cNvSpPr>
          <p:nvPr>
            <p:ph type="title" hasCustomPrompt="1"/>
          </p:nvPr>
        </p:nvSpPr>
        <p:spPr>
          <a:xfrm>
            <a:off x="5111600" y="1387792"/>
            <a:ext cx="1968800" cy="10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6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3427" name="Google Shape;3427;p19"/>
          <p:cNvGrpSpPr/>
          <p:nvPr/>
        </p:nvGrpSpPr>
        <p:grpSpPr>
          <a:xfrm>
            <a:off x="913123" y="-67"/>
            <a:ext cx="10528728" cy="6858101"/>
            <a:chOff x="186505" y="119463"/>
            <a:chExt cx="7896546" cy="5143576"/>
          </a:xfrm>
        </p:grpSpPr>
        <p:sp>
          <p:nvSpPr>
            <p:cNvPr id="3428" name="Google Shape;3428;p19"/>
            <p:cNvSpPr/>
            <p:nvPr/>
          </p:nvSpPr>
          <p:spPr>
            <a:xfrm flipH="1">
              <a:off x="3697555" y="119463"/>
              <a:ext cx="4385496" cy="5143576"/>
            </a:xfrm>
            <a:custGeom>
              <a:avLst/>
              <a:gdLst/>
              <a:ahLst/>
              <a:cxnLst/>
              <a:rect l="l" t="t" r="r" b="b"/>
              <a:pathLst>
                <a:path w="107871" h="74688" extrusionOk="0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9"/>
            <p:cNvSpPr/>
            <p:nvPr/>
          </p:nvSpPr>
          <p:spPr>
            <a:xfrm>
              <a:off x="186505" y="119463"/>
              <a:ext cx="4385496" cy="5143576"/>
            </a:xfrm>
            <a:custGeom>
              <a:avLst/>
              <a:gdLst/>
              <a:ahLst/>
              <a:cxnLst/>
              <a:rect l="l" t="t" r="r" b="b"/>
              <a:pathLst>
                <a:path w="107871" h="74688" extrusionOk="0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30" name="Google Shape;3430;p19"/>
          <p:cNvSpPr txBox="1">
            <a:spLocks noGrp="1"/>
          </p:cNvSpPr>
          <p:nvPr>
            <p:ph type="title" idx="2"/>
          </p:nvPr>
        </p:nvSpPr>
        <p:spPr>
          <a:xfrm>
            <a:off x="3528000" y="2396859"/>
            <a:ext cx="5136000" cy="19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64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431" name="Google Shape;3431;p19"/>
          <p:cNvSpPr txBox="1">
            <a:spLocks noGrp="1"/>
          </p:cNvSpPr>
          <p:nvPr>
            <p:ph type="subTitle" idx="1"/>
          </p:nvPr>
        </p:nvSpPr>
        <p:spPr>
          <a:xfrm>
            <a:off x="3835400" y="4573008"/>
            <a:ext cx="45212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6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087311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3" name="Google Shape;3433;p20"/>
          <p:cNvSpPr txBox="1">
            <a:spLocks noGrp="1"/>
          </p:cNvSpPr>
          <p:nvPr>
            <p:ph type="title"/>
          </p:nvPr>
        </p:nvSpPr>
        <p:spPr>
          <a:xfrm>
            <a:off x="960000" y="770705"/>
            <a:ext cx="10272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34" name="Google Shape;3434;p20"/>
          <p:cNvSpPr txBox="1">
            <a:spLocks noGrp="1"/>
          </p:cNvSpPr>
          <p:nvPr>
            <p:ph type="subTitle" idx="1"/>
          </p:nvPr>
        </p:nvSpPr>
        <p:spPr>
          <a:xfrm>
            <a:off x="2714459" y="4766867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435" name="Google Shape;3435;p20"/>
          <p:cNvSpPr txBox="1">
            <a:spLocks noGrp="1"/>
          </p:cNvSpPr>
          <p:nvPr>
            <p:ph type="subTitle" idx="2"/>
          </p:nvPr>
        </p:nvSpPr>
        <p:spPr>
          <a:xfrm>
            <a:off x="6321541" y="4766867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436" name="Google Shape;3436;p20"/>
          <p:cNvSpPr txBox="1">
            <a:spLocks noGrp="1"/>
          </p:cNvSpPr>
          <p:nvPr>
            <p:ph type="title" idx="3"/>
          </p:nvPr>
        </p:nvSpPr>
        <p:spPr>
          <a:xfrm>
            <a:off x="2714667" y="4236200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437" name="Google Shape;3437;p20"/>
          <p:cNvSpPr txBox="1">
            <a:spLocks noGrp="1"/>
          </p:cNvSpPr>
          <p:nvPr>
            <p:ph type="title" idx="4"/>
          </p:nvPr>
        </p:nvSpPr>
        <p:spPr>
          <a:xfrm>
            <a:off x="6321533" y="4236200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438" name="Google Shape;3438;p20"/>
          <p:cNvSpPr txBox="1">
            <a:spLocks noGrp="1"/>
          </p:cNvSpPr>
          <p:nvPr>
            <p:ph type="subTitle" idx="5"/>
          </p:nvPr>
        </p:nvSpPr>
        <p:spPr>
          <a:xfrm>
            <a:off x="2714459" y="2703967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439" name="Google Shape;3439;p20"/>
          <p:cNvSpPr txBox="1">
            <a:spLocks noGrp="1"/>
          </p:cNvSpPr>
          <p:nvPr>
            <p:ph type="subTitle" idx="6"/>
          </p:nvPr>
        </p:nvSpPr>
        <p:spPr>
          <a:xfrm>
            <a:off x="6321541" y="2703967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440" name="Google Shape;3440;p20"/>
          <p:cNvSpPr txBox="1">
            <a:spLocks noGrp="1"/>
          </p:cNvSpPr>
          <p:nvPr>
            <p:ph type="title" idx="7"/>
          </p:nvPr>
        </p:nvSpPr>
        <p:spPr>
          <a:xfrm>
            <a:off x="2714467" y="2173300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441" name="Google Shape;3441;p20"/>
          <p:cNvSpPr txBox="1">
            <a:spLocks noGrp="1"/>
          </p:cNvSpPr>
          <p:nvPr>
            <p:ph type="title" idx="8"/>
          </p:nvPr>
        </p:nvSpPr>
        <p:spPr>
          <a:xfrm>
            <a:off x="6321533" y="2173300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988826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3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7" name="Google Shape;3707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08" name="Google Shape;3708;p22"/>
          <p:cNvSpPr txBox="1">
            <a:spLocks noGrp="1"/>
          </p:cNvSpPr>
          <p:nvPr>
            <p:ph type="subTitle" idx="1"/>
          </p:nvPr>
        </p:nvSpPr>
        <p:spPr>
          <a:xfrm>
            <a:off x="3628617" y="3191101"/>
            <a:ext cx="2415600" cy="20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709" name="Google Shape;3709;p22"/>
          <p:cNvSpPr txBox="1">
            <a:spLocks noGrp="1"/>
          </p:cNvSpPr>
          <p:nvPr>
            <p:ph type="title" idx="2"/>
          </p:nvPr>
        </p:nvSpPr>
        <p:spPr>
          <a:xfrm>
            <a:off x="1004661" y="2533381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710" name="Google Shape;3710;p22"/>
          <p:cNvSpPr txBox="1">
            <a:spLocks noGrp="1"/>
          </p:cNvSpPr>
          <p:nvPr>
            <p:ph type="subTitle" idx="3"/>
          </p:nvPr>
        </p:nvSpPr>
        <p:spPr>
          <a:xfrm>
            <a:off x="1098367" y="3191101"/>
            <a:ext cx="2415600" cy="20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711" name="Google Shape;3711;p22"/>
          <p:cNvSpPr txBox="1">
            <a:spLocks noGrp="1"/>
          </p:cNvSpPr>
          <p:nvPr>
            <p:ph type="title" idx="4"/>
          </p:nvPr>
        </p:nvSpPr>
        <p:spPr>
          <a:xfrm>
            <a:off x="3606012" y="2533381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712" name="Google Shape;3712;p22"/>
          <p:cNvSpPr txBox="1">
            <a:spLocks noGrp="1"/>
          </p:cNvSpPr>
          <p:nvPr>
            <p:ph type="subTitle" idx="5"/>
          </p:nvPr>
        </p:nvSpPr>
        <p:spPr>
          <a:xfrm>
            <a:off x="6217833" y="3172101"/>
            <a:ext cx="2415600" cy="20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713" name="Google Shape;3713;p22"/>
          <p:cNvSpPr txBox="1">
            <a:spLocks noGrp="1"/>
          </p:cNvSpPr>
          <p:nvPr>
            <p:ph type="title" idx="6"/>
          </p:nvPr>
        </p:nvSpPr>
        <p:spPr>
          <a:xfrm>
            <a:off x="6183112" y="2533381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714" name="Google Shape;3714;p22"/>
          <p:cNvSpPr txBox="1">
            <a:spLocks noGrp="1"/>
          </p:cNvSpPr>
          <p:nvPr>
            <p:ph type="subTitle" idx="7"/>
          </p:nvPr>
        </p:nvSpPr>
        <p:spPr>
          <a:xfrm>
            <a:off x="8806467" y="3191101"/>
            <a:ext cx="2415600" cy="20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715" name="Google Shape;3715;p22"/>
          <p:cNvSpPr txBox="1">
            <a:spLocks noGrp="1"/>
          </p:cNvSpPr>
          <p:nvPr>
            <p:ph type="title" idx="8"/>
          </p:nvPr>
        </p:nvSpPr>
        <p:spPr>
          <a:xfrm>
            <a:off x="8771739" y="2533381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76371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6151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" name="Google Shape;3717;p23"/>
          <p:cNvSpPr/>
          <p:nvPr/>
        </p:nvSpPr>
        <p:spPr>
          <a:xfrm>
            <a:off x="-969833" y="-25467"/>
            <a:ext cx="9669708" cy="7000008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8" name="Google Shape;3718;p23"/>
          <p:cNvSpPr txBox="1">
            <a:spLocks noGrp="1"/>
          </p:cNvSpPr>
          <p:nvPr>
            <p:ph type="title"/>
          </p:nvPr>
        </p:nvSpPr>
        <p:spPr>
          <a:xfrm>
            <a:off x="969767" y="984800"/>
            <a:ext cx="5136000" cy="41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5067498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0" name="Google Shape;3720;p24"/>
          <p:cNvSpPr txBox="1">
            <a:spLocks noGrp="1"/>
          </p:cNvSpPr>
          <p:nvPr>
            <p:ph type="title"/>
          </p:nvPr>
        </p:nvSpPr>
        <p:spPr>
          <a:xfrm>
            <a:off x="5727000" y="1171965"/>
            <a:ext cx="5569600" cy="28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667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21" name="Google Shape;3721;p24"/>
          <p:cNvSpPr txBox="1">
            <a:spLocks noGrp="1"/>
          </p:cNvSpPr>
          <p:nvPr>
            <p:ph type="subTitle" idx="1"/>
          </p:nvPr>
        </p:nvSpPr>
        <p:spPr>
          <a:xfrm>
            <a:off x="5727000" y="4324159"/>
            <a:ext cx="5569600" cy="11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722" name="Google Shape;3722;p24"/>
          <p:cNvSpPr/>
          <p:nvPr/>
        </p:nvSpPr>
        <p:spPr>
          <a:xfrm>
            <a:off x="-1671797" y="-25467"/>
            <a:ext cx="9669708" cy="7000008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486625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idea 1">
  <p:cSld name="Main idea 1">
    <p:spTree>
      <p:nvGrpSpPr>
        <p:cNvPr id="1" name="Shape 3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4" name="Google Shape;3724;p25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3725" name="Google Shape;3725;p25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25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25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25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2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25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25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25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25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2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25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25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25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25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25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25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25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25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25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25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25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25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25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25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25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2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25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25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25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25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25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25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25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25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25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25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25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25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25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25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25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25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25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2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25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25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25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25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2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25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25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2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25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2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25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25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2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25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25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25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25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25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25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25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25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25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25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25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25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25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25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2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25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2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25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25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25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25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25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25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25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25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25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25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25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25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25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25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25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25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2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25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2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25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25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25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25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2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25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25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2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25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2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25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25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2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25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25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25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25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25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25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25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25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25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25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25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25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25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25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2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25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2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25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25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25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25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25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25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25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25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25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25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25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25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25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25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25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25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2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25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2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25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25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25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25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2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25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25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2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25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2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25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25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2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25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25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25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25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25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25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25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25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25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25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25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25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25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25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2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25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2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25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25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25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25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25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25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25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25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25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25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25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25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25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25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25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25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2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25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2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25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25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25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25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2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25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25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2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25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25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25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25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25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25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25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25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25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25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25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25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2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25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25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25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25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25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25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25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25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25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25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2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80" name="Google Shape;3980;p25"/>
          <p:cNvSpPr/>
          <p:nvPr/>
        </p:nvSpPr>
        <p:spPr>
          <a:xfrm rot="10800000" flipH="1">
            <a:off x="-1671800" y="-853267"/>
            <a:ext cx="13070176" cy="7827800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1" name="Google Shape;3981;p25"/>
          <p:cNvSpPr txBox="1">
            <a:spLocks noGrp="1"/>
          </p:cNvSpPr>
          <p:nvPr>
            <p:ph type="title"/>
          </p:nvPr>
        </p:nvSpPr>
        <p:spPr>
          <a:xfrm>
            <a:off x="969767" y="1461100"/>
            <a:ext cx="5569600" cy="25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666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982" name="Google Shape;3982;p25"/>
          <p:cNvSpPr txBox="1">
            <a:spLocks noGrp="1"/>
          </p:cNvSpPr>
          <p:nvPr>
            <p:ph type="subTitle" idx="1"/>
          </p:nvPr>
        </p:nvSpPr>
        <p:spPr>
          <a:xfrm>
            <a:off x="969767" y="4286227"/>
            <a:ext cx="5569600" cy="11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511783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4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4" name="Google Shape;4254;p27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4255" name="Google Shape;4255;p27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27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27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27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2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27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27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27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27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2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27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27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27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27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27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27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27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27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27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27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27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27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27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27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27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2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27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27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27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27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27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27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27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27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27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27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27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27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27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27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27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27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27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2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27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27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27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27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2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27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27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2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27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2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27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27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2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27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27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27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27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27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27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27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27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27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27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27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27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27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27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2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27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2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27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27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27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27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27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27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27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27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27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27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27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27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27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27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27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27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2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27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2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27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27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27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27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2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27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27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2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27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2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27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27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2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27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27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27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27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27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27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27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27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27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27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27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2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27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2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27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27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27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27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27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27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27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27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27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27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27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27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27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27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27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27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2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27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2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27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27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27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27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2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27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27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2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27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2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27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27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2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27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27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27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27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27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27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27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27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27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27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27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27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27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27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2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27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2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27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27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27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27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27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27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27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27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27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27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27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27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27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27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27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27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2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27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2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27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27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27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27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2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27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27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2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27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27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27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27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27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27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27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27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27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27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27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27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2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27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27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27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27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27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27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27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27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27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27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2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10" name="Google Shape;4510;p27"/>
          <p:cNvGrpSpPr/>
          <p:nvPr/>
        </p:nvGrpSpPr>
        <p:grpSpPr>
          <a:xfrm rot="10800000" flipH="1">
            <a:off x="-1933431" y="-441910"/>
            <a:ext cx="16059144" cy="7742111"/>
            <a:chOff x="-2748400" y="-38"/>
            <a:chExt cx="13516281" cy="5143576"/>
          </a:xfrm>
        </p:grpSpPr>
        <p:sp>
          <p:nvSpPr>
            <p:cNvPr id="4511" name="Google Shape;4511;p27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27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13" name="Google Shape;4513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subTitle" idx="1"/>
          </p:nvPr>
        </p:nvSpPr>
        <p:spPr>
          <a:xfrm>
            <a:off x="1105829" y="3039667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2"/>
          </p:nvPr>
        </p:nvSpPr>
        <p:spPr>
          <a:xfrm>
            <a:off x="4509713" y="3039667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subTitle" idx="3"/>
          </p:nvPr>
        </p:nvSpPr>
        <p:spPr>
          <a:xfrm>
            <a:off x="7930171" y="3039667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4"/>
          </p:nvPr>
        </p:nvSpPr>
        <p:spPr>
          <a:xfrm>
            <a:off x="2737203" y="5341691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4518" name="Google Shape;4518;p27"/>
          <p:cNvSpPr txBox="1">
            <a:spLocks noGrp="1"/>
          </p:cNvSpPr>
          <p:nvPr>
            <p:ph type="subTitle" idx="5"/>
          </p:nvPr>
        </p:nvSpPr>
        <p:spPr>
          <a:xfrm>
            <a:off x="6298797" y="5331236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4519" name="Google Shape;4519;p27"/>
          <p:cNvSpPr txBox="1">
            <a:spLocks noGrp="1"/>
          </p:cNvSpPr>
          <p:nvPr>
            <p:ph type="title" idx="6"/>
          </p:nvPr>
        </p:nvSpPr>
        <p:spPr>
          <a:xfrm>
            <a:off x="1476029" y="2509000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20" name="Google Shape;4520;p27"/>
          <p:cNvSpPr txBox="1">
            <a:spLocks noGrp="1"/>
          </p:cNvSpPr>
          <p:nvPr>
            <p:ph type="title" idx="7"/>
          </p:nvPr>
        </p:nvSpPr>
        <p:spPr>
          <a:xfrm>
            <a:off x="4879913" y="2509000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21" name="Google Shape;4521;p27"/>
          <p:cNvSpPr txBox="1">
            <a:spLocks noGrp="1"/>
          </p:cNvSpPr>
          <p:nvPr>
            <p:ph type="title" idx="8"/>
          </p:nvPr>
        </p:nvSpPr>
        <p:spPr>
          <a:xfrm>
            <a:off x="8300371" y="2509000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22" name="Google Shape;4522;p27"/>
          <p:cNvSpPr txBox="1">
            <a:spLocks noGrp="1"/>
          </p:cNvSpPr>
          <p:nvPr>
            <p:ph type="title" idx="9"/>
          </p:nvPr>
        </p:nvSpPr>
        <p:spPr>
          <a:xfrm>
            <a:off x="3107403" y="4792452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23" name="Google Shape;4523;p27"/>
          <p:cNvSpPr txBox="1">
            <a:spLocks noGrp="1"/>
          </p:cNvSpPr>
          <p:nvPr>
            <p:ph type="title" idx="13"/>
          </p:nvPr>
        </p:nvSpPr>
        <p:spPr>
          <a:xfrm>
            <a:off x="6668997" y="4792452"/>
            <a:ext cx="24156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933204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4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5" name="Google Shape;4535;p29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4536" name="Google Shape;4536;p29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29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29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29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2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29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29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29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29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2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29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29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29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29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29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29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29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29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29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29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29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29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29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29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29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2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29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29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29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29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29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29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29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29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29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29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29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29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29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29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29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29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29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2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29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29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29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29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2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29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29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2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29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2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29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29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2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29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29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29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29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29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29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29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29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29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29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29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29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29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29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2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29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2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29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29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29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29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29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29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29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29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29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29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29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29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29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29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29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29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2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29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2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29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29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29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29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2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29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29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2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29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2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29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29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2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29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29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29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29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29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29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29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29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29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29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29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29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29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29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2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29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2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29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29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29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29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29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29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29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29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29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29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29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29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29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29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29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29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2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29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2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29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29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29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29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2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29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29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2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29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2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29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29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2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29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29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29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29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29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29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29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29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29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29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29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29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29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29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2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29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2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29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29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29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29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29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29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29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29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29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29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29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29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29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29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29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29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2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29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2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29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29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29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29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2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29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29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2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29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29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29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29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29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29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29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29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29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29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29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29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2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29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29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29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29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29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29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29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29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29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29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2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91" name="Google Shape;4791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92" name="Google Shape;4792;p29"/>
          <p:cNvSpPr txBox="1">
            <a:spLocks noGrp="1"/>
          </p:cNvSpPr>
          <p:nvPr>
            <p:ph type="subTitle" idx="1"/>
          </p:nvPr>
        </p:nvSpPr>
        <p:spPr>
          <a:xfrm>
            <a:off x="1085400" y="4146051"/>
            <a:ext cx="3092000" cy="12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4793" name="Google Shape;4793;p29"/>
          <p:cNvSpPr txBox="1">
            <a:spLocks noGrp="1"/>
          </p:cNvSpPr>
          <p:nvPr>
            <p:ph type="subTitle" idx="2"/>
          </p:nvPr>
        </p:nvSpPr>
        <p:spPr>
          <a:xfrm>
            <a:off x="4578100" y="4137833"/>
            <a:ext cx="3092000" cy="12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4794" name="Google Shape;4794;p29"/>
          <p:cNvSpPr txBox="1">
            <a:spLocks noGrp="1"/>
          </p:cNvSpPr>
          <p:nvPr>
            <p:ph type="subTitle" idx="3"/>
          </p:nvPr>
        </p:nvSpPr>
        <p:spPr>
          <a:xfrm>
            <a:off x="8070800" y="4146051"/>
            <a:ext cx="3092000" cy="12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4795" name="Google Shape;4795;p29"/>
          <p:cNvSpPr txBox="1">
            <a:spLocks noGrp="1"/>
          </p:cNvSpPr>
          <p:nvPr>
            <p:ph type="title" idx="4"/>
          </p:nvPr>
        </p:nvSpPr>
        <p:spPr>
          <a:xfrm>
            <a:off x="1085400" y="3592952"/>
            <a:ext cx="3092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rgbClr val="FBB04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796" name="Google Shape;4796;p29"/>
          <p:cNvSpPr txBox="1">
            <a:spLocks noGrp="1"/>
          </p:cNvSpPr>
          <p:nvPr>
            <p:ph type="title" idx="5"/>
          </p:nvPr>
        </p:nvSpPr>
        <p:spPr>
          <a:xfrm>
            <a:off x="4578100" y="3595951"/>
            <a:ext cx="3092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rgbClr val="3D88B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797" name="Google Shape;4797;p29"/>
          <p:cNvSpPr txBox="1">
            <a:spLocks noGrp="1"/>
          </p:cNvSpPr>
          <p:nvPr>
            <p:ph type="title" idx="6"/>
          </p:nvPr>
        </p:nvSpPr>
        <p:spPr>
          <a:xfrm>
            <a:off x="8070800" y="3592952"/>
            <a:ext cx="3092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rgbClr val="E9504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798" name="Google Shape;4798;p29"/>
          <p:cNvSpPr txBox="1">
            <a:spLocks noGrp="1"/>
          </p:cNvSpPr>
          <p:nvPr>
            <p:ph type="title" idx="7" hasCustomPrompt="1"/>
          </p:nvPr>
        </p:nvSpPr>
        <p:spPr>
          <a:xfrm>
            <a:off x="1085400" y="2112233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>
                <a:solidFill>
                  <a:srgbClr val="FBB04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799" name="Google Shape;4799;p29"/>
          <p:cNvSpPr txBox="1">
            <a:spLocks noGrp="1"/>
          </p:cNvSpPr>
          <p:nvPr>
            <p:ph type="title" idx="8" hasCustomPrompt="1"/>
          </p:nvPr>
        </p:nvSpPr>
        <p:spPr>
          <a:xfrm>
            <a:off x="4578100" y="2092800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>
                <a:solidFill>
                  <a:srgbClr val="3D88B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800" name="Google Shape;4800;p29"/>
          <p:cNvSpPr txBox="1">
            <a:spLocks noGrp="1"/>
          </p:cNvSpPr>
          <p:nvPr>
            <p:ph type="title" idx="9" hasCustomPrompt="1"/>
          </p:nvPr>
        </p:nvSpPr>
        <p:spPr>
          <a:xfrm>
            <a:off x="8070800" y="2112233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>
                <a:solidFill>
                  <a:srgbClr val="E9504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9170423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4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6" name="Google Shape;4806;p32"/>
          <p:cNvSpPr/>
          <p:nvPr/>
        </p:nvSpPr>
        <p:spPr>
          <a:xfrm flipH="1">
            <a:off x="140" y="34"/>
            <a:ext cx="5847328" cy="6858101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7" name="Google Shape;4807;p3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183040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9" name="Google Shape;4809;p33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4810" name="Google Shape;4810;p3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3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3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3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3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3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3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3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3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3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3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3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3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3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3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3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3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3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3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3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3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3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3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3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3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3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3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3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3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3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3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3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3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3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3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3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3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3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3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3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3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3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3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3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3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3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3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3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3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3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3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3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3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3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3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3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3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3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3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3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3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3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3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3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3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3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3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3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3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3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3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3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3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3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3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3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3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3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3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3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3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3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3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3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3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3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3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3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3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3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3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3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3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3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3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3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3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3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3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3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3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3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3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3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3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3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3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3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3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3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3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3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3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3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3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3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3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3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3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3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3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3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3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3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3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3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3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3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3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3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3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3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3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3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3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3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3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3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3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3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3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3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3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3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3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3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3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3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3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3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3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3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3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3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3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3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3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3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3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3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3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3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3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3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3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3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3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3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3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3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3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3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3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3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3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3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3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3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3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3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3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3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3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3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3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3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3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3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3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3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3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3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3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3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3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3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3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3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3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3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3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3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3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3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3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3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3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3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3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3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3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3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3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3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3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3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3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3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3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3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3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3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3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3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3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3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3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3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3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3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3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3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3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3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3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3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3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3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3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3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3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3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3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3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3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3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3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3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3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3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3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3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3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3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3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65" name="Google Shape;5065;p33"/>
          <p:cNvGrpSpPr/>
          <p:nvPr/>
        </p:nvGrpSpPr>
        <p:grpSpPr>
          <a:xfrm rot="10800000" flipH="1">
            <a:off x="-1242440" y="-109095"/>
            <a:ext cx="14676879" cy="7076189"/>
            <a:chOff x="-2748400" y="-38"/>
            <a:chExt cx="13516281" cy="5143576"/>
          </a:xfrm>
        </p:grpSpPr>
        <p:sp>
          <p:nvSpPr>
            <p:cNvPr id="5066" name="Google Shape;5066;p33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33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68" name="Google Shape;5068;p33"/>
          <p:cNvSpPr txBox="1">
            <a:spLocks noGrp="1"/>
          </p:cNvSpPr>
          <p:nvPr>
            <p:ph type="title" hasCustomPrompt="1"/>
          </p:nvPr>
        </p:nvSpPr>
        <p:spPr>
          <a:xfrm>
            <a:off x="2288200" y="2158133"/>
            <a:ext cx="76156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069" name="Google Shape;5069;p33"/>
          <p:cNvSpPr txBox="1">
            <a:spLocks noGrp="1"/>
          </p:cNvSpPr>
          <p:nvPr>
            <p:ph type="body" idx="1"/>
          </p:nvPr>
        </p:nvSpPr>
        <p:spPr>
          <a:xfrm>
            <a:off x="2812400" y="3827467"/>
            <a:ext cx="65672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2"/>
                </a:solidFill>
              </a:defRPr>
            </a:lvl1pPr>
            <a:lvl2pPr marL="1219170" lvl="1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13419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5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71" name="Google Shape;5071;p34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5072" name="Google Shape;5072;p3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3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3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3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3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3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3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3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3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3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3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3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3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3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3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3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3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3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3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3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3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3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3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3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3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3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3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3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3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3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3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3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3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3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3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3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3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3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3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3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3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3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3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3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3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3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3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3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3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3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3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3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3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3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3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3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3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3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3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3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3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3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3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3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3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3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3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3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3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3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3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3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3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3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3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3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3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3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3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3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3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3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3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3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3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3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3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3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3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3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3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3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3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3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3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3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3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3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3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3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3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3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3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3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3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3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3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3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3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3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3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3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3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3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3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3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3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3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3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3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3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3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3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3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3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3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3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3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3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3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3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3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3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3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3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3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3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3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3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3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3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3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3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3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3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3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3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3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3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3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3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3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3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3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3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3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3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3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3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3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3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3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3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3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3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3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3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3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3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3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3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3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3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3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3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3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3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3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3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3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3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3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3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3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3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3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3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3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3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3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3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3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3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3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3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3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3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3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3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3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3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3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3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3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3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3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3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3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3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3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3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3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3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3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3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3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3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3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3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3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3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3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3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27" name="Google Shape;5327;p34"/>
          <p:cNvSpPr/>
          <p:nvPr/>
        </p:nvSpPr>
        <p:spPr>
          <a:xfrm rot="10800000" flipH="1">
            <a:off x="3483216" y="-51"/>
            <a:ext cx="8708785" cy="6858101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8" name="Google Shape;5328;p34"/>
          <p:cNvSpPr txBox="1">
            <a:spLocks noGrp="1"/>
          </p:cNvSpPr>
          <p:nvPr>
            <p:ph type="title"/>
          </p:nvPr>
        </p:nvSpPr>
        <p:spPr>
          <a:xfrm>
            <a:off x="6160600" y="2312600"/>
            <a:ext cx="5136000" cy="20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64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329" name="Google Shape;5329;p34"/>
          <p:cNvSpPr txBox="1">
            <a:spLocks noGrp="1"/>
          </p:cNvSpPr>
          <p:nvPr>
            <p:ph type="subTitle" idx="1"/>
          </p:nvPr>
        </p:nvSpPr>
        <p:spPr>
          <a:xfrm>
            <a:off x="6468016" y="4488751"/>
            <a:ext cx="45212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6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330" name="Google Shape;5330;p34"/>
          <p:cNvSpPr txBox="1">
            <a:spLocks noGrp="1"/>
          </p:cNvSpPr>
          <p:nvPr>
            <p:ph type="title" idx="2" hasCustomPrompt="1"/>
          </p:nvPr>
        </p:nvSpPr>
        <p:spPr>
          <a:xfrm>
            <a:off x="7744201" y="1309417"/>
            <a:ext cx="1968800" cy="10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6667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105854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3">
  <p:cSld name="Title and four columns 3">
    <p:spTree>
      <p:nvGrpSpPr>
        <p:cNvPr id="1" name="Shape 5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2" name="Google Shape;5332;p35"/>
          <p:cNvSpPr txBox="1">
            <a:spLocks noGrp="1"/>
          </p:cNvSpPr>
          <p:nvPr>
            <p:ph type="title"/>
          </p:nvPr>
        </p:nvSpPr>
        <p:spPr>
          <a:xfrm>
            <a:off x="801000" y="720000"/>
            <a:ext cx="10590000" cy="6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33" name="Google Shape;5333;p35"/>
          <p:cNvSpPr txBox="1">
            <a:spLocks noGrp="1"/>
          </p:cNvSpPr>
          <p:nvPr>
            <p:ph type="subTitle" idx="1"/>
          </p:nvPr>
        </p:nvSpPr>
        <p:spPr>
          <a:xfrm>
            <a:off x="4276888" y="2709467"/>
            <a:ext cx="3156000" cy="8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334" name="Google Shape;5334;p35"/>
          <p:cNvSpPr txBox="1">
            <a:spLocks noGrp="1"/>
          </p:cNvSpPr>
          <p:nvPr>
            <p:ph type="subTitle" idx="2"/>
          </p:nvPr>
        </p:nvSpPr>
        <p:spPr>
          <a:xfrm>
            <a:off x="8060888" y="2709467"/>
            <a:ext cx="3156000" cy="8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335" name="Google Shape;5335;p35"/>
          <p:cNvSpPr txBox="1">
            <a:spLocks noGrp="1"/>
          </p:cNvSpPr>
          <p:nvPr>
            <p:ph type="subTitle" idx="3"/>
          </p:nvPr>
        </p:nvSpPr>
        <p:spPr>
          <a:xfrm>
            <a:off x="4276888" y="4490164"/>
            <a:ext cx="3156000" cy="8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336" name="Google Shape;5336;p35"/>
          <p:cNvSpPr txBox="1">
            <a:spLocks noGrp="1"/>
          </p:cNvSpPr>
          <p:nvPr>
            <p:ph type="subTitle" idx="4"/>
          </p:nvPr>
        </p:nvSpPr>
        <p:spPr>
          <a:xfrm>
            <a:off x="8060888" y="4490171"/>
            <a:ext cx="3156000" cy="8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337" name="Google Shape;5337;p35"/>
          <p:cNvSpPr txBox="1">
            <a:spLocks noGrp="1"/>
          </p:cNvSpPr>
          <p:nvPr>
            <p:ph type="title" idx="5"/>
          </p:nvPr>
        </p:nvSpPr>
        <p:spPr>
          <a:xfrm>
            <a:off x="4276888" y="2153400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929A"/>
              </a:buClr>
              <a:buSzPts val="2000"/>
              <a:buNone/>
              <a:defRPr sz="2667">
                <a:solidFill>
                  <a:srgbClr val="00929A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338" name="Google Shape;5338;p35"/>
          <p:cNvSpPr txBox="1">
            <a:spLocks noGrp="1"/>
          </p:cNvSpPr>
          <p:nvPr>
            <p:ph type="title" idx="6"/>
          </p:nvPr>
        </p:nvSpPr>
        <p:spPr>
          <a:xfrm>
            <a:off x="8060888" y="2153400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EA4335"/>
              </a:buClr>
              <a:buSzPts val="2000"/>
              <a:buNone/>
              <a:defRPr sz="2667">
                <a:solidFill>
                  <a:srgbClr val="E950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339" name="Google Shape;5339;p35"/>
          <p:cNvSpPr txBox="1">
            <a:spLocks noGrp="1"/>
          </p:cNvSpPr>
          <p:nvPr>
            <p:ph type="title" idx="7"/>
          </p:nvPr>
        </p:nvSpPr>
        <p:spPr>
          <a:xfrm>
            <a:off x="4276888" y="3943284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6DA8D6"/>
              </a:buClr>
              <a:buSzPts val="2000"/>
              <a:buNone/>
              <a:defRPr sz="2667">
                <a:solidFill>
                  <a:srgbClr val="3D88B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340" name="Google Shape;5340;p35"/>
          <p:cNvSpPr txBox="1">
            <a:spLocks noGrp="1"/>
          </p:cNvSpPr>
          <p:nvPr>
            <p:ph type="title" idx="8"/>
          </p:nvPr>
        </p:nvSpPr>
        <p:spPr>
          <a:xfrm>
            <a:off x="8060888" y="3943284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667">
                <a:solidFill>
                  <a:srgbClr val="FBB04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667">
                <a:solidFill>
                  <a:srgbClr val="FCBF6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667">
                <a:solidFill>
                  <a:srgbClr val="FCBF6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667">
                <a:solidFill>
                  <a:srgbClr val="FCBF6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667">
                <a:solidFill>
                  <a:srgbClr val="FCBF6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667">
                <a:solidFill>
                  <a:srgbClr val="FCBF6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667">
                <a:solidFill>
                  <a:srgbClr val="FCBF6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667">
                <a:solidFill>
                  <a:srgbClr val="FCBF6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667">
                <a:solidFill>
                  <a:srgbClr val="FCBF6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874751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6" name="Google Shape;5606;p37"/>
          <p:cNvSpPr txBox="1">
            <a:spLocks noGrp="1"/>
          </p:cNvSpPr>
          <p:nvPr>
            <p:ph type="subTitle" idx="1"/>
          </p:nvPr>
        </p:nvSpPr>
        <p:spPr>
          <a:xfrm>
            <a:off x="2635775" y="2492803"/>
            <a:ext cx="3092000" cy="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607" name="Google Shape;5607;p37"/>
          <p:cNvSpPr txBox="1">
            <a:spLocks noGrp="1"/>
          </p:cNvSpPr>
          <p:nvPr>
            <p:ph type="title" hasCustomPrompt="1"/>
          </p:nvPr>
        </p:nvSpPr>
        <p:spPr>
          <a:xfrm>
            <a:off x="2635759" y="878115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>
                <a:solidFill>
                  <a:srgbClr val="FBB04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08" name="Google Shape;5608;p37"/>
          <p:cNvSpPr txBox="1">
            <a:spLocks noGrp="1"/>
          </p:cNvSpPr>
          <p:nvPr>
            <p:ph type="subTitle" idx="2"/>
          </p:nvPr>
        </p:nvSpPr>
        <p:spPr>
          <a:xfrm>
            <a:off x="6464241" y="2492791"/>
            <a:ext cx="3092000" cy="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609" name="Google Shape;5609;p37"/>
          <p:cNvSpPr txBox="1">
            <a:spLocks noGrp="1"/>
          </p:cNvSpPr>
          <p:nvPr>
            <p:ph type="title" idx="3" hasCustomPrompt="1"/>
          </p:nvPr>
        </p:nvSpPr>
        <p:spPr>
          <a:xfrm>
            <a:off x="6464225" y="878097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>
                <a:solidFill>
                  <a:srgbClr val="DF3C4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10" name="Google Shape;5610;p37"/>
          <p:cNvSpPr txBox="1">
            <a:spLocks noGrp="1"/>
          </p:cNvSpPr>
          <p:nvPr>
            <p:ph type="subTitle" idx="4"/>
          </p:nvPr>
        </p:nvSpPr>
        <p:spPr>
          <a:xfrm>
            <a:off x="2635775" y="5106703"/>
            <a:ext cx="3092000" cy="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611" name="Google Shape;5611;p37"/>
          <p:cNvSpPr txBox="1">
            <a:spLocks noGrp="1"/>
          </p:cNvSpPr>
          <p:nvPr>
            <p:ph type="title" idx="5" hasCustomPrompt="1"/>
          </p:nvPr>
        </p:nvSpPr>
        <p:spPr>
          <a:xfrm>
            <a:off x="2635759" y="3492015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>
                <a:solidFill>
                  <a:srgbClr val="008A8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12" name="Google Shape;5612;p37"/>
          <p:cNvSpPr txBox="1">
            <a:spLocks noGrp="1"/>
          </p:cNvSpPr>
          <p:nvPr>
            <p:ph type="subTitle" idx="6"/>
          </p:nvPr>
        </p:nvSpPr>
        <p:spPr>
          <a:xfrm>
            <a:off x="6464241" y="5106691"/>
            <a:ext cx="3092000" cy="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613" name="Google Shape;5613;p37"/>
          <p:cNvSpPr txBox="1">
            <a:spLocks noGrp="1"/>
          </p:cNvSpPr>
          <p:nvPr>
            <p:ph type="title" idx="7" hasCustomPrompt="1"/>
          </p:nvPr>
        </p:nvSpPr>
        <p:spPr>
          <a:xfrm>
            <a:off x="6464225" y="3491997"/>
            <a:ext cx="30920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>
                <a:solidFill>
                  <a:srgbClr val="3D88B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2540017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44936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1" name="Google Shape;5881;p39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5882" name="Google Shape;5882;p39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39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39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39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3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39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39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39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39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3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39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39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39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39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39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39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39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39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39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39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39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39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39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39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39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3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39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39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39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39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39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39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39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39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39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39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39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39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39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39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39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39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39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3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39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39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39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39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3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39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39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3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39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3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39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39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3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39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39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39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39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39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39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39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39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39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39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39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39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39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39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3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39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3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39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39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39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39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39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39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39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39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39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39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39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39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39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39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39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39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3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39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3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39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39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39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39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3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39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39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3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39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3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39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39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3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39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39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39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39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39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39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39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39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39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39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39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39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39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39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3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39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3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39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39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39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39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39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39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39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39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39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39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39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39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39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39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39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39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3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39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3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39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39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39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39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3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39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39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3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39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3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39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39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3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39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39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39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39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39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39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39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39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39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39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39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39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39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39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3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39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3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39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39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39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39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39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39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39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39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39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39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39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39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39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39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39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39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3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39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3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39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39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39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39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3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39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39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3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39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39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39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39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39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39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39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39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39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39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39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39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3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39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39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39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39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39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39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39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39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39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39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3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7" name="Google Shape;6137;p39"/>
          <p:cNvSpPr/>
          <p:nvPr/>
        </p:nvSpPr>
        <p:spPr>
          <a:xfrm rot="5400000">
            <a:off x="1888414" y="-2105140"/>
            <a:ext cx="8150373" cy="14924655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8" name="Google Shape;6138;p3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39" name="Google Shape;6139;p39"/>
          <p:cNvSpPr txBox="1">
            <a:spLocks noGrp="1"/>
          </p:cNvSpPr>
          <p:nvPr>
            <p:ph type="subTitle" idx="1"/>
          </p:nvPr>
        </p:nvSpPr>
        <p:spPr>
          <a:xfrm>
            <a:off x="2511167" y="4275000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140" name="Google Shape;6140;p39"/>
          <p:cNvSpPr txBox="1">
            <a:spLocks noGrp="1"/>
          </p:cNvSpPr>
          <p:nvPr>
            <p:ph type="subTitle" idx="2"/>
          </p:nvPr>
        </p:nvSpPr>
        <p:spPr>
          <a:xfrm>
            <a:off x="6524741" y="4275000"/>
            <a:ext cx="3156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141" name="Google Shape;6141;p39"/>
          <p:cNvSpPr txBox="1">
            <a:spLocks noGrp="1"/>
          </p:cNvSpPr>
          <p:nvPr>
            <p:ph type="title" idx="3"/>
          </p:nvPr>
        </p:nvSpPr>
        <p:spPr>
          <a:xfrm>
            <a:off x="2511167" y="3744333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142" name="Google Shape;6142;p39"/>
          <p:cNvSpPr txBox="1">
            <a:spLocks noGrp="1"/>
          </p:cNvSpPr>
          <p:nvPr>
            <p:ph type="title" idx="4"/>
          </p:nvPr>
        </p:nvSpPr>
        <p:spPr>
          <a:xfrm>
            <a:off x="6524741" y="3744333"/>
            <a:ext cx="3156000" cy="5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729545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6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" name="Google Shape;6410;p41"/>
          <p:cNvSpPr/>
          <p:nvPr/>
        </p:nvSpPr>
        <p:spPr>
          <a:xfrm rot="5400172" flipH="1">
            <a:off x="2492752" y="-6873631"/>
            <a:ext cx="7206501" cy="13463259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1" name="Google Shape;6411;p4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12" name="Google Shape;6412;p41"/>
          <p:cNvSpPr txBox="1">
            <a:spLocks noGrp="1"/>
          </p:cNvSpPr>
          <p:nvPr>
            <p:ph type="subTitle" idx="1"/>
          </p:nvPr>
        </p:nvSpPr>
        <p:spPr>
          <a:xfrm>
            <a:off x="4685197" y="3170043"/>
            <a:ext cx="2821600" cy="12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413" name="Google Shape;6413;p41"/>
          <p:cNvSpPr txBox="1">
            <a:spLocks noGrp="1"/>
          </p:cNvSpPr>
          <p:nvPr>
            <p:ph type="title" idx="2"/>
          </p:nvPr>
        </p:nvSpPr>
        <p:spPr>
          <a:xfrm>
            <a:off x="5531952" y="2442884"/>
            <a:ext cx="1128400" cy="5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414" name="Google Shape;6414;p41"/>
          <p:cNvSpPr txBox="1">
            <a:spLocks noGrp="1"/>
          </p:cNvSpPr>
          <p:nvPr>
            <p:ph type="subTitle" idx="3"/>
          </p:nvPr>
        </p:nvSpPr>
        <p:spPr>
          <a:xfrm>
            <a:off x="1366467" y="3170043"/>
            <a:ext cx="2821600" cy="12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415" name="Google Shape;6415;p41"/>
          <p:cNvSpPr txBox="1">
            <a:spLocks noGrp="1"/>
          </p:cNvSpPr>
          <p:nvPr>
            <p:ph type="title" idx="4"/>
          </p:nvPr>
        </p:nvSpPr>
        <p:spPr>
          <a:xfrm>
            <a:off x="2213229" y="2442884"/>
            <a:ext cx="1128400" cy="5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416" name="Google Shape;6416;p41"/>
          <p:cNvSpPr txBox="1">
            <a:spLocks noGrp="1"/>
          </p:cNvSpPr>
          <p:nvPr>
            <p:ph type="subTitle" idx="5"/>
          </p:nvPr>
        </p:nvSpPr>
        <p:spPr>
          <a:xfrm>
            <a:off x="8003927" y="3170031"/>
            <a:ext cx="2821600" cy="12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417" name="Google Shape;6417;p41"/>
          <p:cNvSpPr txBox="1">
            <a:spLocks noGrp="1"/>
          </p:cNvSpPr>
          <p:nvPr>
            <p:ph type="title" idx="6"/>
          </p:nvPr>
        </p:nvSpPr>
        <p:spPr>
          <a:xfrm>
            <a:off x="8850675" y="2442867"/>
            <a:ext cx="1128400" cy="5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746229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8" name="Google Shape;6678;p43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6679" name="Google Shape;6679;p4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4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4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4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4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4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4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4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4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4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4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4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4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4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4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4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4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4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4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4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4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4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4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4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4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4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4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4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4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4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4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4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4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4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4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4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4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4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4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4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4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4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4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4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4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4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4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4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4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4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4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4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4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4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4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4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4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4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4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4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4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4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4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4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4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4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4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4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4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4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4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4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4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4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4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4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4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4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4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4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4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4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4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4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4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4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4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4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4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4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4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4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4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4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4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4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4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4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4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4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4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4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4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4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4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4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4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4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4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4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4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4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4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4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4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4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4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4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4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4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4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4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4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4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4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4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4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4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4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4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4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4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4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4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4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4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4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4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4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4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4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4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4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4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4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4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4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4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4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4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4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4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4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4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4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4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4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4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4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4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4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4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4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4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4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4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4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4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4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4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4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4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4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4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4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4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4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4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4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4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4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4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4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4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4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4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4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4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4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4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4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4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4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4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4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4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4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4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4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4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4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4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4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4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4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4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4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4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4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4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4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4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4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4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4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4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4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4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4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4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4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4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4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4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4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4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4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4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4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4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4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4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4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4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4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4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4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4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4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4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4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4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4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4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4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4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4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4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4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4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4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4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4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4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4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34" name="Google Shape;6934;p43"/>
          <p:cNvSpPr txBox="1">
            <a:spLocks noGrp="1"/>
          </p:cNvSpPr>
          <p:nvPr>
            <p:ph type="subTitle" idx="1"/>
          </p:nvPr>
        </p:nvSpPr>
        <p:spPr>
          <a:xfrm flipH="1">
            <a:off x="1184932" y="2222167"/>
            <a:ext cx="4473600" cy="33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9pPr>
          </a:lstStyle>
          <a:p>
            <a:endParaRPr/>
          </a:p>
        </p:txBody>
      </p:sp>
      <p:sp>
        <p:nvSpPr>
          <p:cNvPr id="6935" name="Google Shape;6935;p43"/>
          <p:cNvSpPr txBox="1">
            <a:spLocks noGrp="1"/>
          </p:cNvSpPr>
          <p:nvPr>
            <p:ph type="subTitle" idx="2"/>
          </p:nvPr>
        </p:nvSpPr>
        <p:spPr>
          <a:xfrm flipH="1">
            <a:off x="6613900" y="2222167"/>
            <a:ext cx="4473600" cy="33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9pPr>
          </a:lstStyle>
          <a:p>
            <a:endParaRPr/>
          </a:p>
        </p:txBody>
      </p:sp>
      <p:sp>
        <p:nvSpPr>
          <p:cNvPr id="6936" name="Google Shape;6936;p4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43"/>
          <p:cNvSpPr/>
          <p:nvPr/>
        </p:nvSpPr>
        <p:spPr>
          <a:xfrm rot="3216869">
            <a:off x="9943728" y="5006808"/>
            <a:ext cx="2254225" cy="4210459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8" name="Google Shape;6938;p43"/>
          <p:cNvSpPr/>
          <p:nvPr/>
        </p:nvSpPr>
        <p:spPr>
          <a:xfrm rot="4116253" flipH="1">
            <a:off x="-190768" y="-1907437"/>
            <a:ext cx="2254161" cy="42104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2604748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8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0" name="Google Shape;8590;p50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8591" name="Google Shape;8591;p50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50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5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50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50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5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50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50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5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50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50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5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50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50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50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50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50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50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50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50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50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50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50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50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50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50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5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50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5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50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50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50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50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50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50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50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50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50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50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50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50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50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50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50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50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5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50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5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50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50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50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50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5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5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5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50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50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5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50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5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5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5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50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50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5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50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50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50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50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50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50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50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50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50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50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50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50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50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50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5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5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5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50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5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50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50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50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50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50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50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50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50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50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50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50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50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50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50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50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50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5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5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5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50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5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50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50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50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50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5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5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5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50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50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5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50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5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5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5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50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50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5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50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50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50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50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50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50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50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50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50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50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50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50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50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50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5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5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5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50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5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50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50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50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50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50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50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50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50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50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50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50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50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50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50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50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50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5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5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5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50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5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50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50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50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50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5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5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5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50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50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5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50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5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5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5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50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50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5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50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50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50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50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50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50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50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50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50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50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50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50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50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50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5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5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5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50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5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50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50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50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50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50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50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50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50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50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50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50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50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50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50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50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50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5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5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5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50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5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50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50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50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50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5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5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50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50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5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5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50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50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50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50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50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50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50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50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50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50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50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50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5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5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50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50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50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50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50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50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50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50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50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50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5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5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46" name="Google Shape;8846;p50"/>
          <p:cNvSpPr/>
          <p:nvPr/>
        </p:nvSpPr>
        <p:spPr>
          <a:xfrm rot="10800000" flipH="1">
            <a:off x="3483216" y="-51"/>
            <a:ext cx="8708785" cy="6858101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29253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48" name="Google Shape;8848;p51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8849" name="Google Shape;8849;p51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51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5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51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51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5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51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51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5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51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51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5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51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51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51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51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51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51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51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51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51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51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51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51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51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51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5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51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5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51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51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51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51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51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51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51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51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51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51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51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51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51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51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51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51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5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51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5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51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51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51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51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5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5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5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51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51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5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51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5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5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5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51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51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5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51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51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51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51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51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51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51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51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51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51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51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51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51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51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5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5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5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51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5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51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51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51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51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51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51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51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51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51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51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51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51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51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51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51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51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5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5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5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51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5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51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51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51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51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5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5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5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51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51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5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51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5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5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5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51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51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5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51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51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51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51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51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51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51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51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51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51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51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51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51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51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5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5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5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51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5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51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51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51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51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51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51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51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51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51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51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51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51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51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51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51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51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5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5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5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51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5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51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51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51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51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5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5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5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51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51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5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51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5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5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5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51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51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5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51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51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51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51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51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51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51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51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51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51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51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51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51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51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5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5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5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51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5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51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51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51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51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51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51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51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51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51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51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51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51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51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51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51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51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5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5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5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51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5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51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51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51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51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5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5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51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51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5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5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51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51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51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51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51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51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51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51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51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51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51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51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5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5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51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51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51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51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51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51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51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51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51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51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5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5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04" name="Google Shape;9104;p51"/>
          <p:cNvSpPr/>
          <p:nvPr/>
        </p:nvSpPr>
        <p:spPr>
          <a:xfrm>
            <a:off x="960000" y="1600533"/>
            <a:ext cx="10272000" cy="48376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076803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6" name="Google Shape;9106;p52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9107" name="Google Shape;9107;p52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52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5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52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52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52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52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52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5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52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52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52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52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52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52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52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52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52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52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52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52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52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52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52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52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52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5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52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52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52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52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52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52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52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52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52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52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52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52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52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52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52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52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52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52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5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52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52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52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52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52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52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5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52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5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52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52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52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52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5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52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5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52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52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52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52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52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52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52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52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52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52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52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52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52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52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52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52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52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5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52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5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52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52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52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52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52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52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52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52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52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52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52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52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52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52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52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52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52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52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5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52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5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52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52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52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52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52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52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5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52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5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52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52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52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52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5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52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5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52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52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52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52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52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52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52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52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52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52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52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52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52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52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52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52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52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5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52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5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52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52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52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52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52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52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52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52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52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52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52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52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52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52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52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52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52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52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5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52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5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52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52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52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52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52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52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5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52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5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52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52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52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52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5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52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5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52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52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52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52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52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52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52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52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52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52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52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52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52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52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52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52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52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5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52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5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52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52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52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52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52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52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52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52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52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52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52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52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52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52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52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52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52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52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5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52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5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52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52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52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52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52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52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5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52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52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52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5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52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52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52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52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52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52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52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52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52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52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52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52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52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5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52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52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52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52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52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52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52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52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52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52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52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5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52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62" name="Google Shape;9362;p52"/>
          <p:cNvGrpSpPr/>
          <p:nvPr/>
        </p:nvGrpSpPr>
        <p:grpSpPr>
          <a:xfrm rot="10800000" flipH="1">
            <a:off x="-1242440" y="-109095"/>
            <a:ext cx="14676879" cy="7076189"/>
            <a:chOff x="-2748400" y="-38"/>
            <a:chExt cx="13516281" cy="5143576"/>
          </a:xfrm>
        </p:grpSpPr>
        <p:sp>
          <p:nvSpPr>
            <p:cNvPr id="9363" name="Google Shape;9363;p52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52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131589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5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2" name="Google Shape;5342;p36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5343" name="Google Shape;5343;p36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36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3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36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36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36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36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36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3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36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36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36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36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36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36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36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36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36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36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36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36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36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36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36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36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36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3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36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36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36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36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36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36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36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36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36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36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36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36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36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36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36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36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36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36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3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36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36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36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36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36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36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3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36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3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36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36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36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36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3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36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3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36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36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36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36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36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36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36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36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36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36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36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36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36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36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36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36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36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3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36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3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36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36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36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36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36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36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36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36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36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36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36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36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36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36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36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36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36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36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3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36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3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36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36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36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36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36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36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3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36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3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36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36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36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36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3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36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3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36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36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36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36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36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36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36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36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36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36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36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36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36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36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36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36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36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3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36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3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36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36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36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36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36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36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36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36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36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36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36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36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36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36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36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36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36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36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3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36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3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36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36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36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36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36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36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3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36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3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36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36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36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36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3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36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3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36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36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36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36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36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36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36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36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36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36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36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36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36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36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36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36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36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3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36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3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36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36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36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36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36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36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36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36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36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36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36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36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36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36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36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36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36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36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3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36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3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36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36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36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36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36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36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3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36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36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36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3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36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36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36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36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36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36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36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36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36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36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36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36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36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3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36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36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36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36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36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36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36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36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36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36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36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3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36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98" name="Google Shape;5598;p36"/>
          <p:cNvSpPr/>
          <p:nvPr/>
        </p:nvSpPr>
        <p:spPr>
          <a:xfrm>
            <a:off x="4042102" y="-100"/>
            <a:ext cx="8150373" cy="6858101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9" name="Google Shape;5599;p36"/>
          <p:cNvSpPr txBox="1">
            <a:spLocks noGrp="1"/>
          </p:cNvSpPr>
          <p:nvPr>
            <p:ph type="title" hasCustomPrompt="1"/>
          </p:nvPr>
        </p:nvSpPr>
        <p:spPr>
          <a:xfrm>
            <a:off x="6096000" y="2502151"/>
            <a:ext cx="5136000" cy="12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00" name="Google Shape;5600;p36"/>
          <p:cNvSpPr txBox="1">
            <a:spLocks noGrp="1"/>
          </p:cNvSpPr>
          <p:nvPr>
            <p:ph type="title" idx="2" hasCustomPrompt="1"/>
          </p:nvPr>
        </p:nvSpPr>
        <p:spPr>
          <a:xfrm>
            <a:off x="6096000" y="623400"/>
            <a:ext cx="5136000" cy="12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01" name="Google Shape;5601;p36"/>
          <p:cNvSpPr txBox="1">
            <a:spLocks noGrp="1"/>
          </p:cNvSpPr>
          <p:nvPr>
            <p:ph type="title" idx="3" hasCustomPrompt="1"/>
          </p:nvPr>
        </p:nvSpPr>
        <p:spPr>
          <a:xfrm>
            <a:off x="6096000" y="4306400"/>
            <a:ext cx="5136000" cy="12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02" name="Google Shape;5602;p36"/>
          <p:cNvSpPr txBox="1">
            <a:spLocks noGrp="1"/>
          </p:cNvSpPr>
          <p:nvPr>
            <p:ph type="subTitle" idx="1"/>
          </p:nvPr>
        </p:nvSpPr>
        <p:spPr>
          <a:xfrm>
            <a:off x="6096000" y="3703767"/>
            <a:ext cx="5136000" cy="6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603" name="Google Shape;5603;p36"/>
          <p:cNvSpPr txBox="1">
            <a:spLocks noGrp="1"/>
          </p:cNvSpPr>
          <p:nvPr>
            <p:ph type="subTitle" idx="4"/>
          </p:nvPr>
        </p:nvSpPr>
        <p:spPr>
          <a:xfrm>
            <a:off x="6096000" y="1825000"/>
            <a:ext cx="5136000" cy="6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5604" name="Google Shape;5604;p36"/>
          <p:cNvSpPr txBox="1">
            <a:spLocks noGrp="1"/>
          </p:cNvSpPr>
          <p:nvPr>
            <p:ph type="subTitle" idx="5"/>
          </p:nvPr>
        </p:nvSpPr>
        <p:spPr>
          <a:xfrm>
            <a:off x="6096000" y="5508004"/>
            <a:ext cx="5136000" cy="6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297512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" name="Google Shape;133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36" name="Google Shape;1336;p11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1337" name="Google Shape;1337;p11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11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11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11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1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11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11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11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11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1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11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11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1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11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11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1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1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1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1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1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1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1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1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1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11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11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11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11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1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1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11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11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11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11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11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11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11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1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11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11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11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11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11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11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1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11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1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11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1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11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1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1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11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1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1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11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11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1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11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11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11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11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11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11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11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11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11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11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1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11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11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11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11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11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11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1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11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11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1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11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11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11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11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11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11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11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1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11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1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11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11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11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11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1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11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11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1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1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1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1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11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11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1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11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11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11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11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11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11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11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11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11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11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1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11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1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11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11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11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11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11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11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11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11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11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11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1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11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11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11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11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11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1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11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1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11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11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11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11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1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11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11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1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11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1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11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11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1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11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11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11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11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11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11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11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11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11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11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11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11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11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11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1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11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1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11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11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11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11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11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11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1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11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11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1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1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1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1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1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1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1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11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11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11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11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11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1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11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1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1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1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1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1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1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1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11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11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1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11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11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1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1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1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1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1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1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1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11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11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1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11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92" name="Google Shape;1592;p11"/>
          <p:cNvSpPr/>
          <p:nvPr/>
        </p:nvSpPr>
        <p:spPr>
          <a:xfrm>
            <a:off x="1" y="-100"/>
            <a:ext cx="12761887" cy="6858101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3" name="Google Shape;1593;p11"/>
          <p:cNvSpPr txBox="1">
            <a:spLocks noGrp="1"/>
          </p:cNvSpPr>
          <p:nvPr>
            <p:ph type="title" hasCustomPrompt="1"/>
          </p:nvPr>
        </p:nvSpPr>
        <p:spPr>
          <a:xfrm>
            <a:off x="960000" y="2158133"/>
            <a:ext cx="7615600" cy="1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94" name="Google Shape;1594;p11"/>
          <p:cNvSpPr txBox="1">
            <a:spLocks noGrp="1"/>
          </p:cNvSpPr>
          <p:nvPr>
            <p:ph type="body" idx="1"/>
          </p:nvPr>
        </p:nvSpPr>
        <p:spPr>
          <a:xfrm>
            <a:off x="960000" y="3827467"/>
            <a:ext cx="65672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2"/>
                </a:solidFill>
              </a:defRPr>
            </a:lvl1pPr>
            <a:lvl2pPr marL="1219170" lvl="1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160811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7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0" name="Google Shape;7200;p45"/>
          <p:cNvGrpSpPr/>
          <p:nvPr/>
        </p:nvGrpSpPr>
        <p:grpSpPr>
          <a:xfrm>
            <a:off x="-180608" y="-649"/>
            <a:ext cx="12716167" cy="6858237"/>
            <a:chOff x="-135450" y="773125"/>
            <a:chExt cx="7704900" cy="4155500"/>
          </a:xfrm>
        </p:grpSpPr>
        <p:sp>
          <p:nvSpPr>
            <p:cNvPr id="7201" name="Google Shape;7201;p45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45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4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45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45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4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45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45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4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45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45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4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45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45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45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45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45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45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45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45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45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45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45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45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45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45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4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45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4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45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45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45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45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45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45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45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45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45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45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45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45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45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45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45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45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4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45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4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45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45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45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45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4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4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4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45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45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4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45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4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4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4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45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45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4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45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45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45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45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45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45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45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45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45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45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45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45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45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45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4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4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4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45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4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45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45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45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45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45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45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45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45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45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45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45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45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45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45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45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45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4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4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4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45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4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45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45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45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45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4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4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4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45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45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4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45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4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4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4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45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45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4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45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45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45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45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45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45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45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45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45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45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45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45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45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45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4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4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4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45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4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45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45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45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45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45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45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45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45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45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45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45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45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45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45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45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45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4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4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4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45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4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45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45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45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45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4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4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4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45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45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4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45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4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4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4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45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45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4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45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45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45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45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45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45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45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45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45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45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45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45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45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45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4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4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4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45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4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45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45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45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45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45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45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45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45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45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45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45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45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45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45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45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45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4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4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4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45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4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45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45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45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45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4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4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45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45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4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4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45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45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45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45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45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45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45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45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45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45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45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45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4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4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45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45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45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45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45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45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45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45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45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45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4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4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56" name="Google Shape;7456;p45"/>
          <p:cNvSpPr/>
          <p:nvPr/>
        </p:nvSpPr>
        <p:spPr>
          <a:xfrm>
            <a:off x="4985498" y="0"/>
            <a:ext cx="7206501" cy="6858101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57" name="Google Shape;7457;p45"/>
          <p:cNvSpPr txBox="1">
            <a:spLocks noGrp="1"/>
          </p:cNvSpPr>
          <p:nvPr>
            <p:ph type="subTitle" idx="1"/>
          </p:nvPr>
        </p:nvSpPr>
        <p:spPr>
          <a:xfrm>
            <a:off x="6812681" y="3429000"/>
            <a:ext cx="4141600" cy="21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458" name="Google Shape;7458;p45"/>
          <p:cNvSpPr txBox="1">
            <a:spLocks noGrp="1"/>
          </p:cNvSpPr>
          <p:nvPr>
            <p:ph type="title"/>
          </p:nvPr>
        </p:nvSpPr>
        <p:spPr>
          <a:xfrm>
            <a:off x="8216248" y="1888200"/>
            <a:ext cx="2738000" cy="120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810930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647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993522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824805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78381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187331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471569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55682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281700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19303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228035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351486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6785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image" Target="../media/image1.emf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2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5" Type="http://schemas.openxmlformats.org/officeDocument/2006/relationships/slideLayout" Target="../slideLayouts/slideLayout33.xml"/><Relationship Id="rId4" Type="http://schemas.openxmlformats.org/officeDocument/2006/relationships/slideLayout" Target="../slideLayouts/slideLayout32.xml"/><Relationship Id="rId9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image" Target="../media/image8.png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image" Target="../media/image8.png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29" Type="http://schemas.openxmlformats.org/officeDocument/2006/relationships/slideLayout" Target="../slideLayouts/slideLayout87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31" Type="http://schemas.openxmlformats.org/officeDocument/2006/relationships/theme" Target="../theme/theme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Relationship Id="rId30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C926E5-87AB-455D-99E9-B84C5F34E47F}" type="datetimeFigureOut">
              <a:rPr lang="en-US" smtClean="0"/>
              <a:t>21/2/2025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46265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57897" y="-3261555"/>
            <a:ext cx="12190263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25338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</p:sldLayoutIdLst>
  <p:timing>
    <p:tnLst>
      <p:par>
        <p:cTn id="1" dur="indefinite" restart="never" nodeType="tmRoot"/>
      </p:par>
    </p:tnLst>
  </p:timing>
  <p:txStyles>
    <p:titleStyle>
      <a:lvl1pPr algn="ctr" defTabSz="1086632" rtl="0" eaLnBrk="1" latinLnBrk="0" hangingPunct="1">
        <a:spcBef>
          <a:spcPct val="0"/>
        </a:spcBef>
        <a:buNone/>
        <a:defRPr sz="5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7652" indent="-407652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883135" indent="-339502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3333" kern="1200">
          <a:solidFill>
            <a:schemeClr val="tx1"/>
          </a:solidFill>
          <a:latin typeface="+mn-lt"/>
          <a:ea typeface="+mn-ea"/>
          <a:cs typeface="+mn-cs"/>
        </a:defRPr>
      </a:lvl2pPr>
      <a:lvl3pPr marL="1358619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901931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45594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98889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532540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075853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61916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33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6947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30289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739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7236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60558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804201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475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2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625" tIns="22808" rIns="45625" bIns="22808" rtlCol="0" anchor="ctr"/>
          <a:lstStyle/>
          <a:p>
            <a:pPr marL="0" marR="0" lvl="0" indent="0" algn="ctr" defTabSz="10841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7507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4" r:id="rId3"/>
    <p:sldLayoutId id="2147483735" r:id="rId4"/>
  </p:sldLayoutIdLst>
  <p:timing>
    <p:tnLst>
      <p:par>
        <p:cTn id="1" dur="indefinite" restart="never" nodeType="tmRoot"/>
      </p:par>
    </p:tnLst>
  </p:timing>
  <p:txStyles>
    <p:titleStyle>
      <a:lvl1pPr algn="ctr" defTabSz="1084104" rtl="0" eaLnBrk="1" latinLnBrk="0" hangingPunct="1">
        <a:spcBef>
          <a:spcPct val="0"/>
        </a:spcBef>
        <a:buNone/>
        <a:defRPr sz="51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6542" indent="-406542" algn="l" defTabSz="1084104" rtl="0" eaLnBrk="1" latinLnBrk="0" hangingPunct="1">
        <a:spcBef>
          <a:spcPct val="20000"/>
        </a:spcBef>
        <a:buFont typeface="Arial" pitchFamily="34" charset="0"/>
        <a:buChar char="•"/>
        <a:defRPr sz="3732" kern="1200">
          <a:solidFill>
            <a:schemeClr val="tx1"/>
          </a:solidFill>
          <a:latin typeface="+mn-lt"/>
          <a:ea typeface="+mn-ea"/>
          <a:cs typeface="+mn-cs"/>
        </a:defRPr>
      </a:lvl1pPr>
      <a:lvl2pPr marL="880807" indent="-338814" algn="l" defTabSz="1084104" rtl="0" eaLnBrk="1" latinLnBrk="0" hangingPunct="1">
        <a:spcBef>
          <a:spcPct val="20000"/>
        </a:spcBef>
        <a:buFont typeface="Arial" pitchFamily="34" charset="0"/>
        <a:buChar char="–"/>
        <a:defRPr sz="3332" kern="1200">
          <a:solidFill>
            <a:schemeClr val="tx1"/>
          </a:solidFill>
          <a:latin typeface="+mn-lt"/>
          <a:ea typeface="+mn-ea"/>
          <a:cs typeface="+mn-cs"/>
        </a:defRPr>
      </a:lvl2pPr>
      <a:lvl3pPr marL="13550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3pPr>
      <a:lvl4pPr marL="1897074" indent="-271028" algn="l" defTabSz="1084104" rtl="0" eaLnBrk="1" latinLnBrk="0" hangingPunct="1">
        <a:spcBef>
          <a:spcPct val="20000"/>
        </a:spcBef>
        <a:buFont typeface="Arial" pitchFamily="34" charset="0"/>
        <a:buChar char="–"/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9238" indent="-271028" algn="l" defTabSz="1084104" rtl="0" eaLnBrk="1" latinLnBrk="0" hangingPunct="1">
        <a:spcBef>
          <a:spcPct val="20000"/>
        </a:spcBef>
        <a:buFont typeface="Arial" pitchFamily="34" charset="0"/>
        <a:buChar char="»"/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2981181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523236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0652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607229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2056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4104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261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68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0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52208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7942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36313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2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625" tIns="22808" rIns="45625" bIns="22808" rtlCol="0" anchor="ctr"/>
          <a:lstStyle/>
          <a:p>
            <a:pPr marL="0" marR="0" lvl="0" indent="0" algn="ctr" defTabSz="10841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746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40" r:id="rId3"/>
    <p:sldLayoutId id="2147483741" r:id="rId4"/>
  </p:sldLayoutIdLst>
  <p:timing>
    <p:tnLst>
      <p:par>
        <p:cTn id="1" dur="indefinite" restart="never" nodeType="tmRoot"/>
      </p:par>
    </p:tnLst>
  </p:timing>
  <p:txStyles>
    <p:titleStyle>
      <a:lvl1pPr algn="ctr" defTabSz="1084104" rtl="0" eaLnBrk="1" latinLnBrk="0" hangingPunct="1">
        <a:spcBef>
          <a:spcPct val="0"/>
        </a:spcBef>
        <a:buNone/>
        <a:defRPr sz="51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6542" indent="-406542" algn="l" defTabSz="1084104" rtl="0" eaLnBrk="1" latinLnBrk="0" hangingPunct="1">
        <a:spcBef>
          <a:spcPct val="20000"/>
        </a:spcBef>
        <a:buFont typeface="Arial" pitchFamily="34" charset="0"/>
        <a:buChar char="•"/>
        <a:defRPr sz="3732" kern="1200">
          <a:solidFill>
            <a:schemeClr val="tx1"/>
          </a:solidFill>
          <a:latin typeface="+mn-lt"/>
          <a:ea typeface="+mn-ea"/>
          <a:cs typeface="+mn-cs"/>
        </a:defRPr>
      </a:lvl1pPr>
      <a:lvl2pPr marL="880807" indent="-338814" algn="l" defTabSz="1084104" rtl="0" eaLnBrk="1" latinLnBrk="0" hangingPunct="1">
        <a:spcBef>
          <a:spcPct val="20000"/>
        </a:spcBef>
        <a:buFont typeface="Arial" pitchFamily="34" charset="0"/>
        <a:buChar char="–"/>
        <a:defRPr sz="3332" kern="1200">
          <a:solidFill>
            <a:schemeClr val="tx1"/>
          </a:solidFill>
          <a:latin typeface="+mn-lt"/>
          <a:ea typeface="+mn-ea"/>
          <a:cs typeface="+mn-cs"/>
        </a:defRPr>
      </a:lvl2pPr>
      <a:lvl3pPr marL="13550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3pPr>
      <a:lvl4pPr marL="1897074" indent="-271028" algn="l" defTabSz="1084104" rtl="0" eaLnBrk="1" latinLnBrk="0" hangingPunct="1">
        <a:spcBef>
          <a:spcPct val="20000"/>
        </a:spcBef>
        <a:buFont typeface="Arial" pitchFamily="34" charset="0"/>
        <a:buChar char="–"/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9238" indent="-271028" algn="l" defTabSz="1084104" rtl="0" eaLnBrk="1" latinLnBrk="0" hangingPunct="1">
        <a:spcBef>
          <a:spcPct val="20000"/>
        </a:spcBef>
        <a:buFont typeface="Arial" pitchFamily="34" charset="0"/>
        <a:buChar char="»"/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2981181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523236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0652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607229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2056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4104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261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68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0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52208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7942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36313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77069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</p:sldLayoutIdLst>
  <mc:AlternateContent xmlns:mc="http://schemas.openxmlformats.org/markup-compatibility/2006" xmlns:p14="http://schemas.microsoft.com/office/powerpoint/2010/main">
    <mc:Choice Requires="p14">
      <p:transition p14:dur="10" advClick="0" advTm="5000"/>
    </mc:Choice>
    <mc:Fallback xmlns="">
      <p:transition advClick="0" advTm="5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3941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21/2/2025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7158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58" r:id="rId3"/>
    <p:sldLayoutId id="2147483859" r:id="rId4"/>
    <p:sldLayoutId id="2147483860" r:id="rId5"/>
    <p:sldLayoutId id="2147483861" r:id="rId6"/>
    <p:sldLayoutId id="2147483862" r:id="rId7"/>
    <p:sldLayoutId id="2147483863" r:id="rId8"/>
    <p:sldLayoutId id="2147483864" r:id="rId9"/>
    <p:sldLayoutId id="2147483865" r:id="rId10"/>
    <p:sldLayoutId id="2147483866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1pPr>
            <a:lvl2pPr marL="914400" lvl="1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2pPr>
            <a:lvl3pPr marL="1371600" lvl="2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3pPr>
            <a:lvl4pPr marL="1828800" lvl="3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4pPr>
            <a:lvl5pPr marL="2286000" lvl="4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5pPr>
            <a:lvl6pPr marL="2743200" lvl="5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6pPr>
            <a:lvl7pPr marL="3200400" lvl="6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7pPr>
            <a:lvl8pPr marL="3657600" lvl="7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8pPr>
            <a:lvl9pPr marL="4114800" lvl="8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519677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82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  <p:sldLayoutId id="2147483892" r:id="rId10"/>
    <p:sldLayoutId id="2147483893" r:id="rId11"/>
    <p:sldLayoutId id="2147483894" r:id="rId12"/>
    <p:sldLayoutId id="2147483895" r:id="rId13"/>
    <p:sldLayoutId id="2147483896" r:id="rId14"/>
    <p:sldLayoutId id="2147483897" r:id="rId15"/>
    <p:sldLayoutId id="2147483898" r:id="rId16"/>
    <p:sldLayoutId id="2147483899" r:id="rId17"/>
    <p:sldLayoutId id="2147483900" r:id="rId18"/>
    <p:sldLayoutId id="2147483901" r:id="rId19"/>
    <p:sldLayoutId id="2147483902" r:id="rId20"/>
    <p:sldLayoutId id="2147483903" r:id="rId21"/>
    <p:sldLayoutId id="2147483904" r:id="rId22"/>
    <p:sldLayoutId id="2147483905" r:id="rId23"/>
    <p:sldLayoutId id="2147483906" r:id="rId24"/>
    <p:sldLayoutId id="2147483907" r:id="rId25"/>
    <p:sldLayoutId id="2147483908" r:id="rId26"/>
    <p:sldLayoutId id="2147483909" r:id="rId27"/>
    <p:sldLayoutId id="2147483910" r:id="rId28"/>
    <p:sldLayoutId id="2147483911" r:id="rId29"/>
    <p:sldLayoutId id="214748391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C26BE-4176-4DF6-88B8-ECBED8DFD863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21/2/2025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AC5156-619A-4C78-BDA0-DF14380DBC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6626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4" r:id="rId1"/>
    <p:sldLayoutId id="2147483915" r:id="rId2"/>
    <p:sldLayoutId id="2147483916" r:id="rId3"/>
    <p:sldLayoutId id="2147483917" r:id="rId4"/>
    <p:sldLayoutId id="2147483918" r:id="rId5"/>
    <p:sldLayoutId id="2147483919" r:id="rId6"/>
    <p:sldLayoutId id="2147483920" r:id="rId7"/>
    <p:sldLayoutId id="2147483921" r:id="rId8"/>
    <p:sldLayoutId id="2147483922" r:id="rId9"/>
    <p:sldLayoutId id="2147483923" r:id="rId10"/>
    <p:sldLayoutId id="2147483924" r:id="rId11"/>
    <p:sldLayoutId id="214748392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3.xml"/><Relationship Id="rId4" Type="http://schemas.microsoft.com/office/2007/relationships/hdphoto" Target="../media/hdphoto3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openxmlformats.org/officeDocument/2006/relationships/image" Target="../media/image39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8.jpeg"/><Relationship Id="rId5" Type="http://schemas.openxmlformats.org/officeDocument/2006/relationships/image" Target="../media/image190.svg"/><Relationship Id="rId4" Type="http://schemas.microsoft.com/office/2007/relationships/hdphoto" Target="../media/hdphoto4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microsoft.com/office/2007/relationships/hdphoto" Target="../media/hdphoto3.wdp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40.png"/><Relationship Id="rId5" Type="http://schemas.openxmlformats.org/officeDocument/2006/relationships/image" Target="../media/image190.svg"/><Relationship Id="rId4" Type="http://schemas.microsoft.com/office/2007/relationships/hdphoto" Target="../media/hdphoto4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microsoft.com/office/2007/relationships/hdphoto" Target="../media/hdphoto3.wdp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40.png"/><Relationship Id="rId5" Type="http://schemas.openxmlformats.org/officeDocument/2006/relationships/image" Target="../media/image190.svg"/><Relationship Id="rId4" Type="http://schemas.microsoft.com/office/2007/relationships/hdphoto" Target="../media/hdphoto4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7.gif"/><Relationship Id="rId18" Type="http://schemas.openxmlformats.org/officeDocument/2006/relationships/image" Target="../media/image51.png"/><Relationship Id="rId3" Type="http://schemas.openxmlformats.org/officeDocument/2006/relationships/slideLayout" Target="../slideLayouts/slideLayout89.xml"/><Relationship Id="rId21" Type="http://schemas.openxmlformats.org/officeDocument/2006/relationships/image" Target="../media/image52.png"/><Relationship Id="rId7" Type="http://schemas.microsoft.com/office/2007/relationships/hdphoto" Target="../media/hdphoto6.wdp"/><Relationship Id="rId12" Type="http://schemas.openxmlformats.org/officeDocument/2006/relationships/image" Target="../media/image46.gif"/><Relationship Id="rId17" Type="http://schemas.microsoft.com/office/2007/relationships/hdphoto" Target="../media/hdphoto8.wdp"/><Relationship Id="rId2" Type="http://schemas.openxmlformats.org/officeDocument/2006/relationships/audio" Target="../media/media2.mp3"/><Relationship Id="rId16" Type="http://schemas.openxmlformats.org/officeDocument/2006/relationships/image" Target="../media/image50.png"/><Relationship Id="rId20" Type="http://schemas.openxmlformats.org/officeDocument/2006/relationships/slide" Target="slide18.xml"/><Relationship Id="rId1" Type="http://schemas.microsoft.com/office/2007/relationships/media" Target="../media/media2.mp3"/><Relationship Id="rId6" Type="http://schemas.openxmlformats.org/officeDocument/2006/relationships/image" Target="../media/image42.png"/><Relationship Id="rId11" Type="http://schemas.microsoft.com/office/2007/relationships/hdphoto" Target="../media/hdphoto7.wdp"/><Relationship Id="rId5" Type="http://schemas.microsoft.com/office/2007/relationships/hdphoto" Target="../media/hdphoto5.wdp"/><Relationship Id="rId15" Type="http://schemas.openxmlformats.org/officeDocument/2006/relationships/image" Target="../media/image49.gif"/><Relationship Id="rId10" Type="http://schemas.openxmlformats.org/officeDocument/2006/relationships/image" Target="../media/image45.png"/><Relationship Id="rId19" Type="http://schemas.microsoft.com/office/2007/relationships/hdphoto" Target="../media/hdphoto9.wdp"/><Relationship Id="rId4" Type="http://schemas.openxmlformats.org/officeDocument/2006/relationships/image" Target="../media/image41.png"/><Relationship Id="rId9" Type="http://schemas.openxmlformats.org/officeDocument/2006/relationships/image" Target="../media/image44.gif"/><Relationship Id="rId14" Type="http://schemas.openxmlformats.org/officeDocument/2006/relationships/image" Target="../media/image48.gif"/><Relationship Id="rId22" Type="http://schemas.openxmlformats.org/officeDocument/2006/relationships/image" Target="../media/image53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13" Type="http://schemas.microsoft.com/office/2007/relationships/hdphoto" Target="../media/hdphoto12.wdp"/><Relationship Id="rId18" Type="http://schemas.openxmlformats.org/officeDocument/2006/relationships/slide" Target="slide21.xml"/><Relationship Id="rId3" Type="http://schemas.openxmlformats.org/officeDocument/2006/relationships/slideLayout" Target="../slideLayouts/slideLayout89.xml"/><Relationship Id="rId21" Type="http://schemas.openxmlformats.org/officeDocument/2006/relationships/image" Target="../media/image53.png"/><Relationship Id="rId7" Type="http://schemas.openxmlformats.org/officeDocument/2006/relationships/image" Target="../media/image45.png"/><Relationship Id="rId12" Type="http://schemas.openxmlformats.org/officeDocument/2006/relationships/image" Target="../media/image58.png"/><Relationship Id="rId17" Type="http://schemas.openxmlformats.org/officeDocument/2006/relationships/slide" Target="slide20.xml"/><Relationship Id="rId2" Type="http://schemas.openxmlformats.org/officeDocument/2006/relationships/audio" Target="../media/media3.mp3"/><Relationship Id="rId16" Type="http://schemas.openxmlformats.org/officeDocument/2006/relationships/slide" Target="slide19.xml"/><Relationship Id="rId20" Type="http://schemas.openxmlformats.org/officeDocument/2006/relationships/slide" Target="slide23.xml"/><Relationship Id="rId1" Type="http://schemas.microsoft.com/office/2007/relationships/media" Target="../media/media3.mp3"/><Relationship Id="rId6" Type="http://schemas.microsoft.com/office/2007/relationships/hdphoto" Target="../media/hdphoto10.wdp"/><Relationship Id="rId11" Type="http://schemas.microsoft.com/office/2007/relationships/hdphoto" Target="../media/hdphoto11.wdp"/><Relationship Id="rId5" Type="http://schemas.openxmlformats.org/officeDocument/2006/relationships/image" Target="../media/image55.png"/><Relationship Id="rId15" Type="http://schemas.microsoft.com/office/2007/relationships/hdphoto" Target="../media/hdphoto13.wdp"/><Relationship Id="rId10" Type="http://schemas.openxmlformats.org/officeDocument/2006/relationships/image" Target="../media/image57.png"/><Relationship Id="rId19" Type="http://schemas.openxmlformats.org/officeDocument/2006/relationships/slide" Target="slide22.xml"/><Relationship Id="rId4" Type="http://schemas.openxmlformats.org/officeDocument/2006/relationships/image" Target="../media/image54.png"/><Relationship Id="rId9" Type="http://schemas.openxmlformats.org/officeDocument/2006/relationships/image" Target="../media/image56.png"/><Relationship Id="rId14" Type="http://schemas.openxmlformats.org/officeDocument/2006/relationships/image" Target="../media/image5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61.png"/><Relationship Id="rId5" Type="http://schemas.openxmlformats.org/officeDocument/2006/relationships/slide" Target="slide18.xml"/><Relationship Id="rId4" Type="http://schemas.microsoft.com/office/2007/relationships/hdphoto" Target="../media/hdphoto14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14.png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openxmlformats.org/officeDocument/2006/relationships/image" Target="../media/image61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89.xml"/><Relationship Id="rId6" Type="http://schemas.openxmlformats.org/officeDocument/2006/relationships/slide" Target="slide18.xml"/><Relationship Id="rId5" Type="http://schemas.openxmlformats.org/officeDocument/2006/relationships/image" Target="../media/image62.png"/><Relationship Id="rId4" Type="http://schemas.microsoft.com/office/2007/relationships/hdphoto" Target="../media/hdphoto14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61.png"/><Relationship Id="rId5" Type="http://schemas.openxmlformats.org/officeDocument/2006/relationships/slide" Target="slide18.xml"/><Relationship Id="rId4" Type="http://schemas.microsoft.com/office/2007/relationships/hdphoto" Target="../media/hdphoto14.wdp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61.png"/><Relationship Id="rId5" Type="http://schemas.openxmlformats.org/officeDocument/2006/relationships/slide" Target="slide18.xml"/><Relationship Id="rId4" Type="http://schemas.microsoft.com/office/2007/relationships/hdphoto" Target="../media/hdphoto14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61.png"/><Relationship Id="rId5" Type="http://schemas.openxmlformats.org/officeDocument/2006/relationships/slide" Target="slide18.xml"/><Relationship Id="rId4" Type="http://schemas.microsoft.com/office/2007/relationships/hdphoto" Target="../media/hdphoto14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0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63.png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1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9.png"/><Relationship Id="rId3" Type="http://schemas.openxmlformats.org/officeDocument/2006/relationships/image" Target="../media/image17.png"/><Relationship Id="rId21" Type="http://schemas.openxmlformats.org/officeDocument/2006/relationships/image" Target="../media/image22.png"/><Relationship Id="rId17" Type="http://schemas.openxmlformats.org/officeDocument/2006/relationships/image" Target="../media/image17.svg"/><Relationship Id="rId25" Type="http://schemas.openxmlformats.org/officeDocument/2006/relationships/image" Target="../media/image26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8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54.xml"/><Relationship Id="rId11" Type="http://schemas.openxmlformats.org/officeDocument/2006/relationships/image" Target="../media/image25.svg"/><Relationship Id="rId6" Type="http://schemas.openxmlformats.org/officeDocument/2006/relationships/image" Target="../media/image5.svg"/><Relationship Id="rId24" Type="http://schemas.openxmlformats.org/officeDocument/2006/relationships/image" Target="../media/image25.png"/><Relationship Id="rId15" Type="http://schemas.openxmlformats.org/officeDocument/2006/relationships/image" Target="../media/image32.svg"/><Relationship Id="rId5" Type="http://schemas.openxmlformats.org/officeDocument/2006/relationships/image" Target="../media/image190.svg"/><Relationship Id="rId23" Type="http://schemas.openxmlformats.org/officeDocument/2006/relationships/image" Target="../media/image24.png"/><Relationship Id="rId19" Type="http://schemas.openxmlformats.org/officeDocument/2006/relationships/image" Target="../media/image20.png"/><Relationship Id="rId22" Type="http://schemas.openxmlformats.org/officeDocument/2006/relationships/image" Target="../media/image23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3.xml"/><Relationship Id="rId14" Type="http://schemas.openxmlformats.org/officeDocument/2006/relationships/image" Target="../media/image2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3.xml"/><Relationship Id="rId7" Type="http://schemas.openxmlformats.org/officeDocument/2006/relationships/image" Target="../media/image31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30.jpeg"/><Relationship Id="rId5" Type="http://schemas.openxmlformats.org/officeDocument/2006/relationships/image" Target="../media/image29.png"/><Relationship Id="rId4" Type="http://schemas.openxmlformats.org/officeDocument/2006/relationships/notesSlide" Target="../notesSlides/notesSlide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0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3.png"/><Relationship Id="rId5" Type="http://schemas.openxmlformats.org/officeDocument/2006/relationships/image" Target="../media/image190.svg"/><Relationship Id="rId4" Type="http://schemas.microsoft.com/office/2007/relationships/hdphoto" Target="../media/hdphoto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709" y="1122218"/>
            <a:ext cx="4977680" cy="5912285"/>
          </a:xfrm>
          <a:prstGeom prst="rect">
            <a:avLst/>
          </a:prstGeom>
        </p:spPr>
      </p:pic>
      <p:sp>
        <p:nvSpPr>
          <p:cNvPr id="6" name="Google Shape;10266;p69"/>
          <p:cNvSpPr txBox="1"/>
          <p:nvPr/>
        </p:nvSpPr>
        <p:spPr>
          <a:xfrm>
            <a:off x="5757864" y="2634837"/>
            <a:ext cx="6170902" cy="4131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just" defTabSz="1219170">
              <a:lnSpc>
                <a:spcPct val="115000"/>
              </a:lnSpc>
              <a:spcAft>
                <a:spcPts val="2133"/>
              </a:spcAft>
              <a:buClr>
                <a:srgbClr val="000000"/>
              </a:buClr>
            </a:pP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Luật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chơi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Một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hs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bốc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thăm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đáp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án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sau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đó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diễn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tả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bằng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lời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nói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và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hành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động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đồng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đội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có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thể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đoán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đúng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đáp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án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</a:p>
          <a:p>
            <a:pPr algn="just" defTabSz="1219170">
              <a:lnSpc>
                <a:spcPct val="115000"/>
              </a:lnSpc>
              <a:spcAft>
                <a:spcPts val="2133"/>
              </a:spcAft>
              <a:buClr>
                <a:srgbClr val="000000"/>
              </a:buClr>
            </a:pP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*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Lưu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ý: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không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được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nói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những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từ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có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trong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đáp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án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Paytone One"/>
              <a:cs typeface="Times New Roman" panose="02020603050405020304" pitchFamily="18" charset="0"/>
              <a:sym typeface="Paytone One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00275" y="571500"/>
            <a:ext cx="86153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ĐOÁN Ý ĐỒNG ĐỘI</a:t>
            </a:r>
            <a:endParaRPr lang="en-US" sz="4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1603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84909" y="360218"/>
            <a:ext cx="4655127" cy="817418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44837" y="39220"/>
            <a:ext cx="2347163" cy="291414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2315" y="1496290"/>
            <a:ext cx="9059441" cy="509898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867848" y="1731818"/>
            <a:ext cx="37407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Cốt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341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39354" y="449927"/>
            <a:ext cx="11872064" cy="763780"/>
            <a:chOff x="383166" y="1481172"/>
            <a:chExt cx="5364330" cy="990754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10" name="Rounded Rectangle 9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1" name="Rounded Rectangle 8"/>
            <p:cNvSpPr txBox="1"/>
            <p:nvPr/>
          </p:nvSpPr>
          <p:spPr>
            <a:xfrm>
              <a:off x="429280" y="1619515"/>
              <a:ext cx="5272102" cy="852411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Sắp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xếp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các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sự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việc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chính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trong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truyện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theo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thứ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tự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hợp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lí</a:t>
              </a:r>
              <a:r>
                <a:rPr lang="en-US" sz="3600" kern="0" dirty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? </a:t>
              </a:r>
              <a:endParaRPr lang="en-US" sz="3600" kern="0" dirty="0">
                <a:solidFill>
                  <a:srgbClr val="FF0000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98643" y="1564041"/>
            <a:ext cx="9610718" cy="847855"/>
            <a:chOff x="383166" y="1481172"/>
            <a:chExt cx="5364330" cy="944640"/>
          </a:xfrm>
        </p:grpSpPr>
        <p:sp>
          <p:nvSpPr>
            <p:cNvPr id="13" name="Rounded Rectangle 12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4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lvl="0"/>
              <a:r>
                <a:rPr lang="vi-VN" sz="2800" dirty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a. </a:t>
              </a:r>
              <a:r>
                <a:rPr lang="vi-VN" sz="2800" i="1" dirty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Chim chở người em bay ra đảo lấy vàng, nhờ thế người em trở nên giàu có</a:t>
              </a:r>
              <a:endParaRPr lang="vi-VN" sz="2800" dirty="0">
                <a:solidFill>
                  <a:schemeClr val="bg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398642" y="2481301"/>
            <a:ext cx="9793357" cy="579951"/>
            <a:chOff x="383166" y="1481172"/>
            <a:chExt cx="5466272" cy="944640"/>
          </a:xfrm>
        </p:grpSpPr>
        <p:sp>
          <p:nvSpPr>
            <p:cNvPr id="16" name="Rounded Rectangle 15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solidFill>
              <a:schemeClr val="accent2">
                <a:lumMod val="40000"/>
                <a:lumOff val="6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7" name="Rounded Rectangle 8"/>
            <p:cNvSpPr txBox="1"/>
            <p:nvPr/>
          </p:nvSpPr>
          <p:spPr>
            <a:xfrm>
              <a:off x="429280" y="1527286"/>
              <a:ext cx="5420158" cy="85241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lvl="0"/>
              <a:r>
                <a:rPr lang="vi-VN" sz="2700" i="1" dirty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b. Cha mẹ chết, người anh chia gia tài, người em chỉ được cây khế.</a:t>
              </a:r>
              <a:endParaRPr lang="vi-VN" sz="27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398642" y="3130657"/>
            <a:ext cx="9610718" cy="847855"/>
            <a:chOff x="383166" y="1481172"/>
            <a:chExt cx="5364330" cy="944640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19" name="Rounded Rectangle 18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0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lvl="0"/>
              <a:r>
                <a:rPr lang="vi-VN" sz="2800" i="1" dirty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c. Người anh biết chuyện, đổi gia tài của mình lấy cây khế, người em bằng lòng.</a:t>
              </a:r>
              <a:endParaRPr lang="vi-VN" sz="28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398642" y="4048212"/>
            <a:ext cx="9610718" cy="847855"/>
            <a:chOff x="383166" y="1481172"/>
            <a:chExt cx="5364330" cy="944640"/>
          </a:xfrm>
          <a:solidFill>
            <a:srgbClr val="FFFF00">
              <a:alpha val="43137"/>
            </a:srgbClr>
          </a:solidFill>
        </p:grpSpPr>
        <p:sp>
          <p:nvSpPr>
            <p:cNvPr id="22" name="Rounded Rectangle 21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3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lvl="0"/>
              <a:r>
                <a:rPr lang="vi-VN" sz="2800" i="1" dirty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d. Cây khế có quả, chim đến ăn, người em phàn nàn và chim hẹn trả ơn bằng vàng.</a:t>
              </a:r>
              <a:endParaRPr lang="vi-VN" sz="28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398644" y="4965767"/>
            <a:ext cx="9610718" cy="847855"/>
            <a:chOff x="383166" y="1481172"/>
            <a:chExt cx="5364330" cy="944640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25" name="Rounded Rectangle 24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6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lvl="0"/>
              <a:r>
                <a:rPr lang="vi-VN" sz="2800" i="1" dirty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e. Chim lại đến ăn, mọi chuyện diễn ra như cũ, nhưng người anh may túi quá to và lấy quá nhiều vàng.</a:t>
              </a:r>
              <a:endParaRPr lang="vi-VN" sz="28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2398643" y="5883027"/>
            <a:ext cx="9793357" cy="579951"/>
            <a:chOff x="383166" y="1481172"/>
            <a:chExt cx="5466272" cy="94464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28" name="Rounded Rectangle 27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9" name="Rounded Rectangle 8"/>
            <p:cNvSpPr txBox="1"/>
            <p:nvPr/>
          </p:nvSpPr>
          <p:spPr>
            <a:xfrm>
              <a:off x="429280" y="1527286"/>
              <a:ext cx="5420158" cy="852412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lvl="0"/>
              <a:r>
                <a:rPr lang="vi-VN" sz="2800" i="1" dirty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g. Người anh bị rơi xuống biển và chết</a:t>
              </a:r>
              <a:r>
                <a:rPr lang="vi-VN" sz="2800" dirty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.</a:t>
              </a:r>
              <a:endParaRPr lang="vi-VN" sz="28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239355" y="1643553"/>
            <a:ext cx="1006350" cy="728230"/>
            <a:chOff x="383166" y="1481172"/>
            <a:chExt cx="5364330" cy="944640"/>
          </a:xfrm>
          <a:solidFill>
            <a:srgbClr val="1F5257"/>
          </a:solidFill>
        </p:grpSpPr>
        <p:sp>
          <p:nvSpPr>
            <p:cNvPr id="31" name="Rounded Rectangle 30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2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1</a:t>
              </a:r>
              <a:endParaRPr lang="en-US" sz="3600" kern="0" dirty="0">
                <a:solidFill>
                  <a:schemeClr val="bg1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230704" y="2456448"/>
            <a:ext cx="1006350" cy="728230"/>
            <a:chOff x="383166" y="1481172"/>
            <a:chExt cx="5364330" cy="944640"/>
          </a:xfrm>
          <a:solidFill>
            <a:srgbClr val="1F5257"/>
          </a:solidFill>
        </p:grpSpPr>
        <p:sp>
          <p:nvSpPr>
            <p:cNvPr id="34" name="Rounded Rectangle 33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5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>
                  <a:solidFill>
                    <a:schemeClr val="bg1"/>
                  </a:solidFill>
                  <a:latin typeface="Times New Roman"/>
                  <a:ea typeface="Calibri"/>
                  <a:cs typeface="Times New Roman"/>
                  <a:sym typeface="Times New Roman"/>
                </a:rPr>
                <a:t>2</a:t>
              </a:r>
              <a:endParaRPr lang="en-US" sz="3600" kern="0" dirty="0">
                <a:solidFill>
                  <a:schemeClr val="bg1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57760" y="3269343"/>
            <a:ext cx="1006350" cy="728230"/>
            <a:chOff x="383166" y="1481172"/>
            <a:chExt cx="5364330" cy="944640"/>
          </a:xfrm>
          <a:solidFill>
            <a:srgbClr val="1F5257"/>
          </a:solidFill>
        </p:grpSpPr>
        <p:sp>
          <p:nvSpPr>
            <p:cNvPr id="37" name="Rounded Rectangle 36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8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>
                  <a:solidFill>
                    <a:schemeClr val="bg1"/>
                  </a:solidFill>
                  <a:latin typeface="Times New Roman"/>
                  <a:ea typeface="Calibri"/>
                  <a:cs typeface="Times New Roman"/>
                  <a:sym typeface="Times New Roman"/>
                </a:rPr>
                <a:t>3</a:t>
              </a:r>
              <a:endParaRPr lang="en-US" sz="3600" kern="0" dirty="0">
                <a:solidFill>
                  <a:schemeClr val="bg1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249109" y="4082238"/>
            <a:ext cx="1006350" cy="728230"/>
            <a:chOff x="383166" y="1481172"/>
            <a:chExt cx="5364330" cy="944640"/>
          </a:xfrm>
          <a:solidFill>
            <a:srgbClr val="1F5257"/>
          </a:solidFill>
        </p:grpSpPr>
        <p:sp>
          <p:nvSpPr>
            <p:cNvPr id="40" name="Rounded Rectangle 39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1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>
                  <a:solidFill>
                    <a:schemeClr val="bg1"/>
                  </a:solidFill>
                  <a:latin typeface="Times New Roman"/>
                  <a:ea typeface="Calibri"/>
                  <a:cs typeface="Times New Roman"/>
                  <a:sym typeface="Times New Roman"/>
                </a:rPr>
                <a:t>4</a:t>
              </a:r>
              <a:endParaRPr lang="en-US" sz="3600" kern="0" dirty="0">
                <a:solidFill>
                  <a:schemeClr val="bg1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49109" y="4895133"/>
            <a:ext cx="1006350" cy="728230"/>
            <a:chOff x="383166" y="1481172"/>
            <a:chExt cx="5364330" cy="944640"/>
          </a:xfrm>
          <a:solidFill>
            <a:srgbClr val="1F5257"/>
          </a:solidFill>
        </p:grpSpPr>
        <p:sp>
          <p:nvSpPr>
            <p:cNvPr id="43" name="Rounded Rectangle 42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4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>
                  <a:solidFill>
                    <a:schemeClr val="bg1"/>
                  </a:solidFill>
                  <a:latin typeface="Times New Roman"/>
                  <a:ea typeface="Calibri"/>
                  <a:cs typeface="Times New Roman"/>
                  <a:sym typeface="Times New Roman"/>
                </a:rPr>
                <a:t>5</a:t>
              </a:r>
              <a:endParaRPr lang="en-US" sz="3600" kern="0" dirty="0">
                <a:solidFill>
                  <a:schemeClr val="bg1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240458" y="5708028"/>
            <a:ext cx="1006350" cy="728230"/>
            <a:chOff x="383166" y="1481172"/>
            <a:chExt cx="5364330" cy="944640"/>
          </a:xfrm>
          <a:solidFill>
            <a:srgbClr val="1F5257"/>
          </a:solidFill>
        </p:grpSpPr>
        <p:sp>
          <p:nvSpPr>
            <p:cNvPr id="46" name="Rounded Rectangle 45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7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>
                  <a:solidFill>
                    <a:schemeClr val="bg1"/>
                  </a:solidFill>
                  <a:latin typeface="Times New Roman"/>
                  <a:ea typeface="Calibri"/>
                  <a:cs typeface="Times New Roman"/>
                  <a:sym typeface="Times New Roman"/>
                </a:rPr>
                <a:t>6</a:t>
              </a:r>
              <a:endParaRPr lang="en-US" sz="3600" kern="0" dirty="0">
                <a:solidFill>
                  <a:schemeClr val="bg1"/>
                </a:solidFill>
                <a:ea typeface="Calibri"/>
                <a:cs typeface="Calibri"/>
                <a:sym typeface="Calibri"/>
              </a:endParaRPr>
            </a:p>
          </p:txBody>
        </p:sp>
      </p:grpSp>
      <p:cxnSp>
        <p:nvCxnSpPr>
          <p:cNvPr id="48" name="Straight Arrow Connector 47"/>
          <p:cNvCxnSpPr>
            <a:stCxn id="31" idx="3"/>
            <a:endCxn id="16" idx="1"/>
          </p:cNvCxnSpPr>
          <p:nvPr/>
        </p:nvCxnSpPr>
        <p:spPr>
          <a:xfrm>
            <a:off x="1245705" y="2007668"/>
            <a:ext cx="1152937" cy="763609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>
            <a:stCxn id="35" idx="3"/>
            <a:endCxn id="22" idx="1"/>
          </p:cNvCxnSpPr>
          <p:nvPr/>
        </p:nvCxnSpPr>
        <p:spPr>
          <a:xfrm>
            <a:off x="1228403" y="2820563"/>
            <a:ext cx="1170239" cy="1651577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>
            <a:stCxn id="38" idx="3"/>
            <a:endCxn id="13" idx="1"/>
          </p:cNvCxnSpPr>
          <p:nvPr/>
        </p:nvCxnSpPr>
        <p:spPr>
          <a:xfrm flipV="1">
            <a:off x="1255459" y="1987969"/>
            <a:ext cx="1143184" cy="1645489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>
            <a:stCxn id="41" idx="3"/>
            <a:endCxn id="19" idx="1"/>
          </p:cNvCxnSpPr>
          <p:nvPr/>
        </p:nvCxnSpPr>
        <p:spPr>
          <a:xfrm flipV="1">
            <a:off x="1246808" y="3554585"/>
            <a:ext cx="1151834" cy="891768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>
            <a:stCxn id="44" idx="3"/>
          </p:cNvCxnSpPr>
          <p:nvPr/>
        </p:nvCxnSpPr>
        <p:spPr>
          <a:xfrm>
            <a:off x="1246808" y="5259248"/>
            <a:ext cx="1151834" cy="1865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>
            <a:stCxn id="47" idx="3"/>
          </p:cNvCxnSpPr>
          <p:nvPr/>
        </p:nvCxnSpPr>
        <p:spPr>
          <a:xfrm flipV="1">
            <a:off x="1238157" y="6056243"/>
            <a:ext cx="1243103" cy="1590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1271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Rounded Rectangle 60"/>
          <p:cNvSpPr/>
          <p:nvPr/>
        </p:nvSpPr>
        <p:spPr>
          <a:xfrm>
            <a:off x="559558" y="450377"/>
            <a:ext cx="11122926" cy="5909480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Google Shape;1488;p58"/>
          <p:cNvSpPr/>
          <p:nvPr/>
        </p:nvSpPr>
        <p:spPr>
          <a:xfrm>
            <a:off x="838551" y="1532107"/>
            <a:ext cx="10300504" cy="46166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800" b="1" i="1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*</a:t>
            </a:r>
            <a:r>
              <a:rPr lang="en-US" sz="2800" b="1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Ý </a:t>
            </a:r>
            <a:r>
              <a:rPr lang="en-US" sz="2800" b="1" i="1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nghĩa</a:t>
            </a:r>
            <a:r>
              <a:rPr lang="en-US" sz="2800" b="1" i="1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của</a:t>
            </a:r>
            <a:r>
              <a:rPr lang="en-US" sz="2800" b="1" i="1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cách</a:t>
            </a:r>
            <a:r>
              <a:rPr lang="en-US" sz="2800" b="1" i="1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mở</a:t>
            </a:r>
            <a:r>
              <a:rPr lang="en-US" sz="2800" b="1" i="1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đầu</a:t>
            </a:r>
            <a:r>
              <a:rPr lang="en-US" sz="2800" b="1" i="1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truyện</a:t>
            </a:r>
            <a:r>
              <a:rPr lang="en-US" sz="2800" b="1" i="1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1400" i="1" kern="0" dirty="0">
              <a:solidFill>
                <a:srgbClr val="FF0000"/>
              </a:solidFill>
              <a:cs typeface="Arial"/>
              <a:sym typeface="Arial"/>
            </a:endParaRPr>
          </a:p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</a:pPr>
            <a:r>
              <a:rPr lang="en-US" sz="2800" b="1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- </a:t>
            </a:r>
            <a:r>
              <a:rPr lang="en-US" sz="2800" b="1" i="1" kern="0" dirty="0" err="1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Thời</a:t>
            </a:r>
            <a:r>
              <a:rPr lang="en-US" sz="2800" b="1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gian</a:t>
            </a:r>
            <a:r>
              <a:rPr lang="en-US" sz="2800" b="1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ngày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xửa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ngày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xưa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i="1" kern="0" dirty="0" err="1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thời</a:t>
            </a:r>
            <a:r>
              <a:rPr lang="en-US" sz="2800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 </a:t>
            </a:r>
            <a:r>
              <a:rPr lang="en-US" sz="2800" i="1" kern="0" dirty="0" err="1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gian</a:t>
            </a:r>
            <a:r>
              <a:rPr lang="en-US" sz="2800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 </a:t>
            </a:r>
            <a:r>
              <a:rPr lang="en-US" sz="2800" i="1" kern="0" dirty="0" err="1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trong</a:t>
            </a:r>
            <a:r>
              <a:rPr lang="en-US" sz="2800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quá</a:t>
            </a:r>
            <a:r>
              <a:rPr lang="en-US" sz="2800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khứ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 kern="0" dirty="0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just">
              <a:lnSpc>
                <a:spcPct val="150000"/>
              </a:lnSpc>
              <a:buClr>
                <a:srgbClr val="000000"/>
              </a:buClr>
            </a:pPr>
            <a:r>
              <a:rPr lang="en-US" sz="2800" b="1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- </a:t>
            </a:r>
            <a:r>
              <a:rPr lang="en-US" sz="2800" b="1" i="1" kern="0" dirty="0" err="1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Không</a:t>
            </a:r>
            <a:r>
              <a:rPr lang="en-US" sz="2800" b="1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gian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ở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một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nhà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kia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(ở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một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làng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nọ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ở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một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huyện</a:t>
            </a:r>
            <a:r>
              <a:rPr lang="en-US" sz="2800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nọ</a:t>
            </a:r>
            <a:r>
              <a:rPr lang="en-US" sz="2800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)</a:t>
            </a:r>
            <a:r>
              <a:rPr lang="en-US" sz="2800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 </a:t>
            </a:r>
            <a:r>
              <a:rPr lang="en-US" sz="2800" i="1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không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xác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định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 kern="0" dirty="0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just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800" b="1" i="1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- Ý </a:t>
            </a:r>
            <a:r>
              <a:rPr lang="en-US" sz="2800" b="1" i="1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nghĩa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đây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là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công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thức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mở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đầu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có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ý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nghĩa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phiếm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chỉ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không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gian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–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thời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gian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xảy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câu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chuyện</a:t>
            </a:r>
            <a:r>
              <a:rPr lang="en-US" sz="2800" kern="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kern="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mở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thế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giới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hư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cấu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trong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truyện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cổ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i="1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tích</a:t>
            </a:r>
            <a:r>
              <a:rPr lang="en-US" sz="2800" i="1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 i="1" kern="0" dirty="0">
              <a:solidFill>
                <a:srgbClr val="FF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4076" y="-479720"/>
            <a:ext cx="3809104" cy="3214881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1080654" y="503547"/>
            <a:ext cx="4655127" cy="817418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882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3"/>
          <p:cNvPicPr>
            <a:picLocks noChangeAspect="1"/>
          </p:cNvPicPr>
          <p:nvPr/>
        </p:nvPicPr>
        <p:blipFill>
          <a:blip r:embed="rId3" cstate="print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16200000">
            <a:off x="-1645584" y="2529669"/>
            <a:ext cx="5767417" cy="161981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9846" y="707776"/>
            <a:ext cx="4177326" cy="352566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6018" y="2911795"/>
            <a:ext cx="4363778" cy="353110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grpSp>
        <p:nvGrpSpPr>
          <p:cNvPr id="22" name="Group 21"/>
          <p:cNvGrpSpPr/>
          <p:nvPr/>
        </p:nvGrpSpPr>
        <p:grpSpPr>
          <a:xfrm>
            <a:off x="2878724" y="4485550"/>
            <a:ext cx="3894058" cy="1258601"/>
            <a:chOff x="383166" y="1481172"/>
            <a:chExt cx="5364330" cy="944640"/>
          </a:xfrm>
          <a:solidFill>
            <a:schemeClr val="accent5">
              <a:lumMod val="50000"/>
            </a:schemeClr>
          </a:solidFill>
        </p:grpSpPr>
        <p:sp>
          <p:nvSpPr>
            <p:cNvPr id="23" name="Rounded Rectangle 22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4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Con </a:t>
              </a:r>
              <a:r>
                <a:rPr lang="en-US" sz="3600" kern="0" dirty="0" err="1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vật</a:t>
              </a:r>
              <a:r>
                <a:rPr lang="en-US" sz="3600" kern="0" dirty="0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kì</a:t>
              </a:r>
              <a:r>
                <a:rPr lang="en-US" sz="3600" kern="0" dirty="0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ảo</a:t>
              </a:r>
              <a:r>
                <a:rPr lang="en-US" sz="3600" kern="0" dirty="0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: </a:t>
              </a:r>
              <a:r>
                <a:rPr lang="en-US" sz="3600" kern="0" dirty="0" err="1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chim</a:t>
              </a:r>
              <a:r>
                <a:rPr lang="en-US" sz="3600" kern="0" dirty="0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chemeClr val="bg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thần</a:t>
              </a:r>
              <a:endParaRPr lang="en-US" sz="3600" kern="0" dirty="0">
                <a:solidFill>
                  <a:schemeClr val="bg1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7417558" y="1351128"/>
            <a:ext cx="3940698" cy="1119478"/>
            <a:chOff x="383166" y="1481172"/>
            <a:chExt cx="5364330" cy="94464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26" name="Rounded Rectangle 25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7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 err="1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Không</a:t>
              </a:r>
              <a:r>
                <a:rPr lang="en-US" sz="3600" kern="0" dirty="0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gian</a:t>
              </a:r>
              <a:r>
                <a:rPr lang="en-US" sz="3600" kern="0" dirty="0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kì</a:t>
              </a:r>
              <a:r>
                <a:rPr lang="en-US" sz="3600" kern="0" dirty="0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ảo</a:t>
              </a:r>
              <a:r>
                <a:rPr lang="en-US" sz="3600" kern="0" dirty="0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: </a:t>
              </a:r>
              <a:r>
                <a:rPr lang="en-US" sz="3600" kern="0" dirty="0" err="1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đảo</a:t>
              </a:r>
              <a:r>
                <a:rPr lang="en-US" sz="3600" kern="0" dirty="0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chemeClr val="tx1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vàng</a:t>
              </a:r>
              <a:endParaRPr lang="en-US" sz="3600" kern="0" dirty="0">
                <a:solidFill>
                  <a:schemeClr val="tx1"/>
                </a:solidFill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588180" y="1351128"/>
            <a:ext cx="1299887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 Ý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23486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3"/>
          <p:cNvPicPr>
            <a:picLocks noChangeAspect="1"/>
          </p:cNvPicPr>
          <p:nvPr/>
        </p:nvPicPr>
        <p:blipFill>
          <a:blip r:embed="rId3" cstate="print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16200000">
            <a:off x="-1645584" y="2529669"/>
            <a:ext cx="5767417" cy="1619813"/>
          </a:xfrm>
          <a:prstGeom prst="rect">
            <a:avLst/>
          </a:prstGeom>
        </p:spPr>
      </p:pic>
      <p:sp>
        <p:nvSpPr>
          <p:cNvPr id="12" name="Rounded Rectangle 11"/>
          <p:cNvSpPr/>
          <p:nvPr/>
        </p:nvSpPr>
        <p:spPr>
          <a:xfrm>
            <a:off x="2578034" y="455867"/>
            <a:ext cx="9022563" cy="5909480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2715491" y="1591129"/>
            <a:ext cx="8597261" cy="25301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buClr>
                <a:srgbClr val="000000"/>
              </a:buClr>
              <a:buFont typeface="Arial"/>
              <a:buNone/>
            </a:pPr>
            <a:r>
              <a:rPr lang="en-US" sz="28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+ </a:t>
            </a:r>
            <a:r>
              <a:rPr lang="en-US" sz="28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Biết</a:t>
            </a:r>
            <a:r>
              <a:rPr lang="en-US" sz="28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nói</a:t>
            </a:r>
            <a:r>
              <a:rPr lang="en-US" sz="28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tiếng</a:t>
            </a:r>
            <a:r>
              <a:rPr lang="en-US" sz="28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người</a:t>
            </a:r>
            <a:r>
              <a:rPr lang="en-US" sz="28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hiểu</a:t>
            </a:r>
            <a:r>
              <a:rPr lang="en-US" sz="28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tiếng</a:t>
            </a:r>
            <a:r>
              <a:rPr lang="en-US" sz="28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người</a:t>
            </a:r>
            <a:r>
              <a:rPr lang="en-US" sz="28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biết</a:t>
            </a:r>
            <a:r>
              <a:rPr lang="en-US" sz="28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chỗ</a:t>
            </a:r>
            <a:r>
              <a:rPr lang="en-US" sz="28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cất</a:t>
            </a:r>
            <a:r>
              <a:rPr lang="en-US" sz="28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giấu</a:t>
            </a:r>
            <a:r>
              <a:rPr lang="en-US" sz="28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của</a:t>
            </a:r>
            <a:r>
              <a:rPr lang="en-US" sz="28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cải</a:t>
            </a:r>
            <a:r>
              <a:rPr lang="en-US" sz="28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</a:p>
          <a:p>
            <a:pPr algn="just">
              <a:lnSpc>
                <a:spcPct val="115000"/>
              </a:lnSpc>
              <a:buClr>
                <a:srgbClr val="000000"/>
              </a:buClr>
              <a:buFont typeface="Arial"/>
              <a:buNone/>
            </a:pPr>
            <a:r>
              <a:rPr lang="vi-VN" sz="2800" kern="0" dirty="0">
                <a:latin typeface="Times New Roman"/>
                <a:ea typeface="Times New Roman"/>
                <a:cs typeface="Times New Roman"/>
                <a:sym typeface="Times New Roman"/>
              </a:rPr>
              <a:t>+ Biết ứng xử như con người</a:t>
            </a:r>
          </a:p>
          <a:p>
            <a:pPr algn="just">
              <a:lnSpc>
                <a:spcPct val="115000"/>
              </a:lnSpc>
              <a:buClr>
                <a:srgbClr val="000000"/>
              </a:buClr>
              <a:buFont typeface="Arial"/>
              <a:buNone/>
            </a:pPr>
            <a:r>
              <a:rPr lang="vi-VN" sz="2800" kern="0" dirty="0">
                <a:latin typeface="Times New Roman"/>
                <a:ea typeface="Times New Roman"/>
                <a:cs typeface="Times New Roman"/>
                <a:sym typeface="Times New Roman"/>
              </a:rPr>
              <a:t>+ Có phép thần kì</a:t>
            </a:r>
          </a:p>
          <a:p>
            <a:pPr algn="just">
              <a:lnSpc>
                <a:spcPct val="115000"/>
              </a:lnSpc>
              <a:buClr>
                <a:srgbClr val="000000"/>
              </a:buClr>
              <a:buFont typeface="Arial"/>
              <a:buNone/>
            </a:pPr>
            <a:endParaRPr lang="vi-VN" sz="2800" kern="0" dirty="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956748" y="1058740"/>
            <a:ext cx="268183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2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* </a:t>
            </a:r>
            <a:r>
              <a:rPr lang="en-US" sz="3200" b="1" kern="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Đặc</a:t>
            </a:r>
            <a:r>
              <a:rPr lang="en-US" sz="32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 </a:t>
            </a:r>
            <a:r>
              <a:rPr lang="en-US" sz="3200" b="1" kern="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điểm</a:t>
            </a:r>
            <a:r>
              <a:rPr lang="en-US" sz="32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: </a:t>
            </a:r>
            <a:endParaRPr lang="en-US" sz="32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715491" y="3749717"/>
            <a:ext cx="774469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000000"/>
              </a:buClr>
              <a:buFont typeface="Arial"/>
              <a:buNone/>
            </a:pPr>
            <a:r>
              <a:rPr lang="en-US" sz="2800" kern="0" dirty="0" smtClean="0"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vi-VN" sz="2800" b="1" kern="0" dirty="0" smtClean="0"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Times New Roman"/>
              </a:rPr>
              <a:t>Ý </a:t>
            </a:r>
            <a:r>
              <a:rPr lang="vi-VN" sz="2800" b="1" kern="0" dirty="0"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Times New Roman"/>
              </a:rPr>
              <a:t>nghĩa</a:t>
            </a:r>
            <a:r>
              <a:rPr lang="vi-VN" sz="2800" kern="0" dirty="0"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Times New Roman"/>
              </a:rPr>
              <a:t>: con vật kì ảo nằm trong danh sách lực lượng thần kì của thế giới cổ tích:</a:t>
            </a:r>
            <a:endParaRPr lang="vi-VN" sz="2800" kern="0" dirty="0"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just">
              <a:buClr>
                <a:srgbClr val="000000"/>
              </a:buClr>
              <a:buFont typeface="Arial"/>
              <a:buNone/>
            </a:pPr>
            <a:r>
              <a:rPr lang="vi-VN" sz="2800" kern="0" dirty="0"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Times New Roman"/>
              </a:rPr>
              <a:t>+ Xuất hiện nhằm tạo ra những điều kì </a:t>
            </a:r>
            <a:r>
              <a:rPr lang="vi-VN" sz="2800" kern="0" dirty="0" smtClean="0"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Times New Roman"/>
              </a:rPr>
              <a:t>diệu </a:t>
            </a:r>
            <a:endParaRPr lang="vi-VN" sz="2800" kern="0" dirty="0"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just">
              <a:buClr>
                <a:srgbClr val="000000"/>
              </a:buClr>
              <a:buFont typeface="Arial"/>
              <a:buNone/>
            </a:pPr>
            <a:r>
              <a:rPr lang="vi-VN" sz="2800" kern="0" dirty="0"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Times New Roman"/>
              </a:rPr>
              <a:t>+ Thực hiện chức năng ban thưởng cho nhân vật tốt hoặc trừng phạt nhân vật xấu.</a:t>
            </a:r>
          </a:p>
        </p:txBody>
      </p:sp>
      <p:sp>
        <p:nvSpPr>
          <p:cNvPr id="2" name="Rectangle 1"/>
          <p:cNvSpPr/>
          <p:nvPr/>
        </p:nvSpPr>
        <p:spPr>
          <a:xfrm>
            <a:off x="2956748" y="496769"/>
            <a:ext cx="517321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6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a. Con </a:t>
            </a:r>
            <a:r>
              <a:rPr lang="en-US" sz="36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vật</a:t>
            </a:r>
            <a:r>
              <a:rPr lang="en-US" sz="36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6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kì</a:t>
            </a:r>
            <a:r>
              <a:rPr lang="en-US" sz="36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6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ảo</a:t>
            </a:r>
            <a:r>
              <a:rPr lang="en-US" sz="36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36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chim</a:t>
            </a:r>
            <a:r>
              <a:rPr lang="en-US" sz="36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6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thần</a:t>
            </a:r>
            <a:endParaRPr lang="en-US" sz="3600" kern="0" dirty="0">
              <a:solidFill>
                <a:srgbClr val="FF0000"/>
              </a:solidFill>
              <a:ea typeface="Calibri"/>
              <a:cs typeface="Calibri"/>
              <a:sym typeface="Calibri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929" b="100000" l="9950" r="98829">
                        <a14:backgroundMark x1="21405" y1="37234" x2="34783" y2="69326"/>
                        <a14:backgroundMark x1="34783" y1="37589" x2="41973" y2="50000"/>
                        <a14:backgroundMark x1="32525" y1="36820" x2="35452" y2="55437"/>
                        <a14:backgroundMark x1="36789" y1="22872" x2="39381" y2="3682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1851" y="3062484"/>
            <a:ext cx="4177326" cy="352566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0" name="TextBox 9"/>
          <p:cNvSpPr txBox="1"/>
          <p:nvPr/>
        </p:nvSpPr>
        <p:spPr>
          <a:xfrm>
            <a:off x="588180" y="1351128"/>
            <a:ext cx="1299887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 Ý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23121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3"/>
          <p:cNvPicPr>
            <a:picLocks noChangeAspect="1"/>
          </p:cNvPicPr>
          <p:nvPr/>
        </p:nvPicPr>
        <p:blipFill>
          <a:blip r:embed="rId3" cstate="print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16200000">
            <a:off x="-1645584" y="2529669"/>
            <a:ext cx="5767417" cy="1619813"/>
          </a:xfrm>
          <a:prstGeom prst="rect">
            <a:avLst/>
          </a:prstGeom>
        </p:spPr>
      </p:pic>
      <p:sp>
        <p:nvSpPr>
          <p:cNvPr id="12" name="Rounded Rectangle 11"/>
          <p:cNvSpPr/>
          <p:nvPr/>
        </p:nvSpPr>
        <p:spPr>
          <a:xfrm>
            <a:off x="2578034" y="455867"/>
            <a:ext cx="9022563" cy="5909480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956748" y="810574"/>
            <a:ext cx="517321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6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a. Con </a:t>
            </a:r>
            <a:r>
              <a:rPr lang="en-US" sz="3600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vật</a:t>
            </a:r>
            <a:r>
              <a:rPr lang="en-US" sz="36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600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kì</a:t>
            </a:r>
            <a:r>
              <a:rPr lang="en-US" sz="36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600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ảo</a:t>
            </a:r>
            <a:r>
              <a:rPr lang="en-US" sz="36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3600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chim</a:t>
            </a:r>
            <a:r>
              <a:rPr lang="en-US" sz="36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600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thần</a:t>
            </a:r>
            <a:endParaRPr lang="en-US" sz="3600" kern="0" dirty="0">
              <a:solidFill>
                <a:srgbClr val="FF0000"/>
              </a:solidFill>
              <a:ea typeface="Calibri"/>
              <a:cs typeface="Calibri"/>
              <a:sym typeface="Calibri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929" b="100000" l="9950" r="98829">
                        <a14:backgroundMark x1="21405" y1="37234" x2="34783" y2="69326"/>
                        <a14:backgroundMark x1="34783" y1="37589" x2="41973" y2="50000"/>
                        <a14:backgroundMark x1="32525" y1="36820" x2="35452" y2="55437"/>
                        <a14:backgroundMark x1="36789" y1="22872" x2="39381" y2="3682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0623" y="3339575"/>
            <a:ext cx="4177326" cy="352566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0" name="Rectangle 9"/>
          <p:cNvSpPr/>
          <p:nvPr/>
        </p:nvSpPr>
        <p:spPr>
          <a:xfrm>
            <a:off x="3512642" y="2041680"/>
            <a:ext cx="792418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000000"/>
              </a:buClr>
              <a:buFont typeface="Arial"/>
              <a:buNone/>
            </a:pPr>
            <a:r>
              <a:rPr lang="en-US" sz="3200" i="1" kern="0" dirty="0" smtClean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“</a:t>
            </a:r>
            <a:r>
              <a:rPr lang="en-US" sz="3200" i="1" kern="0" dirty="0" err="1" smtClean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Ăn</a:t>
            </a:r>
            <a:r>
              <a:rPr lang="en-US" sz="3200" i="1" kern="0" dirty="0" smtClean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một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quả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trả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cục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vàng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may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túi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ba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gang,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mang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đi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i="1" kern="0" dirty="0" err="1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mà</a:t>
            </a:r>
            <a:r>
              <a:rPr lang="en-US" sz="3200" i="1" kern="0" dirty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i="1" kern="0" dirty="0" err="1" smtClean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đựng</a:t>
            </a:r>
            <a:r>
              <a:rPr lang="en-US" sz="3200" i="1" kern="0" dirty="0" smtClean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”</a:t>
            </a:r>
            <a:endParaRPr lang="vi-VN" sz="3200" kern="0" dirty="0">
              <a:solidFill>
                <a:prstClr val="black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161956" y="1456905"/>
            <a:ext cx="468550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* </a:t>
            </a:r>
            <a:r>
              <a:rPr lang="en-US" sz="3200" b="1" kern="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Câu</a:t>
            </a:r>
            <a:r>
              <a:rPr lang="en-US" sz="32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 </a:t>
            </a:r>
            <a:r>
              <a:rPr lang="en-US" sz="3200" b="1" kern="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nói</a:t>
            </a:r>
            <a:r>
              <a:rPr lang="en-US" sz="32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 </a:t>
            </a:r>
            <a:r>
              <a:rPr lang="en-US" sz="3200" b="1" kern="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của</a:t>
            </a:r>
            <a:r>
              <a:rPr lang="en-US" sz="32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 con </a:t>
            </a:r>
            <a:r>
              <a:rPr lang="en-US" sz="3200" b="1" kern="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cs typeface="Times New Roman"/>
                <a:sym typeface="Times New Roman"/>
              </a:rPr>
              <a:t>chim</a:t>
            </a:r>
            <a:endParaRPr lang="en-US" sz="32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348869" y="3118898"/>
            <a:ext cx="6422928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000000"/>
              </a:buClr>
              <a:buFont typeface="Arial"/>
              <a:buNone/>
            </a:pPr>
            <a:r>
              <a:rPr lang="en-US" sz="3000" kern="0" dirty="0" smtClean="0"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200" b="1" kern="0" dirty="0">
                <a:latin typeface="Times New Roman"/>
                <a:ea typeface="Times New Roman"/>
                <a:cs typeface="Times New Roman"/>
                <a:sym typeface="Times New Roman"/>
              </a:rPr>
              <a:t>Ý </a:t>
            </a:r>
            <a:r>
              <a:rPr lang="en-US" sz="3200" b="1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nghĩa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câu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nói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có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vần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dễ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thuộc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dễ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nhớ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Ngày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nay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câu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ăn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một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quả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trả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cục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vàng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hay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ăn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khế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trả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vàng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cũng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thường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được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nhân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dân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dùng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để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chỉ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một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việc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làm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được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trả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công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hậu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hĩnh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có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kết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quả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tốt</a:t>
            </a:r>
            <a:r>
              <a:rPr lang="en-US" sz="32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200" kern="0" dirty="0" err="1">
                <a:latin typeface="Times New Roman"/>
                <a:ea typeface="Times New Roman"/>
                <a:cs typeface="Times New Roman"/>
                <a:sym typeface="Times New Roman"/>
              </a:rPr>
              <a:t>đẹp</a:t>
            </a:r>
            <a:endParaRPr lang="vi-VN" sz="3000" kern="0" dirty="0"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  <a:sym typeface="Times New Roman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88180" y="1351128"/>
            <a:ext cx="1299887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 Ý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21637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Rounded Rectangle 60"/>
          <p:cNvSpPr/>
          <p:nvPr/>
        </p:nvSpPr>
        <p:spPr>
          <a:xfrm>
            <a:off x="559558" y="450377"/>
            <a:ext cx="11122926" cy="5909480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1037089" y="955257"/>
            <a:ext cx="7123237" cy="728230"/>
            <a:chOff x="383166" y="1481172"/>
            <a:chExt cx="5364330" cy="944640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12" name="Rounded Rectangle 11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3" name="Rounded Rectangle 8"/>
            <p:cNvSpPr txBox="1"/>
            <p:nvPr/>
          </p:nvSpPr>
          <p:spPr>
            <a:xfrm>
              <a:off x="429280" y="1527286"/>
              <a:ext cx="5272102" cy="852411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-US" sz="3600" kern="0" dirty="0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b. </a:t>
              </a:r>
              <a:r>
                <a:rPr lang="en-US" sz="3600" kern="0" dirty="0" err="1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Không</a:t>
              </a:r>
              <a:r>
                <a:rPr lang="en-US" sz="3600" kern="0" dirty="0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gian</a:t>
              </a:r>
              <a:r>
                <a:rPr lang="en-US" sz="3600" kern="0" dirty="0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kì</a:t>
              </a:r>
              <a:r>
                <a:rPr lang="en-US" sz="3600" kern="0" dirty="0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ảo</a:t>
              </a:r>
              <a:r>
                <a:rPr lang="en-US" sz="3600" kern="0" dirty="0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: </a:t>
              </a:r>
              <a:r>
                <a:rPr lang="en-US" sz="3600" kern="0" dirty="0" err="1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đảo</a:t>
              </a:r>
              <a:r>
                <a:rPr lang="en-US" sz="3600" kern="0" dirty="0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 </a:t>
              </a:r>
              <a:r>
                <a:rPr lang="en-US" sz="3600" kern="0" dirty="0" err="1" smtClean="0">
                  <a:solidFill>
                    <a:srgbClr val="FF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vàng</a:t>
              </a:r>
              <a:endParaRPr lang="en-US" sz="3600" kern="0" dirty="0">
                <a:solidFill>
                  <a:srgbClr val="FF0000"/>
                </a:solidFill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" name="Rectangle 13"/>
          <p:cNvSpPr/>
          <p:nvPr/>
        </p:nvSpPr>
        <p:spPr>
          <a:xfrm>
            <a:off x="1088466" y="1961506"/>
            <a:ext cx="5873777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000000"/>
              </a:buClr>
              <a:buFont typeface="Arial"/>
              <a:buNone/>
            </a:pPr>
            <a:r>
              <a:rPr lang="vi-VN" sz="3000" b="1" kern="0" dirty="0">
                <a:latin typeface="Times New Roman"/>
                <a:ea typeface="Times New Roman"/>
                <a:cs typeface="Times New Roman"/>
                <a:sym typeface="Times New Roman"/>
              </a:rPr>
              <a:t>- Đặc điểm:</a:t>
            </a:r>
            <a:r>
              <a:rPr lang="vi-VN" sz="3000" kern="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Một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cái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đảo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toàn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đá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trắng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đá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xanh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đá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đỏ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đá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ngũ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i="1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sắc</a:t>
            </a:r>
            <a:r>
              <a:rPr lang="en-US" sz="3000" i="1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…</a:t>
            </a:r>
            <a:endParaRPr lang="vi-VN" sz="3000" kern="0" dirty="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just">
              <a:buClr>
                <a:srgbClr val="000000"/>
              </a:buClr>
              <a:buFont typeface="Arial"/>
              <a:buNone/>
            </a:pPr>
            <a:r>
              <a:rPr lang="vi-VN" sz="3000" b="1" kern="0" dirty="0">
                <a:latin typeface="Times New Roman"/>
                <a:ea typeface="Times New Roman"/>
                <a:cs typeface="Times New Roman"/>
                <a:sym typeface="Times New Roman"/>
              </a:rPr>
              <a:t>- Vai trò:</a:t>
            </a:r>
            <a:endParaRPr lang="vi-VN" sz="3000" kern="0" dirty="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just">
              <a:buClr>
                <a:srgbClr val="000000"/>
              </a:buClr>
              <a:buFont typeface="Arial"/>
              <a:buNone/>
            </a:pPr>
            <a:r>
              <a:rPr lang="vi-VN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+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Đối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với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người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em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sự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trả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ơn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khi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cho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chim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ăn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khế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</a:p>
          <a:p>
            <a:pPr algn="just">
              <a:buClr>
                <a:srgbClr val="000000"/>
              </a:buClr>
              <a:buFont typeface="Arial"/>
              <a:buNone/>
            </a:pP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+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Đối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với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người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anh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sự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tham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lam,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cơ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hội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để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trở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nên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giàu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3000" kern="0" dirty="0" err="1" smtClean="0">
                <a:latin typeface="Times New Roman"/>
                <a:ea typeface="Times New Roman"/>
                <a:cs typeface="Times New Roman"/>
                <a:sym typeface="Times New Roman"/>
              </a:rPr>
              <a:t>có</a:t>
            </a:r>
            <a:r>
              <a:rPr lang="en-US" sz="3000" kern="0" dirty="0" smtClean="0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lang="en-US" sz="3000" kern="0" dirty="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2696" y="2088900"/>
            <a:ext cx="3805005" cy="28537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2673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-1063778" y="-1394699"/>
            <a:ext cx="13827278" cy="8252699"/>
            <a:chOff x="-1035896" y="-1421250"/>
            <a:chExt cx="13540209" cy="8252699"/>
          </a:xfrm>
        </p:grpSpPr>
        <p:grpSp>
          <p:nvGrpSpPr>
            <p:cNvPr id="16" name="Group 15"/>
            <p:cNvGrpSpPr/>
            <p:nvPr/>
          </p:nvGrpSpPr>
          <p:grpSpPr>
            <a:xfrm>
              <a:off x="-1035896" y="-1421250"/>
              <a:ext cx="13227896" cy="8252699"/>
              <a:chOff x="-1035896" y="-1394698"/>
              <a:chExt cx="13227896" cy="8252699"/>
            </a:xfrm>
          </p:grpSpPr>
          <p:pic>
            <p:nvPicPr>
              <p:cNvPr id="2" name="Picture 1"/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harpenSoften amount="-25000"/>
                        </a14:imgEffect>
                        <a14:imgEffect>
                          <a14:brightnessContrast brigh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0" y="1"/>
                <a:ext cx="12192000" cy="6858000"/>
              </a:xfrm>
              <a:prstGeom prst="rect">
                <a:avLst/>
              </a:prstGeom>
            </p:spPr>
          </p:pic>
          <p:pic>
            <p:nvPicPr>
              <p:cNvPr id="13" name="Picture 12"/>
              <p:cNvPicPr>
                <a:picLocks noChangeAspect="1"/>
              </p:cNvPicPr>
              <p:nvPr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23774" b="72075" l="0" r="94578"/>
                        </a14:imgEffect>
                        <a14:imgEffect>
                          <a14:brightnessContrast bright="-20000" contrast="-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1035896" y="-1394698"/>
                <a:ext cx="6324600" cy="5048250"/>
              </a:xfrm>
              <a:prstGeom prst="rect">
                <a:avLst/>
              </a:prstGeom>
            </p:spPr>
          </p:pic>
        </p:grpSp>
        <p:pic>
          <p:nvPicPr>
            <p:cNvPr id="21" name="Picture 20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53774" l="0" r="100000"/>
                      </a14:imgEffect>
                      <a14:imgEffect>
                        <a14:brightnessContrast bright="-2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300658" y="0"/>
              <a:ext cx="6203655" cy="5048250"/>
            </a:xfrm>
            <a:prstGeom prst="rect">
              <a:avLst/>
            </a:prstGeom>
          </p:spPr>
        </p:pic>
      </p:grpSp>
      <p:pic>
        <p:nvPicPr>
          <p:cNvPr id="23" name="Picture 2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77594">
            <a:off x="759900" y="1731732"/>
            <a:ext cx="1593551" cy="1215832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271" y="459060"/>
            <a:ext cx="1491005" cy="250970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8750" y="1310286"/>
            <a:ext cx="1254310" cy="156359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8750" y="1043804"/>
            <a:ext cx="1245555" cy="2096555"/>
          </a:xfrm>
          <a:prstGeom prst="rect">
            <a:avLst/>
          </a:prstGeom>
        </p:spPr>
      </p:pic>
      <p:pic>
        <p:nvPicPr>
          <p:cNvPr id="1026" name="Picture 2" descr="HÃ¬nh áº£nh cÃ³ liÃªn quan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28795" y="1809065"/>
            <a:ext cx="1738067" cy="1844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2563" y="1092348"/>
            <a:ext cx="1245555" cy="209655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34582" flipH="1">
            <a:off x="12779964" y="52850"/>
            <a:ext cx="1997167" cy="19339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756679" y="818669"/>
            <a:ext cx="1443108" cy="173132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backgroundMark x1="52239" y1="57771" x2="52239" y2="57771"/>
                        <a14:backgroundMark x1="52488" y1="65885" x2="52488" y2="65885"/>
                        <a14:backgroundMark x1="51741" y1="64516" x2="51741" y2="64516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72882" flipH="1">
            <a:off x="-381577" y="2662173"/>
            <a:ext cx="4020153" cy="5252552"/>
          </a:xfrm>
          <a:prstGeom prst="rect">
            <a:avLst/>
          </a:prstGeom>
        </p:spPr>
      </p:pic>
      <p:pic>
        <p:nvPicPr>
          <p:cNvPr id="18" name="Picture 10" descr="C:\Users\ADMIN\Desktop\Tai nguyen thiet ke tro choi\Bảng gỗ\images.jpg"/>
          <p:cNvPicPr>
            <a:picLocks noChangeAspect="1" noChangeArrowheads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0066" y="-18462"/>
            <a:ext cx="3385180" cy="34002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5054140" y="1259196"/>
            <a:ext cx="232627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GIẢI CỨU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LOÀI CHIM</a:t>
            </a:r>
          </a:p>
        </p:txBody>
      </p:sp>
      <p:pic>
        <p:nvPicPr>
          <p:cNvPr id="20" name="Picture 11" descr="C:\Users\ADMIN\Desktop\Tai nguyen thiet ke tro choi\Angry birds epic birds\1505573783630 (2).png">
            <a:hlinkClick r:id="rId20" action="ppaction://hlinksldjump"/>
          </p:cNvPr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7235" y="3491544"/>
            <a:ext cx="1245491" cy="7576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Tiếng Chim Hó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 cstate="print"/>
          <a:stretch>
            <a:fillRect/>
          </a:stretch>
        </p:blipFill>
        <p:spPr>
          <a:xfrm>
            <a:off x="12868375" y="446520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312956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66667E-6 1.48148E-6 L -6.66667E-6 1.48148E-6 C -0.0056 0.00833 -0.01159 0.01643 -0.01706 0.025 C -0.01941 0.02847 -0.02097 0.0331 -0.02331 0.03611 C -0.02527 0.03866 -0.02761 0.03981 -0.02956 0.04167 C -0.04714 0.05949 -0.01693 0.03194 -0.04206 0.05278 C -0.0474 0.05718 -0.05287 0.06111 -0.05769 0.06667 C -0.05925 0.06852 -0.06068 0.0713 -0.06251 0.07222 C -0.06745 0.075 -0.07292 0.07593 -0.078 0.07778 C -0.07956 0.07963 -0.08112 0.08194 -0.08269 0.08333 C -0.08425 0.08472 -0.08594 0.08518 -0.08751 0.08611 C -0.09011 0.08796 -0.09258 0.09005 -0.09519 0.09167 C -0.09675 0.09282 -0.09844 0.09329 -0.10001 0.09444 C -0.10821 0.10093 -0.1043 0.10069 -0.11394 0.10278 C -0.12435 0.10509 -0.14519 0.10833 -0.14519 0.10833 C -0.14831 0.11018 -0.15157 0.11181 -0.15456 0.11389 C -0.15834 0.11643 -0.16172 0.1206 -0.1655 0.12222 C -0.17071 0.12454 -0.17592 0.12407 -0.18126 0.125 C -0.19011 0.13032 -0.18243 0.12639 -0.19675 0.13056 C -0.24297 0.14444 -0.17839 0.12708 -0.23907 0.14167 C -0.24219 0.14259 -0.24519 0.14375 -0.24831 0.14444 C -0.25248 0.1456 -0.25665 0.14653 -0.26081 0.14722 C -0.28881 0.15301 -0.28321 0.15185 -0.30626 0.15556 C -0.30873 0.15741 -0.3112 0.16018 -0.31407 0.16111 C -0.32435 0.16505 -0.36329 0.16667 -0.36407 0.16667 C -0.40066 0.17986 -0.37162 0.1706 -0.46081 0.16667 C -0.47553 0.1662 -0.48998 0.16481 -0.50456 0.16389 C -0.51615 0.16111 -0.52761 0.15903 -0.53907 0.15556 C -0.54206 0.15463 -0.54532 0.15417 -0.54831 0.15278 C -0.55157 0.15139 -0.55469 0.14954 -0.55782 0.14722 C -0.5599 0.14583 -0.56172 0.14259 -0.56407 0.14167 C -0.57227 0.13889 -0.58086 0.13981 -0.58907 0.13611 C -0.60808 0.12778 -0.59727 0.13125 -0.62175 0.12778 C -0.63282 0.11806 -0.62396 0.12454 -0.6405 0.11944 C -0.64271 0.11898 -0.64467 0.11759 -0.64675 0.11667 C -0.64935 0.11574 -0.65196 0.11481 -0.65469 0.11389 C -0.67279 0.10856 -0.65899 0.11366 -0.68112 0.10833 C -0.68386 0.10787 -0.68633 0.10648 -0.68907 0.10556 C -0.69154 0.10278 -0.69389 0.09884 -0.69675 0.09722 C -0.70235 0.09421 -0.70834 0.09398 -0.71407 0.09167 C -0.71771 0.09028 -0.72136 0.08796 -0.72487 0.08611 C -0.7461 0.06366 -0.72409 0.08333 -0.77487 0.08333 C -0.78855 0.08333 -0.80209 0.08032 -0.8155 0.07778 C -0.84362 0.07292 -0.8306 0.07407 -0.84844 0.06944 C -0.85248 0.06852 -0.85678 0.06782 -0.86094 0.06667 C -0.86407 0.06597 -0.86706 0.06481 -0.87032 0.06389 C -0.8737 0.06296 -0.88672 0.05995 -0.8905 0.05833 C -0.9073 0.05162 -0.89636 0.05301 -0.9155 0.04722 C -0.93881 0.04051 -0.93217 0.04468 -0.94675 0.03889 C -0.96915 0.03009 -0.93126 0.04444 -0.96237 0.03056 C -0.96446 0.02963 -0.96667 0.02893 -0.96862 0.02778 C -0.97188 0.02616 -0.97487 0.02361 -0.978 0.02222 C -0.98165 0.02083 -0.98529 0.02037 -0.98894 0.01944 C -0.99362 0.01667 -0.99896 0.0162 -1.003 0.01111 C -1.00456 0.00926 -1.00586 0.00625 -1.00769 0.00556 C -1.01706 0.00255 -1.02644 0.00185 -1.03581 1.48148E-6 C -1.05014 -0.00833 -1.02761 0.00463 -1.04831 -0.00556 C -1.05157 -0.00694 -1.05456 -0.00995 -1.05769 -0.01111 C -1.06277 -0.01273 -1.0681 -0.01296 -1.07331 -0.01389 L -1.08581 -0.01944 C -1.0879 -0.02037 -1.08985 -0.0213 -1.09206 -0.02222 C -1.09467 -0.02315 -1.09727 -0.02361 -1.09988 -0.025 C -1.10248 -0.02639 -1.10495 -0.02894 -1.10769 -0.03056 C -1.11394 -0.03426 -1.11485 -0.03264 -1.12175 -0.03611 C -1.12488 -0.0375 -1.12787 -0.04005 -1.13113 -0.04167 C -1.13529 -0.04352 -1.13946 -0.04468 -1.14363 -0.04722 C -1.14675 -0.04907 -1.14974 -0.05139 -1.153 -0.05278 C -1.15912 -0.05509 -1.1655 -0.05648 -1.17175 -0.05833 C -1.17488 -0.06111 -1.17787 -0.06412 -1.18113 -0.06667 C -1.18646 -0.07083 -1.18633 -0.06782 -1.19206 -0.075 C -1.19376 -0.07708 -1.1948 -0.08125 -1.19675 -0.08333 C -1.19961 -0.08611 -1.20326 -0.08542 -1.20613 -0.08889 C -1.20769 -0.09074 -1.20912 -0.09282 -1.21081 -0.09444 C -1.21394 -0.09722 -1.22032 -0.09884 -1.22331 -0.1 C -1.23321 -0.11319 -1.2254 -0.10509 -1.23738 -0.11111 C -1.2405 -0.1125 -1.24675 -0.11644 -1.24675 -0.11644 " pathEditMode="relative" ptsTypes="AAAAAAAAAAAAAAAAAAAAAAAAAAAA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125E-6 -1.85185E-6 L -3.125E-6 0.00046 L 0.03282 0.03357 C 0.03685 0.0375 0.04453 0.04607 0.04453 0.0463 C 0.0461 0.05023 0.04688 0.05579 0.04922 0.05857 C 0.05196 0.06158 0.0556 0.06111 0.0586 0.0625 C 0.06107 0.06389 0.06328 0.06551 0.06563 0.06667 C 0.06797 0.07107 0.07006 0.0757 0.07266 0.0794 C 0.08607 0.09769 0.08399 0.09213 0.0961 0.1044 C 0.1017 0.10949 0.1069 0.11597 0.1125 0.12107 C 0.11706 0.12431 0.12253 0.12431 0.12657 0.1294 C 0.15742 0.16551 0.12422 0.1294 0.15469 0.1544 C 0.15886 0.15741 0.16224 0.16389 0.16641 0.1669 C 0.17709 0.17408 0.19024 0.17616 0.20157 0.1794 C 0.21732 0.19306 0.20495 0.18449 0.22735 0.1919 C 0.23047 0.19259 0.23334 0.19468 0.23672 0.19607 C 0.24128 0.19769 0.24597 0.19861 0.25065 0.20023 C 0.2586 0.20278 0.26641 0.20579 0.27422 0.20834 C 0.35534 0.20579 0.43672 0.20671 0.51797 0.20023 C 0.5237 0.19954 0.52839 0.19005 0.53438 0.1875 C 0.54349 0.18334 0.55339 0.18449 0.5625 0.1794 C 0.57552 0.17153 0.56706 0.17616 0.58828 0.1669 C 0.60743 0.14607 0.59349 0.15787 0.6211 0.14607 C 0.62657 0.14352 0.6319 0.14051 0.63737 0.1375 C 0.63985 0.13634 0.64206 0.1338 0.64453 0.13334 C 0.65769 0.13079 0.67097 0.13079 0.68438 0.1294 C 0.7168 0.11459 0.66667 0.13681 0.70534 0.12107 C 0.71172 0.11806 0.71784 0.11459 0.72422 0.1125 C 0.72956 0.11042 0.73503 0.10996 0.74063 0.10834 C 0.75547 0.1044 0.75157 0.10533 0.76394 0.10023 C 0.77995 0.08125 0.75964 0.10232 0.78516 0.0875 C 0.78776 0.08611 0.78946 0.08102 0.79219 0.0794 C 0.79584 0.07685 0.8 0.07685 0.80391 0.07523 C 0.80938 0.07269 0.81485 0.06968 0.82032 0.06667 C 0.82422 0.06412 0.82787 0.06042 0.8319 0.05857 C 0.83972 0.05486 0.85547 0.05023 0.85547 0.05023 C 0.89584 0.01412 0.8517 0.04861 0.89519 0.0294 C 0.89792 0.02778 0.89974 0.02269 0.90235 0.02107 C 0.91446 0.01134 0.9194 0.01158 0.93282 0.00857 C 0.93672 0.00556 0.94063 0.00347 0.9444 -1.85185E-6 C 0.95326 -0.0081 0.95651 -0.01481 0.96563 -0.02106 C 0.96862 -0.02291 0.97188 -0.02361 0.975 -0.025 C 0.99323 -0.05764 0.96979 -0.01852 0.99141 -0.0456 C 0.99401 -0.04907 0.99571 -0.05509 0.99831 -0.05833 C 1.00118 -0.0618 1.00456 -0.06435 1.00769 -0.06643 C 1.01615 -0.07315 1.01875 -0.07454 1.02657 -0.07916 C 1.02969 -0.08333 1.03269 -0.08773 1.03594 -0.09143 C 1.03815 -0.09444 1.04063 -0.09699 1.04284 -0.1 C 1.04922 -0.1081 1.05521 -0.11736 1.06159 -0.125 C 1.06628 -0.13055 1.07071 -0.13704 1.07578 -0.14143 C 1.07891 -0.14421 1.08229 -0.14629 1.08516 -0.15 C 1.10222 -0.17153 1.07995 -0.15393 1.10157 -0.18727 C 1.10391 -0.1912 1.10782 -0.19004 1.11094 -0.19143 C 1.12149 -0.21991 1.10782 -0.18611 1.12735 -0.22083 C 1.15404 -0.26829 1.1099 -0.20254 1.1461 -0.25393 C 1.14896 -0.26435 1.15131 -0.2743 1.15547 -0.2831 C 1.1724 -0.31944 1.15196 -0.26875 1.16953 -0.31227 C 1.1711 -0.31643 1.17279 -0.3206 1.17422 -0.32477 C 1.17591 -0.33032 1.17683 -0.33657 1.17891 -0.34143 C 1.18073 -0.34606 1.1836 -0.34977 1.18594 -0.35393 C 1.18894 -0.37014 1.19128 -0.38472 1.19766 -0.39977 L 1.20469 -0.41643 C 1.21055 -0.44768 1.20261 -0.40903 1.21172 -0.44143 C 1.21276 -0.44514 1.21263 -0.45023 1.21407 -0.45393 C 1.21589 -0.45879 1.2211 -0.46643 1.2211 -0.4662 " pathEditMode="relative" rAng="0" ptsTypes="AAAAAAAAAAAAAAAAA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055" y="-12894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18182" numSld="8">
                <p:cTn id="8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919" y="3220295"/>
            <a:ext cx="1370239" cy="1357106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0871" y="2582672"/>
            <a:ext cx="1154388" cy="19431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2608" y="484210"/>
            <a:ext cx="2537923" cy="202758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0523" y="346259"/>
            <a:ext cx="1154388" cy="19431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384879" y="972698"/>
            <a:ext cx="1770743" cy="1688134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2085" y="324722"/>
            <a:ext cx="1154388" cy="1943100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4917" y1="87282" x2="64917" y2="87282"/>
                        <a14:foregroundMark x1="34254" y1="24439" x2="35912" y2="32170"/>
                        <a14:foregroundMark x1="61050" y1="95012" x2="61050" y2="95012"/>
                        <a14:foregroundMark x1="63260" y1="79551" x2="48343" y2="77057"/>
                        <a14:foregroundMark x1="70718" y1="88279" x2="37845" y2="80798"/>
                        <a14:foregroundMark x1="51657" y1="96259" x2="43923" y2="88030"/>
                        <a14:foregroundMark x1="64365" y1="95511" x2="64365" y2="95511"/>
                        <a14:foregroundMark x1="35912" y1="26185" x2="40884" y2="336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88030" flipV="1">
            <a:off x="9177971" y="859799"/>
            <a:ext cx="1208740" cy="1261964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9434" y="378183"/>
            <a:ext cx="1072006" cy="1804432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28169" y1="18679" x2="13078" y2="19362"/>
                        <a14:foregroundMark x1="20523" y1="13440" x2="3018" y2="2072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204217" flipH="1">
            <a:off x="4203645" y="3217586"/>
            <a:ext cx="1367942" cy="1351446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101" y="2557753"/>
            <a:ext cx="1154388" cy="1943100"/>
          </a:xfrm>
          <a:prstGeom prst="rect">
            <a:avLst/>
          </a:prstGeom>
        </p:spPr>
      </p:pic>
      <p:sp>
        <p:nvSpPr>
          <p:cNvPr id="4" name="Oval 3">
            <a:hlinkClick r:id="rId16" action="ppaction://hlinksldjump"/>
          </p:cNvPr>
          <p:cNvSpPr/>
          <p:nvPr/>
        </p:nvSpPr>
        <p:spPr>
          <a:xfrm>
            <a:off x="3013504" y="57775"/>
            <a:ext cx="560522" cy="533894"/>
          </a:xfrm>
          <a:prstGeom prst="ellipse">
            <a:avLst/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>
            <a:hlinkClick r:id="rId17" action="ppaction://hlinksldjump"/>
          </p:cNvPr>
          <p:cNvSpPr/>
          <p:nvPr/>
        </p:nvSpPr>
        <p:spPr>
          <a:xfrm>
            <a:off x="6531524" y="73158"/>
            <a:ext cx="560522" cy="533894"/>
          </a:xfrm>
          <a:prstGeom prst="ellipse">
            <a:avLst/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57" name="Oval 56">
            <a:hlinkClick r:id="rId18" action="ppaction://hlinksldjump"/>
          </p:cNvPr>
          <p:cNvSpPr/>
          <p:nvPr/>
        </p:nvSpPr>
        <p:spPr>
          <a:xfrm>
            <a:off x="9682314" y="130776"/>
            <a:ext cx="560522" cy="533894"/>
          </a:xfrm>
          <a:prstGeom prst="ellipse">
            <a:avLst/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>
            <a:hlinkClick r:id="rId19" action="ppaction://hlinksldjump"/>
          </p:cNvPr>
          <p:cNvSpPr/>
          <p:nvPr/>
        </p:nvSpPr>
        <p:spPr>
          <a:xfrm>
            <a:off x="4663534" y="2406084"/>
            <a:ext cx="560522" cy="533894"/>
          </a:xfrm>
          <a:prstGeom prst="ellipse">
            <a:avLst/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>
            <a:hlinkClick r:id="rId20" action="ppaction://hlinksldjump"/>
          </p:cNvPr>
          <p:cNvSpPr/>
          <p:nvPr/>
        </p:nvSpPr>
        <p:spPr>
          <a:xfrm>
            <a:off x="7923614" y="2406084"/>
            <a:ext cx="560522" cy="533894"/>
          </a:xfrm>
          <a:prstGeom prst="ellipse">
            <a:avLst/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8" name="Tieng vo t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 cstate="print"/>
          <a:stretch>
            <a:fillRect/>
          </a:stretch>
        </p:blipFill>
        <p:spPr>
          <a:xfrm>
            <a:off x="-1258367" y="-1635549"/>
            <a:ext cx="609600" cy="609600"/>
          </a:xfrm>
          <a:prstGeom prst="rect">
            <a:avLst/>
          </a:prstGeom>
        </p:spPr>
      </p:pic>
      <p:pic>
        <p:nvPicPr>
          <p:cNvPr id="19" name="Tieng vo t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 cstate="print"/>
          <a:stretch>
            <a:fillRect/>
          </a:stretch>
        </p:blipFill>
        <p:spPr>
          <a:xfrm>
            <a:off x="5371033" y="-2378499"/>
            <a:ext cx="609600" cy="609600"/>
          </a:xfrm>
          <a:prstGeom prst="rect">
            <a:avLst/>
          </a:prstGeom>
        </p:spPr>
      </p:pic>
      <p:pic>
        <p:nvPicPr>
          <p:cNvPr id="20" name="Tieng vo t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 cstate="print"/>
          <a:stretch>
            <a:fillRect/>
          </a:stretch>
        </p:blipFill>
        <p:spPr>
          <a:xfrm>
            <a:off x="5523433" y="-2226099"/>
            <a:ext cx="609600" cy="609600"/>
          </a:xfrm>
          <a:prstGeom prst="rect">
            <a:avLst/>
          </a:prstGeom>
        </p:spPr>
      </p:pic>
      <p:pic>
        <p:nvPicPr>
          <p:cNvPr id="21" name="Tieng vo t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 cstate="print"/>
          <a:stretch>
            <a:fillRect/>
          </a:stretch>
        </p:blipFill>
        <p:spPr>
          <a:xfrm>
            <a:off x="5675833" y="-2073699"/>
            <a:ext cx="609600" cy="609600"/>
          </a:xfrm>
          <a:prstGeom prst="rect">
            <a:avLst/>
          </a:prstGeom>
        </p:spPr>
      </p:pic>
      <p:pic>
        <p:nvPicPr>
          <p:cNvPr id="22" name="Tieng vo t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 cstate="print"/>
          <a:stretch>
            <a:fillRect/>
          </a:stretch>
        </p:blipFill>
        <p:spPr>
          <a:xfrm>
            <a:off x="5828233" y="-1921299"/>
            <a:ext cx="609600" cy="609600"/>
          </a:xfrm>
          <a:prstGeom prst="rect">
            <a:avLst/>
          </a:prstGeom>
        </p:spPr>
      </p:pic>
      <p:pic>
        <p:nvPicPr>
          <p:cNvPr id="23" name="Tieng vo t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 cstate="print"/>
          <a:stretch>
            <a:fillRect/>
          </a:stretch>
        </p:blipFill>
        <p:spPr>
          <a:xfrm>
            <a:off x="5980633" y="-176889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07593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5042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2.59259E-6 L -0.31237 -0.78241 " pathEditMode="relative" rAng="0" ptsTypes="AA">
                                      <p:cBhvr>
                                        <p:cTn id="46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25" y="-39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5042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1.48148E-6 L -0.31406 -0.72338 " pathEditMode="relative" rAng="0" ptsTypes="AA">
                                      <p:cBhvr>
                                        <p:cTn id="58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03" y="-361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8" dur="5042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59259E-6 L 0.17995 -0.69467 " pathEditMode="relative" rAng="0" ptsTypes="AA">
                                      <p:cBhvr>
                                        <p:cTn id="76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97" y="-3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5042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8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11111E-6 L 0.22279 -0.41319 " pathEditMode="relative" rAng="0" ptsTypes="AA">
                                      <p:cBhvr>
                                        <p:cTn id="94" dur="3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33" y="-206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4" dur="5042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2.59259E-6 L 0.17722 -0.67037 " pathEditMode="relative" rAng="0" ptsTypes="AA">
                                      <p:cBhvr>
                                        <p:cTn id="112" dur="3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54" y="-335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11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" fill="hold">
                      <p:stCondLst>
                        <p:cond delay="0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125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6" fill="hold">
                      <p:stCondLst>
                        <p:cond delay="0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131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" fill="hold">
                      <p:stCondLst>
                        <p:cond delay="0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audio>
              <p:cMediaNode vol="31818">
                <p:cTn id="1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audio>
              <p:cMediaNode vol="31818">
                <p:cTn id="1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audio>
              <p:cMediaNode vol="31818">
                <p:cTn id="1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31818">
                <p:cTn id="1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31818">
                <p:cTn id="1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31818">
                <p:cTn id="1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4" grpId="0" animBg="1"/>
      <p:bldP spid="56" grpId="0" animBg="1"/>
      <p:bldP spid="57" grpId="0" animBg="1"/>
      <p:bldP spid="68" grpId="0" animBg="1"/>
      <p:bldP spid="6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7598" y="362"/>
            <a:ext cx="9098704" cy="48231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3979076"/>
            <a:ext cx="5943600" cy="31506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479964" y="934856"/>
            <a:ext cx="786514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Truyện “Cây khế” thuộc thể loại truyện:</a:t>
            </a:r>
          </a:p>
          <a:p>
            <a:pPr lvl="0">
              <a:defRPr/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Truyện 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đồng thoại		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/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Truyện 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cổ tích</a:t>
            </a:r>
          </a:p>
          <a:p>
            <a:pPr lvl="0">
              <a:defRPr/>
            </a:pP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Truyện truyền thuyết		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/>
            </a:pP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Truyện ngắn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075531" y="5079160"/>
            <a:ext cx="419333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9" name="Picture 2" descr="C:\Users\ADMIN\Desktop\Tai nguyen thiet ke tro choi\Bảng gỗ\Picture1 (2).png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5106" y="5915869"/>
            <a:ext cx="1846894" cy="7851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986720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36761" y="-1"/>
            <a:ext cx="4206241" cy="328480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0"/>
            <a:ext cx="3236762" cy="68580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36761" y="3284803"/>
            <a:ext cx="4206241" cy="3573197"/>
          </a:xfrm>
          <a:prstGeom prst="rect">
            <a:avLst/>
          </a:prstGeom>
        </p:spPr>
      </p:pic>
      <p:pic>
        <p:nvPicPr>
          <p:cNvPr id="1026" name="Picture 2" descr="Tranh truyện dân gian Việt Nam - Thạch Sanh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3002" y="0"/>
            <a:ext cx="4748998" cy="3284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43002" y="3284803"/>
            <a:ext cx="4748998" cy="3573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246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7598" y="362"/>
            <a:ext cx="9098704" cy="6364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7620" y="5450774"/>
            <a:ext cx="3158837" cy="1678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607627" y="1220514"/>
            <a:ext cx="743691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khế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514350" lvl="0" indent="-514350">
              <a:buAutoNum type="alphaUcPeriod"/>
              <a:defRPr/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		</a:t>
            </a:r>
            <a:endParaRPr lang="en-US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/>
            </a:pP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</a:p>
          <a:p>
            <a:pPr lvl="0">
              <a:defRPr/>
            </a:pP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		</a:t>
            </a:r>
            <a:endParaRPr lang="en-US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/>
            </a:pP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73655" y="5779810"/>
            <a:ext cx="419333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D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10" name="Picture 2" descr="C:\Users\ADMIN\Desktop\Tai nguyen thiet ke tro choi\Bảng gỗ\Picture1 (2)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5106" y="5915869"/>
            <a:ext cx="1846894" cy="7851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638138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7598" y="361"/>
            <a:ext cx="9098704" cy="54622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992" y="5023262"/>
            <a:ext cx="3705102" cy="2106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457946" y="1182231"/>
            <a:ext cx="7476009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Con vật kì ảo xuất hiện trong truyện là:</a:t>
            </a:r>
          </a:p>
          <a:p>
            <a:pPr lvl="0">
              <a:defRPr/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rắn				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/>
            </a:pP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Con chim thần</a:t>
            </a:r>
          </a:p>
          <a:p>
            <a:pPr lvl="0">
              <a:defRPr/>
            </a:pP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Con mèo				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/>
            </a:pP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Con chó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099282" y="5625425"/>
            <a:ext cx="419333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" name="Picture 2" descr="C:\Users\ADMIN\Desktop\Tai nguyen thiet ke tro choi\Bảng gỗ\Picture1 (2).png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5106" y="5915869"/>
            <a:ext cx="1846894" cy="7851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557301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7598" y="362"/>
            <a:ext cx="9098704" cy="48231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4286992"/>
            <a:ext cx="5943600" cy="28427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581611" y="866405"/>
            <a:ext cx="718117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vi-V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Không gian kì ảo trong truyện là:</a:t>
            </a:r>
          </a:p>
          <a:p>
            <a:pPr marL="514350" lvl="0" indent="-514350">
              <a:buAutoNum type="alphaUcPeriod"/>
              <a:defRPr/>
            </a:pPr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Hòn 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đảo vàng			</a:t>
            </a:r>
            <a:endParaRPr lang="en-US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/>
            </a:pPr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Thuỷ cung</a:t>
            </a:r>
          </a:p>
          <a:p>
            <a:pPr lvl="0">
              <a:defRPr/>
            </a:pP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Thiên đường			</a:t>
            </a:r>
            <a:endParaRPr lang="en-US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/>
            </a:pPr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Khu rừng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930732" y="5150410"/>
            <a:ext cx="433813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10" name="Picture 2" descr="C:\Users\ADMIN\Desktop\Tai nguyen thiet ke tro choi\Bảng gỗ\Picture1 (2).png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5106" y="5915869"/>
            <a:ext cx="1846894" cy="7851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9933402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545" y="-185985"/>
            <a:ext cx="11914909" cy="48231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3979076"/>
            <a:ext cx="5943600" cy="31506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133601" y="788753"/>
            <a:ext cx="856691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Ý nghĩa của các yếu tố kì ảo trong truyện:</a:t>
            </a:r>
          </a:p>
          <a:p>
            <a:pPr lvl="0">
              <a:defRPr/>
            </a:pP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Giúp cho câu chuyện trở nên hấp dẫn và lôi cuốn</a:t>
            </a:r>
          </a:p>
          <a:p>
            <a:pPr lvl="0">
              <a:defRPr/>
            </a:pP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Mong muốn ban thưởng cho nhân vật tốt, trừng phạt nhân vật xấu</a:t>
            </a:r>
          </a:p>
          <a:p>
            <a:pPr lvl="0">
              <a:defRPr/>
            </a:pP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Màu sắc thần bí, huyền diệu</a:t>
            </a:r>
            <a:r>
              <a:rPr lang="vi-VN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defRPr/>
            </a:pP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Cả 3 đáp án trên.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999330" y="5039700"/>
            <a:ext cx="41933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D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10" name="Picture 2" descr="C:\Users\ADMIN\Desktop\Tai nguyen thiet ke tro choi\Bảng gỗ\Picture1 (2).png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5106" y="5915869"/>
            <a:ext cx="1846894" cy="7851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3618996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727" y="1880121"/>
            <a:ext cx="4397494" cy="5223164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00275" y="571500"/>
            <a:ext cx="86153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4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endParaRPr lang="en-US" sz="4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Google Shape;10266;p69"/>
          <p:cNvSpPr txBox="1"/>
          <p:nvPr/>
        </p:nvSpPr>
        <p:spPr>
          <a:xfrm>
            <a:off x="5763491" y="3216728"/>
            <a:ext cx="6170902" cy="4131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just" defTabSz="1219170">
              <a:lnSpc>
                <a:spcPct val="115000"/>
              </a:lnSpc>
              <a:spcAft>
                <a:spcPts val="2133"/>
              </a:spcAft>
              <a:buClr>
                <a:srgbClr val="000000"/>
              </a:buClr>
            </a:pPr>
            <a:r>
              <a:rPr lang="vi-VN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Luật </a:t>
            </a:r>
            <a:r>
              <a:rPr lang="vi-VN" sz="2800" b="1" kern="0" dirty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chơi: </a:t>
            </a:r>
            <a:r>
              <a:rPr lang="vi-VN" sz="2800" kern="0" dirty="0">
                <a:solidFill>
                  <a:srgbClr val="000000"/>
                </a:solidFill>
                <a:latin typeface="Times New Roman" panose="02020603050405020304" pitchFamily="18" charset="0"/>
                <a:ea typeface="Paytone One"/>
                <a:cs typeface="Times New Roman" panose="02020603050405020304" pitchFamily="18" charset="0"/>
                <a:sym typeface="Paytone One"/>
              </a:rPr>
              <a:t>mỗi nhóm sẽ có 3 thành viên, lần lượt từng người viết tên các truyện cổ tích, nhóm nào kể chính xác và nhiều nhất sẽ chiến thắng.</a:t>
            </a:r>
          </a:p>
          <a:p>
            <a:pPr algn="just" defTabSz="1219170">
              <a:lnSpc>
                <a:spcPct val="115000"/>
              </a:lnSpc>
              <a:spcAft>
                <a:spcPts val="2133"/>
              </a:spcAft>
              <a:buClr>
                <a:srgbClr val="000000"/>
              </a:buClr>
            </a:pP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Paytone One"/>
              <a:cs typeface="Times New Roman" panose="02020603050405020304" pitchFamily="18" charset="0"/>
              <a:sym typeface="Paytone One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5583382" y="1977103"/>
            <a:ext cx="5929745" cy="1084752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4" name="Đồng hồ đếm ngược 2 phút có tiến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7615" y="0"/>
            <a:ext cx="2684700" cy="151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899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5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26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2" grpId="0"/>
      <p:bldP spid="7" grpId="0"/>
      <p:bldP spid="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4096"/>
          </a:xfrm>
          <a:prstGeom prst="rect">
            <a:avLst/>
          </a:prstGeom>
        </p:spPr>
      </p:pic>
      <p:sp>
        <p:nvSpPr>
          <p:cNvPr id="4" name="Cloud Callout 3"/>
          <p:cNvSpPr/>
          <p:nvPr/>
        </p:nvSpPr>
        <p:spPr>
          <a:xfrm>
            <a:off x="450376" y="3780430"/>
            <a:ext cx="6182436" cy="3275463"/>
          </a:xfrm>
          <a:prstGeom prst="cloudCallou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0376" y="4462817"/>
            <a:ext cx="6760389" cy="3122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3873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988081" y="345335"/>
            <a:ext cx="2109999" cy="1699441"/>
          </a:xfrm>
          <a:prstGeom prst="rect">
            <a:avLst/>
          </a:prstGeom>
        </p:spPr>
      </p:pic>
      <p:pic>
        <p:nvPicPr>
          <p:cNvPr id="2" name="Picture 2"/>
          <p:cNvPicPr>
            <a:picLocks noChangeAspect="1"/>
          </p:cNvPicPr>
          <p:nvPr/>
        </p:nvPicPr>
        <p:blipFill>
          <a:blip r:embed="rId16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455492" y="810209"/>
            <a:ext cx="9062797" cy="5089291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 r="65282" b="55776"/>
          <a:stretch>
            <a:fillRect/>
          </a:stretch>
        </p:blipFill>
        <p:spPr>
          <a:xfrm rot="1952768">
            <a:off x="1821081" y="2529395"/>
            <a:ext cx="443999" cy="542951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 l="36722" t="34915"/>
          <a:stretch>
            <a:fillRect/>
          </a:stretch>
        </p:blipFill>
        <p:spPr>
          <a:xfrm rot="-275319">
            <a:off x="9710726" y="3535480"/>
            <a:ext cx="497159" cy="490901"/>
          </a:xfrm>
          <a:prstGeom prst="rect">
            <a:avLst/>
          </a:prstGeom>
        </p:spPr>
      </p:pic>
      <p:pic>
        <p:nvPicPr>
          <p:cNvPr id="14" name="Picture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218219" y="4368467"/>
            <a:ext cx="2538707" cy="2743200"/>
          </a:xfrm>
          <a:prstGeom prst="rect">
            <a:avLst/>
          </a:prstGeom>
        </p:spPr>
      </p:pic>
      <p:pic>
        <p:nvPicPr>
          <p:cNvPr id="15" name="Picture 7"/>
          <p:cNvPicPr>
            <a:picLocks noChangeAspect="1"/>
          </p:cNvPicPr>
          <p:nvPr/>
        </p:nvPicPr>
        <p:blipFill>
          <a:blip r:embed="rId22"/>
          <a:srcRect/>
          <a:stretch>
            <a:fillRect/>
          </a:stretch>
        </p:blipFill>
        <p:spPr>
          <a:xfrm>
            <a:off x="9450045" y="450240"/>
            <a:ext cx="1553359" cy="1819454"/>
          </a:xfrm>
          <a:prstGeom prst="rect">
            <a:avLst/>
          </a:prstGeom>
        </p:spPr>
      </p:pic>
      <p:pic>
        <p:nvPicPr>
          <p:cNvPr id="17" name="Picture 9"/>
          <p:cNvPicPr>
            <a:picLocks noChangeAspect="1"/>
          </p:cNvPicPr>
          <p:nvPr/>
        </p:nvPicPr>
        <p:blipFill>
          <a:blip r:embed="rId23"/>
          <a:srcRect/>
          <a:stretch>
            <a:fillRect/>
          </a:stretch>
        </p:blipFill>
        <p:spPr>
          <a:xfrm>
            <a:off x="9842589" y="4622576"/>
            <a:ext cx="2670759" cy="274275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2880031" y="1317979"/>
            <a:ext cx="6811855" cy="2674344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1504701" y="2757756"/>
            <a:ext cx="8852270" cy="22038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39350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Rounded Rectangle 60"/>
          <p:cNvSpPr/>
          <p:nvPr/>
        </p:nvSpPr>
        <p:spPr>
          <a:xfrm>
            <a:off x="559558" y="450377"/>
            <a:ext cx="11122926" cy="5909480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63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rcRect/>
          <a:stretch>
            <a:fillRect/>
          </a:stretch>
        </p:blipFill>
        <p:spPr>
          <a:xfrm>
            <a:off x="10522423" y="4836392"/>
            <a:ext cx="1258324" cy="188513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4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294235" y="554302"/>
            <a:ext cx="6502065" cy="1715156"/>
          </a:xfrm>
          <a:prstGeom prst="rect">
            <a:avLst/>
          </a:prstGeom>
        </p:spPr>
      </p:pic>
      <p:sp>
        <p:nvSpPr>
          <p:cNvPr id="65" name="Google Shape;195;p6"/>
          <p:cNvSpPr txBox="1"/>
          <p:nvPr/>
        </p:nvSpPr>
        <p:spPr>
          <a:xfrm>
            <a:off x="3774477" y="2511338"/>
            <a:ext cx="6866939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GV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gọi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phân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vai</a:t>
            </a:r>
            <a:endParaRPr lang="en-US" sz="3200" kern="0" dirty="0" smtClean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diễn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cảm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lưu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loát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ngắt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nghỉ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đúng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;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chú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ý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lời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đối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thoại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của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các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nhân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vật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.</a:t>
            </a:r>
            <a:endParaRPr sz="32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2818330" y="1839228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a. </a:t>
            </a:r>
            <a:r>
              <a:rPr lang="en-US" altLang="en-US" sz="3200" b="1" i="1" kern="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Đọc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grpSp>
        <p:nvGrpSpPr>
          <p:cNvPr id="67" name="Group 66"/>
          <p:cNvGrpSpPr/>
          <p:nvPr/>
        </p:nvGrpSpPr>
        <p:grpSpPr>
          <a:xfrm>
            <a:off x="702110" y="2373383"/>
            <a:ext cx="2756848" cy="3442996"/>
            <a:chOff x="3290888" y="0"/>
            <a:chExt cx="5610226" cy="6780213"/>
          </a:xfrm>
        </p:grpSpPr>
        <p:sp>
          <p:nvSpPr>
            <p:cNvPr id="68" name="Freeform 5"/>
            <p:cNvSpPr>
              <a:spLocks/>
            </p:cNvSpPr>
            <p:nvPr/>
          </p:nvSpPr>
          <p:spPr bwMode="auto">
            <a:xfrm>
              <a:off x="5497513" y="1550988"/>
              <a:ext cx="282575" cy="103188"/>
            </a:xfrm>
            <a:custGeom>
              <a:avLst/>
              <a:gdLst>
                <a:gd name="T0" fmla="*/ 178 w 178"/>
                <a:gd name="T1" fmla="*/ 65 h 65"/>
                <a:gd name="T2" fmla="*/ 121 w 178"/>
                <a:gd name="T3" fmla="*/ 47 h 65"/>
                <a:gd name="T4" fmla="*/ 0 w 178"/>
                <a:gd name="T5" fmla="*/ 49 h 65"/>
                <a:gd name="T6" fmla="*/ 8 w 178"/>
                <a:gd name="T7" fmla="*/ 25 h 65"/>
                <a:gd name="T8" fmla="*/ 8 w 178"/>
                <a:gd name="T9" fmla="*/ 25 h 65"/>
                <a:gd name="T10" fmla="*/ 83 w 178"/>
                <a:gd name="T11" fmla="*/ 12 h 65"/>
                <a:gd name="T12" fmla="*/ 160 w 178"/>
                <a:gd name="T13" fmla="*/ 0 h 65"/>
                <a:gd name="T14" fmla="*/ 160 w 178"/>
                <a:gd name="T15" fmla="*/ 0 h 65"/>
                <a:gd name="T16" fmla="*/ 170 w 178"/>
                <a:gd name="T17" fmla="*/ 31 h 65"/>
                <a:gd name="T18" fmla="*/ 178 w 178"/>
                <a:gd name="T19" fmla="*/ 65 h 65"/>
                <a:gd name="T20" fmla="*/ 178 w 178"/>
                <a:gd name="T2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65">
                  <a:moveTo>
                    <a:pt x="178" y="65"/>
                  </a:moveTo>
                  <a:lnTo>
                    <a:pt x="121" y="47"/>
                  </a:lnTo>
                  <a:lnTo>
                    <a:pt x="0" y="4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3" y="12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70" y="31"/>
                  </a:lnTo>
                  <a:lnTo>
                    <a:pt x="178" y="65"/>
                  </a:lnTo>
                  <a:lnTo>
                    <a:pt x="178" y="65"/>
                  </a:lnTo>
                  <a:close/>
                </a:path>
              </a:pathLst>
            </a:custGeom>
            <a:solidFill>
              <a:srgbClr val="59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69" name="Freeform 6"/>
            <p:cNvSpPr>
              <a:spLocks/>
            </p:cNvSpPr>
            <p:nvPr/>
          </p:nvSpPr>
          <p:spPr bwMode="auto">
            <a:xfrm>
              <a:off x="6731001" y="3003550"/>
              <a:ext cx="2009775" cy="2432050"/>
            </a:xfrm>
            <a:custGeom>
              <a:avLst/>
              <a:gdLst>
                <a:gd name="T0" fmla="*/ 807 w 1266"/>
                <a:gd name="T1" fmla="*/ 0 h 1532"/>
                <a:gd name="T2" fmla="*/ 1266 w 1266"/>
                <a:gd name="T3" fmla="*/ 413 h 1532"/>
                <a:gd name="T4" fmla="*/ 619 w 1266"/>
                <a:gd name="T5" fmla="*/ 1532 h 1532"/>
                <a:gd name="T6" fmla="*/ 0 w 1266"/>
                <a:gd name="T7" fmla="*/ 1188 h 1532"/>
                <a:gd name="T8" fmla="*/ 807 w 1266"/>
                <a:gd name="T9" fmla="*/ 0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6" h="1532">
                  <a:moveTo>
                    <a:pt x="807" y="0"/>
                  </a:moveTo>
                  <a:lnTo>
                    <a:pt x="1266" y="413"/>
                  </a:lnTo>
                  <a:lnTo>
                    <a:pt x="619" y="1532"/>
                  </a:lnTo>
                  <a:lnTo>
                    <a:pt x="0" y="1188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6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0" name="Freeform 7"/>
            <p:cNvSpPr>
              <a:spLocks/>
            </p:cNvSpPr>
            <p:nvPr/>
          </p:nvSpPr>
          <p:spPr bwMode="auto">
            <a:xfrm>
              <a:off x="5018088" y="3032125"/>
              <a:ext cx="1609725" cy="1741488"/>
            </a:xfrm>
            <a:custGeom>
              <a:avLst/>
              <a:gdLst>
                <a:gd name="T0" fmla="*/ 31 w 1014"/>
                <a:gd name="T1" fmla="*/ 43 h 1097"/>
                <a:gd name="T2" fmla="*/ 39 w 1014"/>
                <a:gd name="T3" fmla="*/ 22 h 1097"/>
                <a:gd name="T4" fmla="*/ 49 w 1014"/>
                <a:gd name="T5" fmla="*/ 6 h 1097"/>
                <a:gd name="T6" fmla="*/ 59 w 1014"/>
                <a:gd name="T7" fmla="*/ 2 h 1097"/>
                <a:gd name="T8" fmla="*/ 71 w 1014"/>
                <a:gd name="T9" fmla="*/ 2 h 1097"/>
                <a:gd name="T10" fmla="*/ 87 w 1014"/>
                <a:gd name="T11" fmla="*/ 12 h 1097"/>
                <a:gd name="T12" fmla="*/ 97 w 1014"/>
                <a:gd name="T13" fmla="*/ 22 h 1097"/>
                <a:gd name="T14" fmla="*/ 126 w 1014"/>
                <a:gd name="T15" fmla="*/ 63 h 1097"/>
                <a:gd name="T16" fmla="*/ 308 w 1014"/>
                <a:gd name="T17" fmla="*/ 352 h 1097"/>
                <a:gd name="T18" fmla="*/ 449 w 1014"/>
                <a:gd name="T19" fmla="*/ 567 h 1097"/>
                <a:gd name="T20" fmla="*/ 508 w 1014"/>
                <a:gd name="T21" fmla="*/ 652 h 1097"/>
                <a:gd name="T22" fmla="*/ 553 w 1014"/>
                <a:gd name="T23" fmla="*/ 704 h 1097"/>
                <a:gd name="T24" fmla="*/ 573 w 1014"/>
                <a:gd name="T25" fmla="*/ 722 h 1097"/>
                <a:gd name="T26" fmla="*/ 631 w 1014"/>
                <a:gd name="T27" fmla="*/ 759 h 1097"/>
                <a:gd name="T28" fmla="*/ 741 w 1014"/>
                <a:gd name="T29" fmla="*/ 818 h 1097"/>
                <a:gd name="T30" fmla="*/ 894 w 1014"/>
                <a:gd name="T31" fmla="*/ 890 h 1097"/>
                <a:gd name="T32" fmla="*/ 1014 w 1014"/>
                <a:gd name="T33" fmla="*/ 943 h 1097"/>
                <a:gd name="T34" fmla="*/ 945 w 1014"/>
                <a:gd name="T35" fmla="*/ 1097 h 1097"/>
                <a:gd name="T36" fmla="*/ 723 w 1014"/>
                <a:gd name="T37" fmla="*/ 996 h 1097"/>
                <a:gd name="T38" fmla="*/ 579 w 1014"/>
                <a:gd name="T39" fmla="*/ 925 h 1097"/>
                <a:gd name="T40" fmla="*/ 439 w 1014"/>
                <a:gd name="T41" fmla="*/ 846 h 1097"/>
                <a:gd name="T42" fmla="*/ 340 w 1014"/>
                <a:gd name="T43" fmla="*/ 779 h 1097"/>
                <a:gd name="T44" fmla="*/ 279 w 1014"/>
                <a:gd name="T45" fmla="*/ 731 h 1097"/>
                <a:gd name="T46" fmla="*/ 221 w 1014"/>
                <a:gd name="T47" fmla="*/ 678 h 1097"/>
                <a:gd name="T48" fmla="*/ 168 w 1014"/>
                <a:gd name="T49" fmla="*/ 621 h 1097"/>
                <a:gd name="T50" fmla="*/ 122 w 1014"/>
                <a:gd name="T51" fmla="*/ 557 h 1097"/>
                <a:gd name="T52" fmla="*/ 81 w 1014"/>
                <a:gd name="T53" fmla="*/ 490 h 1097"/>
                <a:gd name="T54" fmla="*/ 45 w 1014"/>
                <a:gd name="T55" fmla="*/ 415 h 1097"/>
                <a:gd name="T56" fmla="*/ 17 w 1014"/>
                <a:gd name="T57" fmla="*/ 336 h 1097"/>
                <a:gd name="T58" fmla="*/ 8 w 1014"/>
                <a:gd name="T59" fmla="*/ 293 h 1097"/>
                <a:gd name="T60" fmla="*/ 0 w 1014"/>
                <a:gd name="T61" fmla="*/ 247 h 1097"/>
                <a:gd name="T62" fmla="*/ 0 w 1014"/>
                <a:gd name="T63" fmla="*/ 202 h 1097"/>
                <a:gd name="T64" fmla="*/ 10 w 1014"/>
                <a:gd name="T65" fmla="*/ 122 h 1097"/>
                <a:gd name="T66" fmla="*/ 25 w 1014"/>
                <a:gd name="T67" fmla="*/ 65 h 1097"/>
                <a:gd name="T68" fmla="*/ 31 w 1014"/>
                <a:gd name="T69" fmla="*/ 43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14" h="1097">
                  <a:moveTo>
                    <a:pt x="31" y="43"/>
                  </a:moveTo>
                  <a:lnTo>
                    <a:pt x="31" y="43"/>
                  </a:lnTo>
                  <a:lnTo>
                    <a:pt x="35" y="32"/>
                  </a:lnTo>
                  <a:lnTo>
                    <a:pt x="39" y="22"/>
                  </a:lnTo>
                  <a:lnTo>
                    <a:pt x="45" y="12"/>
                  </a:lnTo>
                  <a:lnTo>
                    <a:pt x="49" y="6"/>
                  </a:lnTo>
                  <a:lnTo>
                    <a:pt x="53" y="4"/>
                  </a:lnTo>
                  <a:lnTo>
                    <a:pt x="59" y="2"/>
                  </a:lnTo>
                  <a:lnTo>
                    <a:pt x="65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7" y="12"/>
                  </a:lnTo>
                  <a:lnTo>
                    <a:pt x="97" y="22"/>
                  </a:lnTo>
                  <a:lnTo>
                    <a:pt x="97" y="22"/>
                  </a:lnTo>
                  <a:lnTo>
                    <a:pt x="108" y="37"/>
                  </a:lnTo>
                  <a:lnTo>
                    <a:pt x="126" y="63"/>
                  </a:lnTo>
                  <a:lnTo>
                    <a:pt x="176" y="140"/>
                  </a:lnTo>
                  <a:lnTo>
                    <a:pt x="308" y="352"/>
                  </a:lnTo>
                  <a:lnTo>
                    <a:pt x="379" y="465"/>
                  </a:lnTo>
                  <a:lnTo>
                    <a:pt x="449" y="567"/>
                  </a:lnTo>
                  <a:lnTo>
                    <a:pt x="480" y="613"/>
                  </a:lnTo>
                  <a:lnTo>
                    <a:pt x="508" y="652"/>
                  </a:lnTo>
                  <a:lnTo>
                    <a:pt x="532" y="682"/>
                  </a:lnTo>
                  <a:lnTo>
                    <a:pt x="553" y="704"/>
                  </a:lnTo>
                  <a:lnTo>
                    <a:pt x="553" y="704"/>
                  </a:lnTo>
                  <a:lnTo>
                    <a:pt x="573" y="722"/>
                  </a:lnTo>
                  <a:lnTo>
                    <a:pt x="601" y="739"/>
                  </a:lnTo>
                  <a:lnTo>
                    <a:pt x="631" y="759"/>
                  </a:lnTo>
                  <a:lnTo>
                    <a:pt x="666" y="777"/>
                  </a:lnTo>
                  <a:lnTo>
                    <a:pt x="741" y="818"/>
                  </a:lnTo>
                  <a:lnTo>
                    <a:pt x="820" y="856"/>
                  </a:lnTo>
                  <a:lnTo>
                    <a:pt x="894" y="890"/>
                  </a:lnTo>
                  <a:lnTo>
                    <a:pt x="957" y="917"/>
                  </a:lnTo>
                  <a:lnTo>
                    <a:pt x="1014" y="943"/>
                  </a:lnTo>
                  <a:lnTo>
                    <a:pt x="945" y="1097"/>
                  </a:lnTo>
                  <a:lnTo>
                    <a:pt x="945" y="1097"/>
                  </a:lnTo>
                  <a:lnTo>
                    <a:pt x="799" y="1030"/>
                  </a:lnTo>
                  <a:lnTo>
                    <a:pt x="723" y="996"/>
                  </a:lnTo>
                  <a:lnTo>
                    <a:pt x="650" y="961"/>
                  </a:lnTo>
                  <a:lnTo>
                    <a:pt x="579" y="925"/>
                  </a:lnTo>
                  <a:lnTo>
                    <a:pt x="508" y="888"/>
                  </a:lnTo>
                  <a:lnTo>
                    <a:pt x="439" y="846"/>
                  </a:lnTo>
                  <a:lnTo>
                    <a:pt x="371" y="803"/>
                  </a:lnTo>
                  <a:lnTo>
                    <a:pt x="340" y="779"/>
                  </a:lnTo>
                  <a:lnTo>
                    <a:pt x="308" y="755"/>
                  </a:lnTo>
                  <a:lnTo>
                    <a:pt x="279" y="731"/>
                  </a:lnTo>
                  <a:lnTo>
                    <a:pt x="249" y="704"/>
                  </a:lnTo>
                  <a:lnTo>
                    <a:pt x="221" y="678"/>
                  </a:lnTo>
                  <a:lnTo>
                    <a:pt x="193" y="650"/>
                  </a:lnTo>
                  <a:lnTo>
                    <a:pt x="168" y="621"/>
                  </a:lnTo>
                  <a:lnTo>
                    <a:pt x="144" y="589"/>
                  </a:lnTo>
                  <a:lnTo>
                    <a:pt x="122" y="557"/>
                  </a:lnTo>
                  <a:lnTo>
                    <a:pt x="101" y="524"/>
                  </a:lnTo>
                  <a:lnTo>
                    <a:pt x="81" y="490"/>
                  </a:lnTo>
                  <a:lnTo>
                    <a:pt x="63" y="453"/>
                  </a:lnTo>
                  <a:lnTo>
                    <a:pt x="45" y="415"/>
                  </a:lnTo>
                  <a:lnTo>
                    <a:pt x="31" y="376"/>
                  </a:lnTo>
                  <a:lnTo>
                    <a:pt x="17" y="336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" y="269"/>
                  </a:lnTo>
                  <a:lnTo>
                    <a:pt x="0" y="247"/>
                  </a:lnTo>
                  <a:lnTo>
                    <a:pt x="0" y="223"/>
                  </a:lnTo>
                  <a:lnTo>
                    <a:pt x="0" y="202"/>
                  </a:lnTo>
                  <a:lnTo>
                    <a:pt x="4" y="160"/>
                  </a:lnTo>
                  <a:lnTo>
                    <a:pt x="10" y="122"/>
                  </a:lnTo>
                  <a:lnTo>
                    <a:pt x="17" y="91"/>
                  </a:lnTo>
                  <a:lnTo>
                    <a:pt x="25" y="65"/>
                  </a:lnTo>
                  <a:lnTo>
                    <a:pt x="31" y="43"/>
                  </a:lnTo>
                  <a:lnTo>
                    <a:pt x="31" y="43"/>
                  </a:lnTo>
                  <a:close/>
                </a:path>
              </a:pathLst>
            </a:custGeom>
            <a:solidFill>
              <a:srgbClr val="FB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1" name="Freeform 8"/>
            <p:cNvSpPr>
              <a:spLocks/>
            </p:cNvSpPr>
            <p:nvPr/>
          </p:nvSpPr>
          <p:spPr bwMode="auto">
            <a:xfrm>
              <a:off x="4732338" y="3000375"/>
              <a:ext cx="1082675" cy="1349375"/>
            </a:xfrm>
            <a:custGeom>
              <a:avLst/>
              <a:gdLst>
                <a:gd name="T0" fmla="*/ 41 w 682"/>
                <a:gd name="T1" fmla="*/ 105 h 850"/>
                <a:gd name="T2" fmla="*/ 41 w 682"/>
                <a:gd name="T3" fmla="*/ 105 h 850"/>
                <a:gd name="T4" fmla="*/ 49 w 682"/>
                <a:gd name="T5" fmla="*/ 95 h 850"/>
                <a:gd name="T6" fmla="*/ 59 w 682"/>
                <a:gd name="T7" fmla="*/ 85 h 850"/>
                <a:gd name="T8" fmla="*/ 83 w 682"/>
                <a:gd name="T9" fmla="*/ 67 h 850"/>
                <a:gd name="T10" fmla="*/ 110 w 682"/>
                <a:gd name="T11" fmla="*/ 50 h 850"/>
                <a:gd name="T12" fmla="*/ 140 w 682"/>
                <a:gd name="T13" fmla="*/ 32 h 850"/>
                <a:gd name="T14" fmla="*/ 172 w 682"/>
                <a:gd name="T15" fmla="*/ 18 h 850"/>
                <a:gd name="T16" fmla="*/ 199 w 682"/>
                <a:gd name="T17" fmla="*/ 8 h 850"/>
                <a:gd name="T18" fmla="*/ 225 w 682"/>
                <a:gd name="T19" fmla="*/ 2 h 850"/>
                <a:gd name="T20" fmla="*/ 235 w 682"/>
                <a:gd name="T21" fmla="*/ 0 h 850"/>
                <a:gd name="T22" fmla="*/ 243 w 682"/>
                <a:gd name="T23" fmla="*/ 0 h 850"/>
                <a:gd name="T24" fmla="*/ 243 w 682"/>
                <a:gd name="T25" fmla="*/ 0 h 850"/>
                <a:gd name="T26" fmla="*/ 253 w 682"/>
                <a:gd name="T27" fmla="*/ 4 h 850"/>
                <a:gd name="T28" fmla="*/ 265 w 682"/>
                <a:gd name="T29" fmla="*/ 10 h 850"/>
                <a:gd name="T30" fmla="*/ 277 w 682"/>
                <a:gd name="T31" fmla="*/ 18 h 850"/>
                <a:gd name="T32" fmla="*/ 290 w 682"/>
                <a:gd name="T33" fmla="*/ 30 h 850"/>
                <a:gd name="T34" fmla="*/ 318 w 682"/>
                <a:gd name="T35" fmla="*/ 57 h 850"/>
                <a:gd name="T36" fmla="*/ 346 w 682"/>
                <a:gd name="T37" fmla="*/ 95 h 850"/>
                <a:gd name="T38" fmla="*/ 377 w 682"/>
                <a:gd name="T39" fmla="*/ 139 h 850"/>
                <a:gd name="T40" fmla="*/ 409 w 682"/>
                <a:gd name="T41" fmla="*/ 188 h 850"/>
                <a:gd name="T42" fmla="*/ 443 w 682"/>
                <a:gd name="T43" fmla="*/ 239 h 850"/>
                <a:gd name="T44" fmla="*/ 474 w 682"/>
                <a:gd name="T45" fmla="*/ 295 h 850"/>
                <a:gd name="T46" fmla="*/ 538 w 682"/>
                <a:gd name="T47" fmla="*/ 407 h 850"/>
                <a:gd name="T48" fmla="*/ 597 w 682"/>
                <a:gd name="T49" fmla="*/ 514 h 850"/>
                <a:gd name="T50" fmla="*/ 646 w 682"/>
                <a:gd name="T51" fmla="*/ 603 h 850"/>
                <a:gd name="T52" fmla="*/ 666 w 682"/>
                <a:gd name="T53" fmla="*/ 639 h 850"/>
                <a:gd name="T54" fmla="*/ 682 w 682"/>
                <a:gd name="T55" fmla="*/ 664 h 850"/>
                <a:gd name="T56" fmla="*/ 682 w 682"/>
                <a:gd name="T57" fmla="*/ 664 h 850"/>
                <a:gd name="T58" fmla="*/ 650 w 682"/>
                <a:gd name="T59" fmla="*/ 692 h 850"/>
                <a:gd name="T60" fmla="*/ 571 w 682"/>
                <a:gd name="T61" fmla="*/ 753 h 850"/>
                <a:gd name="T62" fmla="*/ 528 w 682"/>
                <a:gd name="T63" fmla="*/ 787 h 850"/>
                <a:gd name="T64" fmla="*/ 486 w 682"/>
                <a:gd name="T65" fmla="*/ 817 h 850"/>
                <a:gd name="T66" fmla="*/ 451 w 682"/>
                <a:gd name="T67" fmla="*/ 840 h 850"/>
                <a:gd name="T68" fmla="*/ 437 w 682"/>
                <a:gd name="T69" fmla="*/ 846 h 850"/>
                <a:gd name="T70" fmla="*/ 427 w 682"/>
                <a:gd name="T71" fmla="*/ 850 h 850"/>
                <a:gd name="T72" fmla="*/ 427 w 682"/>
                <a:gd name="T73" fmla="*/ 850 h 850"/>
                <a:gd name="T74" fmla="*/ 423 w 682"/>
                <a:gd name="T75" fmla="*/ 850 h 850"/>
                <a:gd name="T76" fmla="*/ 415 w 682"/>
                <a:gd name="T77" fmla="*/ 844 h 850"/>
                <a:gd name="T78" fmla="*/ 395 w 682"/>
                <a:gd name="T79" fmla="*/ 827 h 850"/>
                <a:gd name="T80" fmla="*/ 368 w 682"/>
                <a:gd name="T81" fmla="*/ 797 h 850"/>
                <a:gd name="T82" fmla="*/ 336 w 682"/>
                <a:gd name="T83" fmla="*/ 757 h 850"/>
                <a:gd name="T84" fmla="*/ 300 w 682"/>
                <a:gd name="T85" fmla="*/ 710 h 850"/>
                <a:gd name="T86" fmla="*/ 263 w 682"/>
                <a:gd name="T87" fmla="*/ 655 h 850"/>
                <a:gd name="T88" fmla="*/ 223 w 682"/>
                <a:gd name="T89" fmla="*/ 597 h 850"/>
                <a:gd name="T90" fmla="*/ 184 w 682"/>
                <a:gd name="T91" fmla="*/ 536 h 850"/>
                <a:gd name="T92" fmla="*/ 144 w 682"/>
                <a:gd name="T93" fmla="*/ 475 h 850"/>
                <a:gd name="T94" fmla="*/ 108 w 682"/>
                <a:gd name="T95" fmla="*/ 415 h 850"/>
                <a:gd name="T96" fmla="*/ 75 w 682"/>
                <a:gd name="T97" fmla="*/ 356 h 850"/>
                <a:gd name="T98" fmla="*/ 45 w 682"/>
                <a:gd name="T99" fmla="*/ 303 h 850"/>
                <a:gd name="T100" fmla="*/ 23 w 682"/>
                <a:gd name="T101" fmla="*/ 255 h 850"/>
                <a:gd name="T102" fmla="*/ 8 w 682"/>
                <a:gd name="T103" fmla="*/ 216 h 850"/>
                <a:gd name="T104" fmla="*/ 2 w 682"/>
                <a:gd name="T105" fmla="*/ 200 h 850"/>
                <a:gd name="T106" fmla="*/ 0 w 682"/>
                <a:gd name="T107" fmla="*/ 186 h 850"/>
                <a:gd name="T108" fmla="*/ 0 w 682"/>
                <a:gd name="T109" fmla="*/ 176 h 850"/>
                <a:gd name="T110" fmla="*/ 2 w 682"/>
                <a:gd name="T111" fmla="*/ 168 h 850"/>
                <a:gd name="T112" fmla="*/ 2 w 682"/>
                <a:gd name="T113" fmla="*/ 168 h 850"/>
                <a:gd name="T114" fmla="*/ 41 w 682"/>
                <a:gd name="T115" fmla="*/ 105 h 850"/>
                <a:gd name="T116" fmla="*/ 41 w 682"/>
                <a:gd name="T117" fmla="*/ 105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2" h="850">
                  <a:moveTo>
                    <a:pt x="41" y="105"/>
                  </a:moveTo>
                  <a:lnTo>
                    <a:pt x="41" y="105"/>
                  </a:lnTo>
                  <a:lnTo>
                    <a:pt x="49" y="95"/>
                  </a:lnTo>
                  <a:lnTo>
                    <a:pt x="59" y="85"/>
                  </a:lnTo>
                  <a:lnTo>
                    <a:pt x="83" y="67"/>
                  </a:lnTo>
                  <a:lnTo>
                    <a:pt x="110" y="50"/>
                  </a:lnTo>
                  <a:lnTo>
                    <a:pt x="140" y="32"/>
                  </a:lnTo>
                  <a:lnTo>
                    <a:pt x="172" y="18"/>
                  </a:lnTo>
                  <a:lnTo>
                    <a:pt x="199" y="8"/>
                  </a:lnTo>
                  <a:lnTo>
                    <a:pt x="225" y="2"/>
                  </a:lnTo>
                  <a:lnTo>
                    <a:pt x="235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53" y="4"/>
                  </a:lnTo>
                  <a:lnTo>
                    <a:pt x="265" y="10"/>
                  </a:lnTo>
                  <a:lnTo>
                    <a:pt x="277" y="18"/>
                  </a:lnTo>
                  <a:lnTo>
                    <a:pt x="290" y="30"/>
                  </a:lnTo>
                  <a:lnTo>
                    <a:pt x="318" y="57"/>
                  </a:lnTo>
                  <a:lnTo>
                    <a:pt x="346" y="95"/>
                  </a:lnTo>
                  <a:lnTo>
                    <a:pt x="377" y="139"/>
                  </a:lnTo>
                  <a:lnTo>
                    <a:pt x="409" y="188"/>
                  </a:lnTo>
                  <a:lnTo>
                    <a:pt x="443" y="239"/>
                  </a:lnTo>
                  <a:lnTo>
                    <a:pt x="474" y="295"/>
                  </a:lnTo>
                  <a:lnTo>
                    <a:pt x="538" y="407"/>
                  </a:lnTo>
                  <a:lnTo>
                    <a:pt x="597" y="514"/>
                  </a:lnTo>
                  <a:lnTo>
                    <a:pt x="646" y="603"/>
                  </a:lnTo>
                  <a:lnTo>
                    <a:pt x="666" y="639"/>
                  </a:lnTo>
                  <a:lnTo>
                    <a:pt x="682" y="664"/>
                  </a:lnTo>
                  <a:lnTo>
                    <a:pt x="682" y="664"/>
                  </a:lnTo>
                  <a:lnTo>
                    <a:pt x="650" y="692"/>
                  </a:lnTo>
                  <a:lnTo>
                    <a:pt x="571" y="753"/>
                  </a:lnTo>
                  <a:lnTo>
                    <a:pt x="528" y="787"/>
                  </a:lnTo>
                  <a:lnTo>
                    <a:pt x="486" y="817"/>
                  </a:lnTo>
                  <a:lnTo>
                    <a:pt x="451" y="840"/>
                  </a:lnTo>
                  <a:lnTo>
                    <a:pt x="437" y="846"/>
                  </a:lnTo>
                  <a:lnTo>
                    <a:pt x="427" y="850"/>
                  </a:lnTo>
                  <a:lnTo>
                    <a:pt x="427" y="850"/>
                  </a:lnTo>
                  <a:lnTo>
                    <a:pt x="423" y="850"/>
                  </a:lnTo>
                  <a:lnTo>
                    <a:pt x="415" y="844"/>
                  </a:lnTo>
                  <a:lnTo>
                    <a:pt x="395" y="827"/>
                  </a:lnTo>
                  <a:lnTo>
                    <a:pt x="368" y="797"/>
                  </a:lnTo>
                  <a:lnTo>
                    <a:pt x="336" y="757"/>
                  </a:lnTo>
                  <a:lnTo>
                    <a:pt x="300" y="710"/>
                  </a:lnTo>
                  <a:lnTo>
                    <a:pt x="263" y="655"/>
                  </a:lnTo>
                  <a:lnTo>
                    <a:pt x="223" y="597"/>
                  </a:lnTo>
                  <a:lnTo>
                    <a:pt x="184" y="536"/>
                  </a:lnTo>
                  <a:lnTo>
                    <a:pt x="144" y="475"/>
                  </a:lnTo>
                  <a:lnTo>
                    <a:pt x="108" y="415"/>
                  </a:lnTo>
                  <a:lnTo>
                    <a:pt x="75" y="356"/>
                  </a:lnTo>
                  <a:lnTo>
                    <a:pt x="45" y="303"/>
                  </a:lnTo>
                  <a:lnTo>
                    <a:pt x="23" y="255"/>
                  </a:lnTo>
                  <a:lnTo>
                    <a:pt x="8" y="216"/>
                  </a:lnTo>
                  <a:lnTo>
                    <a:pt x="2" y="200"/>
                  </a:lnTo>
                  <a:lnTo>
                    <a:pt x="0" y="186"/>
                  </a:lnTo>
                  <a:lnTo>
                    <a:pt x="0" y="17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41" y="105"/>
                  </a:lnTo>
                  <a:lnTo>
                    <a:pt x="41" y="105"/>
                  </a:lnTo>
                  <a:close/>
                </a:path>
              </a:pathLst>
            </a:custGeom>
            <a:solidFill>
              <a:srgbClr val="FC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2" name="Freeform 9"/>
            <p:cNvSpPr>
              <a:spLocks/>
            </p:cNvSpPr>
            <p:nvPr/>
          </p:nvSpPr>
          <p:spPr bwMode="auto">
            <a:xfrm>
              <a:off x="5199063" y="3475038"/>
              <a:ext cx="384175" cy="874713"/>
            </a:xfrm>
            <a:custGeom>
              <a:avLst/>
              <a:gdLst>
                <a:gd name="T0" fmla="*/ 242 w 242"/>
                <a:gd name="T1" fmla="*/ 484 h 551"/>
                <a:gd name="T2" fmla="*/ 242 w 242"/>
                <a:gd name="T3" fmla="*/ 484 h 551"/>
                <a:gd name="T4" fmla="*/ 208 w 242"/>
                <a:gd name="T5" fmla="*/ 508 h 551"/>
                <a:gd name="T6" fmla="*/ 176 w 242"/>
                <a:gd name="T7" fmla="*/ 530 h 551"/>
                <a:gd name="T8" fmla="*/ 151 w 242"/>
                <a:gd name="T9" fmla="*/ 543 h 551"/>
                <a:gd name="T10" fmla="*/ 141 w 242"/>
                <a:gd name="T11" fmla="*/ 549 h 551"/>
                <a:gd name="T12" fmla="*/ 133 w 242"/>
                <a:gd name="T13" fmla="*/ 551 h 551"/>
                <a:gd name="T14" fmla="*/ 133 w 242"/>
                <a:gd name="T15" fmla="*/ 551 h 551"/>
                <a:gd name="T16" fmla="*/ 129 w 242"/>
                <a:gd name="T17" fmla="*/ 551 h 551"/>
                <a:gd name="T18" fmla="*/ 121 w 242"/>
                <a:gd name="T19" fmla="*/ 547 h 551"/>
                <a:gd name="T20" fmla="*/ 103 w 242"/>
                <a:gd name="T21" fmla="*/ 530 h 551"/>
                <a:gd name="T22" fmla="*/ 78 w 242"/>
                <a:gd name="T23" fmla="*/ 502 h 551"/>
                <a:gd name="T24" fmla="*/ 50 w 242"/>
                <a:gd name="T25" fmla="*/ 466 h 551"/>
                <a:gd name="T26" fmla="*/ 50 w 242"/>
                <a:gd name="T27" fmla="*/ 466 h 551"/>
                <a:gd name="T28" fmla="*/ 42 w 242"/>
                <a:gd name="T29" fmla="*/ 381 h 551"/>
                <a:gd name="T30" fmla="*/ 24 w 242"/>
                <a:gd name="T31" fmla="*/ 221 h 551"/>
                <a:gd name="T32" fmla="*/ 0 w 242"/>
                <a:gd name="T33" fmla="*/ 0 h 551"/>
                <a:gd name="T34" fmla="*/ 0 w 242"/>
                <a:gd name="T35" fmla="*/ 0 h 551"/>
                <a:gd name="T36" fmla="*/ 2 w 242"/>
                <a:gd name="T37" fmla="*/ 27 h 551"/>
                <a:gd name="T38" fmla="*/ 6 w 242"/>
                <a:gd name="T39" fmla="*/ 57 h 551"/>
                <a:gd name="T40" fmla="*/ 12 w 242"/>
                <a:gd name="T41" fmla="*/ 95 h 551"/>
                <a:gd name="T42" fmla="*/ 22 w 242"/>
                <a:gd name="T43" fmla="*/ 138 h 551"/>
                <a:gd name="T44" fmla="*/ 34 w 242"/>
                <a:gd name="T45" fmla="*/ 186 h 551"/>
                <a:gd name="T46" fmla="*/ 52 w 242"/>
                <a:gd name="T47" fmla="*/ 231 h 551"/>
                <a:gd name="T48" fmla="*/ 62 w 242"/>
                <a:gd name="T49" fmla="*/ 255 h 551"/>
                <a:gd name="T50" fmla="*/ 74 w 242"/>
                <a:gd name="T51" fmla="*/ 276 h 551"/>
                <a:gd name="T52" fmla="*/ 74 w 242"/>
                <a:gd name="T53" fmla="*/ 276 h 551"/>
                <a:gd name="T54" fmla="*/ 89 w 242"/>
                <a:gd name="T55" fmla="*/ 304 h 551"/>
                <a:gd name="T56" fmla="*/ 109 w 242"/>
                <a:gd name="T57" fmla="*/ 332 h 551"/>
                <a:gd name="T58" fmla="*/ 129 w 242"/>
                <a:gd name="T59" fmla="*/ 358 h 551"/>
                <a:gd name="T60" fmla="*/ 151 w 242"/>
                <a:gd name="T61" fmla="*/ 385 h 551"/>
                <a:gd name="T62" fmla="*/ 198 w 242"/>
                <a:gd name="T63" fmla="*/ 439 h 551"/>
                <a:gd name="T64" fmla="*/ 242 w 242"/>
                <a:gd name="T65" fmla="*/ 484 h 551"/>
                <a:gd name="T66" fmla="*/ 242 w 242"/>
                <a:gd name="T67" fmla="*/ 484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2" h="551">
                  <a:moveTo>
                    <a:pt x="242" y="484"/>
                  </a:moveTo>
                  <a:lnTo>
                    <a:pt x="242" y="484"/>
                  </a:lnTo>
                  <a:lnTo>
                    <a:pt x="208" y="508"/>
                  </a:lnTo>
                  <a:lnTo>
                    <a:pt x="176" y="530"/>
                  </a:lnTo>
                  <a:lnTo>
                    <a:pt x="151" y="543"/>
                  </a:lnTo>
                  <a:lnTo>
                    <a:pt x="141" y="549"/>
                  </a:lnTo>
                  <a:lnTo>
                    <a:pt x="133" y="551"/>
                  </a:lnTo>
                  <a:lnTo>
                    <a:pt x="133" y="551"/>
                  </a:lnTo>
                  <a:lnTo>
                    <a:pt x="129" y="551"/>
                  </a:lnTo>
                  <a:lnTo>
                    <a:pt x="121" y="547"/>
                  </a:lnTo>
                  <a:lnTo>
                    <a:pt x="103" y="530"/>
                  </a:lnTo>
                  <a:lnTo>
                    <a:pt x="78" y="502"/>
                  </a:lnTo>
                  <a:lnTo>
                    <a:pt x="50" y="466"/>
                  </a:lnTo>
                  <a:lnTo>
                    <a:pt x="50" y="466"/>
                  </a:lnTo>
                  <a:lnTo>
                    <a:pt x="42" y="381"/>
                  </a:lnTo>
                  <a:lnTo>
                    <a:pt x="24" y="22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6" y="57"/>
                  </a:lnTo>
                  <a:lnTo>
                    <a:pt x="12" y="95"/>
                  </a:lnTo>
                  <a:lnTo>
                    <a:pt x="22" y="138"/>
                  </a:lnTo>
                  <a:lnTo>
                    <a:pt x="34" y="186"/>
                  </a:lnTo>
                  <a:lnTo>
                    <a:pt x="52" y="231"/>
                  </a:lnTo>
                  <a:lnTo>
                    <a:pt x="62" y="255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89" y="304"/>
                  </a:lnTo>
                  <a:lnTo>
                    <a:pt x="109" y="332"/>
                  </a:lnTo>
                  <a:lnTo>
                    <a:pt x="129" y="358"/>
                  </a:lnTo>
                  <a:lnTo>
                    <a:pt x="151" y="385"/>
                  </a:lnTo>
                  <a:lnTo>
                    <a:pt x="198" y="439"/>
                  </a:lnTo>
                  <a:lnTo>
                    <a:pt x="242" y="484"/>
                  </a:lnTo>
                  <a:lnTo>
                    <a:pt x="242" y="484"/>
                  </a:lnTo>
                  <a:close/>
                </a:path>
              </a:pathLst>
            </a:custGeom>
            <a:solidFill>
              <a:srgbClr val="E2A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3" name="Freeform 10"/>
            <p:cNvSpPr>
              <a:spLocks/>
            </p:cNvSpPr>
            <p:nvPr/>
          </p:nvSpPr>
          <p:spPr bwMode="auto">
            <a:xfrm>
              <a:off x="3686176" y="2916238"/>
              <a:ext cx="1755775" cy="3260725"/>
            </a:xfrm>
            <a:custGeom>
              <a:avLst/>
              <a:gdLst>
                <a:gd name="T0" fmla="*/ 570 w 1106"/>
                <a:gd name="T1" fmla="*/ 16 h 2054"/>
                <a:gd name="T2" fmla="*/ 516 w 1106"/>
                <a:gd name="T3" fmla="*/ 2 h 2054"/>
                <a:gd name="T4" fmla="*/ 473 w 1106"/>
                <a:gd name="T5" fmla="*/ 4 h 2054"/>
                <a:gd name="T6" fmla="*/ 437 w 1106"/>
                <a:gd name="T7" fmla="*/ 21 h 2054"/>
                <a:gd name="T8" fmla="*/ 421 w 1106"/>
                <a:gd name="T9" fmla="*/ 33 h 2054"/>
                <a:gd name="T10" fmla="*/ 362 w 1106"/>
                <a:gd name="T11" fmla="*/ 29 h 2054"/>
                <a:gd name="T12" fmla="*/ 251 w 1106"/>
                <a:gd name="T13" fmla="*/ 55 h 2054"/>
                <a:gd name="T14" fmla="*/ 129 w 1106"/>
                <a:gd name="T15" fmla="*/ 95 h 2054"/>
                <a:gd name="T16" fmla="*/ 71 w 1106"/>
                <a:gd name="T17" fmla="*/ 124 h 2054"/>
                <a:gd name="T18" fmla="*/ 48 w 1106"/>
                <a:gd name="T19" fmla="*/ 162 h 2054"/>
                <a:gd name="T20" fmla="*/ 10 w 1106"/>
                <a:gd name="T21" fmla="*/ 275 h 2054"/>
                <a:gd name="T22" fmla="*/ 0 w 1106"/>
                <a:gd name="T23" fmla="*/ 407 h 2054"/>
                <a:gd name="T24" fmla="*/ 14 w 1106"/>
                <a:gd name="T25" fmla="*/ 553 h 2054"/>
                <a:gd name="T26" fmla="*/ 54 w 1106"/>
                <a:gd name="T27" fmla="*/ 767 h 2054"/>
                <a:gd name="T28" fmla="*/ 143 w 1106"/>
                <a:gd name="T29" fmla="*/ 1093 h 2054"/>
                <a:gd name="T30" fmla="*/ 228 w 1106"/>
                <a:gd name="T31" fmla="*/ 1398 h 2054"/>
                <a:gd name="T32" fmla="*/ 259 w 1106"/>
                <a:gd name="T33" fmla="*/ 1566 h 2054"/>
                <a:gd name="T34" fmla="*/ 263 w 1106"/>
                <a:gd name="T35" fmla="*/ 1635 h 2054"/>
                <a:gd name="T36" fmla="*/ 277 w 1106"/>
                <a:gd name="T37" fmla="*/ 1872 h 2054"/>
                <a:gd name="T38" fmla="*/ 295 w 1106"/>
                <a:gd name="T39" fmla="*/ 1977 h 2054"/>
                <a:gd name="T40" fmla="*/ 321 w 1106"/>
                <a:gd name="T41" fmla="*/ 2044 h 2054"/>
                <a:gd name="T42" fmla="*/ 336 w 1106"/>
                <a:gd name="T43" fmla="*/ 2054 h 2054"/>
                <a:gd name="T44" fmla="*/ 354 w 1106"/>
                <a:gd name="T45" fmla="*/ 2044 h 2054"/>
                <a:gd name="T46" fmla="*/ 368 w 1106"/>
                <a:gd name="T47" fmla="*/ 2026 h 2054"/>
                <a:gd name="T48" fmla="*/ 414 w 1106"/>
                <a:gd name="T49" fmla="*/ 1983 h 2054"/>
                <a:gd name="T50" fmla="*/ 473 w 1106"/>
                <a:gd name="T51" fmla="*/ 1939 h 2054"/>
                <a:gd name="T52" fmla="*/ 502 w 1106"/>
                <a:gd name="T53" fmla="*/ 1908 h 2054"/>
                <a:gd name="T54" fmla="*/ 518 w 1106"/>
                <a:gd name="T55" fmla="*/ 1862 h 2054"/>
                <a:gd name="T56" fmla="*/ 544 w 1106"/>
                <a:gd name="T57" fmla="*/ 1779 h 2054"/>
                <a:gd name="T58" fmla="*/ 574 w 1106"/>
                <a:gd name="T59" fmla="*/ 1736 h 2054"/>
                <a:gd name="T60" fmla="*/ 621 w 1106"/>
                <a:gd name="T61" fmla="*/ 1698 h 2054"/>
                <a:gd name="T62" fmla="*/ 783 w 1106"/>
                <a:gd name="T63" fmla="*/ 1609 h 2054"/>
                <a:gd name="T64" fmla="*/ 1106 w 1106"/>
                <a:gd name="T65" fmla="*/ 1445 h 2054"/>
                <a:gd name="T66" fmla="*/ 1076 w 1106"/>
                <a:gd name="T67" fmla="*/ 1360 h 2054"/>
                <a:gd name="T68" fmla="*/ 1042 w 1106"/>
                <a:gd name="T69" fmla="*/ 1228 h 2054"/>
                <a:gd name="T70" fmla="*/ 1013 w 1106"/>
                <a:gd name="T71" fmla="*/ 994 h 2054"/>
                <a:gd name="T72" fmla="*/ 1001 w 1106"/>
                <a:gd name="T73" fmla="*/ 717 h 2054"/>
                <a:gd name="T74" fmla="*/ 995 w 1106"/>
                <a:gd name="T75" fmla="*/ 387 h 2054"/>
                <a:gd name="T76" fmla="*/ 977 w 1106"/>
                <a:gd name="T77" fmla="*/ 227 h 2054"/>
                <a:gd name="T78" fmla="*/ 955 w 1106"/>
                <a:gd name="T79" fmla="*/ 156 h 2054"/>
                <a:gd name="T80" fmla="*/ 942 w 1106"/>
                <a:gd name="T81" fmla="*/ 112 h 2054"/>
                <a:gd name="T82" fmla="*/ 924 w 1106"/>
                <a:gd name="T83" fmla="*/ 75 h 2054"/>
                <a:gd name="T84" fmla="*/ 894 w 1106"/>
                <a:gd name="T85" fmla="*/ 49 h 2054"/>
                <a:gd name="T86" fmla="*/ 843 w 1106"/>
                <a:gd name="T87" fmla="*/ 27 h 2054"/>
                <a:gd name="T88" fmla="*/ 791 w 1106"/>
                <a:gd name="T89" fmla="*/ 18 h 2054"/>
                <a:gd name="T90" fmla="*/ 702 w 1106"/>
                <a:gd name="T91" fmla="*/ 20 h 2054"/>
                <a:gd name="T92" fmla="*/ 603 w 1106"/>
                <a:gd name="T93" fmla="*/ 20 h 2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6" h="2054">
                  <a:moveTo>
                    <a:pt x="580" y="16"/>
                  </a:moveTo>
                  <a:lnTo>
                    <a:pt x="580" y="16"/>
                  </a:lnTo>
                  <a:lnTo>
                    <a:pt x="570" y="16"/>
                  </a:lnTo>
                  <a:lnTo>
                    <a:pt x="554" y="12"/>
                  </a:lnTo>
                  <a:lnTo>
                    <a:pt x="536" y="8"/>
                  </a:lnTo>
                  <a:lnTo>
                    <a:pt x="516" y="2"/>
                  </a:lnTo>
                  <a:lnTo>
                    <a:pt x="495" y="0"/>
                  </a:lnTo>
                  <a:lnTo>
                    <a:pt x="485" y="2"/>
                  </a:lnTo>
                  <a:lnTo>
                    <a:pt x="473" y="4"/>
                  </a:lnTo>
                  <a:lnTo>
                    <a:pt x="461" y="8"/>
                  </a:lnTo>
                  <a:lnTo>
                    <a:pt x="449" y="14"/>
                  </a:lnTo>
                  <a:lnTo>
                    <a:pt x="437" y="21"/>
                  </a:lnTo>
                  <a:lnTo>
                    <a:pt x="427" y="31"/>
                  </a:lnTo>
                  <a:lnTo>
                    <a:pt x="427" y="31"/>
                  </a:lnTo>
                  <a:lnTo>
                    <a:pt x="421" y="33"/>
                  </a:lnTo>
                  <a:lnTo>
                    <a:pt x="414" y="33"/>
                  </a:lnTo>
                  <a:lnTo>
                    <a:pt x="388" y="31"/>
                  </a:lnTo>
                  <a:lnTo>
                    <a:pt x="362" y="29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251" y="55"/>
                  </a:lnTo>
                  <a:lnTo>
                    <a:pt x="206" y="69"/>
                  </a:lnTo>
                  <a:lnTo>
                    <a:pt x="164" y="81"/>
                  </a:lnTo>
                  <a:lnTo>
                    <a:pt x="129" y="95"/>
                  </a:lnTo>
                  <a:lnTo>
                    <a:pt x="101" y="107"/>
                  </a:lnTo>
                  <a:lnTo>
                    <a:pt x="79" y="118"/>
                  </a:lnTo>
                  <a:lnTo>
                    <a:pt x="71" y="124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48" y="162"/>
                  </a:lnTo>
                  <a:lnTo>
                    <a:pt x="32" y="197"/>
                  </a:lnTo>
                  <a:lnTo>
                    <a:pt x="20" y="235"/>
                  </a:lnTo>
                  <a:lnTo>
                    <a:pt x="10" y="275"/>
                  </a:lnTo>
                  <a:lnTo>
                    <a:pt x="4" y="316"/>
                  </a:lnTo>
                  <a:lnTo>
                    <a:pt x="2" y="360"/>
                  </a:lnTo>
                  <a:lnTo>
                    <a:pt x="0" y="407"/>
                  </a:lnTo>
                  <a:lnTo>
                    <a:pt x="2" y="454"/>
                  </a:lnTo>
                  <a:lnTo>
                    <a:pt x="6" y="504"/>
                  </a:lnTo>
                  <a:lnTo>
                    <a:pt x="14" y="553"/>
                  </a:lnTo>
                  <a:lnTo>
                    <a:pt x="22" y="607"/>
                  </a:lnTo>
                  <a:lnTo>
                    <a:pt x="30" y="658"/>
                  </a:lnTo>
                  <a:lnTo>
                    <a:pt x="54" y="767"/>
                  </a:lnTo>
                  <a:lnTo>
                    <a:pt x="81" y="876"/>
                  </a:lnTo>
                  <a:lnTo>
                    <a:pt x="111" y="986"/>
                  </a:lnTo>
                  <a:lnTo>
                    <a:pt x="143" y="1093"/>
                  </a:lnTo>
                  <a:lnTo>
                    <a:pt x="174" y="1200"/>
                  </a:lnTo>
                  <a:lnTo>
                    <a:pt x="202" y="1301"/>
                  </a:lnTo>
                  <a:lnTo>
                    <a:pt x="228" y="1398"/>
                  </a:lnTo>
                  <a:lnTo>
                    <a:pt x="247" y="1485"/>
                  </a:lnTo>
                  <a:lnTo>
                    <a:pt x="253" y="1526"/>
                  </a:lnTo>
                  <a:lnTo>
                    <a:pt x="259" y="1566"/>
                  </a:lnTo>
                  <a:lnTo>
                    <a:pt x="263" y="1601"/>
                  </a:lnTo>
                  <a:lnTo>
                    <a:pt x="263" y="1635"/>
                  </a:lnTo>
                  <a:lnTo>
                    <a:pt x="263" y="1635"/>
                  </a:lnTo>
                  <a:lnTo>
                    <a:pt x="265" y="1710"/>
                  </a:lnTo>
                  <a:lnTo>
                    <a:pt x="269" y="1791"/>
                  </a:lnTo>
                  <a:lnTo>
                    <a:pt x="277" y="1872"/>
                  </a:lnTo>
                  <a:lnTo>
                    <a:pt x="283" y="1910"/>
                  </a:lnTo>
                  <a:lnTo>
                    <a:pt x="289" y="1945"/>
                  </a:lnTo>
                  <a:lnTo>
                    <a:pt x="295" y="1977"/>
                  </a:lnTo>
                  <a:lnTo>
                    <a:pt x="303" y="2005"/>
                  </a:lnTo>
                  <a:lnTo>
                    <a:pt x="313" y="2026"/>
                  </a:lnTo>
                  <a:lnTo>
                    <a:pt x="321" y="2044"/>
                  </a:lnTo>
                  <a:lnTo>
                    <a:pt x="326" y="2048"/>
                  </a:lnTo>
                  <a:lnTo>
                    <a:pt x="332" y="2052"/>
                  </a:lnTo>
                  <a:lnTo>
                    <a:pt x="336" y="2054"/>
                  </a:lnTo>
                  <a:lnTo>
                    <a:pt x="342" y="2054"/>
                  </a:lnTo>
                  <a:lnTo>
                    <a:pt x="348" y="2050"/>
                  </a:lnTo>
                  <a:lnTo>
                    <a:pt x="354" y="2044"/>
                  </a:lnTo>
                  <a:lnTo>
                    <a:pt x="360" y="2038"/>
                  </a:lnTo>
                  <a:lnTo>
                    <a:pt x="368" y="2026"/>
                  </a:lnTo>
                  <a:lnTo>
                    <a:pt x="368" y="2026"/>
                  </a:lnTo>
                  <a:lnTo>
                    <a:pt x="380" y="2012"/>
                  </a:lnTo>
                  <a:lnTo>
                    <a:pt x="396" y="1997"/>
                  </a:lnTo>
                  <a:lnTo>
                    <a:pt x="414" y="1983"/>
                  </a:lnTo>
                  <a:lnTo>
                    <a:pt x="433" y="1969"/>
                  </a:lnTo>
                  <a:lnTo>
                    <a:pt x="453" y="1953"/>
                  </a:lnTo>
                  <a:lnTo>
                    <a:pt x="473" y="1939"/>
                  </a:lnTo>
                  <a:lnTo>
                    <a:pt x="489" y="1923"/>
                  </a:lnTo>
                  <a:lnTo>
                    <a:pt x="502" y="1908"/>
                  </a:lnTo>
                  <a:lnTo>
                    <a:pt x="502" y="1908"/>
                  </a:lnTo>
                  <a:lnTo>
                    <a:pt x="508" y="1898"/>
                  </a:lnTo>
                  <a:lnTo>
                    <a:pt x="512" y="1886"/>
                  </a:lnTo>
                  <a:lnTo>
                    <a:pt x="518" y="1862"/>
                  </a:lnTo>
                  <a:lnTo>
                    <a:pt x="524" y="1836"/>
                  </a:lnTo>
                  <a:lnTo>
                    <a:pt x="532" y="1807"/>
                  </a:lnTo>
                  <a:lnTo>
                    <a:pt x="544" y="1779"/>
                  </a:lnTo>
                  <a:lnTo>
                    <a:pt x="552" y="1763"/>
                  </a:lnTo>
                  <a:lnTo>
                    <a:pt x="562" y="1749"/>
                  </a:lnTo>
                  <a:lnTo>
                    <a:pt x="574" y="1736"/>
                  </a:lnTo>
                  <a:lnTo>
                    <a:pt x="586" y="1722"/>
                  </a:lnTo>
                  <a:lnTo>
                    <a:pt x="603" y="1710"/>
                  </a:lnTo>
                  <a:lnTo>
                    <a:pt x="621" y="1698"/>
                  </a:lnTo>
                  <a:lnTo>
                    <a:pt x="621" y="1698"/>
                  </a:lnTo>
                  <a:lnTo>
                    <a:pt x="700" y="1653"/>
                  </a:lnTo>
                  <a:lnTo>
                    <a:pt x="783" y="1609"/>
                  </a:lnTo>
                  <a:lnTo>
                    <a:pt x="942" y="1526"/>
                  </a:lnTo>
                  <a:lnTo>
                    <a:pt x="1060" y="1469"/>
                  </a:lnTo>
                  <a:lnTo>
                    <a:pt x="1106" y="1445"/>
                  </a:lnTo>
                  <a:lnTo>
                    <a:pt x="1106" y="1445"/>
                  </a:lnTo>
                  <a:lnTo>
                    <a:pt x="1090" y="1403"/>
                  </a:lnTo>
                  <a:lnTo>
                    <a:pt x="1076" y="1360"/>
                  </a:lnTo>
                  <a:lnTo>
                    <a:pt x="1064" y="1317"/>
                  </a:lnTo>
                  <a:lnTo>
                    <a:pt x="1052" y="1273"/>
                  </a:lnTo>
                  <a:lnTo>
                    <a:pt x="1042" y="1228"/>
                  </a:lnTo>
                  <a:lnTo>
                    <a:pt x="1034" y="1182"/>
                  </a:lnTo>
                  <a:lnTo>
                    <a:pt x="1021" y="1089"/>
                  </a:lnTo>
                  <a:lnTo>
                    <a:pt x="1013" y="994"/>
                  </a:lnTo>
                  <a:lnTo>
                    <a:pt x="1005" y="901"/>
                  </a:lnTo>
                  <a:lnTo>
                    <a:pt x="1003" y="808"/>
                  </a:lnTo>
                  <a:lnTo>
                    <a:pt x="1001" y="717"/>
                  </a:lnTo>
                  <a:lnTo>
                    <a:pt x="999" y="543"/>
                  </a:lnTo>
                  <a:lnTo>
                    <a:pt x="997" y="462"/>
                  </a:lnTo>
                  <a:lnTo>
                    <a:pt x="995" y="387"/>
                  </a:lnTo>
                  <a:lnTo>
                    <a:pt x="989" y="318"/>
                  </a:lnTo>
                  <a:lnTo>
                    <a:pt x="983" y="255"/>
                  </a:lnTo>
                  <a:lnTo>
                    <a:pt x="977" y="227"/>
                  </a:lnTo>
                  <a:lnTo>
                    <a:pt x="971" y="201"/>
                  </a:lnTo>
                  <a:lnTo>
                    <a:pt x="963" y="178"/>
                  </a:lnTo>
                  <a:lnTo>
                    <a:pt x="955" y="156"/>
                  </a:lnTo>
                  <a:lnTo>
                    <a:pt x="955" y="156"/>
                  </a:lnTo>
                  <a:lnTo>
                    <a:pt x="947" y="134"/>
                  </a:lnTo>
                  <a:lnTo>
                    <a:pt x="942" y="112"/>
                  </a:lnTo>
                  <a:lnTo>
                    <a:pt x="934" y="93"/>
                  </a:lnTo>
                  <a:lnTo>
                    <a:pt x="930" y="83"/>
                  </a:lnTo>
                  <a:lnTo>
                    <a:pt x="924" y="75"/>
                  </a:lnTo>
                  <a:lnTo>
                    <a:pt x="916" y="65"/>
                  </a:lnTo>
                  <a:lnTo>
                    <a:pt x="906" y="57"/>
                  </a:lnTo>
                  <a:lnTo>
                    <a:pt x="894" y="49"/>
                  </a:lnTo>
                  <a:lnTo>
                    <a:pt x="880" y="41"/>
                  </a:lnTo>
                  <a:lnTo>
                    <a:pt x="862" y="35"/>
                  </a:lnTo>
                  <a:lnTo>
                    <a:pt x="843" y="27"/>
                  </a:lnTo>
                  <a:lnTo>
                    <a:pt x="819" y="21"/>
                  </a:lnTo>
                  <a:lnTo>
                    <a:pt x="791" y="18"/>
                  </a:lnTo>
                  <a:lnTo>
                    <a:pt x="791" y="18"/>
                  </a:lnTo>
                  <a:lnTo>
                    <a:pt x="781" y="16"/>
                  </a:lnTo>
                  <a:lnTo>
                    <a:pt x="764" y="18"/>
                  </a:lnTo>
                  <a:lnTo>
                    <a:pt x="702" y="20"/>
                  </a:lnTo>
                  <a:lnTo>
                    <a:pt x="669" y="21"/>
                  </a:lnTo>
                  <a:lnTo>
                    <a:pt x="635" y="21"/>
                  </a:lnTo>
                  <a:lnTo>
                    <a:pt x="603" y="20"/>
                  </a:lnTo>
                  <a:lnTo>
                    <a:pt x="580" y="16"/>
                  </a:lnTo>
                  <a:lnTo>
                    <a:pt x="580" y="16"/>
                  </a:lnTo>
                  <a:close/>
                </a:path>
              </a:pathLst>
            </a:custGeom>
            <a:solidFill>
              <a:srgbClr val="FC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4" name="Freeform 11"/>
            <p:cNvSpPr>
              <a:spLocks/>
            </p:cNvSpPr>
            <p:nvPr/>
          </p:nvSpPr>
          <p:spPr bwMode="auto">
            <a:xfrm>
              <a:off x="3714751" y="3490913"/>
              <a:ext cx="1676400" cy="2686050"/>
            </a:xfrm>
            <a:custGeom>
              <a:avLst/>
              <a:gdLst>
                <a:gd name="T0" fmla="*/ 12 w 1056"/>
                <a:gd name="T1" fmla="*/ 296 h 1692"/>
                <a:gd name="T2" fmla="*/ 63 w 1056"/>
                <a:gd name="T3" fmla="*/ 514 h 1692"/>
                <a:gd name="T4" fmla="*/ 184 w 1056"/>
                <a:gd name="T5" fmla="*/ 939 h 1692"/>
                <a:gd name="T6" fmla="*/ 229 w 1056"/>
                <a:gd name="T7" fmla="*/ 1123 h 1692"/>
                <a:gd name="T8" fmla="*/ 245 w 1056"/>
                <a:gd name="T9" fmla="*/ 1273 h 1692"/>
                <a:gd name="T10" fmla="*/ 251 w 1056"/>
                <a:gd name="T11" fmla="*/ 1429 h 1692"/>
                <a:gd name="T12" fmla="*/ 271 w 1056"/>
                <a:gd name="T13" fmla="*/ 1583 h 1692"/>
                <a:gd name="T14" fmla="*/ 295 w 1056"/>
                <a:gd name="T15" fmla="*/ 1664 h 1692"/>
                <a:gd name="T16" fmla="*/ 314 w 1056"/>
                <a:gd name="T17" fmla="*/ 1690 h 1692"/>
                <a:gd name="T18" fmla="*/ 330 w 1056"/>
                <a:gd name="T19" fmla="*/ 1688 h 1692"/>
                <a:gd name="T20" fmla="*/ 350 w 1056"/>
                <a:gd name="T21" fmla="*/ 1664 h 1692"/>
                <a:gd name="T22" fmla="*/ 378 w 1056"/>
                <a:gd name="T23" fmla="*/ 1635 h 1692"/>
                <a:gd name="T24" fmla="*/ 435 w 1056"/>
                <a:gd name="T25" fmla="*/ 1591 h 1692"/>
                <a:gd name="T26" fmla="*/ 484 w 1056"/>
                <a:gd name="T27" fmla="*/ 1546 h 1692"/>
                <a:gd name="T28" fmla="*/ 494 w 1056"/>
                <a:gd name="T29" fmla="*/ 1524 h 1692"/>
                <a:gd name="T30" fmla="*/ 514 w 1056"/>
                <a:gd name="T31" fmla="*/ 1445 h 1692"/>
                <a:gd name="T32" fmla="*/ 544 w 1056"/>
                <a:gd name="T33" fmla="*/ 1387 h 1692"/>
                <a:gd name="T34" fmla="*/ 585 w 1056"/>
                <a:gd name="T35" fmla="*/ 1348 h 1692"/>
                <a:gd name="T36" fmla="*/ 666 w 1056"/>
                <a:gd name="T37" fmla="*/ 1300 h 1692"/>
                <a:gd name="T38" fmla="*/ 975 w 1056"/>
                <a:gd name="T39" fmla="*/ 1138 h 1692"/>
                <a:gd name="T40" fmla="*/ 1034 w 1056"/>
                <a:gd name="T41" fmla="*/ 1095 h 1692"/>
                <a:gd name="T42" fmla="*/ 933 w 1056"/>
                <a:gd name="T43" fmla="*/ 1085 h 1692"/>
                <a:gd name="T44" fmla="*/ 793 w 1056"/>
                <a:gd name="T45" fmla="*/ 1093 h 1692"/>
                <a:gd name="T46" fmla="*/ 744 w 1056"/>
                <a:gd name="T47" fmla="*/ 1103 h 1692"/>
                <a:gd name="T48" fmla="*/ 653 w 1056"/>
                <a:gd name="T49" fmla="*/ 1138 h 1692"/>
                <a:gd name="T50" fmla="*/ 532 w 1056"/>
                <a:gd name="T51" fmla="*/ 1219 h 1692"/>
                <a:gd name="T52" fmla="*/ 459 w 1056"/>
                <a:gd name="T53" fmla="*/ 1291 h 1692"/>
                <a:gd name="T54" fmla="*/ 390 w 1056"/>
                <a:gd name="T55" fmla="*/ 1354 h 1692"/>
                <a:gd name="T56" fmla="*/ 364 w 1056"/>
                <a:gd name="T57" fmla="*/ 1362 h 1692"/>
                <a:gd name="T58" fmla="*/ 350 w 1056"/>
                <a:gd name="T59" fmla="*/ 1354 h 1692"/>
                <a:gd name="T60" fmla="*/ 350 w 1056"/>
                <a:gd name="T61" fmla="*/ 1328 h 1692"/>
                <a:gd name="T62" fmla="*/ 362 w 1056"/>
                <a:gd name="T63" fmla="*/ 1289 h 1692"/>
                <a:gd name="T64" fmla="*/ 403 w 1056"/>
                <a:gd name="T65" fmla="*/ 1225 h 1692"/>
                <a:gd name="T66" fmla="*/ 455 w 1056"/>
                <a:gd name="T67" fmla="*/ 1160 h 1692"/>
                <a:gd name="T68" fmla="*/ 463 w 1056"/>
                <a:gd name="T69" fmla="*/ 1134 h 1692"/>
                <a:gd name="T70" fmla="*/ 457 w 1056"/>
                <a:gd name="T71" fmla="*/ 1121 h 1692"/>
                <a:gd name="T72" fmla="*/ 437 w 1056"/>
                <a:gd name="T73" fmla="*/ 1113 h 1692"/>
                <a:gd name="T74" fmla="*/ 382 w 1056"/>
                <a:gd name="T75" fmla="*/ 1117 h 1692"/>
                <a:gd name="T76" fmla="*/ 358 w 1056"/>
                <a:gd name="T77" fmla="*/ 1105 h 1692"/>
                <a:gd name="T78" fmla="*/ 344 w 1056"/>
                <a:gd name="T79" fmla="*/ 1071 h 1692"/>
                <a:gd name="T80" fmla="*/ 338 w 1056"/>
                <a:gd name="T81" fmla="*/ 1006 h 1692"/>
                <a:gd name="T82" fmla="*/ 344 w 1056"/>
                <a:gd name="T83" fmla="*/ 919 h 1692"/>
                <a:gd name="T84" fmla="*/ 368 w 1056"/>
                <a:gd name="T85" fmla="*/ 850 h 1692"/>
                <a:gd name="T86" fmla="*/ 382 w 1056"/>
                <a:gd name="T87" fmla="*/ 842 h 1692"/>
                <a:gd name="T88" fmla="*/ 441 w 1056"/>
                <a:gd name="T89" fmla="*/ 838 h 1692"/>
                <a:gd name="T90" fmla="*/ 593 w 1056"/>
                <a:gd name="T91" fmla="*/ 850 h 1692"/>
                <a:gd name="T92" fmla="*/ 937 w 1056"/>
                <a:gd name="T93" fmla="*/ 907 h 1692"/>
                <a:gd name="T94" fmla="*/ 1034 w 1056"/>
                <a:gd name="T95" fmla="*/ 933 h 1692"/>
                <a:gd name="T96" fmla="*/ 1042 w 1056"/>
                <a:gd name="T97" fmla="*/ 939 h 1692"/>
                <a:gd name="T98" fmla="*/ 1028 w 1056"/>
                <a:gd name="T99" fmla="*/ 881 h 1692"/>
                <a:gd name="T100" fmla="*/ 1016 w 1056"/>
                <a:gd name="T101" fmla="*/ 822 h 1692"/>
                <a:gd name="T102" fmla="*/ 633 w 1056"/>
                <a:gd name="T103" fmla="*/ 741 h 1692"/>
                <a:gd name="T104" fmla="*/ 587 w 1056"/>
                <a:gd name="T105" fmla="*/ 727 h 1692"/>
                <a:gd name="T106" fmla="*/ 542 w 1056"/>
                <a:gd name="T107" fmla="*/ 690 h 1692"/>
                <a:gd name="T108" fmla="*/ 437 w 1056"/>
                <a:gd name="T109" fmla="*/ 555 h 1692"/>
                <a:gd name="T110" fmla="*/ 399 w 1056"/>
                <a:gd name="T111" fmla="*/ 484 h 1692"/>
                <a:gd name="T112" fmla="*/ 386 w 1056"/>
                <a:gd name="T113" fmla="*/ 423 h 1692"/>
                <a:gd name="T114" fmla="*/ 382 w 1056"/>
                <a:gd name="T115" fmla="*/ 379 h 1692"/>
                <a:gd name="T116" fmla="*/ 340 w 1056"/>
                <a:gd name="T117" fmla="*/ 179 h 1692"/>
                <a:gd name="T118" fmla="*/ 293 w 1056"/>
                <a:gd name="T119" fmla="*/ 0 h 1692"/>
                <a:gd name="T120" fmla="*/ 150 w 1056"/>
                <a:gd name="T121" fmla="*/ 102 h 1692"/>
                <a:gd name="T122" fmla="*/ 0 w 1056"/>
                <a:gd name="T123" fmla="*/ 227 h 1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6" h="1692">
                  <a:moveTo>
                    <a:pt x="0" y="227"/>
                  </a:moveTo>
                  <a:lnTo>
                    <a:pt x="0" y="227"/>
                  </a:lnTo>
                  <a:lnTo>
                    <a:pt x="12" y="296"/>
                  </a:lnTo>
                  <a:lnTo>
                    <a:pt x="28" y="369"/>
                  </a:lnTo>
                  <a:lnTo>
                    <a:pt x="45" y="440"/>
                  </a:lnTo>
                  <a:lnTo>
                    <a:pt x="63" y="514"/>
                  </a:lnTo>
                  <a:lnTo>
                    <a:pt x="105" y="660"/>
                  </a:lnTo>
                  <a:lnTo>
                    <a:pt x="146" y="802"/>
                  </a:lnTo>
                  <a:lnTo>
                    <a:pt x="184" y="939"/>
                  </a:lnTo>
                  <a:lnTo>
                    <a:pt x="202" y="1004"/>
                  </a:lnTo>
                  <a:lnTo>
                    <a:pt x="216" y="1065"/>
                  </a:lnTo>
                  <a:lnTo>
                    <a:pt x="229" y="1123"/>
                  </a:lnTo>
                  <a:lnTo>
                    <a:pt x="237" y="1178"/>
                  </a:lnTo>
                  <a:lnTo>
                    <a:pt x="243" y="1227"/>
                  </a:lnTo>
                  <a:lnTo>
                    <a:pt x="245" y="1273"/>
                  </a:lnTo>
                  <a:lnTo>
                    <a:pt x="245" y="1273"/>
                  </a:lnTo>
                  <a:lnTo>
                    <a:pt x="247" y="1348"/>
                  </a:lnTo>
                  <a:lnTo>
                    <a:pt x="251" y="1429"/>
                  </a:lnTo>
                  <a:lnTo>
                    <a:pt x="259" y="1510"/>
                  </a:lnTo>
                  <a:lnTo>
                    <a:pt x="265" y="1548"/>
                  </a:lnTo>
                  <a:lnTo>
                    <a:pt x="271" y="1583"/>
                  </a:lnTo>
                  <a:lnTo>
                    <a:pt x="277" y="1615"/>
                  </a:lnTo>
                  <a:lnTo>
                    <a:pt x="285" y="1643"/>
                  </a:lnTo>
                  <a:lnTo>
                    <a:pt x="295" y="1664"/>
                  </a:lnTo>
                  <a:lnTo>
                    <a:pt x="303" y="1682"/>
                  </a:lnTo>
                  <a:lnTo>
                    <a:pt x="308" y="1686"/>
                  </a:lnTo>
                  <a:lnTo>
                    <a:pt x="314" y="1690"/>
                  </a:lnTo>
                  <a:lnTo>
                    <a:pt x="318" y="1692"/>
                  </a:lnTo>
                  <a:lnTo>
                    <a:pt x="324" y="1692"/>
                  </a:lnTo>
                  <a:lnTo>
                    <a:pt x="330" y="1688"/>
                  </a:lnTo>
                  <a:lnTo>
                    <a:pt x="336" y="1682"/>
                  </a:lnTo>
                  <a:lnTo>
                    <a:pt x="342" y="1676"/>
                  </a:lnTo>
                  <a:lnTo>
                    <a:pt x="350" y="1664"/>
                  </a:lnTo>
                  <a:lnTo>
                    <a:pt x="350" y="1664"/>
                  </a:lnTo>
                  <a:lnTo>
                    <a:pt x="362" y="1650"/>
                  </a:lnTo>
                  <a:lnTo>
                    <a:pt x="378" y="1635"/>
                  </a:lnTo>
                  <a:lnTo>
                    <a:pt x="396" y="1621"/>
                  </a:lnTo>
                  <a:lnTo>
                    <a:pt x="415" y="1607"/>
                  </a:lnTo>
                  <a:lnTo>
                    <a:pt x="435" y="1591"/>
                  </a:lnTo>
                  <a:lnTo>
                    <a:pt x="455" y="1577"/>
                  </a:lnTo>
                  <a:lnTo>
                    <a:pt x="471" y="1561"/>
                  </a:lnTo>
                  <a:lnTo>
                    <a:pt x="484" y="1546"/>
                  </a:lnTo>
                  <a:lnTo>
                    <a:pt x="484" y="1546"/>
                  </a:lnTo>
                  <a:lnTo>
                    <a:pt x="490" y="1536"/>
                  </a:lnTo>
                  <a:lnTo>
                    <a:pt x="494" y="1524"/>
                  </a:lnTo>
                  <a:lnTo>
                    <a:pt x="500" y="1500"/>
                  </a:lnTo>
                  <a:lnTo>
                    <a:pt x="506" y="1474"/>
                  </a:lnTo>
                  <a:lnTo>
                    <a:pt x="514" y="1445"/>
                  </a:lnTo>
                  <a:lnTo>
                    <a:pt x="526" y="1417"/>
                  </a:lnTo>
                  <a:lnTo>
                    <a:pt x="534" y="1401"/>
                  </a:lnTo>
                  <a:lnTo>
                    <a:pt x="544" y="1387"/>
                  </a:lnTo>
                  <a:lnTo>
                    <a:pt x="556" y="1374"/>
                  </a:lnTo>
                  <a:lnTo>
                    <a:pt x="568" y="1360"/>
                  </a:lnTo>
                  <a:lnTo>
                    <a:pt x="585" y="1348"/>
                  </a:lnTo>
                  <a:lnTo>
                    <a:pt x="603" y="1336"/>
                  </a:lnTo>
                  <a:lnTo>
                    <a:pt x="603" y="1336"/>
                  </a:lnTo>
                  <a:lnTo>
                    <a:pt x="666" y="1300"/>
                  </a:lnTo>
                  <a:lnTo>
                    <a:pt x="732" y="1265"/>
                  </a:lnTo>
                  <a:lnTo>
                    <a:pt x="860" y="1196"/>
                  </a:lnTo>
                  <a:lnTo>
                    <a:pt x="975" y="1138"/>
                  </a:lnTo>
                  <a:lnTo>
                    <a:pt x="1056" y="1099"/>
                  </a:lnTo>
                  <a:lnTo>
                    <a:pt x="1056" y="1099"/>
                  </a:lnTo>
                  <a:lnTo>
                    <a:pt x="1034" y="1095"/>
                  </a:lnTo>
                  <a:lnTo>
                    <a:pt x="1007" y="1091"/>
                  </a:lnTo>
                  <a:lnTo>
                    <a:pt x="973" y="1087"/>
                  </a:lnTo>
                  <a:lnTo>
                    <a:pt x="933" y="1085"/>
                  </a:lnTo>
                  <a:lnTo>
                    <a:pt x="890" y="1083"/>
                  </a:lnTo>
                  <a:lnTo>
                    <a:pt x="842" y="1085"/>
                  </a:lnTo>
                  <a:lnTo>
                    <a:pt x="793" y="1093"/>
                  </a:lnTo>
                  <a:lnTo>
                    <a:pt x="793" y="1093"/>
                  </a:lnTo>
                  <a:lnTo>
                    <a:pt x="767" y="1097"/>
                  </a:lnTo>
                  <a:lnTo>
                    <a:pt x="744" y="1103"/>
                  </a:lnTo>
                  <a:lnTo>
                    <a:pt x="720" y="1111"/>
                  </a:lnTo>
                  <a:lnTo>
                    <a:pt x="698" y="1119"/>
                  </a:lnTo>
                  <a:lnTo>
                    <a:pt x="653" y="1138"/>
                  </a:lnTo>
                  <a:lnTo>
                    <a:pt x="611" y="1162"/>
                  </a:lnTo>
                  <a:lnTo>
                    <a:pt x="570" y="1190"/>
                  </a:lnTo>
                  <a:lnTo>
                    <a:pt x="532" y="1219"/>
                  </a:lnTo>
                  <a:lnTo>
                    <a:pt x="494" y="1253"/>
                  </a:lnTo>
                  <a:lnTo>
                    <a:pt x="459" y="1291"/>
                  </a:lnTo>
                  <a:lnTo>
                    <a:pt x="459" y="1291"/>
                  </a:lnTo>
                  <a:lnTo>
                    <a:pt x="427" y="1324"/>
                  </a:lnTo>
                  <a:lnTo>
                    <a:pt x="399" y="1346"/>
                  </a:lnTo>
                  <a:lnTo>
                    <a:pt x="390" y="1354"/>
                  </a:lnTo>
                  <a:lnTo>
                    <a:pt x="380" y="1358"/>
                  </a:lnTo>
                  <a:lnTo>
                    <a:pt x="370" y="1362"/>
                  </a:lnTo>
                  <a:lnTo>
                    <a:pt x="364" y="1362"/>
                  </a:lnTo>
                  <a:lnTo>
                    <a:pt x="358" y="1362"/>
                  </a:lnTo>
                  <a:lnTo>
                    <a:pt x="354" y="1358"/>
                  </a:lnTo>
                  <a:lnTo>
                    <a:pt x="350" y="1354"/>
                  </a:lnTo>
                  <a:lnTo>
                    <a:pt x="350" y="1346"/>
                  </a:lnTo>
                  <a:lnTo>
                    <a:pt x="348" y="1338"/>
                  </a:lnTo>
                  <a:lnTo>
                    <a:pt x="350" y="1328"/>
                  </a:lnTo>
                  <a:lnTo>
                    <a:pt x="356" y="1302"/>
                  </a:lnTo>
                  <a:lnTo>
                    <a:pt x="356" y="1302"/>
                  </a:lnTo>
                  <a:lnTo>
                    <a:pt x="362" y="1289"/>
                  </a:lnTo>
                  <a:lnTo>
                    <a:pt x="368" y="1275"/>
                  </a:lnTo>
                  <a:lnTo>
                    <a:pt x="386" y="1249"/>
                  </a:lnTo>
                  <a:lnTo>
                    <a:pt x="403" y="1225"/>
                  </a:lnTo>
                  <a:lnTo>
                    <a:pt x="423" y="1202"/>
                  </a:lnTo>
                  <a:lnTo>
                    <a:pt x="441" y="1180"/>
                  </a:lnTo>
                  <a:lnTo>
                    <a:pt x="455" y="1160"/>
                  </a:lnTo>
                  <a:lnTo>
                    <a:pt x="459" y="1150"/>
                  </a:lnTo>
                  <a:lnTo>
                    <a:pt x="461" y="1142"/>
                  </a:lnTo>
                  <a:lnTo>
                    <a:pt x="463" y="1134"/>
                  </a:lnTo>
                  <a:lnTo>
                    <a:pt x="461" y="1127"/>
                  </a:lnTo>
                  <a:lnTo>
                    <a:pt x="461" y="1127"/>
                  </a:lnTo>
                  <a:lnTo>
                    <a:pt x="457" y="1121"/>
                  </a:lnTo>
                  <a:lnTo>
                    <a:pt x="451" y="1117"/>
                  </a:lnTo>
                  <a:lnTo>
                    <a:pt x="445" y="1115"/>
                  </a:lnTo>
                  <a:lnTo>
                    <a:pt x="437" y="1113"/>
                  </a:lnTo>
                  <a:lnTo>
                    <a:pt x="419" y="1115"/>
                  </a:lnTo>
                  <a:lnTo>
                    <a:pt x="401" y="1117"/>
                  </a:lnTo>
                  <a:lnTo>
                    <a:pt x="382" y="1117"/>
                  </a:lnTo>
                  <a:lnTo>
                    <a:pt x="374" y="1115"/>
                  </a:lnTo>
                  <a:lnTo>
                    <a:pt x="366" y="1111"/>
                  </a:lnTo>
                  <a:lnTo>
                    <a:pt x="358" y="1105"/>
                  </a:lnTo>
                  <a:lnTo>
                    <a:pt x="352" y="1097"/>
                  </a:lnTo>
                  <a:lnTo>
                    <a:pt x="348" y="1085"/>
                  </a:lnTo>
                  <a:lnTo>
                    <a:pt x="344" y="1071"/>
                  </a:lnTo>
                  <a:lnTo>
                    <a:pt x="344" y="1071"/>
                  </a:lnTo>
                  <a:lnTo>
                    <a:pt x="340" y="1038"/>
                  </a:lnTo>
                  <a:lnTo>
                    <a:pt x="338" y="1006"/>
                  </a:lnTo>
                  <a:lnTo>
                    <a:pt x="338" y="976"/>
                  </a:lnTo>
                  <a:lnTo>
                    <a:pt x="340" y="947"/>
                  </a:lnTo>
                  <a:lnTo>
                    <a:pt x="344" y="919"/>
                  </a:lnTo>
                  <a:lnTo>
                    <a:pt x="350" y="895"/>
                  </a:lnTo>
                  <a:lnTo>
                    <a:pt x="358" y="871"/>
                  </a:lnTo>
                  <a:lnTo>
                    <a:pt x="368" y="850"/>
                  </a:lnTo>
                  <a:lnTo>
                    <a:pt x="368" y="850"/>
                  </a:lnTo>
                  <a:lnTo>
                    <a:pt x="374" y="846"/>
                  </a:lnTo>
                  <a:lnTo>
                    <a:pt x="382" y="842"/>
                  </a:lnTo>
                  <a:lnTo>
                    <a:pt x="392" y="840"/>
                  </a:lnTo>
                  <a:lnTo>
                    <a:pt x="405" y="838"/>
                  </a:lnTo>
                  <a:lnTo>
                    <a:pt x="441" y="838"/>
                  </a:lnTo>
                  <a:lnTo>
                    <a:pt x="484" y="840"/>
                  </a:lnTo>
                  <a:lnTo>
                    <a:pt x="536" y="844"/>
                  </a:lnTo>
                  <a:lnTo>
                    <a:pt x="593" y="850"/>
                  </a:lnTo>
                  <a:lnTo>
                    <a:pt x="714" y="866"/>
                  </a:lnTo>
                  <a:lnTo>
                    <a:pt x="835" y="887"/>
                  </a:lnTo>
                  <a:lnTo>
                    <a:pt x="937" y="907"/>
                  </a:lnTo>
                  <a:lnTo>
                    <a:pt x="981" y="917"/>
                  </a:lnTo>
                  <a:lnTo>
                    <a:pt x="1013" y="925"/>
                  </a:lnTo>
                  <a:lnTo>
                    <a:pt x="1034" y="933"/>
                  </a:lnTo>
                  <a:lnTo>
                    <a:pt x="1038" y="935"/>
                  </a:lnTo>
                  <a:lnTo>
                    <a:pt x="1042" y="939"/>
                  </a:lnTo>
                  <a:lnTo>
                    <a:pt x="1042" y="939"/>
                  </a:lnTo>
                  <a:lnTo>
                    <a:pt x="1042" y="941"/>
                  </a:lnTo>
                  <a:lnTo>
                    <a:pt x="1042" y="941"/>
                  </a:lnTo>
                  <a:lnTo>
                    <a:pt x="1028" y="881"/>
                  </a:lnTo>
                  <a:lnTo>
                    <a:pt x="1016" y="822"/>
                  </a:lnTo>
                  <a:lnTo>
                    <a:pt x="1016" y="822"/>
                  </a:lnTo>
                  <a:lnTo>
                    <a:pt x="1016" y="822"/>
                  </a:lnTo>
                  <a:lnTo>
                    <a:pt x="829" y="784"/>
                  </a:lnTo>
                  <a:lnTo>
                    <a:pt x="688" y="755"/>
                  </a:lnTo>
                  <a:lnTo>
                    <a:pt x="633" y="741"/>
                  </a:lnTo>
                  <a:lnTo>
                    <a:pt x="599" y="733"/>
                  </a:lnTo>
                  <a:lnTo>
                    <a:pt x="599" y="733"/>
                  </a:lnTo>
                  <a:lnTo>
                    <a:pt x="587" y="727"/>
                  </a:lnTo>
                  <a:lnTo>
                    <a:pt x="573" y="719"/>
                  </a:lnTo>
                  <a:lnTo>
                    <a:pt x="558" y="705"/>
                  </a:lnTo>
                  <a:lnTo>
                    <a:pt x="542" y="690"/>
                  </a:lnTo>
                  <a:lnTo>
                    <a:pt x="506" y="652"/>
                  </a:lnTo>
                  <a:lnTo>
                    <a:pt x="471" y="605"/>
                  </a:lnTo>
                  <a:lnTo>
                    <a:pt x="437" y="555"/>
                  </a:lnTo>
                  <a:lnTo>
                    <a:pt x="423" y="531"/>
                  </a:lnTo>
                  <a:lnTo>
                    <a:pt x="409" y="508"/>
                  </a:lnTo>
                  <a:lnTo>
                    <a:pt x="399" y="484"/>
                  </a:lnTo>
                  <a:lnTo>
                    <a:pt x="392" y="462"/>
                  </a:lnTo>
                  <a:lnTo>
                    <a:pt x="388" y="440"/>
                  </a:lnTo>
                  <a:lnTo>
                    <a:pt x="386" y="423"/>
                  </a:lnTo>
                  <a:lnTo>
                    <a:pt x="386" y="423"/>
                  </a:lnTo>
                  <a:lnTo>
                    <a:pt x="386" y="405"/>
                  </a:lnTo>
                  <a:lnTo>
                    <a:pt x="382" y="379"/>
                  </a:lnTo>
                  <a:lnTo>
                    <a:pt x="372" y="320"/>
                  </a:lnTo>
                  <a:lnTo>
                    <a:pt x="358" y="251"/>
                  </a:lnTo>
                  <a:lnTo>
                    <a:pt x="340" y="179"/>
                  </a:lnTo>
                  <a:lnTo>
                    <a:pt x="308" y="55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65" y="19"/>
                  </a:lnTo>
                  <a:lnTo>
                    <a:pt x="196" y="69"/>
                  </a:lnTo>
                  <a:lnTo>
                    <a:pt x="150" y="102"/>
                  </a:lnTo>
                  <a:lnTo>
                    <a:pt x="101" y="142"/>
                  </a:lnTo>
                  <a:lnTo>
                    <a:pt x="49" y="183"/>
                  </a:lnTo>
                  <a:lnTo>
                    <a:pt x="0" y="227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E2A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5" name="Freeform 12"/>
            <p:cNvSpPr>
              <a:spLocks/>
            </p:cNvSpPr>
            <p:nvPr/>
          </p:nvSpPr>
          <p:spPr bwMode="auto">
            <a:xfrm>
              <a:off x="4232276" y="2370138"/>
              <a:ext cx="850900" cy="1141413"/>
            </a:xfrm>
            <a:custGeom>
              <a:avLst/>
              <a:gdLst>
                <a:gd name="T0" fmla="*/ 26 w 536"/>
                <a:gd name="T1" fmla="*/ 0 h 719"/>
                <a:gd name="T2" fmla="*/ 26 w 536"/>
                <a:gd name="T3" fmla="*/ 29 h 719"/>
                <a:gd name="T4" fmla="*/ 40 w 536"/>
                <a:gd name="T5" fmla="*/ 124 h 719"/>
                <a:gd name="T6" fmla="*/ 62 w 536"/>
                <a:gd name="T7" fmla="*/ 235 h 719"/>
                <a:gd name="T8" fmla="*/ 71 w 536"/>
                <a:gd name="T9" fmla="*/ 302 h 719"/>
                <a:gd name="T10" fmla="*/ 70 w 536"/>
                <a:gd name="T11" fmla="*/ 330 h 719"/>
                <a:gd name="T12" fmla="*/ 64 w 536"/>
                <a:gd name="T13" fmla="*/ 336 h 719"/>
                <a:gd name="T14" fmla="*/ 46 w 536"/>
                <a:gd name="T15" fmla="*/ 350 h 719"/>
                <a:gd name="T16" fmla="*/ 4 w 536"/>
                <a:gd name="T17" fmla="*/ 373 h 719"/>
                <a:gd name="T18" fmla="*/ 0 w 536"/>
                <a:gd name="T19" fmla="*/ 377 h 719"/>
                <a:gd name="T20" fmla="*/ 0 w 536"/>
                <a:gd name="T21" fmla="*/ 393 h 719"/>
                <a:gd name="T22" fmla="*/ 8 w 536"/>
                <a:gd name="T23" fmla="*/ 425 h 719"/>
                <a:gd name="T24" fmla="*/ 36 w 536"/>
                <a:gd name="T25" fmla="*/ 478 h 719"/>
                <a:gd name="T26" fmla="*/ 83 w 536"/>
                <a:gd name="T27" fmla="*/ 537 h 719"/>
                <a:gd name="T28" fmla="*/ 147 w 536"/>
                <a:gd name="T29" fmla="*/ 599 h 719"/>
                <a:gd name="T30" fmla="*/ 222 w 536"/>
                <a:gd name="T31" fmla="*/ 654 h 719"/>
                <a:gd name="T32" fmla="*/ 285 w 536"/>
                <a:gd name="T33" fmla="*/ 686 h 719"/>
                <a:gd name="T34" fmla="*/ 331 w 536"/>
                <a:gd name="T35" fmla="*/ 704 h 719"/>
                <a:gd name="T36" fmla="*/ 376 w 536"/>
                <a:gd name="T37" fmla="*/ 713 h 719"/>
                <a:gd name="T38" fmla="*/ 423 w 536"/>
                <a:gd name="T39" fmla="*/ 719 h 719"/>
                <a:gd name="T40" fmla="*/ 447 w 536"/>
                <a:gd name="T41" fmla="*/ 719 h 719"/>
                <a:gd name="T42" fmla="*/ 483 w 536"/>
                <a:gd name="T43" fmla="*/ 713 h 719"/>
                <a:gd name="T44" fmla="*/ 511 w 536"/>
                <a:gd name="T45" fmla="*/ 696 h 719"/>
                <a:gd name="T46" fmla="*/ 528 w 536"/>
                <a:gd name="T47" fmla="*/ 666 h 719"/>
                <a:gd name="T48" fmla="*/ 536 w 536"/>
                <a:gd name="T49" fmla="*/ 626 h 719"/>
                <a:gd name="T50" fmla="*/ 532 w 536"/>
                <a:gd name="T51" fmla="*/ 575 h 719"/>
                <a:gd name="T52" fmla="*/ 516 w 536"/>
                <a:gd name="T53" fmla="*/ 514 h 719"/>
                <a:gd name="T54" fmla="*/ 489 w 536"/>
                <a:gd name="T55" fmla="*/ 443 h 719"/>
                <a:gd name="T56" fmla="*/ 447 w 536"/>
                <a:gd name="T57" fmla="*/ 362 h 719"/>
                <a:gd name="T58" fmla="*/ 400 w 536"/>
                <a:gd name="T59" fmla="*/ 352 h 719"/>
                <a:gd name="T60" fmla="*/ 352 w 536"/>
                <a:gd name="T61" fmla="*/ 338 h 719"/>
                <a:gd name="T62" fmla="*/ 346 w 536"/>
                <a:gd name="T63" fmla="*/ 334 h 719"/>
                <a:gd name="T64" fmla="*/ 323 w 536"/>
                <a:gd name="T65" fmla="*/ 298 h 719"/>
                <a:gd name="T66" fmla="*/ 307 w 536"/>
                <a:gd name="T67" fmla="*/ 263 h 719"/>
                <a:gd name="T68" fmla="*/ 299 w 536"/>
                <a:gd name="T69" fmla="*/ 227 h 719"/>
                <a:gd name="T70" fmla="*/ 295 w 536"/>
                <a:gd name="T71" fmla="*/ 168 h 719"/>
                <a:gd name="T72" fmla="*/ 301 w 536"/>
                <a:gd name="T73" fmla="*/ 126 h 719"/>
                <a:gd name="T74" fmla="*/ 273 w 536"/>
                <a:gd name="T75" fmla="*/ 120 h 719"/>
                <a:gd name="T76" fmla="*/ 222 w 536"/>
                <a:gd name="T77" fmla="*/ 106 h 719"/>
                <a:gd name="T78" fmla="*/ 151 w 536"/>
                <a:gd name="T79" fmla="*/ 77 h 719"/>
                <a:gd name="T80" fmla="*/ 75 w 536"/>
                <a:gd name="T81" fmla="*/ 33 h 719"/>
                <a:gd name="T82" fmla="*/ 26 w 536"/>
                <a:gd name="T83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6" h="719">
                  <a:moveTo>
                    <a:pt x="26" y="0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26" y="29"/>
                  </a:lnTo>
                  <a:lnTo>
                    <a:pt x="30" y="73"/>
                  </a:lnTo>
                  <a:lnTo>
                    <a:pt x="40" y="124"/>
                  </a:lnTo>
                  <a:lnTo>
                    <a:pt x="52" y="180"/>
                  </a:lnTo>
                  <a:lnTo>
                    <a:pt x="62" y="235"/>
                  </a:lnTo>
                  <a:lnTo>
                    <a:pt x="70" y="282"/>
                  </a:lnTo>
                  <a:lnTo>
                    <a:pt x="71" y="302"/>
                  </a:lnTo>
                  <a:lnTo>
                    <a:pt x="71" y="318"/>
                  </a:lnTo>
                  <a:lnTo>
                    <a:pt x="70" y="330"/>
                  </a:lnTo>
                  <a:lnTo>
                    <a:pt x="68" y="334"/>
                  </a:lnTo>
                  <a:lnTo>
                    <a:pt x="64" y="336"/>
                  </a:lnTo>
                  <a:lnTo>
                    <a:pt x="64" y="336"/>
                  </a:lnTo>
                  <a:lnTo>
                    <a:pt x="46" y="350"/>
                  </a:lnTo>
                  <a:lnTo>
                    <a:pt x="26" y="362"/>
                  </a:lnTo>
                  <a:lnTo>
                    <a:pt x="4" y="373"/>
                  </a:lnTo>
                  <a:lnTo>
                    <a:pt x="4" y="373"/>
                  </a:lnTo>
                  <a:lnTo>
                    <a:pt x="0" y="377"/>
                  </a:lnTo>
                  <a:lnTo>
                    <a:pt x="0" y="385"/>
                  </a:lnTo>
                  <a:lnTo>
                    <a:pt x="0" y="393"/>
                  </a:lnTo>
                  <a:lnTo>
                    <a:pt x="0" y="403"/>
                  </a:lnTo>
                  <a:lnTo>
                    <a:pt x="8" y="425"/>
                  </a:lnTo>
                  <a:lnTo>
                    <a:pt x="20" y="451"/>
                  </a:lnTo>
                  <a:lnTo>
                    <a:pt x="36" y="478"/>
                  </a:lnTo>
                  <a:lnTo>
                    <a:pt x="58" y="508"/>
                  </a:lnTo>
                  <a:lnTo>
                    <a:pt x="83" y="537"/>
                  </a:lnTo>
                  <a:lnTo>
                    <a:pt x="113" y="569"/>
                  </a:lnTo>
                  <a:lnTo>
                    <a:pt x="147" y="599"/>
                  </a:lnTo>
                  <a:lnTo>
                    <a:pt x="182" y="626"/>
                  </a:lnTo>
                  <a:lnTo>
                    <a:pt x="222" y="654"/>
                  </a:lnTo>
                  <a:lnTo>
                    <a:pt x="263" y="676"/>
                  </a:lnTo>
                  <a:lnTo>
                    <a:pt x="285" y="686"/>
                  </a:lnTo>
                  <a:lnTo>
                    <a:pt x="307" y="696"/>
                  </a:lnTo>
                  <a:lnTo>
                    <a:pt x="331" y="704"/>
                  </a:lnTo>
                  <a:lnTo>
                    <a:pt x="352" y="710"/>
                  </a:lnTo>
                  <a:lnTo>
                    <a:pt x="376" y="713"/>
                  </a:lnTo>
                  <a:lnTo>
                    <a:pt x="400" y="717"/>
                  </a:lnTo>
                  <a:lnTo>
                    <a:pt x="423" y="719"/>
                  </a:lnTo>
                  <a:lnTo>
                    <a:pt x="447" y="719"/>
                  </a:lnTo>
                  <a:lnTo>
                    <a:pt x="447" y="719"/>
                  </a:lnTo>
                  <a:lnTo>
                    <a:pt x="467" y="717"/>
                  </a:lnTo>
                  <a:lnTo>
                    <a:pt x="483" y="713"/>
                  </a:lnTo>
                  <a:lnTo>
                    <a:pt x="497" y="706"/>
                  </a:lnTo>
                  <a:lnTo>
                    <a:pt x="511" y="696"/>
                  </a:lnTo>
                  <a:lnTo>
                    <a:pt x="520" y="682"/>
                  </a:lnTo>
                  <a:lnTo>
                    <a:pt x="528" y="666"/>
                  </a:lnTo>
                  <a:lnTo>
                    <a:pt x="532" y="646"/>
                  </a:lnTo>
                  <a:lnTo>
                    <a:pt x="536" y="626"/>
                  </a:lnTo>
                  <a:lnTo>
                    <a:pt x="534" y="601"/>
                  </a:lnTo>
                  <a:lnTo>
                    <a:pt x="532" y="575"/>
                  </a:lnTo>
                  <a:lnTo>
                    <a:pt x="526" y="545"/>
                  </a:lnTo>
                  <a:lnTo>
                    <a:pt x="516" y="514"/>
                  </a:lnTo>
                  <a:lnTo>
                    <a:pt x="505" y="480"/>
                  </a:lnTo>
                  <a:lnTo>
                    <a:pt x="489" y="443"/>
                  </a:lnTo>
                  <a:lnTo>
                    <a:pt x="469" y="403"/>
                  </a:lnTo>
                  <a:lnTo>
                    <a:pt x="447" y="362"/>
                  </a:lnTo>
                  <a:lnTo>
                    <a:pt x="447" y="362"/>
                  </a:lnTo>
                  <a:lnTo>
                    <a:pt x="400" y="352"/>
                  </a:lnTo>
                  <a:lnTo>
                    <a:pt x="366" y="342"/>
                  </a:lnTo>
                  <a:lnTo>
                    <a:pt x="352" y="338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33" y="316"/>
                  </a:lnTo>
                  <a:lnTo>
                    <a:pt x="323" y="298"/>
                  </a:lnTo>
                  <a:lnTo>
                    <a:pt x="313" y="280"/>
                  </a:lnTo>
                  <a:lnTo>
                    <a:pt x="307" y="263"/>
                  </a:lnTo>
                  <a:lnTo>
                    <a:pt x="301" y="245"/>
                  </a:lnTo>
                  <a:lnTo>
                    <a:pt x="299" y="227"/>
                  </a:lnTo>
                  <a:lnTo>
                    <a:pt x="295" y="195"/>
                  </a:lnTo>
                  <a:lnTo>
                    <a:pt x="295" y="168"/>
                  </a:lnTo>
                  <a:lnTo>
                    <a:pt x="297" y="146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273" y="120"/>
                  </a:lnTo>
                  <a:lnTo>
                    <a:pt x="247" y="114"/>
                  </a:lnTo>
                  <a:lnTo>
                    <a:pt x="222" y="106"/>
                  </a:lnTo>
                  <a:lnTo>
                    <a:pt x="198" y="97"/>
                  </a:lnTo>
                  <a:lnTo>
                    <a:pt x="151" y="77"/>
                  </a:lnTo>
                  <a:lnTo>
                    <a:pt x="111" y="55"/>
                  </a:lnTo>
                  <a:lnTo>
                    <a:pt x="75" y="33"/>
                  </a:lnTo>
                  <a:lnTo>
                    <a:pt x="50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B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6" name="Freeform 13"/>
            <p:cNvSpPr>
              <a:spLocks/>
            </p:cNvSpPr>
            <p:nvPr/>
          </p:nvSpPr>
          <p:spPr bwMode="auto">
            <a:xfrm>
              <a:off x="6229351" y="4968875"/>
              <a:ext cx="2119313" cy="1481138"/>
            </a:xfrm>
            <a:custGeom>
              <a:avLst/>
              <a:gdLst>
                <a:gd name="T0" fmla="*/ 987 w 1335"/>
                <a:gd name="T1" fmla="*/ 543 h 933"/>
                <a:gd name="T2" fmla="*/ 1015 w 1335"/>
                <a:gd name="T3" fmla="*/ 530 h 933"/>
                <a:gd name="T4" fmla="*/ 1111 w 1335"/>
                <a:gd name="T5" fmla="*/ 480 h 933"/>
                <a:gd name="T6" fmla="*/ 1171 w 1335"/>
                <a:gd name="T7" fmla="*/ 447 h 933"/>
                <a:gd name="T8" fmla="*/ 1228 w 1335"/>
                <a:gd name="T9" fmla="*/ 409 h 933"/>
                <a:gd name="T10" fmla="*/ 1280 w 1335"/>
                <a:gd name="T11" fmla="*/ 364 h 933"/>
                <a:gd name="T12" fmla="*/ 1317 w 1335"/>
                <a:gd name="T13" fmla="*/ 312 h 933"/>
                <a:gd name="T14" fmla="*/ 1329 w 1335"/>
                <a:gd name="T15" fmla="*/ 284 h 933"/>
                <a:gd name="T16" fmla="*/ 1335 w 1335"/>
                <a:gd name="T17" fmla="*/ 255 h 933"/>
                <a:gd name="T18" fmla="*/ 1335 w 1335"/>
                <a:gd name="T19" fmla="*/ 239 h 933"/>
                <a:gd name="T20" fmla="*/ 1333 w 1335"/>
                <a:gd name="T21" fmla="*/ 211 h 933"/>
                <a:gd name="T22" fmla="*/ 1325 w 1335"/>
                <a:gd name="T23" fmla="*/ 186 h 933"/>
                <a:gd name="T24" fmla="*/ 1305 w 1335"/>
                <a:gd name="T25" fmla="*/ 150 h 933"/>
                <a:gd name="T26" fmla="*/ 1266 w 1335"/>
                <a:gd name="T27" fmla="*/ 110 h 933"/>
                <a:gd name="T28" fmla="*/ 1216 w 1335"/>
                <a:gd name="T29" fmla="*/ 77 h 933"/>
                <a:gd name="T30" fmla="*/ 1161 w 1335"/>
                <a:gd name="T31" fmla="*/ 49 h 933"/>
                <a:gd name="T32" fmla="*/ 1102 w 1335"/>
                <a:gd name="T33" fmla="*/ 27 h 933"/>
                <a:gd name="T34" fmla="*/ 997 w 1335"/>
                <a:gd name="T35" fmla="*/ 0 h 933"/>
                <a:gd name="T36" fmla="*/ 987 w 1335"/>
                <a:gd name="T37" fmla="*/ 0 h 933"/>
                <a:gd name="T38" fmla="*/ 955 w 1335"/>
                <a:gd name="T39" fmla="*/ 4 h 933"/>
                <a:gd name="T40" fmla="*/ 892 w 1335"/>
                <a:gd name="T41" fmla="*/ 29 h 933"/>
                <a:gd name="T42" fmla="*/ 779 w 1335"/>
                <a:gd name="T43" fmla="*/ 89 h 933"/>
                <a:gd name="T44" fmla="*/ 574 w 1335"/>
                <a:gd name="T45" fmla="*/ 211 h 933"/>
                <a:gd name="T46" fmla="*/ 281 w 1335"/>
                <a:gd name="T47" fmla="*/ 397 h 933"/>
                <a:gd name="T48" fmla="*/ 48 w 1335"/>
                <a:gd name="T49" fmla="*/ 543 h 933"/>
                <a:gd name="T50" fmla="*/ 32 w 1335"/>
                <a:gd name="T51" fmla="*/ 555 h 933"/>
                <a:gd name="T52" fmla="*/ 10 w 1335"/>
                <a:gd name="T53" fmla="*/ 581 h 933"/>
                <a:gd name="T54" fmla="*/ 2 w 1335"/>
                <a:gd name="T55" fmla="*/ 609 h 933"/>
                <a:gd name="T56" fmla="*/ 4 w 1335"/>
                <a:gd name="T57" fmla="*/ 640 h 933"/>
                <a:gd name="T58" fmla="*/ 16 w 1335"/>
                <a:gd name="T59" fmla="*/ 674 h 933"/>
                <a:gd name="T60" fmla="*/ 36 w 1335"/>
                <a:gd name="T61" fmla="*/ 708 h 933"/>
                <a:gd name="T62" fmla="*/ 77 w 1335"/>
                <a:gd name="T63" fmla="*/ 761 h 933"/>
                <a:gd name="T64" fmla="*/ 148 w 1335"/>
                <a:gd name="T65" fmla="*/ 826 h 933"/>
                <a:gd name="T66" fmla="*/ 227 w 1335"/>
                <a:gd name="T67" fmla="*/ 880 h 933"/>
                <a:gd name="T68" fmla="*/ 301 w 1335"/>
                <a:gd name="T69" fmla="*/ 919 h 933"/>
                <a:gd name="T70" fmla="*/ 344 w 1335"/>
                <a:gd name="T71" fmla="*/ 931 h 933"/>
                <a:gd name="T72" fmla="*/ 366 w 1335"/>
                <a:gd name="T73" fmla="*/ 933 h 933"/>
                <a:gd name="T74" fmla="*/ 374 w 1335"/>
                <a:gd name="T75" fmla="*/ 929 h 933"/>
                <a:gd name="T76" fmla="*/ 534 w 1335"/>
                <a:gd name="T77" fmla="*/ 836 h 933"/>
                <a:gd name="T78" fmla="*/ 738 w 1335"/>
                <a:gd name="T79" fmla="*/ 708 h 933"/>
                <a:gd name="T80" fmla="*/ 987 w 1335"/>
                <a:gd name="T81" fmla="*/ 543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35" h="933">
                  <a:moveTo>
                    <a:pt x="987" y="543"/>
                  </a:moveTo>
                  <a:lnTo>
                    <a:pt x="987" y="543"/>
                  </a:lnTo>
                  <a:lnTo>
                    <a:pt x="999" y="538"/>
                  </a:lnTo>
                  <a:lnTo>
                    <a:pt x="1015" y="530"/>
                  </a:lnTo>
                  <a:lnTo>
                    <a:pt x="1058" y="508"/>
                  </a:lnTo>
                  <a:lnTo>
                    <a:pt x="1111" y="480"/>
                  </a:lnTo>
                  <a:lnTo>
                    <a:pt x="1141" y="464"/>
                  </a:lnTo>
                  <a:lnTo>
                    <a:pt x="1171" y="447"/>
                  </a:lnTo>
                  <a:lnTo>
                    <a:pt x="1200" y="429"/>
                  </a:lnTo>
                  <a:lnTo>
                    <a:pt x="1228" y="409"/>
                  </a:lnTo>
                  <a:lnTo>
                    <a:pt x="1256" y="387"/>
                  </a:lnTo>
                  <a:lnTo>
                    <a:pt x="1280" y="364"/>
                  </a:lnTo>
                  <a:lnTo>
                    <a:pt x="1299" y="338"/>
                  </a:lnTo>
                  <a:lnTo>
                    <a:pt x="1317" y="312"/>
                  </a:lnTo>
                  <a:lnTo>
                    <a:pt x="1323" y="298"/>
                  </a:lnTo>
                  <a:lnTo>
                    <a:pt x="1329" y="284"/>
                  </a:lnTo>
                  <a:lnTo>
                    <a:pt x="1333" y="269"/>
                  </a:lnTo>
                  <a:lnTo>
                    <a:pt x="1335" y="255"/>
                  </a:lnTo>
                  <a:lnTo>
                    <a:pt x="1335" y="255"/>
                  </a:lnTo>
                  <a:lnTo>
                    <a:pt x="1335" y="239"/>
                  </a:lnTo>
                  <a:lnTo>
                    <a:pt x="1335" y="225"/>
                  </a:lnTo>
                  <a:lnTo>
                    <a:pt x="1333" y="211"/>
                  </a:lnTo>
                  <a:lnTo>
                    <a:pt x="1329" y="199"/>
                  </a:lnTo>
                  <a:lnTo>
                    <a:pt x="1325" y="186"/>
                  </a:lnTo>
                  <a:lnTo>
                    <a:pt x="1319" y="174"/>
                  </a:lnTo>
                  <a:lnTo>
                    <a:pt x="1305" y="150"/>
                  </a:lnTo>
                  <a:lnTo>
                    <a:pt x="1287" y="130"/>
                  </a:lnTo>
                  <a:lnTo>
                    <a:pt x="1266" y="110"/>
                  </a:lnTo>
                  <a:lnTo>
                    <a:pt x="1242" y="93"/>
                  </a:lnTo>
                  <a:lnTo>
                    <a:pt x="1216" y="77"/>
                  </a:lnTo>
                  <a:lnTo>
                    <a:pt x="1189" y="63"/>
                  </a:lnTo>
                  <a:lnTo>
                    <a:pt x="1161" y="49"/>
                  </a:lnTo>
                  <a:lnTo>
                    <a:pt x="1131" y="39"/>
                  </a:lnTo>
                  <a:lnTo>
                    <a:pt x="1102" y="27"/>
                  </a:lnTo>
                  <a:lnTo>
                    <a:pt x="1046" y="12"/>
                  </a:lnTo>
                  <a:lnTo>
                    <a:pt x="997" y="0"/>
                  </a:lnTo>
                  <a:lnTo>
                    <a:pt x="997" y="0"/>
                  </a:lnTo>
                  <a:lnTo>
                    <a:pt x="987" y="0"/>
                  </a:lnTo>
                  <a:lnTo>
                    <a:pt x="973" y="0"/>
                  </a:lnTo>
                  <a:lnTo>
                    <a:pt x="955" y="4"/>
                  </a:lnTo>
                  <a:lnTo>
                    <a:pt x="937" y="12"/>
                  </a:lnTo>
                  <a:lnTo>
                    <a:pt x="892" y="29"/>
                  </a:lnTo>
                  <a:lnTo>
                    <a:pt x="839" y="55"/>
                  </a:lnTo>
                  <a:lnTo>
                    <a:pt x="779" y="89"/>
                  </a:lnTo>
                  <a:lnTo>
                    <a:pt x="714" y="124"/>
                  </a:lnTo>
                  <a:lnTo>
                    <a:pt x="574" y="211"/>
                  </a:lnTo>
                  <a:lnTo>
                    <a:pt x="425" y="304"/>
                  </a:lnTo>
                  <a:lnTo>
                    <a:pt x="281" y="397"/>
                  </a:lnTo>
                  <a:lnTo>
                    <a:pt x="152" y="480"/>
                  </a:lnTo>
                  <a:lnTo>
                    <a:pt x="48" y="543"/>
                  </a:lnTo>
                  <a:lnTo>
                    <a:pt x="48" y="543"/>
                  </a:lnTo>
                  <a:lnTo>
                    <a:pt x="32" y="555"/>
                  </a:lnTo>
                  <a:lnTo>
                    <a:pt x="20" y="567"/>
                  </a:lnTo>
                  <a:lnTo>
                    <a:pt x="10" y="581"/>
                  </a:lnTo>
                  <a:lnTo>
                    <a:pt x="4" y="595"/>
                  </a:lnTo>
                  <a:lnTo>
                    <a:pt x="2" y="609"/>
                  </a:lnTo>
                  <a:lnTo>
                    <a:pt x="0" y="625"/>
                  </a:lnTo>
                  <a:lnTo>
                    <a:pt x="4" y="640"/>
                  </a:lnTo>
                  <a:lnTo>
                    <a:pt x="8" y="656"/>
                  </a:lnTo>
                  <a:lnTo>
                    <a:pt x="16" y="674"/>
                  </a:lnTo>
                  <a:lnTo>
                    <a:pt x="24" y="692"/>
                  </a:lnTo>
                  <a:lnTo>
                    <a:pt x="36" y="708"/>
                  </a:lnTo>
                  <a:lnTo>
                    <a:pt x="48" y="725"/>
                  </a:lnTo>
                  <a:lnTo>
                    <a:pt x="77" y="761"/>
                  </a:lnTo>
                  <a:lnTo>
                    <a:pt x="111" y="793"/>
                  </a:lnTo>
                  <a:lnTo>
                    <a:pt x="148" y="826"/>
                  </a:lnTo>
                  <a:lnTo>
                    <a:pt x="188" y="854"/>
                  </a:lnTo>
                  <a:lnTo>
                    <a:pt x="227" y="880"/>
                  </a:lnTo>
                  <a:lnTo>
                    <a:pt x="265" y="901"/>
                  </a:lnTo>
                  <a:lnTo>
                    <a:pt x="301" y="919"/>
                  </a:lnTo>
                  <a:lnTo>
                    <a:pt x="330" y="929"/>
                  </a:lnTo>
                  <a:lnTo>
                    <a:pt x="344" y="931"/>
                  </a:lnTo>
                  <a:lnTo>
                    <a:pt x="356" y="933"/>
                  </a:lnTo>
                  <a:lnTo>
                    <a:pt x="366" y="933"/>
                  </a:lnTo>
                  <a:lnTo>
                    <a:pt x="374" y="929"/>
                  </a:lnTo>
                  <a:lnTo>
                    <a:pt x="374" y="929"/>
                  </a:lnTo>
                  <a:lnTo>
                    <a:pt x="445" y="891"/>
                  </a:lnTo>
                  <a:lnTo>
                    <a:pt x="534" y="836"/>
                  </a:lnTo>
                  <a:lnTo>
                    <a:pt x="635" y="773"/>
                  </a:lnTo>
                  <a:lnTo>
                    <a:pt x="738" y="708"/>
                  </a:lnTo>
                  <a:lnTo>
                    <a:pt x="914" y="593"/>
                  </a:lnTo>
                  <a:lnTo>
                    <a:pt x="987" y="543"/>
                  </a:lnTo>
                  <a:lnTo>
                    <a:pt x="987" y="543"/>
                  </a:lnTo>
                  <a:close/>
                </a:path>
              </a:pathLst>
            </a:custGeom>
            <a:solidFill>
              <a:srgbClr val="3E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7" name="Freeform 14"/>
            <p:cNvSpPr>
              <a:spLocks/>
            </p:cNvSpPr>
            <p:nvPr/>
          </p:nvSpPr>
          <p:spPr bwMode="auto">
            <a:xfrm>
              <a:off x="7877176" y="5708650"/>
              <a:ext cx="1023938" cy="782638"/>
            </a:xfrm>
            <a:custGeom>
              <a:avLst/>
              <a:gdLst>
                <a:gd name="T0" fmla="*/ 81 w 645"/>
                <a:gd name="T1" fmla="*/ 20 h 493"/>
                <a:gd name="T2" fmla="*/ 103 w 645"/>
                <a:gd name="T3" fmla="*/ 28 h 493"/>
                <a:gd name="T4" fmla="*/ 115 w 645"/>
                <a:gd name="T5" fmla="*/ 34 h 493"/>
                <a:gd name="T6" fmla="*/ 131 w 645"/>
                <a:gd name="T7" fmla="*/ 30 h 493"/>
                <a:gd name="T8" fmla="*/ 160 w 645"/>
                <a:gd name="T9" fmla="*/ 14 h 493"/>
                <a:gd name="T10" fmla="*/ 172 w 645"/>
                <a:gd name="T11" fmla="*/ 8 h 493"/>
                <a:gd name="T12" fmla="*/ 208 w 645"/>
                <a:gd name="T13" fmla="*/ 2 h 493"/>
                <a:gd name="T14" fmla="*/ 285 w 645"/>
                <a:gd name="T15" fmla="*/ 0 h 493"/>
                <a:gd name="T16" fmla="*/ 404 w 645"/>
                <a:gd name="T17" fmla="*/ 8 h 493"/>
                <a:gd name="T18" fmla="*/ 499 w 645"/>
                <a:gd name="T19" fmla="*/ 26 h 493"/>
                <a:gd name="T20" fmla="*/ 524 w 645"/>
                <a:gd name="T21" fmla="*/ 36 h 493"/>
                <a:gd name="T22" fmla="*/ 550 w 645"/>
                <a:gd name="T23" fmla="*/ 56 h 493"/>
                <a:gd name="T24" fmla="*/ 594 w 645"/>
                <a:gd name="T25" fmla="*/ 101 h 493"/>
                <a:gd name="T26" fmla="*/ 623 w 645"/>
                <a:gd name="T27" fmla="*/ 155 h 493"/>
                <a:gd name="T28" fmla="*/ 641 w 645"/>
                <a:gd name="T29" fmla="*/ 210 h 493"/>
                <a:gd name="T30" fmla="*/ 645 w 645"/>
                <a:gd name="T31" fmla="*/ 269 h 493"/>
                <a:gd name="T32" fmla="*/ 641 w 645"/>
                <a:gd name="T33" fmla="*/ 325 h 493"/>
                <a:gd name="T34" fmla="*/ 627 w 645"/>
                <a:gd name="T35" fmla="*/ 376 h 493"/>
                <a:gd name="T36" fmla="*/ 603 w 645"/>
                <a:gd name="T37" fmla="*/ 420 h 493"/>
                <a:gd name="T38" fmla="*/ 588 w 645"/>
                <a:gd name="T39" fmla="*/ 435 h 493"/>
                <a:gd name="T40" fmla="*/ 556 w 645"/>
                <a:gd name="T41" fmla="*/ 463 h 493"/>
                <a:gd name="T42" fmla="*/ 528 w 645"/>
                <a:gd name="T43" fmla="*/ 481 h 493"/>
                <a:gd name="T44" fmla="*/ 499 w 645"/>
                <a:gd name="T45" fmla="*/ 491 h 493"/>
                <a:gd name="T46" fmla="*/ 469 w 645"/>
                <a:gd name="T47" fmla="*/ 493 h 493"/>
                <a:gd name="T48" fmla="*/ 437 w 645"/>
                <a:gd name="T49" fmla="*/ 489 h 493"/>
                <a:gd name="T50" fmla="*/ 366 w 645"/>
                <a:gd name="T51" fmla="*/ 469 h 493"/>
                <a:gd name="T52" fmla="*/ 323 w 645"/>
                <a:gd name="T53" fmla="*/ 453 h 493"/>
                <a:gd name="T54" fmla="*/ 226 w 645"/>
                <a:gd name="T55" fmla="*/ 422 h 493"/>
                <a:gd name="T56" fmla="*/ 125 w 645"/>
                <a:gd name="T57" fmla="*/ 394 h 493"/>
                <a:gd name="T58" fmla="*/ 62 w 645"/>
                <a:gd name="T59" fmla="*/ 368 h 493"/>
                <a:gd name="T60" fmla="*/ 28 w 645"/>
                <a:gd name="T61" fmla="*/ 350 h 493"/>
                <a:gd name="T62" fmla="*/ 8 w 645"/>
                <a:gd name="T63" fmla="*/ 331 h 493"/>
                <a:gd name="T64" fmla="*/ 2 w 645"/>
                <a:gd name="T65" fmla="*/ 319 h 493"/>
                <a:gd name="T66" fmla="*/ 0 w 645"/>
                <a:gd name="T67" fmla="*/ 289 h 493"/>
                <a:gd name="T68" fmla="*/ 8 w 645"/>
                <a:gd name="T69" fmla="*/ 248 h 493"/>
                <a:gd name="T70" fmla="*/ 36 w 645"/>
                <a:gd name="T71" fmla="*/ 147 h 493"/>
                <a:gd name="T72" fmla="*/ 66 w 645"/>
                <a:gd name="T73" fmla="*/ 60 h 493"/>
                <a:gd name="T74" fmla="*/ 81 w 645"/>
                <a:gd name="T75" fmla="*/ 2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5" h="493">
                  <a:moveTo>
                    <a:pt x="81" y="20"/>
                  </a:moveTo>
                  <a:lnTo>
                    <a:pt x="81" y="20"/>
                  </a:lnTo>
                  <a:lnTo>
                    <a:pt x="93" y="24"/>
                  </a:lnTo>
                  <a:lnTo>
                    <a:pt x="103" y="28"/>
                  </a:lnTo>
                  <a:lnTo>
                    <a:pt x="109" y="32"/>
                  </a:lnTo>
                  <a:lnTo>
                    <a:pt x="115" y="34"/>
                  </a:lnTo>
                  <a:lnTo>
                    <a:pt x="123" y="34"/>
                  </a:lnTo>
                  <a:lnTo>
                    <a:pt x="131" y="30"/>
                  </a:lnTo>
                  <a:lnTo>
                    <a:pt x="143" y="24"/>
                  </a:lnTo>
                  <a:lnTo>
                    <a:pt x="160" y="14"/>
                  </a:lnTo>
                  <a:lnTo>
                    <a:pt x="160" y="14"/>
                  </a:lnTo>
                  <a:lnTo>
                    <a:pt x="172" y="8"/>
                  </a:lnTo>
                  <a:lnTo>
                    <a:pt x="188" y="4"/>
                  </a:lnTo>
                  <a:lnTo>
                    <a:pt x="208" y="2"/>
                  </a:lnTo>
                  <a:lnTo>
                    <a:pt x="232" y="0"/>
                  </a:lnTo>
                  <a:lnTo>
                    <a:pt x="285" y="0"/>
                  </a:lnTo>
                  <a:lnTo>
                    <a:pt x="344" y="4"/>
                  </a:lnTo>
                  <a:lnTo>
                    <a:pt x="404" y="8"/>
                  </a:lnTo>
                  <a:lnTo>
                    <a:pt x="455" y="16"/>
                  </a:lnTo>
                  <a:lnTo>
                    <a:pt x="499" y="26"/>
                  </a:lnTo>
                  <a:lnTo>
                    <a:pt x="512" y="30"/>
                  </a:lnTo>
                  <a:lnTo>
                    <a:pt x="524" y="36"/>
                  </a:lnTo>
                  <a:lnTo>
                    <a:pt x="524" y="36"/>
                  </a:lnTo>
                  <a:lnTo>
                    <a:pt x="550" y="56"/>
                  </a:lnTo>
                  <a:lnTo>
                    <a:pt x="574" y="77"/>
                  </a:lnTo>
                  <a:lnTo>
                    <a:pt x="594" y="101"/>
                  </a:lnTo>
                  <a:lnTo>
                    <a:pt x="609" y="127"/>
                  </a:lnTo>
                  <a:lnTo>
                    <a:pt x="623" y="155"/>
                  </a:lnTo>
                  <a:lnTo>
                    <a:pt x="633" y="182"/>
                  </a:lnTo>
                  <a:lnTo>
                    <a:pt x="641" y="210"/>
                  </a:lnTo>
                  <a:lnTo>
                    <a:pt x="645" y="240"/>
                  </a:lnTo>
                  <a:lnTo>
                    <a:pt x="645" y="269"/>
                  </a:lnTo>
                  <a:lnTo>
                    <a:pt x="645" y="297"/>
                  </a:lnTo>
                  <a:lnTo>
                    <a:pt x="641" y="325"/>
                  </a:lnTo>
                  <a:lnTo>
                    <a:pt x="635" y="350"/>
                  </a:lnTo>
                  <a:lnTo>
                    <a:pt x="627" y="376"/>
                  </a:lnTo>
                  <a:lnTo>
                    <a:pt x="615" y="398"/>
                  </a:lnTo>
                  <a:lnTo>
                    <a:pt x="603" y="420"/>
                  </a:lnTo>
                  <a:lnTo>
                    <a:pt x="588" y="435"/>
                  </a:lnTo>
                  <a:lnTo>
                    <a:pt x="588" y="435"/>
                  </a:lnTo>
                  <a:lnTo>
                    <a:pt x="572" y="451"/>
                  </a:lnTo>
                  <a:lnTo>
                    <a:pt x="556" y="463"/>
                  </a:lnTo>
                  <a:lnTo>
                    <a:pt x="542" y="473"/>
                  </a:lnTo>
                  <a:lnTo>
                    <a:pt x="528" y="481"/>
                  </a:lnTo>
                  <a:lnTo>
                    <a:pt x="512" y="487"/>
                  </a:lnTo>
                  <a:lnTo>
                    <a:pt x="499" y="491"/>
                  </a:lnTo>
                  <a:lnTo>
                    <a:pt x="483" y="493"/>
                  </a:lnTo>
                  <a:lnTo>
                    <a:pt x="469" y="493"/>
                  </a:lnTo>
                  <a:lnTo>
                    <a:pt x="453" y="493"/>
                  </a:lnTo>
                  <a:lnTo>
                    <a:pt x="437" y="489"/>
                  </a:lnTo>
                  <a:lnTo>
                    <a:pt x="404" y="481"/>
                  </a:lnTo>
                  <a:lnTo>
                    <a:pt x="366" y="469"/>
                  </a:lnTo>
                  <a:lnTo>
                    <a:pt x="323" y="453"/>
                  </a:lnTo>
                  <a:lnTo>
                    <a:pt x="323" y="453"/>
                  </a:lnTo>
                  <a:lnTo>
                    <a:pt x="275" y="437"/>
                  </a:lnTo>
                  <a:lnTo>
                    <a:pt x="226" y="422"/>
                  </a:lnTo>
                  <a:lnTo>
                    <a:pt x="174" y="408"/>
                  </a:lnTo>
                  <a:lnTo>
                    <a:pt x="125" y="394"/>
                  </a:lnTo>
                  <a:lnTo>
                    <a:pt x="79" y="378"/>
                  </a:lnTo>
                  <a:lnTo>
                    <a:pt x="62" y="368"/>
                  </a:lnTo>
                  <a:lnTo>
                    <a:pt x="44" y="360"/>
                  </a:lnTo>
                  <a:lnTo>
                    <a:pt x="28" y="350"/>
                  </a:lnTo>
                  <a:lnTo>
                    <a:pt x="16" y="340"/>
                  </a:lnTo>
                  <a:lnTo>
                    <a:pt x="8" y="331"/>
                  </a:lnTo>
                  <a:lnTo>
                    <a:pt x="2" y="319"/>
                  </a:lnTo>
                  <a:lnTo>
                    <a:pt x="2" y="319"/>
                  </a:lnTo>
                  <a:lnTo>
                    <a:pt x="0" y="307"/>
                  </a:lnTo>
                  <a:lnTo>
                    <a:pt x="0" y="289"/>
                  </a:lnTo>
                  <a:lnTo>
                    <a:pt x="4" y="269"/>
                  </a:lnTo>
                  <a:lnTo>
                    <a:pt x="8" y="248"/>
                  </a:lnTo>
                  <a:lnTo>
                    <a:pt x="20" y="198"/>
                  </a:lnTo>
                  <a:lnTo>
                    <a:pt x="36" y="147"/>
                  </a:lnTo>
                  <a:lnTo>
                    <a:pt x="52" y="99"/>
                  </a:lnTo>
                  <a:lnTo>
                    <a:pt x="66" y="60"/>
                  </a:lnTo>
                  <a:lnTo>
                    <a:pt x="81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4A6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8" name="Freeform 15"/>
            <p:cNvSpPr>
              <a:spLocks/>
            </p:cNvSpPr>
            <p:nvPr/>
          </p:nvSpPr>
          <p:spPr bwMode="auto">
            <a:xfrm>
              <a:off x="7880351" y="2971800"/>
              <a:ext cx="828675" cy="674688"/>
            </a:xfrm>
            <a:custGeom>
              <a:avLst/>
              <a:gdLst>
                <a:gd name="T0" fmla="*/ 388 w 522"/>
                <a:gd name="T1" fmla="*/ 346 h 425"/>
                <a:gd name="T2" fmla="*/ 0 w 522"/>
                <a:gd name="T3" fmla="*/ 0 h 425"/>
                <a:gd name="T4" fmla="*/ 77 w 522"/>
                <a:gd name="T5" fmla="*/ 30 h 425"/>
                <a:gd name="T6" fmla="*/ 522 w 522"/>
                <a:gd name="T7" fmla="*/ 425 h 425"/>
                <a:gd name="T8" fmla="*/ 388 w 522"/>
                <a:gd name="T9" fmla="*/ 34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2" h="425">
                  <a:moveTo>
                    <a:pt x="388" y="346"/>
                  </a:moveTo>
                  <a:lnTo>
                    <a:pt x="0" y="0"/>
                  </a:lnTo>
                  <a:lnTo>
                    <a:pt x="77" y="30"/>
                  </a:lnTo>
                  <a:lnTo>
                    <a:pt x="522" y="425"/>
                  </a:lnTo>
                  <a:lnTo>
                    <a:pt x="388" y="346"/>
                  </a:lnTo>
                  <a:close/>
                </a:path>
              </a:pathLst>
            </a:custGeom>
            <a:solidFill>
              <a:srgbClr val="D1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79" name="Freeform 16"/>
            <p:cNvSpPr>
              <a:spLocks/>
            </p:cNvSpPr>
            <p:nvPr/>
          </p:nvSpPr>
          <p:spPr bwMode="auto">
            <a:xfrm>
              <a:off x="7558088" y="2971800"/>
              <a:ext cx="963613" cy="769938"/>
            </a:xfrm>
            <a:custGeom>
              <a:avLst/>
              <a:gdLst>
                <a:gd name="T0" fmla="*/ 203 w 607"/>
                <a:gd name="T1" fmla="*/ 0 h 485"/>
                <a:gd name="T2" fmla="*/ 203 w 607"/>
                <a:gd name="T3" fmla="*/ 0 h 485"/>
                <a:gd name="T4" fmla="*/ 170 w 607"/>
                <a:gd name="T5" fmla="*/ 50 h 485"/>
                <a:gd name="T6" fmla="*/ 96 w 607"/>
                <a:gd name="T7" fmla="*/ 160 h 485"/>
                <a:gd name="T8" fmla="*/ 59 w 607"/>
                <a:gd name="T9" fmla="*/ 218 h 485"/>
                <a:gd name="T10" fmla="*/ 25 w 607"/>
                <a:gd name="T11" fmla="*/ 269 h 485"/>
                <a:gd name="T12" fmla="*/ 6 w 607"/>
                <a:gd name="T13" fmla="*/ 307 h 485"/>
                <a:gd name="T14" fmla="*/ 2 w 607"/>
                <a:gd name="T15" fmla="*/ 317 h 485"/>
                <a:gd name="T16" fmla="*/ 0 w 607"/>
                <a:gd name="T17" fmla="*/ 319 h 485"/>
                <a:gd name="T18" fmla="*/ 2 w 607"/>
                <a:gd name="T19" fmla="*/ 321 h 485"/>
                <a:gd name="T20" fmla="*/ 2 w 607"/>
                <a:gd name="T21" fmla="*/ 321 h 485"/>
                <a:gd name="T22" fmla="*/ 29 w 607"/>
                <a:gd name="T23" fmla="*/ 327 h 485"/>
                <a:gd name="T24" fmla="*/ 96 w 607"/>
                <a:gd name="T25" fmla="*/ 346 h 485"/>
                <a:gd name="T26" fmla="*/ 288 w 607"/>
                <a:gd name="T27" fmla="*/ 404 h 485"/>
                <a:gd name="T28" fmla="*/ 563 w 607"/>
                <a:gd name="T29" fmla="*/ 485 h 485"/>
                <a:gd name="T30" fmla="*/ 607 w 607"/>
                <a:gd name="T31" fmla="*/ 352 h 485"/>
                <a:gd name="T32" fmla="*/ 607 w 607"/>
                <a:gd name="T33" fmla="*/ 352 h 485"/>
                <a:gd name="T34" fmla="*/ 401 w 607"/>
                <a:gd name="T35" fmla="*/ 176 h 485"/>
                <a:gd name="T36" fmla="*/ 203 w 607"/>
                <a:gd name="T37" fmla="*/ 0 h 485"/>
                <a:gd name="T38" fmla="*/ 203 w 607"/>
                <a:gd name="T3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7" h="485">
                  <a:moveTo>
                    <a:pt x="203" y="0"/>
                  </a:moveTo>
                  <a:lnTo>
                    <a:pt x="203" y="0"/>
                  </a:lnTo>
                  <a:lnTo>
                    <a:pt x="170" y="50"/>
                  </a:lnTo>
                  <a:lnTo>
                    <a:pt x="96" y="160"/>
                  </a:lnTo>
                  <a:lnTo>
                    <a:pt x="59" y="218"/>
                  </a:lnTo>
                  <a:lnTo>
                    <a:pt x="25" y="269"/>
                  </a:lnTo>
                  <a:lnTo>
                    <a:pt x="6" y="30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9" y="327"/>
                  </a:lnTo>
                  <a:lnTo>
                    <a:pt x="96" y="346"/>
                  </a:lnTo>
                  <a:lnTo>
                    <a:pt x="288" y="404"/>
                  </a:lnTo>
                  <a:lnTo>
                    <a:pt x="563" y="485"/>
                  </a:lnTo>
                  <a:lnTo>
                    <a:pt x="607" y="352"/>
                  </a:lnTo>
                  <a:lnTo>
                    <a:pt x="607" y="352"/>
                  </a:lnTo>
                  <a:lnTo>
                    <a:pt x="401" y="176"/>
                  </a:lnTo>
                  <a:lnTo>
                    <a:pt x="203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0" name="Freeform 17"/>
            <p:cNvSpPr>
              <a:spLocks/>
            </p:cNvSpPr>
            <p:nvPr/>
          </p:nvSpPr>
          <p:spPr bwMode="auto">
            <a:xfrm>
              <a:off x="5468938" y="2952750"/>
              <a:ext cx="3240088" cy="2260600"/>
            </a:xfrm>
            <a:custGeom>
              <a:avLst/>
              <a:gdLst>
                <a:gd name="T0" fmla="*/ 0 w 2041"/>
                <a:gd name="T1" fmla="*/ 1264 h 1424"/>
                <a:gd name="T2" fmla="*/ 762 w 2041"/>
                <a:gd name="T3" fmla="*/ 0 h 1424"/>
                <a:gd name="T4" fmla="*/ 1923 w 2041"/>
                <a:gd name="T5" fmla="*/ 364 h 1424"/>
                <a:gd name="T6" fmla="*/ 2041 w 2041"/>
                <a:gd name="T7" fmla="*/ 437 h 1424"/>
                <a:gd name="T8" fmla="*/ 430 w 2041"/>
                <a:gd name="T9" fmla="*/ 1424 h 1424"/>
                <a:gd name="T10" fmla="*/ 34 w 2041"/>
                <a:gd name="T11" fmla="*/ 1331 h 1424"/>
                <a:gd name="T12" fmla="*/ 0 w 2041"/>
                <a:gd name="T13" fmla="*/ 126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1" h="1424">
                  <a:moveTo>
                    <a:pt x="0" y="1264"/>
                  </a:moveTo>
                  <a:lnTo>
                    <a:pt x="762" y="0"/>
                  </a:lnTo>
                  <a:lnTo>
                    <a:pt x="1923" y="364"/>
                  </a:lnTo>
                  <a:lnTo>
                    <a:pt x="2041" y="437"/>
                  </a:lnTo>
                  <a:lnTo>
                    <a:pt x="430" y="1424"/>
                  </a:lnTo>
                  <a:lnTo>
                    <a:pt x="34" y="1331"/>
                  </a:lnTo>
                  <a:lnTo>
                    <a:pt x="0" y="1264"/>
                  </a:lnTo>
                  <a:close/>
                </a:path>
              </a:pathLst>
            </a:custGeom>
            <a:solidFill>
              <a:srgbClr val="BBB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1" name="Freeform 18"/>
            <p:cNvSpPr>
              <a:spLocks/>
            </p:cNvSpPr>
            <p:nvPr/>
          </p:nvSpPr>
          <p:spPr bwMode="auto">
            <a:xfrm>
              <a:off x="5576888" y="3087688"/>
              <a:ext cx="1104900" cy="1833563"/>
            </a:xfrm>
            <a:custGeom>
              <a:avLst/>
              <a:gdLst>
                <a:gd name="T0" fmla="*/ 6 w 696"/>
                <a:gd name="T1" fmla="*/ 1155 h 1155"/>
                <a:gd name="T2" fmla="*/ 0 w 696"/>
                <a:gd name="T3" fmla="*/ 1151 h 1155"/>
                <a:gd name="T4" fmla="*/ 690 w 696"/>
                <a:gd name="T5" fmla="*/ 0 h 1155"/>
                <a:gd name="T6" fmla="*/ 696 w 696"/>
                <a:gd name="T7" fmla="*/ 4 h 1155"/>
                <a:gd name="T8" fmla="*/ 6 w 696"/>
                <a:gd name="T9" fmla="*/ 1155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6" h="1155">
                  <a:moveTo>
                    <a:pt x="6" y="1155"/>
                  </a:moveTo>
                  <a:lnTo>
                    <a:pt x="0" y="1151"/>
                  </a:lnTo>
                  <a:lnTo>
                    <a:pt x="690" y="0"/>
                  </a:lnTo>
                  <a:lnTo>
                    <a:pt x="696" y="4"/>
                  </a:lnTo>
                  <a:lnTo>
                    <a:pt x="6" y="1155"/>
                  </a:lnTo>
                  <a:close/>
                </a:path>
              </a:pathLst>
            </a:custGeom>
            <a:solidFill>
              <a:srgbClr val="B1B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2" name="Freeform 19"/>
            <p:cNvSpPr>
              <a:spLocks/>
            </p:cNvSpPr>
            <p:nvPr/>
          </p:nvSpPr>
          <p:spPr bwMode="auto">
            <a:xfrm>
              <a:off x="5576888" y="3051175"/>
              <a:ext cx="1104900" cy="1831975"/>
            </a:xfrm>
            <a:custGeom>
              <a:avLst/>
              <a:gdLst>
                <a:gd name="T0" fmla="*/ 6 w 696"/>
                <a:gd name="T1" fmla="*/ 1154 h 1154"/>
                <a:gd name="T2" fmla="*/ 0 w 696"/>
                <a:gd name="T3" fmla="*/ 1150 h 1154"/>
                <a:gd name="T4" fmla="*/ 690 w 696"/>
                <a:gd name="T5" fmla="*/ 0 h 1154"/>
                <a:gd name="T6" fmla="*/ 696 w 696"/>
                <a:gd name="T7" fmla="*/ 4 h 1154"/>
                <a:gd name="T8" fmla="*/ 6 w 696"/>
                <a:gd name="T9" fmla="*/ 1154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6" h="1154">
                  <a:moveTo>
                    <a:pt x="6" y="1154"/>
                  </a:moveTo>
                  <a:lnTo>
                    <a:pt x="0" y="1150"/>
                  </a:lnTo>
                  <a:lnTo>
                    <a:pt x="690" y="0"/>
                  </a:lnTo>
                  <a:lnTo>
                    <a:pt x="696" y="4"/>
                  </a:lnTo>
                  <a:lnTo>
                    <a:pt x="6" y="1154"/>
                  </a:lnTo>
                  <a:close/>
                </a:path>
              </a:pathLst>
            </a:custGeom>
            <a:solidFill>
              <a:srgbClr val="B1B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3" name="Freeform 20"/>
            <p:cNvSpPr>
              <a:spLocks/>
            </p:cNvSpPr>
            <p:nvPr/>
          </p:nvSpPr>
          <p:spPr bwMode="auto">
            <a:xfrm>
              <a:off x="5576888" y="3025775"/>
              <a:ext cx="1104900" cy="1833563"/>
            </a:xfrm>
            <a:custGeom>
              <a:avLst/>
              <a:gdLst>
                <a:gd name="T0" fmla="*/ 6 w 696"/>
                <a:gd name="T1" fmla="*/ 1155 h 1155"/>
                <a:gd name="T2" fmla="*/ 0 w 696"/>
                <a:gd name="T3" fmla="*/ 1151 h 1155"/>
                <a:gd name="T4" fmla="*/ 690 w 696"/>
                <a:gd name="T5" fmla="*/ 0 h 1155"/>
                <a:gd name="T6" fmla="*/ 696 w 696"/>
                <a:gd name="T7" fmla="*/ 4 h 1155"/>
                <a:gd name="T8" fmla="*/ 6 w 696"/>
                <a:gd name="T9" fmla="*/ 1155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6" h="1155">
                  <a:moveTo>
                    <a:pt x="6" y="1155"/>
                  </a:moveTo>
                  <a:lnTo>
                    <a:pt x="0" y="1151"/>
                  </a:lnTo>
                  <a:lnTo>
                    <a:pt x="690" y="0"/>
                  </a:lnTo>
                  <a:lnTo>
                    <a:pt x="696" y="4"/>
                  </a:lnTo>
                  <a:lnTo>
                    <a:pt x="6" y="1155"/>
                  </a:lnTo>
                  <a:close/>
                </a:path>
              </a:pathLst>
            </a:custGeom>
            <a:solidFill>
              <a:srgbClr val="B1B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4" name="Freeform 21"/>
            <p:cNvSpPr>
              <a:spLocks/>
            </p:cNvSpPr>
            <p:nvPr/>
          </p:nvSpPr>
          <p:spPr bwMode="auto">
            <a:xfrm>
              <a:off x="6678613" y="2952750"/>
              <a:ext cx="2030413" cy="776288"/>
            </a:xfrm>
            <a:custGeom>
              <a:avLst/>
              <a:gdLst>
                <a:gd name="T0" fmla="*/ 0 w 1279"/>
                <a:gd name="T1" fmla="*/ 0 h 489"/>
                <a:gd name="T2" fmla="*/ 1161 w 1279"/>
                <a:gd name="T3" fmla="*/ 364 h 489"/>
                <a:gd name="T4" fmla="*/ 1279 w 1279"/>
                <a:gd name="T5" fmla="*/ 437 h 489"/>
                <a:gd name="T6" fmla="*/ 1202 w 1279"/>
                <a:gd name="T7" fmla="*/ 489 h 489"/>
                <a:gd name="T8" fmla="*/ 33 w 1279"/>
                <a:gd name="T9" fmla="*/ 89 h 489"/>
                <a:gd name="T10" fmla="*/ 0 w 1279"/>
                <a:gd name="T11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9" h="489">
                  <a:moveTo>
                    <a:pt x="0" y="0"/>
                  </a:moveTo>
                  <a:lnTo>
                    <a:pt x="1161" y="364"/>
                  </a:lnTo>
                  <a:lnTo>
                    <a:pt x="1279" y="437"/>
                  </a:lnTo>
                  <a:lnTo>
                    <a:pt x="1202" y="489"/>
                  </a:lnTo>
                  <a:lnTo>
                    <a:pt x="33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5" name="Freeform 22"/>
            <p:cNvSpPr>
              <a:spLocks/>
            </p:cNvSpPr>
            <p:nvPr/>
          </p:nvSpPr>
          <p:spPr bwMode="auto">
            <a:xfrm>
              <a:off x="5522913" y="3094038"/>
              <a:ext cx="3217863" cy="2511425"/>
            </a:xfrm>
            <a:custGeom>
              <a:avLst/>
              <a:gdLst>
                <a:gd name="T0" fmla="*/ 2027 w 2027"/>
                <a:gd name="T1" fmla="*/ 356 h 1582"/>
                <a:gd name="T2" fmla="*/ 2027 w 2027"/>
                <a:gd name="T3" fmla="*/ 356 h 1582"/>
                <a:gd name="T4" fmla="*/ 1999 w 2027"/>
                <a:gd name="T5" fmla="*/ 348 h 1582"/>
                <a:gd name="T6" fmla="*/ 1948 w 2027"/>
                <a:gd name="T7" fmla="*/ 337 h 1582"/>
                <a:gd name="T8" fmla="*/ 1792 w 2027"/>
                <a:gd name="T9" fmla="*/ 295 h 1582"/>
                <a:gd name="T10" fmla="*/ 1361 w 2027"/>
                <a:gd name="T11" fmla="*/ 174 h 1582"/>
                <a:gd name="T12" fmla="*/ 761 w 2027"/>
                <a:gd name="T13" fmla="*/ 0 h 1582"/>
                <a:gd name="T14" fmla="*/ 0 w 2027"/>
                <a:gd name="T15" fmla="*/ 1242 h 1582"/>
                <a:gd name="T16" fmla="*/ 1327 w 2027"/>
                <a:gd name="T17" fmla="*/ 1582 h 1582"/>
                <a:gd name="T18" fmla="*/ 2027 w 2027"/>
                <a:gd name="T19" fmla="*/ 356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27" h="1582">
                  <a:moveTo>
                    <a:pt x="2027" y="356"/>
                  </a:moveTo>
                  <a:lnTo>
                    <a:pt x="2027" y="356"/>
                  </a:lnTo>
                  <a:lnTo>
                    <a:pt x="1999" y="348"/>
                  </a:lnTo>
                  <a:lnTo>
                    <a:pt x="1948" y="337"/>
                  </a:lnTo>
                  <a:lnTo>
                    <a:pt x="1792" y="295"/>
                  </a:lnTo>
                  <a:lnTo>
                    <a:pt x="1361" y="174"/>
                  </a:lnTo>
                  <a:lnTo>
                    <a:pt x="761" y="0"/>
                  </a:lnTo>
                  <a:lnTo>
                    <a:pt x="0" y="1242"/>
                  </a:lnTo>
                  <a:lnTo>
                    <a:pt x="1327" y="1582"/>
                  </a:lnTo>
                  <a:lnTo>
                    <a:pt x="2027" y="356"/>
                  </a:lnTo>
                  <a:close/>
                </a:path>
              </a:pathLst>
            </a:custGeom>
            <a:solidFill>
              <a:srgbClr val="8C8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6" name="Freeform 23"/>
            <p:cNvSpPr>
              <a:spLocks/>
            </p:cNvSpPr>
            <p:nvPr/>
          </p:nvSpPr>
          <p:spPr bwMode="auto">
            <a:xfrm>
              <a:off x="7288213" y="3584575"/>
              <a:ext cx="1452563" cy="2171700"/>
            </a:xfrm>
            <a:custGeom>
              <a:avLst/>
              <a:gdLst>
                <a:gd name="T0" fmla="*/ 915 w 915"/>
                <a:gd name="T1" fmla="*/ 47 h 1368"/>
                <a:gd name="T2" fmla="*/ 915 w 915"/>
                <a:gd name="T3" fmla="*/ 47 h 1368"/>
                <a:gd name="T4" fmla="*/ 891 w 915"/>
                <a:gd name="T5" fmla="*/ 41 h 1368"/>
                <a:gd name="T6" fmla="*/ 852 w 915"/>
                <a:gd name="T7" fmla="*/ 32 h 1368"/>
                <a:gd name="T8" fmla="*/ 731 w 915"/>
                <a:gd name="T9" fmla="*/ 0 h 1368"/>
                <a:gd name="T10" fmla="*/ 731 w 915"/>
                <a:gd name="T11" fmla="*/ 0 h 1368"/>
                <a:gd name="T12" fmla="*/ 0 w 915"/>
                <a:gd name="T13" fmla="*/ 1338 h 1368"/>
                <a:gd name="T14" fmla="*/ 160 w 915"/>
                <a:gd name="T15" fmla="*/ 1368 h 1368"/>
                <a:gd name="T16" fmla="*/ 915 w 915"/>
                <a:gd name="T17" fmla="*/ 4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5" h="1368">
                  <a:moveTo>
                    <a:pt x="915" y="47"/>
                  </a:moveTo>
                  <a:lnTo>
                    <a:pt x="915" y="47"/>
                  </a:lnTo>
                  <a:lnTo>
                    <a:pt x="891" y="41"/>
                  </a:lnTo>
                  <a:lnTo>
                    <a:pt x="852" y="32"/>
                  </a:lnTo>
                  <a:lnTo>
                    <a:pt x="731" y="0"/>
                  </a:lnTo>
                  <a:lnTo>
                    <a:pt x="731" y="0"/>
                  </a:lnTo>
                  <a:lnTo>
                    <a:pt x="0" y="1338"/>
                  </a:lnTo>
                  <a:lnTo>
                    <a:pt x="160" y="1368"/>
                  </a:lnTo>
                  <a:lnTo>
                    <a:pt x="915" y="47"/>
                  </a:lnTo>
                  <a:close/>
                </a:path>
              </a:pathLst>
            </a:custGeom>
            <a:solidFill>
              <a:srgbClr val="6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7" name="Freeform 24"/>
            <p:cNvSpPr>
              <a:spLocks/>
            </p:cNvSpPr>
            <p:nvPr/>
          </p:nvSpPr>
          <p:spPr bwMode="auto">
            <a:xfrm>
              <a:off x="4311651" y="5141913"/>
              <a:ext cx="3998913" cy="1333500"/>
            </a:xfrm>
            <a:custGeom>
              <a:avLst/>
              <a:gdLst>
                <a:gd name="T0" fmla="*/ 49 w 2519"/>
                <a:gd name="T1" fmla="*/ 371 h 840"/>
                <a:gd name="T2" fmla="*/ 16 w 2519"/>
                <a:gd name="T3" fmla="*/ 452 h 840"/>
                <a:gd name="T4" fmla="*/ 0 w 2519"/>
                <a:gd name="T5" fmla="*/ 527 h 840"/>
                <a:gd name="T6" fmla="*/ 6 w 2519"/>
                <a:gd name="T7" fmla="*/ 603 h 840"/>
                <a:gd name="T8" fmla="*/ 41 w 2519"/>
                <a:gd name="T9" fmla="*/ 676 h 840"/>
                <a:gd name="T10" fmla="*/ 77 w 2519"/>
                <a:gd name="T11" fmla="*/ 707 h 840"/>
                <a:gd name="T12" fmla="*/ 130 w 2519"/>
                <a:gd name="T13" fmla="*/ 735 h 840"/>
                <a:gd name="T14" fmla="*/ 285 w 2519"/>
                <a:gd name="T15" fmla="*/ 777 h 840"/>
                <a:gd name="T16" fmla="*/ 474 w 2519"/>
                <a:gd name="T17" fmla="*/ 796 h 840"/>
                <a:gd name="T18" fmla="*/ 658 w 2519"/>
                <a:gd name="T19" fmla="*/ 788 h 840"/>
                <a:gd name="T20" fmla="*/ 759 w 2519"/>
                <a:gd name="T21" fmla="*/ 765 h 840"/>
                <a:gd name="T22" fmla="*/ 816 w 2519"/>
                <a:gd name="T23" fmla="*/ 737 h 840"/>
                <a:gd name="T24" fmla="*/ 852 w 2519"/>
                <a:gd name="T25" fmla="*/ 701 h 840"/>
                <a:gd name="T26" fmla="*/ 888 w 2519"/>
                <a:gd name="T27" fmla="*/ 650 h 840"/>
                <a:gd name="T28" fmla="*/ 951 w 2519"/>
                <a:gd name="T29" fmla="*/ 599 h 840"/>
                <a:gd name="T30" fmla="*/ 1018 w 2519"/>
                <a:gd name="T31" fmla="*/ 569 h 840"/>
                <a:gd name="T32" fmla="*/ 1085 w 2519"/>
                <a:gd name="T33" fmla="*/ 555 h 840"/>
                <a:gd name="T34" fmla="*/ 1170 w 2519"/>
                <a:gd name="T35" fmla="*/ 557 h 840"/>
                <a:gd name="T36" fmla="*/ 1572 w 2519"/>
                <a:gd name="T37" fmla="*/ 628 h 840"/>
                <a:gd name="T38" fmla="*/ 2009 w 2519"/>
                <a:gd name="T39" fmla="*/ 713 h 840"/>
                <a:gd name="T40" fmla="*/ 2165 w 2519"/>
                <a:gd name="T41" fmla="*/ 749 h 840"/>
                <a:gd name="T42" fmla="*/ 2268 w 2519"/>
                <a:gd name="T43" fmla="*/ 790 h 840"/>
                <a:gd name="T44" fmla="*/ 2361 w 2519"/>
                <a:gd name="T45" fmla="*/ 838 h 840"/>
                <a:gd name="T46" fmla="*/ 2397 w 2519"/>
                <a:gd name="T47" fmla="*/ 836 h 840"/>
                <a:gd name="T48" fmla="*/ 2434 w 2519"/>
                <a:gd name="T49" fmla="*/ 792 h 840"/>
                <a:gd name="T50" fmla="*/ 2464 w 2519"/>
                <a:gd name="T51" fmla="*/ 737 h 840"/>
                <a:gd name="T52" fmla="*/ 2497 w 2519"/>
                <a:gd name="T53" fmla="*/ 644 h 840"/>
                <a:gd name="T54" fmla="*/ 2515 w 2519"/>
                <a:gd name="T55" fmla="*/ 549 h 840"/>
                <a:gd name="T56" fmla="*/ 2517 w 2519"/>
                <a:gd name="T57" fmla="*/ 462 h 840"/>
                <a:gd name="T58" fmla="*/ 2509 w 2519"/>
                <a:gd name="T59" fmla="*/ 393 h 840"/>
                <a:gd name="T60" fmla="*/ 2490 w 2519"/>
                <a:gd name="T61" fmla="*/ 351 h 840"/>
                <a:gd name="T62" fmla="*/ 2468 w 2519"/>
                <a:gd name="T63" fmla="*/ 340 h 840"/>
                <a:gd name="T64" fmla="*/ 2254 w 2519"/>
                <a:gd name="T65" fmla="*/ 270 h 840"/>
                <a:gd name="T66" fmla="*/ 1894 w 2519"/>
                <a:gd name="T67" fmla="*/ 174 h 840"/>
                <a:gd name="T68" fmla="*/ 1483 w 2519"/>
                <a:gd name="T69" fmla="*/ 79 h 840"/>
                <a:gd name="T70" fmla="*/ 1113 w 2519"/>
                <a:gd name="T71" fmla="*/ 13 h 840"/>
                <a:gd name="T72" fmla="*/ 977 w 2519"/>
                <a:gd name="T73" fmla="*/ 0 h 840"/>
                <a:gd name="T74" fmla="*/ 884 w 2519"/>
                <a:gd name="T75" fmla="*/ 5 h 840"/>
                <a:gd name="T76" fmla="*/ 700 w 2519"/>
                <a:gd name="T77" fmla="*/ 43 h 840"/>
                <a:gd name="T78" fmla="*/ 437 w 2519"/>
                <a:gd name="T79" fmla="*/ 83 h 840"/>
                <a:gd name="T80" fmla="*/ 302 w 2519"/>
                <a:gd name="T81" fmla="*/ 112 h 840"/>
                <a:gd name="T82" fmla="*/ 231 w 2519"/>
                <a:gd name="T83" fmla="*/ 146 h 840"/>
                <a:gd name="T84" fmla="*/ 182 w 2519"/>
                <a:gd name="T85" fmla="*/ 185 h 840"/>
                <a:gd name="T86" fmla="*/ 101 w 2519"/>
                <a:gd name="T87" fmla="*/ 286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19" h="840">
                  <a:moveTo>
                    <a:pt x="65" y="342"/>
                  </a:moveTo>
                  <a:lnTo>
                    <a:pt x="65" y="342"/>
                  </a:lnTo>
                  <a:lnTo>
                    <a:pt x="49" y="371"/>
                  </a:lnTo>
                  <a:lnTo>
                    <a:pt x="31" y="409"/>
                  </a:lnTo>
                  <a:lnTo>
                    <a:pt x="23" y="429"/>
                  </a:lnTo>
                  <a:lnTo>
                    <a:pt x="16" y="452"/>
                  </a:lnTo>
                  <a:lnTo>
                    <a:pt x="8" y="476"/>
                  </a:lnTo>
                  <a:lnTo>
                    <a:pt x="4" y="502"/>
                  </a:lnTo>
                  <a:lnTo>
                    <a:pt x="0" y="527"/>
                  </a:lnTo>
                  <a:lnTo>
                    <a:pt x="0" y="553"/>
                  </a:lnTo>
                  <a:lnTo>
                    <a:pt x="0" y="579"/>
                  </a:lnTo>
                  <a:lnTo>
                    <a:pt x="6" y="603"/>
                  </a:lnTo>
                  <a:lnTo>
                    <a:pt x="14" y="628"/>
                  </a:lnTo>
                  <a:lnTo>
                    <a:pt x="25" y="652"/>
                  </a:lnTo>
                  <a:lnTo>
                    <a:pt x="41" y="676"/>
                  </a:lnTo>
                  <a:lnTo>
                    <a:pt x="63" y="697"/>
                  </a:lnTo>
                  <a:lnTo>
                    <a:pt x="63" y="697"/>
                  </a:lnTo>
                  <a:lnTo>
                    <a:pt x="77" y="707"/>
                  </a:lnTo>
                  <a:lnTo>
                    <a:pt x="91" y="717"/>
                  </a:lnTo>
                  <a:lnTo>
                    <a:pt x="108" y="725"/>
                  </a:lnTo>
                  <a:lnTo>
                    <a:pt x="130" y="735"/>
                  </a:lnTo>
                  <a:lnTo>
                    <a:pt x="176" y="751"/>
                  </a:lnTo>
                  <a:lnTo>
                    <a:pt x="227" y="765"/>
                  </a:lnTo>
                  <a:lnTo>
                    <a:pt x="285" y="777"/>
                  </a:lnTo>
                  <a:lnTo>
                    <a:pt x="346" y="786"/>
                  </a:lnTo>
                  <a:lnTo>
                    <a:pt x="409" y="792"/>
                  </a:lnTo>
                  <a:lnTo>
                    <a:pt x="474" y="796"/>
                  </a:lnTo>
                  <a:lnTo>
                    <a:pt x="538" y="796"/>
                  </a:lnTo>
                  <a:lnTo>
                    <a:pt x="599" y="794"/>
                  </a:lnTo>
                  <a:lnTo>
                    <a:pt x="658" y="788"/>
                  </a:lnTo>
                  <a:lnTo>
                    <a:pt x="712" y="779"/>
                  </a:lnTo>
                  <a:lnTo>
                    <a:pt x="735" y="773"/>
                  </a:lnTo>
                  <a:lnTo>
                    <a:pt x="759" y="765"/>
                  </a:lnTo>
                  <a:lnTo>
                    <a:pt x="781" y="757"/>
                  </a:lnTo>
                  <a:lnTo>
                    <a:pt x="799" y="747"/>
                  </a:lnTo>
                  <a:lnTo>
                    <a:pt x="816" y="737"/>
                  </a:lnTo>
                  <a:lnTo>
                    <a:pt x="830" y="727"/>
                  </a:lnTo>
                  <a:lnTo>
                    <a:pt x="842" y="713"/>
                  </a:lnTo>
                  <a:lnTo>
                    <a:pt x="852" y="701"/>
                  </a:lnTo>
                  <a:lnTo>
                    <a:pt x="852" y="701"/>
                  </a:lnTo>
                  <a:lnTo>
                    <a:pt x="868" y="674"/>
                  </a:lnTo>
                  <a:lnTo>
                    <a:pt x="888" y="650"/>
                  </a:lnTo>
                  <a:lnTo>
                    <a:pt x="907" y="630"/>
                  </a:lnTo>
                  <a:lnTo>
                    <a:pt x="927" y="614"/>
                  </a:lnTo>
                  <a:lnTo>
                    <a:pt x="951" y="599"/>
                  </a:lnTo>
                  <a:lnTo>
                    <a:pt x="973" y="587"/>
                  </a:lnTo>
                  <a:lnTo>
                    <a:pt x="996" y="577"/>
                  </a:lnTo>
                  <a:lnTo>
                    <a:pt x="1018" y="569"/>
                  </a:lnTo>
                  <a:lnTo>
                    <a:pt x="1042" y="563"/>
                  </a:lnTo>
                  <a:lnTo>
                    <a:pt x="1064" y="559"/>
                  </a:lnTo>
                  <a:lnTo>
                    <a:pt x="1085" y="555"/>
                  </a:lnTo>
                  <a:lnTo>
                    <a:pt x="1105" y="555"/>
                  </a:lnTo>
                  <a:lnTo>
                    <a:pt x="1141" y="555"/>
                  </a:lnTo>
                  <a:lnTo>
                    <a:pt x="1170" y="557"/>
                  </a:lnTo>
                  <a:lnTo>
                    <a:pt x="1170" y="557"/>
                  </a:lnTo>
                  <a:lnTo>
                    <a:pt x="1309" y="581"/>
                  </a:lnTo>
                  <a:lnTo>
                    <a:pt x="1572" y="628"/>
                  </a:lnTo>
                  <a:lnTo>
                    <a:pt x="1724" y="656"/>
                  </a:lnTo>
                  <a:lnTo>
                    <a:pt x="1873" y="686"/>
                  </a:lnTo>
                  <a:lnTo>
                    <a:pt x="2009" y="713"/>
                  </a:lnTo>
                  <a:lnTo>
                    <a:pt x="2122" y="737"/>
                  </a:lnTo>
                  <a:lnTo>
                    <a:pt x="2122" y="737"/>
                  </a:lnTo>
                  <a:lnTo>
                    <a:pt x="2165" y="749"/>
                  </a:lnTo>
                  <a:lnTo>
                    <a:pt x="2205" y="763"/>
                  </a:lnTo>
                  <a:lnTo>
                    <a:pt x="2238" y="777"/>
                  </a:lnTo>
                  <a:lnTo>
                    <a:pt x="2268" y="790"/>
                  </a:lnTo>
                  <a:lnTo>
                    <a:pt x="2314" y="814"/>
                  </a:lnTo>
                  <a:lnTo>
                    <a:pt x="2349" y="832"/>
                  </a:lnTo>
                  <a:lnTo>
                    <a:pt x="2361" y="838"/>
                  </a:lnTo>
                  <a:lnTo>
                    <a:pt x="2375" y="840"/>
                  </a:lnTo>
                  <a:lnTo>
                    <a:pt x="2387" y="840"/>
                  </a:lnTo>
                  <a:lnTo>
                    <a:pt x="2397" y="836"/>
                  </a:lnTo>
                  <a:lnTo>
                    <a:pt x="2408" y="826"/>
                  </a:lnTo>
                  <a:lnTo>
                    <a:pt x="2420" y="812"/>
                  </a:lnTo>
                  <a:lnTo>
                    <a:pt x="2434" y="792"/>
                  </a:lnTo>
                  <a:lnTo>
                    <a:pt x="2448" y="767"/>
                  </a:lnTo>
                  <a:lnTo>
                    <a:pt x="2448" y="767"/>
                  </a:lnTo>
                  <a:lnTo>
                    <a:pt x="2464" y="737"/>
                  </a:lnTo>
                  <a:lnTo>
                    <a:pt x="2478" y="707"/>
                  </a:lnTo>
                  <a:lnTo>
                    <a:pt x="2488" y="676"/>
                  </a:lnTo>
                  <a:lnTo>
                    <a:pt x="2497" y="644"/>
                  </a:lnTo>
                  <a:lnTo>
                    <a:pt x="2505" y="612"/>
                  </a:lnTo>
                  <a:lnTo>
                    <a:pt x="2511" y="581"/>
                  </a:lnTo>
                  <a:lnTo>
                    <a:pt x="2515" y="549"/>
                  </a:lnTo>
                  <a:lnTo>
                    <a:pt x="2517" y="519"/>
                  </a:lnTo>
                  <a:lnTo>
                    <a:pt x="2519" y="490"/>
                  </a:lnTo>
                  <a:lnTo>
                    <a:pt x="2517" y="462"/>
                  </a:lnTo>
                  <a:lnTo>
                    <a:pt x="2515" y="438"/>
                  </a:lnTo>
                  <a:lnTo>
                    <a:pt x="2513" y="415"/>
                  </a:lnTo>
                  <a:lnTo>
                    <a:pt x="2509" y="393"/>
                  </a:lnTo>
                  <a:lnTo>
                    <a:pt x="2503" y="377"/>
                  </a:lnTo>
                  <a:lnTo>
                    <a:pt x="2497" y="361"/>
                  </a:lnTo>
                  <a:lnTo>
                    <a:pt x="2490" y="351"/>
                  </a:lnTo>
                  <a:lnTo>
                    <a:pt x="2490" y="351"/>
                  </a:lnTo>
                  <a:lnTo>
                    <a:pt x="2482" y="346"/>
                  </a:lnTo>
                  <a:lnTo>
                    <a:pt x="2468" y="340"/>
                  </a:lnTo>
                  <a:lnTo>
                    <a:pt x="2418" y="320"/>
                  </a:lnTo>
                  <a:lnTo>
                    <a:pt x="2347" y="296"/>
                  </a:lnTo>
                  <a:lnTo>
                    <a:pt x="2254" y="270"/>
                  </a:lnTo>
                  <a:lnTo>
                    <a:pt x="2145" y="239"/>
                  </a:lnTo>
                  <a:lnTo>
                    <a:pt x="2025" y="207"/>
                  </a:lnTo>
                  <a:lnTo>
                    <a:pt x="1894" y="174"/>
                  </a:lnTo>
                  <a:lnTo>
                    <a:pt x="1758" y="140"/>
                  </a:lnTo>
                  <a:lnTo>
                    <a:pt x="1619" y="108"/>
                  </a:lnTo>
                  <a:lnTo>
                    <a:pt x="1483" y="79"/>
                  </a:lnTo>
                  <a:lnTo>
                    <a:pt x="1350" y="53"/>
                  </a:lnTo>
                  <a:lnTo>
                    <a:pt x="1226" y="29"/>
                  </a:lnTo>
                  <a:lnTo>
                    <a:pt x="1113" y="13"/>
                  </a:lnTo>
                  <a:lnTo>
                    <a:pt x="1064" y="7"/>
                  </a:lnTo>
                  <a:lnTo>
                    <a:pt x="1018" y="3"/>
                  </a:lnTo>
                  <a:lnTo>
                    <a:pt x="977" y="0"/>
                  </a:lnTo>
                  <a:lnTo>
                    <a:pt x="939" y="0"/>
                  </a:lnTo>
                  <a:lnTo>
                    <a:pt x="909" y="1"/>
                  </a:lnTo>
                  <a:lnTo>
                    <a:pt x="884" y="5"/>
                  </a:lnTo>
                  <a:lnTo>
                    <a:pt x="884" y="5"/>
                  </a:lnTo>
                  <a:lnTo>
                    <a:pt x="787" y="27"/>
                  </a:lnTo>
                  <a:lnTo>
                    <a:pt x="700" y="43"/>
                  </a:lnTo>
                  <a:lnTo>
                    <a:pt x="623" y="57"/>
                  </a:lnTo>
                  <a:lnTo>
                    <a:pt x="553" y="67"/>
                  </a:lnTo>
                  <a:lnTo>
                    <a:pt x="437" y="83"/>
                  </a:lnTo>
                  <a:lnTo>
                    <a:pt x="387" y="90"/>
                  </a:lnTo>
                  <a:lnTo>
                    <a:pt x="342" y="100"/>
                  </a:lnTo>
                  <a:lnTo>
                    <a:pt x="302" y="112"/>
                  </a:lnTo>
                  <a:lnTo>
                    <a:pt x="265" y="126"/>
                  </a:lnTo>
                  <a:lnTo>
                    <a:pt x="247" y="136"/>
                  </a:lnTo>
                  <a:lnTo>
                    <a:pt x="231" y="146"/>
                  </a:lnTo>
                  <a:lnTo>
                    <a:pt x="213" y="158"/>
                  </a:lnTo>
                  <a:lnTo>
                    <a:pt x="197" y="170"/>
                  </a:lnTo>
                  <a:lnTo>
                    <a:pt x="182" y="185"/>
                  </a:lnTo>
                  <a:lnTo>
                    <a:pt x="166" y="201"/>
                  </a:lnTo>
                  <a:lnTo>
                    <a:pt x="134" y="239"/>
                  </a:lnTo>
                  <a:lnTo>
                    <a:pt x="101" y="286"/>
                  </a:lnTo>
                  <a:lnTo>
                    <a:pt x="65" y="342"/>
                  </a:lnTo>
                  <a:lnTo>
                    <a:pt x="65" y="342"/>
                  </a:lnTo>
                  <a:close/>
                </a:path>
              </a:pathLst>
            </a:custGeom>
            <a:solidFill>
              <a:srgbClr val="445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8" name="Freeform 25"/>
            <p:cNvSpPr>
              <a:spLocks/>
            </p:cNvSpPr>
            <p:nvPr/>
          </p:nvSpPr>
          <p:spPr bwMode="auto">
            <a:xfrm>
              <a:off x="4735513" y="5141913"/>
              <a:ext cx="3529013" cy="592138"/>
            </a:xfrm>
            <a:custGeom>
              <a:avLst/>
              <a:gdLst>
                <a:gd name="T0" fmla="*/ 2223 w 2223"/>
                <a:gd name="T1" fmla="*/ 351 h 373"/>
                <a:gd name="T2" fmla="*/ 2201 w 2223"/>
                <a:gd name="T3" fmla="*/ 340 h 373"/>
                <a:gd name="T4" fmla="*/ 2080 w 2223"/>
                <a:gd name="T5" fmla="*/ 296 h 373"/>
                <a:gd name="T6" fmla="*/ 1878 w 2223"/>
                <a:gd name="T7" fmla="*/ 239 h 373"/>
                <a:gd name="T8" fmla="*/ 1627 w 2223"/>
                <a:gd name="T9" fmla="*/ 174 h 373"/>
                <a:gd name="T10" fmla="*/ 1352 w 2223"/>
                <a:gd name="T11" fmla="*/ 108 h 373"/>
                <a:gd name="T12" fmla="*/ 1083 w 2223"/>
                <a:gd name="T13" fmla="*/ 53 h 373"/>
                <a:gd name="T14" fmla="*/ 846 w 2223"/>
                <a:gd name="T15" fmla="*/ 13 h 373"/>
                <a:gd name="T16" fmla="*/ 751 w 2223"/>
                <a:gd name="T17" fmla="*/ 3 h 373"/>
                <a:gd name="T18" fmla="*/ 672 w 2223"/>
                <a:gd name="T19" fmla="*/ 0 h 373"/>
                <a:gd name="T20" fmla="*/ 617 w 2223"/>
                <a:gd name="T21" fmla="*/ 5 h 373"/>
                <a:gd name="T22" fmla="*/ 490 w 2223"/>
                <a:gd name="T23" fmla="*/ 33 h 373"/>
                <a:gd name="T24" fmla="*/ 217 w 2223"/>
                <a:gd name="T25" fmla="*/ 88 h 373"/>
                <a:gd name="T26" fmla="*/ 97 w 2223"/>
                <a:gd name="T27" fmla="*/ 116 h 373"/>
                <a:gd name="T28" fmla="*/ 47 w 2223"/>
                <a:gd name="T29" fmla="*/ 136 h 373"/>
                <a:gd name="T30" fmla="*/ 0 w 2223"/>
                <a:gd name="T31" fmla="*/ 160 h 373"/>
                <a:gd name="T32" fmla="*/ 19 w 2223"/>
                <a:gd name="T33" fmla="*/ 158 h 373"/>
                <a:gd name="T34" fmla="*/ 124 w 2223"/>
                <a:gd name="T35" fmla="*/ 140 h 373"/>
                <a:gd name="T36" fmla="*/ 441 w 2223"/>
                <a:gd name="T37" fmla="*/ 77 h 373"/>
                <a:gd name="T38" fmla="*/ 619 w 2223"/>
                <a:gd name="T39" fmla="*/ 47 h 373"/>
                <a:gd name="T40" fmla="*/ 666 w 2223"/>
                <a:gd name="T41" fmla="*/ 43 h 373"/>
                <a:gd name="T42" fmla="*/ 725 w 2223"/>
                <a:gd name="T43" fmla="*/ 51 h 373"/>
                <a:gd name="T44" fmla="*/ 1131 w 2223"/>
                <a:gd name="T45" fmla="*/ 126 h 373"/>
                <a:gd name="T46" fmla="*/ 1596 w 2223"/>
                <a:gd name="T47" fmla="*/ 213 h 373"/>
                <a:gd name="T48" fmla="*/ 1698 w 2223"/>
                <a:gd name="T49" fmla="*/ 233 h 373"/>
                <a:gd name="T50" fmla="*/ 1829 w 2223"/>
                <a:gd name="T51" fmla="*/ 259 h 373"/>
                <a:gd name="T52" fmla="*/ 1908 w 2223"/>
                <a:gd name="T53" fmla="*/ 284 h 373"/>
                <a:gd name="T54" fmla="*/ 1960 w 2223"/>
                <a:gd name="T55" fmla="*/ 310 h 373"/>
                <a:gd name="T56" fmla="*/ 2001 w 2223"/>
                <a:gd name="T57" fmla="*/ 340 h 373"/>
                <a:gd name="T58" fmla="*/ 2041 w 2223"/>
                <a:gd name="T59" fmla="*/ 361 h 373"/>
                <a:gd name="T60" fmla="*/ 2074 w 2223"/>
                <a:gd name="T61" fmla="*/ 371 h 373"/>
                <a:gd name="T62" fmla="*/ 2108 w 2223"/>
                <a:gd name="T63" fmla="*/ 371 h 373"/>
                <a:gd name="T64" fmla="*/ 2147 w 2223"/>
                <a:gd name="T65" fmla="*/ 367 h 373"/>
                <a:gd name="T66" fmla="*/ 2201 w 2223"/>
                <a:gd name="T67" fmla="*/ 363 h 373"/>
                <a:gd name="T68" fmla="*/ 2213 w 2223"/>
                <a:gd name="T69" fmla="*/ 361 h 373"/>
                <a:gd name="T70" fmla="*/ 2223 w 2223"/>
                <a:gd name="T71" fmla="*/ 351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3" h="373">
                  <a:moveTo>
                    <a:pt x="2223" y="351"/>
                  </a:moveTo>
                  <a:lnTo>
                    <a:pt x="2223" y="351"/>
                  </a:lnTo>
                  <a:lnTo>
                    <a:pt x="2215" y="346"/>
                  </a:lnTo>
                  <a:lnTo>
                    <a:pt x="2201" y="340"/>
                  </a:lnTo>
                  <a:lnTo>
                    <a:pt x="2151" y="320"/>
                  </a:lnTo>
                  <a:lnTo>
                    <a:pt x="2080" y="296"/>
                  </a:lnTo>
                  <a:lnTo>
                    <a:pt x="1987" y="270"/>
                  </a:lnTo>
                  <a:lnTo>
                    <a:pt x="1878" y="239"/>
                  </a:lnTo>
                  <a:lnTo>
                    <a:pt x="1758" y="207"/>
                  </a:lnTo>
                  <a:lnTo>
                    <a:pt x="1627" y="174"/>
                  </a:lnTo>
                  <a:lnTo>
                    <a:pt x="1491" y="140"/>
                  </a:lnTo>
                  <a:lnTo>
                    <a:pt x="1352" y="108"/>
                  </a:lnTo>
                  <a:lnTo>
                    <a:pt x="1216" y="79"/>
                  </a:lnTo>
                  <a:lnTo>
                    <a:pt x="1083" y="53"/>
                  </a:lnTo>
                  <a:lnTo>
                    <a:pt x="959" y="29"/>
                  </a:lnTo>
                  <a:lnTo>
                    <a:pt x="846" y="13"/>
                  </a:lnTo>
                  <a:lnTo>
                    <a:pt x="797" y="7"/>
                  </a:lnTo>
                  <a:lnTo>
                    <a:pt x="751" y="3"/>
                  </a:lnTo>
                  <a:lnTo>
                    <a:pt x="710" y="0"/>
                  </a:lnTo>
                  <a:lnTo>
                    <a:pt x="672" y="0"/>
                  </a:lnTo>
                  <a:lnTo>
                    <a:pt x="642" y="1"/>
                  </a:lnTo>
                  <a:lnTo>
                    <a:pt x="617" y="5"/>
                  </a:lnTo>
                  <a:lnTo>
                    <a:pt x="617" y="5"/>
                  </a:lnTo>
                  <a:lnTo>
                    <a:pt x="490" y="33"/>
                  </a:lnTo>
                  <a:lnTo>
                    <a:pt x="383" y="55"/>
                  </a:lnTo>
                  <a:lnTo>
                    <a:pt x="217" y="88"/>
                  </a:lnTo>
                  <a:lnTo>
                    <a:pt x="152" y="102"/>
                  </a:lnTo>
                  <a:lnTo>
                    <a:pt x="97" y="116"/>
                  </a:lnTo>
                  <a:lnTo>
                    <a:pt x="71" y="126"/>
                  </a:lnTo>
                  <a:lnTo>
                    <a:pt x="47" y="136"/>
                  </a:lnTo>
                  <a:lnTo>
                    <a:pt x="23" y="146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9" y="158"/>
                  </a:lnTo>
                  <a:lnTo>
                    <a:pt x="47" y="154"/>
                  </a:lnTo>
                  <a:lnTo>
                    <a:pt x="124" y="140"/>
                  </a:lnTo>
                  <a:lnTo>
                    <a:pt x="332" y="98"/>
                  </a:lnTo>
                  <a:lnTo>
                    <a:pt x="441" y="77"/>
                  </a:lnTo>
                  <a:lnTo>
                    <a:pt x="540" y="59"/>
                  </a:lnTo>
                  <a:lnTo>
                    <a:pt x="619" y="47"/>
                  </a:lnTo>
                  <a:lnTo>
                    <a:pt x="646" y="43"/>
                  </a:lnTo>
                  <a:lnTo>
                    <a:pt x="666" y="43"/>
                  </a:lnTo>
                  <a:lnTo>
                    <a:pt x="666" y="43"/>
                  </a:lnTo>
                  <a:lnTo>
                    <a:pt x="725" y="51"/>
                  </a:lnTo>
                  <a:lnTo>
                    <a:pt x="830" y="71"/>
                  </a:lnTo>
                  <a:lnTo>
                    <a:pt x="1131" y="126"/>
                  </a:lnTo>
                  <a:lnTo>
                    <a:pt x="1457" y="189"/>
                  </a:lnTo>
                  <a:lnTo>
                    <a:pt x="1596" y="213"/>
                  </a:lnTo>
                  <a:lnTo>
                    <a:pt x="1698" y="233"/>
                  </a:lnTo>
                  <a:lnTo>
                    <a:pt x="1698" y="233"/>
                  </a:lnTo>
                  <a:lnTo>
                    <a:pt x="1772" y="245"/>
                  </a:lnTo>
                  <a:lnTo>
                    <a:pt x="1829" y="259"/>
                  </a:lnTo>
                  <a:lnTo>
                    <a:pt x="1874" y="270"/>
                  </a:lnTo>
                  <a:lnTo>
                    <a:pt x="1908" y="284"/>
                  </a:lnTo>
                  <a:lnTo>
                    <a:pt x="1938" y="296"/>
                  </a:lnTo>
                  <a:lnTo>
                    <a:pt x="1960" y="310"/>
                  </a:lnTo>
                  <a:lnTo>
                    <a:pt x="2001" y="340"/>
                  </a:lnTo>
                  <a:lnTo>
                    <a:pt x="2001" y="340"/>
                  </a:lnTo>
                  <a:lnTo>
                    <a:pt x="2023" y="351"/>
                  </a:lnTo>
                  <a:lnTo>
                    <a:pt x="2041" y="361"/>
                  </a:lnTo>
                  <a:lnTo>
                    <a:pt x="2058" y="367"/>
                  </a:lnTo>
                  <a:lnTo>
                    <a:pt x="2074" y="371"/>
                  </a:lnTo>
                  <a:lnTo>
                    <a:pt x="2092" y="373"/>
                  </a:lnTo>
                  <a:lnTo>
                    <a:pt x="2108" y="371"/>
                  </a:lnTo>
                  <a:lnTo>
                    <a:pt x="2147" y="367"/>
                  </a:lnTo>
                  <a:lnTo>
                    <a:pt x="2147" y="367"/>
                  </a:lnTo>
                  <a:lnTo>
                    <a:pt x="2181" y="363"/>
                  </a:lnTo>
                  <a:lnTo>
                    <a:pt x="2201" y="363"/>
                  </a:lnTo>
                  <a:lnTo>
                    <a:pt x="2207" y="363"/>
                  </a:lnTo>
                  <a:lnTo>
                    <a:pt x="2213" y="361"/>
                  </a:lnTo>
                  <a:lnTo>
                    <a:pt x="2219" y="357"/>
                  </a:lnTo>
                  <a:lnTo>
                    <a:pt x="2223" y="351"/>
                  </a:lnTo>
                  <a:lnTo>
                    <a:pt x="2223" y="351"/>
                  </a:lnTo>
                  <a:close/>
                </a:path>
              </a:pathLst>
            </a:custGeom>
            <a:solidFill>
              <a:srgbClr val="3E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89" name="Freeform 26"/>
            <p:cNvSpPr>
              <a:spLocks/>
            </p:cNvSpPr>
            <p:nvPr/>
          </p:nvSpPr>
          <p:spPr bwMode="auto">
            <a:xfrm>
              <a:off x="4443413" y="5784850"/>
              <a:ext cx="3825875" cy="690563"/>
            </a:xfrm>
            <a:custGeom>
              <a:avLst/>
              <a:gdLst>
                <a:gd name="T0" fmla="*/ 0 w 2410"/>
                <a:gd name="T1" fmla="*/ 306 h 435"/>
                <a:gd name="T2" fmla="*/ 33 w 2410"/>
                <a:gd name="T3" fmla="*/ 324 h 435"/>
                <a:gd name="T4" fmla="*/ 122 w 2410"/>
                <a:gd name="T5" fmla="*/ 354 h 435"/>
                <a:gd name="T6" fmla="*/ 231 w 2410"/>
                <a:gd name="T7" fmla="*/ 375 h 435"/>
                <a:gd name="T8" fmla="*/ 352 w 2410"/>
                <a:gd name="T9" fmla="*/ 389 h 435"/>
                <a:gd name="T10" fmla="*/ 474 w 2410"/>
                <a:gd name="T11" fmla="*/ 391 h 435"/>
                <a:gd name="T12" fmla="*/ 587 w 2410"/>
                <a:gd name="T13" fmla="*/ 381 h 435"/>
                <a:gd name="T14" fmla="*/ 660 w 2410"/>
                <a:gd name="T15" fmla="*/ 366 h 435"/>
                <a:gd name="T16" fmla="*/ 702 w 2410"/>
                <a:gd name="T17" fmla="*/ 350 h 435"/>
                <a:gd name="T18" fmla="*/ 735 w 2410"/>
                <a:gd name="T19" fmla="*/ 332 h 435"/>
                <a:gd name="T20" fmla="*/ 761 w 2410"/>
                <a:gd name="T21" fmla="*/ 308 h 435"/>
                <a:gd name="T22" fmla="*/ 769 w 2410"/>
                <a:gd name="T23" fmla="*/ 296 h 435"/>
                <a:gd name="T24" fmla="*/ 805 w 2410"/>
                <a:gd name="T25" fmla="*/ 245 h 435"/>
                <a:gd name="T26" fmla="*/ 844 w 2410"/>
                <a:gd name="T27" fmla="*/ 209 h 435"/>
                <a:gd name="T28" fmla="*/ 890 w 2410"/>
                <a:gd name="T29" fmla="*/ 182 h 435"/>
                <a:gd name="T30" fmla="*/ 935 w 2410"/>
                <a:gd name="T31" fmla="*/ 164 h 435"/>
                <a:gd name="T32" fmla="*/ 981 w 2410"/>
                <a:gd name="T33" fmla="*/ 154 h 435"/>
                <a:gd name="T34" fmla="*/ 1022 w 2410"/>
                <a:gd name="T35" fmla="*/ 150 h 435"/>
                <a:gd name="T36" fmla="*/ 1087 w 2410"/>
                <a:gd name="T37" fmla="*/ 152 h 435"/>
                <a:gd name="T38" fmla="*/ 1226 w 2410"/>
                <a:gd name="T39" fmla="*/ 176 h 435"/>
                <a:gd name="T40" fmla="*/ 1641 w 2410"/>
                <a:gd name="T41" fmla="*/ 251 h 435"/>
                <a:gd name="T42" fmla="*/ 1926 w 2410"/>
                <a:gd name="T43" fmla="*/ 308 h 435"/>
                <a:gd name="T44" fmla="*/ 2039 w 2410"/>
                <a:gd name="T45" fmla="*/ 332 h 435"/>
                <a:gd name="T46" fmla="*/ 2122 w 2410"/>
                <a:gd name="T47" fmla="*/ 358 h 435"/>
                <a:gd name="T48" fmla="*/ 2185 w 2410"/>
                <a:gd name="T49" fmla="*/ 385 h 435"/>
                <a:gd name="T50" fmla="*/ 2266 w 2410"/>
                <a:gd name="T51" fmla="*/ 427 h 435"/>
                <a:gd name="T52" fmla="*/ 2292 w 2410"/>
                <a:gd name="T53" fmla="*/ 435 h 435"/>
                <a:gd name="T54" fmla="*/ 2314 w 2410"/>
                <a:gd name="T55" fmla="*/ 431 h 435"/>
                <a:gd name="T56" fmla="*/ 2337 w 2410"/>
                <a:gd name="T57" fmla="*/ 407 h 435"/>
                <a:gd name="T58" fmla="*/ 2365 w 2410"/>
                <a:gd name="T59" fmla="*/ 362 h 435"/>
                <a:gd name="T60" fmla="*/ 2379 w 2410"/>
                <a:gd name="T61" fmla="*/ 336 h 435"/>
                <a:gd name="T62" fmla="*/ 2403 w 2410"/>
                <a:gd name="T63" fmla="*/ 281 h 435"/>
                <a:gd name="T64" fmla="*/ 2410 w 2410"/>
                <a:gd name="T65" fmla="*/ 251 h 435"/>
                <a:gd name="T66" fmla="*/ 2260 w 2410"/>
                <a:gd name="T67" fmla="*/ 302 h 435"/>
                <a:gd name="T68" fmla="*/ 2223 w 2410"/>
                <a:gd name="T69" fmla="*/ 310 h 435"/>
                <a:gd name="T70" fmla="*/ 2175 w 2410"/>
                <a:gd name="T71" fmla="*/ 308 h 435"/>
                <a:gd name="T72" fmla="*/ 2122 w 2410"/>
                <a:gd name="T73" fmla="*/ 300 h 435"/>
                <a:gd name="T74" fmla="*/ 2058 w 2410"/>
                <a:gd name="T75" fmla="*/ 283 h 435"/>
                <a:gd name="T76" fmla="*/ 1918 w 2410"/>
                <a:gd name="T77" fmla="*/ 231 h 435"/>
                <a:gd name="T78" fmla="*/ 1756 w 2410"/>
                <a:gd name="T79" fmla="*/ 154 h 435"/>
                <a:gd name="T80" fmla="*/ 1710 w 2410"/>
                <a:gd name="T81" fmla="*/ 132 h 435"/>
                <a:gd name="T82" fmla="*/ 1602 w 2410"/>
                <a:gd name="T83" fmla="*/ 95 h 435"/>
                <a:gd name="T84" fmla="*/ 1473 w 2410"/>
                <a:gd name="T85" fmla="*/ 63 h 435"/>
                <a:gd name="T86" fmla="*/ 1339 w 2410"/>
                <a:gd name="T87" fmla="*/ 39 h 435"/>
                <a:gd name="T88" fmla="*/ 1204 w 2410"/>
                <a:gd name="T89" fmla="*/ 20 h 435"/>
                <a:gd name="T90" fmla="*/ 1026 w 2410"/>
                <a:gd name="T91" fmla="*/ 2 h 435"/>
                <a:gd name="T92" fmla="*/ 937 w 2410"/>
                <a:gd name="T93" fmla="*/ 0 h 435"/>
                <a:gd name="T94" fmla="*/ 882 w 2410"/>
                <a:gd name="T95" fmla="*/ 2 h 435"/>
                <a:gd name="T96" fmla="*/ 866 w 2410"/>
                <a:gd name="T97" fmla="*/ 6 h 435"/>
                <a:gd name="T98" fmla="*/ 836 w 2410"/>
                <a:gd name="T99" fmla="*/ 18 h 435"/>
                <a:gd name="T100" fmla="*/ 795 w 2410"/>
                <a:gd name="T101" fmla="*/ 41 h 435"/>
                <a:gd name="T102" fmla="*/ 702 w 2410"/>
                <a:gd name="T103" fmla="*/ 118 h 435"/>
                <a:gd name="T104" fmla="*/ 613 w 2410"/>
                <a:gd name="T105" fmla="*/ 184 h 435"/>
                <a:gd name="T106" fmla="*/ 607 w 2410"/>
                <a:gd name="T107" fmla="*/ 186 h 435"/>
                <a:gd name="T108" fmla="*/ 571 w 2410"/>
                <a:gd name="T109" fmla="*/ 194 h 435"/>
                <a:gd name="T110" fmla="*/ 494 w 2410"/>
                <a:gd name="T111" fmla="*/ 203 h 435"/>
                <a:gd name="T112" fmla="*/ 283 w 2410"/>
                <a:gd name="T113" fmla="*/ 221 h 435"/>
                <a:gd name="T114" fmla="*/ 176 w 2410"/>
                <a:gd name="T115" fmla="*/ 233 h 435"/>
                <a:gd name="T116" fmla="*/ 83 w 2410"/>
                <a:gd name="T117" fmla="*/ 251 h 435"/>
                <a:gd name="T118" fmla="*/ 33 w 2410"/>
                <a:gd name="T119" fmla="*/ 269 h 435"/>
                <a:gd name="T120" fmla="*/ 12 w 2410"/>
                <a:gd name="T121" fmla="*/ 281 h 435"/>
                <a:gd name="T122" fmla="*/ 0 w 2410"/>
                <a:gd name="T123" fmla="*/ 296 h 435"/>
                <a:gd name="T124" fmla="*/ 0 w 2410"/>
                <a:gd name="T125" fmla="*/ 306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0" h="435">
                  <a:moveTo>
                    <a:pt x="0" y="306"/>
                  </a:moveTo>
                  <a:lnTo>
                    <a:pt x="0" y="306"/>
                  </a:lnTo>
                  <a:lnTo>
                    <a:pt x="16" y="314"/>
                  </a:lnTo>
                  <a:lnTo>
                    <a:pt x="33" y="324"/>
                  </a:lnTo>
                  <a:lnTo>
                    <a:pt x="75" y="340"/>
                  </a:lnTo>
                  <a:lnTo>
                    <a:pt x="122" y="354"/>
                  </a:lnTo>
                  <a:lnTo>
                    <a:pt x="174" y="366"/>
                  </a:lnTo>
                  <a:lnTo>
                    <a:pt x="231" y="375"/>
                  </a:lnTo>
                  <a:lnTo>
                    <a:pt x="290" y="383"/>
                  </a:lnTo>
                  <a:lnTo>
                    <a:pt x="352" y="389"/>
                  </a:lnTo>
                  <a:lnTo>
                    <a:pt x="413" y="391"/>
                  </a:lnTo>
                  <a:lnTo>
                    <a:pt x="474" y="391"/>
                  </a:lnTo>
                  <a:lnTo>
                    <a:pt x="532" y="387"/>
                  </a:lnTo>
                  <a:lnTo>
                    <a:pt x="587" y="381"/>
                  </a:lnTo>
                  <a:lnTo>
                    <a:pt x="637" y="372"/>
                  </a:lnTo>
                  <a:lnTo>
                    <a:pt x="660" y="366"/>
                  </a:lnTo>
                  <a:lnTo>
                    <a:pt x="682" y="358"/>
                  </a:lnTo>
                  <a:lnTo>
                    <a:pt x="702" y="350"/>
                  </a:lnTo>
                  <a:lnTo>
                    <a:pt x="720" y="342"/>
                  </a:lnTo>
                  <a:lnTo>
                    <a:pt x="735" y="332"/>
                  </a:lnTo>
                  <a:lnTo>
                    <a:pt x="749" y="320"/>
                  </a:lnTo>
                  <a:lnTo>
                    <a:pt x="761" y="308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85" y="269"/>
                  </a:lnTo>
                  <a:lnTo>
                    <a:pt x="805" y="245"/>
                  </a:lnTo>
                  <a:lnTo>
                    <a:pt x="824" y="225"/>
                  </a:lnTo>
                  <a:lnTo>
                    <a:pt x="844" y="209"/>
                  </a:lnTo>
                  <a:lnTo>
                    <a:pt x="868" y="194"/>
                  </a:lnTo>
                  <a:lnTo>
                    <a:pt x="890" y="182"/>
                  </a:lnTo>
                  <a:lnTo>
                    <a:pt x="913" y="172"/>
                  </a:lnTo>
                  <a:lnTo>
                    <a:pt x="935" y="164"/>
                  </a:lnTo>
                  <a:lnTo>
                    <a:pt x="959" y="158"/>
                  </a:lnTo>
                  <a:lnTo>
                    <a:pt x="981" y="154"/>
                  </a:lnTo>
                  <a:lnTo>
                    <a:pt x="1002" y="150"/>
                  </a:lnTo>
                  <a:lnTo>
                    <a:pt x="1022" y="150"/>
                  </a:lnTo>
                  <a:lnTo>
                    <a:pt x="1058" y="150"/>
                  </a:lnTo>
                  <a:lnTo>
                    <a:pt x="1087" y="152"/>
                  </a:lnTo>
                  <a:lnTo>
                    <a:pt x="1087" y="152"/>
                  </a:lnTo>
                  <a:lnTo>
                    <a:pt x="1226" y="176"/>
                  </a:lnTo>
                  <a:lnTo>
                    <a:pt x="1489" y="223"/>
                  </a:lnTo>
                  <a:lnTo>
                    <a:pt x="1641" y="251"/>
                  </a:lnTo>
                  <a:lnTo>
                    <a:pt x="1790" y="281"/>
                  </a:lnTo>
                  <a:lnTo>
                    <a:pt x="1926" y="308"/>
                  </a:lnTo>
                  <a:lnTo>
                    <a:pt x="2039" y="332"/>
                  </a:lnTo>
                  <a:lnTo>
                    <a:pt x="2039" y="332"/>
                  </a:lnTo>
                  <a:lnTo>
                    <a:pt x="2082" y="344"/>
                  </a:lnTo>
                  <a:lnTo>
                    <a:pt x="2122" y="358"/>
                  </a:lnTo>
                  <a:lnTo>
                    <a:pt x="2155" y="372"/>
                  </a:lnTo>
                  <a:lnTo>
                    <a:pt x="2185" y="385"/>
                  </a:lnTo>
                  <a:lnTo>
                    <a:pt x="2231" y="409"/>
                  </a:lnTo>
                  <a:lnTo>
                    <a:pt x="2266" y="427"/>
                  </a:lnTo>
                  <a:lnTo>
                    <a:pt x="2278" y="433"/>
                  </a:lnTo>
                  <a:lnTo>
                    <a:pt x="2292" y="435"/>
                  </a:lnTo>
                  <a:lnTo>
                    <a:pt x="2304" y="435"/>
                  </a:lnTo>
                  <a:lnTo>
                    <a:pt x="2314" y="431"/>
                  </a:lnTo>
                  <a:lnTo>
                    <a:pt x="2325" y="421"/>
                  </a:lnTo>
                  <a:lnTo>
                    <a:pt x="2337" y="407"/>
                  </a:lnTo>
                  <a:lnTo>
                    <a:pt x="2351" y="387"/>
                  </a:lnTo>
                  <a:lnTo>
                    <a:pt x="2365" y="362"/>
                  </a:lnTo>
                  <a:lnTo>
                    <a:pt x="2365" y="362"/>
                  </a:lnTo>
                  <a:lnTo>
                    <a:pt x="2379" y="336"/>
                  </a:lnTo>
                  <a:lnTo>
                    <a:pt x="2391" y="308"/>
                  </a:lnTo>
                  <a:lnTo>
                    <a:pt x="2403" y="281"/>
                  </a:lnTo>
                  <a:lnTo>
                    <a:pt x="2410" y="251"/>
                  </a:lnTo>
                  <a:lnTo>
                    <a:pt x="2410" y="251"/>
                  </a:lnTo>
                  <a:lnTo>
                    <a:pt x="2260" y="302"/>
                  </a:lnTo>
                  <a:lnTo>
                    <a:pt x="2260" y="302"/>
                  </a:lnTo>
                  <a:lnTo>
                    <a:pt x="2242" y="308"/>
                  </a:lnTo>
                  <a:lnTo>
                    <a:pt x="2223" y="310"/>
                  </a:lnTo>
                  <a:lnTo>
                    <a:pt x="2201" y="310"/>
                  </a:lnTo>
                  <a:lnTo>
                    <a:pt x="2175" y="308"/>
                  </a:lnTo>
                  <a:lnTo>
                    <a:pt x="2149" y="304"/>
                  </a:lnTo>
                  <a:lnTo>
                    <a:pt x="2122" y="300"/>
                  </a:lnTo>
                  <a:lnTo>
                    <a:pt x="2090" y="292"/>
                  </a:lnTo>
                  <a:lnTo>
                    <a:pt x="2058" y="283"/>
                  </a:lnTo>
                  <a:lnTo>
                    <a:pt x="1991" y="261"/>
                  </a:lnTo>
                  <a:lnTo>
                    <a:pt x="1918" y="231"/>
                  </a:lnTo>
                  <a:lnTo>
                    <a:pt x="1839" y="196"/>
                  </a:lnTo>
                  <a:lnTo>
                    <a:pt x="1756" y="154"/>
                  </a:lnTo>
                  <a:lnTo>
                    <a:pt x="1756" y="154"/>
                  </a:lnTo>
                  <a:lnTo>
                    <a:pt x="1710" y="132"/>
                  </a:lnTo>
                  <a:lnTo>
                    <a:pt x="1659" y="114"/>
                  </a:lnTo>
                  <a:lnTo>
                    <a:pt x="1602" y="95"/>
                  </a:lnTo>
                  <a:lnTo>
                    <a:pt x="1538" y="79"/>
                  </a:lnTo>
                  <a:lnTo>
                    <a:pt x="1473" y="63"/>
                  </a:lnTo>
                  <a:lnTo>
                    <a:pt x="1406" y="51"/>
                  </a:lnTo>
                  <a:lnTo>
                    <a:pt x="1339" y="39"/>
                  </a:lnTo>
                  <a:lnTo>
                    <a:pt x="1271" y="28"/>
                  </a:lnTo>
                  <a:lnTo>
                    <a:pt x="1204" y="20"/>
                  </a:lnTo>
                  <a:lnTo>
                    <a:pt x="1141" y="12"/>
                  </a:lnTo>
                  <a:lnTo>
                    <a:pt x="1026" y="2"/>
                  </a:lnTo>
                  <a:lnTo>
                    <a:pt x="979" y="0"/>
                  </a:lnTo>
                  <a:lnTo>
                    <a:pt x="937" y="0"/>
                  </a:lnTo>
                  <a:lnTo>
                    <a:pt x="906" y="0"/>
                  </a:lnTo>
                  <a:lnTo>
                    <a:pt x="882" y="2"/>
                  </a:lnTo>
                  <a:lnTo>
                    <a:pt x="882" y="2"/>
                  </a:lnTo>
                  <a:lnTo>
                    <a:pt x="866" y="6"/>
                  </a:lnTo>
                  <a:lnTo>
                    <a:pt x="850" y="10"/>
                  </a:lnTo>
                  <a:lnTo>
                    <a:pt x="836" y="18"/>
                  </a:lnTo>
                  <a:lnTo>
                    <a:pt x="820" y="24"/>
                  </a:lnTo>
                  <a:lnTo>
                    <a:pt x="795" y="41"/>
                  </a:lnTo>
                  <a:lnTo>
                    <a:pt x="767" y="63"/>
                  </a:lnTo>
                  <a:lnTo>
                    <a:pt x="702" y="118"/>
                  </a:lnTo>
                  <a:lnTo>
                    <a:pt x="662" y="150"/>
                  </a:lnTo>
                  <a:lnTo>
                    <a:pt x="613" y="184"/>
                  </a:lnTo>
                  <a:lnTo>
                    <a:pt x="613" y="184"/>
                  </a:lnTo>
                  <a:lnTo>
                    <a:pt x="607" y="186"/>
                  </a:lnTo>
                  <a:lnTo>
                    <a:pt x="597" y="190"/>
                  </a:lnTo>
                  <a:lnTo>
                    <a:pt x="571" y="194"/>
                  </a:lnTo>
                  <a:lnTo>
                    <a:pt x="536" y="200"/>
                  </a:lnTo>
                  <a:lnTo>
                    <a:pt x="494" y="203"/>
                  </a:lnTo>
                  <a:lnTo>
                    <a:pt x="393" y="211"/>
                  </a:lnTo>
                  <a:lnTo>
                    <a:pt x="283" y="221"/>
                  </a:lnTo>
                  <a:lnTo>
                    <a:pt x="227" y="227"/>
                  </a:lnTo>
                  <a:lnTo>
                    <a:pt x="176" y="233"/>
                  </a:lnTo>
                  <a:lnTo>
                    <a:pt x="126" y="241"/>
                  </a:lnTo>
                  <a:lnTo>
                    <a:pt x="83" y="251"/>
                  </a:lnTo>
                  <a:lnTo>
                    <a:pt x="47" y="263"/>
                  </a:lnTo>
                  <a:lnTo>
                    <a:pt x="33" y="269"/>
                  </a:lnTo>
                  <a:lnTo>
                    <a:pt x="22" y="275"/>
                  </a:lnTo>
                  <a:lnTo>
                    <a:pt x="12" y="281"/>
                  </a:lnTo>
                  <a:lnTo>
                    <a:pt x="4" y="288"/>
                  </a:lnTo>
                  <a:lnTo>
                    <a:pt x="0" y="296"/>
                  </a:lnTo>
                  <a:lnTo>
                    <a:pt x="0" y="306"/>
                  </a:lnTo>
                  <a:lnTo>
                    <a:pt x="0" y="306"/>
                  </a:lnTo>
                  <a:close/>
                </a:path>
              </a:pathLst>
            </a:custGeom>
            <a:solidFill>
              <a:srgbClr val="3E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0" name="Freeform 27"/>
            <p:cNvSpPr>
              <a:spLocks/>
            </p:cNvSpPr>
            <p:nvPr/>
          </p:nvSpPr>
          <p:spPr bwMode="auto">
            <a:xfrm>
              <a:off x="3717926" y="715963"/>
              <a:ext cx="2016125" cy="2127250"/>
            </a:xfrm>
            <a:custGeom>
              <a:avLst/>
              <a:gdLst>
                <a:gd name="T0" fmla="*/ 1090 w 1270"/>
                <a:gd name="T1" fmla="*/ 148 h 1340"/>
                <a:gd name="T2" fmla="*/ 1131 w 1270"/>
                <a:gd name="T3" fmla="*/ 201 h 1340"/>
                <a:gd name="T4" fmla="*/ 1194 w 1270"/>
                <a:gd name="T5" fmla="*/ 332 h 1340"/>
                <a:gd name="T6" fmla="*/ 1212 w 1270"/>
                <a:gd name="T7" fmla="*/ 405 h 1340"/>
                <a:gd name="T8" fmla="*/ 1218 w 1270"/>
                <a:gd name="T9" fmla="*/ 478 h 1340"/>
                <a:gd name="T10" fmla="*/ 1212 w 1270"/>
                <a:gd name="T11" fmla="*/ 561 h 1340"/>
                <a:gd name="T12" fmla="*/ 1192 w 1270"/>
                <a:gd name="T13" fmla="*/ 676 h 1340"/>
                <a:gd name="T14" fmla="*/ 1192 w 1270"/>
                <a:gd name="T15" fmla="*/ 719 h 1340"/>
                <a:gd name="T16" fmla="*/ 1208 w 1270"/>
                <a:gd name="T17" fmla="*/ 763 h 1340"/>
                <a:gd name="T18" fmla="*/ 1248 w 1270"/>
                <a:gd name="T19" fmla="*/ 830 h 1340"/>
                <a:gd name="T20" fmla="*/ 1266 w 1270"/>
                <a:gd name="T21" fmla="*/ 886 h 1340"/>
                <a:gd name="T22" fmla="*/ 1268 w 1270"/>
                <a:gd name="T23" fmla="*/ 957 h 1340"/>
                <a:gd name="T24" fmla="*/ 1260 w 1270"/>
                <a:gd name="T25" fmla="*/ 1012 h 1340"/>
                <a:gd name="T26" fmla="*/ 1224 w 1270"/>
                <a:gd name="T27" fmla="*/ 1093 h 1340"/>
                <a:gd name="T28" fmla="*/ 1155 w 1270"/>
                <a:gd name="T29" fmla="*/ 1192 h 1340"/>
                <a:gd name="T30" fmla="*/ 1062 w 1270"/>
                <a:gd name="T31" fmla="*/ 1295 h 1340"/>
                <a:gd name="T32" fmla="*/ 1038 w 1270"/>
                <a:gd name="T33" fmla="*/ 1322 h 1340"/>
                <a:gd name="T34" fmla="*/ 1009 w 1270"/>
                <a:gd name="T35" fmla="*/ 1340 h 1340"/>
                <a:gd name="T36" fmla="*/ 975 w 1270"/>
                <a:gd name="T37" fmla="*/ 1338 h 1340"/>
                <a:gd name="T38" fmla="*/ 939 w 1270"/>
                <a:gd name="T39" fmla="*/ 1330 h 1340"/>
                <a:gd name="T40" fmla="*/ 751 w 1270"/>
                <a:gd name="T41" fmla="*/ 1311 h 1340"/>
                <a:gd name="T42" fmla="*/ 579 w 1270"/>
                <a:gd name="T43" fmla="*/ 1279 h 1340"/>
                <a:gd name="T44" fmla="*/ 449 w 1270"/>
                <a:gd name="T45" fmla="*/ 1239 h 1340"/>
                <a:gd name="T46" fmla="*/ 374 w 1270"/>
                <a:gd name="T47" fmla="*/ 1206 h 1340"/>
                <a:gd name="T48" fmla="*/ 293 w 1270"/>
                <a:gd name="T49" fmla="*/ 1152 h 1340"/>
                <a:gd name="T50" fmla="*/ 243 w 1270"/>
                <a:gd name="T51" fmla="*/ 1101 h 1340"/>
                <a:gd name="T52" fmla="*/ 219 w 1270"/>
                <a:gd name="T53" fmla="*/ 1054 h 1340"/>
                <a:gd name="T54" fmla="*/ 204 w 1270"/>
                <a:gd name="T55" fmla="*/ 984 h 1340"/>
                <a:gd name="T56" fmla="*/ 186 w 1270"/>
                <a:gd name="T57" fmla="*/ 957 h 1340"/>
                <a:gd name="T58" fmla="*/ 144 w 1270"/>
                <a:gd name="T59" fmla="*/ 939 h 1340"/>
                <a:gd name="T60" fmla="*/ 121 w 1270"/>
                <a:gd name="T61" fmla="*/ 935 h 1340"/>
                <a:gd name="T62" fmla="*/ 45 w 1270"/>
                <a:gd name="T63" fmla="*/ 704 h 1340"/>
                <a:gd name="T64" fmla="*/ 10 w 1270"/>
                <a:gd name="T65" fmla="*/ 571 h 1340"/>
                <a:gd name="T66" fmla="*/ 0 w 1270"/>
                <a:gd name="T67" fmla="*/ 478 h 1340"/>
                <a:gd name="T68" fmla="*/ 18 w 1270"/>
                <a:gd name="T69" fmla="*/ 387 h 1340"/>
                <a:gd name="T70" fmla="*/ 61 w 1270"/>
                <a:gd name="T71" fmla="*/ 302 h 1340"/>
                <a:gd name="T72" fmla="*/ 123 w 1270"/>
                <a:gd name="T73" fmla="*/ 227 h 1340"/>
                <a:gd name="T74" fmla="*/ 202 w 1270"/>
                <a:gd name="T75" fmla="*/ 158 h 1340"/>
                <a:gd name="T76" fmla="*/ 293 w 1270"/>
                <a:gd name="T77" fmla="*/ 101 h 1340"/>
                <a:gd name="T78" fmla="*/ 394 w 1270"/>
                <a:gd name="T79" fmla="*/ 53 h 1340"/>
                <a:gd name="T80" fmla="*/ 498 w 1270"/>
                <a:gd name="T81" fmla="*/ 20 h 1340"/>
                <a:gd name="T82" fmla="*/ 607 w 1270"/>
                <a:gd name="T83" fmla="*/ 2 h 1340"/>
                <a:gd name="T84" fmla="*/ 714 w 1270"/>
                <a:gd name="T85" fmla="*/ 0 h 1340"/>
                <a:gd name="T86" fmla="*/ 783 w 1270"/>
                <a:gd name="T87" fmla="*/ 8 h 1340"/>
                <a:gd name="T88" fmla="*/ 900 w 1270"/>
                <a:gd name="T89" fmla="*/ 37 h 1340"/>
                <a:gd name="T90" fmla="*/ 981 w 1270"/>
                <a:gd name="T91" fmla="*/ 69 h 1340"/>
                <a:gd name="T92" fmla="*/ 1046 w 1270"/>
                <a:gd name="T93" fmla="*/ 107 h 1340"/>
                <a:gd name="T94" fmla="*/ 1074 w 1270"/>
                <a:gd name="T95" fmla="*/ 134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70" h="1340">
                  <a:moveTo>
                    <a:pt x="1074" y="134"/>
                  </a:moveTo>
                  <a:lnTo>
                    <a:pt x="1074" y="134"/>
                  </a:lnTo>
                  <a:lnTo>
                    <a:pt x="1090" y="148"/>
                  </a:lnTo>
                  <a:lnTo>
                    <a:pt x="1103" y="164"/>
                  </a:lnTo>
                  <a:lnTo>
                    <a:pt x="1117" y="182"/>
                  </a:lnTo>
                  <a:lnTo>
                    <a:pt x="1131" y="201"/>
                  </a:lnTo>
                  <a:lnTo>
                    <a:pt x="1155" y="241"/>
                  </a:lnTo>
                  <a:lnTo>
                    <a:pt x="1177" y="286"/>
                  </a:lnTo>
                  <a:lnTo>
                    <a:pt x="1194" y="332"/>
                  </a:lnTo>
                  <a:lnTo>
                    <a:pt x="1200" y="358"/>
                  </a:lnTo>
                  <a:lnTo>
                    <a:pt x="1206" y="381"/>
                  </a:lnTo>
                  <a:lnTo>
                    <a:pt x="1212" y="405"/>
                  </a:lnTo>
                  <a:lnTo>
                    <a:pt x="1214" y="431"/>
                  </a:lnTo>
                  <a:lnTo>
                    <a:pt x="1216" y="455"/>
                  </a:lnTo>
                  <a:lnTo>
                    <a:pt x="1218" y="478"/>
                  </a:lnTo>
                  <a:lnTo>
                    <a:pt x="1218" y="478"/>
                  </a:lnTo>
                  <a:lnTo>
                    <a:pt x="1216" y="524"/>
                  </a:lnTo>
                  <a:lnTo>
                    <a:pt x="1212" y="561"/>
                  </a:lnTo>
                  <a:lnTo>
                    <a:pt x="1206" y="597"/>
                  </a:lnTo>
                  <a:lnTo>
                    <a:pt x="1202" y="627"/>
                  </a:lnTo>
                  <a:lnTo>
                    <a:pt x="1192" y="676"/>
                  </a:lnTo>
                  <a:lnTo>
                    <a:pt x="1190" y="698"/>
                  </a:lnTo>
                  <a:lnTo>
                    <a:pt x="1192" y="719"/>
                  </a:lnTo>
                  <a:lnTo>
                    <a:pt x="1192" y="719"/>
                  </a:lnTo>
                  <a:lnTo>
                    <a:pt x="1194" y="729"/>
                  </a:lnTo>
                  <a:lnTo>
                    <a:pt x="1196" y="739"/>
                  </a:lnTo>
                  <a:lnTo>
                    <a:pt x="1208" y="763"/>
                  </a:lnTo>
                  <a:lnTo>
                    <a:pt x="1224" y="787"/>
                  </a:lnTo>
                  <a:lnTo>
                    <a:pt x="1240" y="814"/>
                  </a:lnTo>
                  <a:lnTo>
                    <a:pt x="1248" y="830"/>
                  </a:lnTo>
                  <a:lnTo>
                    <a:pt x="1254" y="848"/>
                  </a:lnTo>
                  <a:lnTo>
                    <a:pt x="1260" y="866"/>
                  </a:lnTo>
                  <a:lnTo>
                    <a:pt x="1266" y="886"/>
                  </a:lnTo>
                  <a:lnTo>
                    <a:pt x="1268" y="907"/>
                  </a:lnTo>
                  <a:lnTo>
                    <a:pt x="1270" y="931"/>
                  </a:lnTo>
                  <a:lnTo>
                    <a:pt x="1268" y="957"/>
                  </a:lnTo>
                  <a:lnTo>
                    <a:pt x="1266" y="982"/>
                  </a:lnTo>
                  <a:lnTo>
                    <a:pt x="1266" y="982"/>
                  </a:lnTo>
                  <a:lnTo>
                    <a:pt x="1260" y="1012"/>
                  </a:lnTo>
                  <a:lnTo>
                    <a:pt x="1250" y="1040"/>
                  </a:lnTo>
                  <a:lnTo>
                    <a:pt x="1238" y="1067"/>
                  </a:lnTo>
                  <a:lnTo>
                    <a:pt x="1224" y="1093"/>
                  </a:lnTo>
                  <a:lnTo>
                    <a:pt x="1208" y="1119"/>
                  </a:lnTo>
                  <a:lnTo>
                    <a:pt x="1190" y="1145"/>
                  </a:lnTo>
                  <a:lnTo>
                    <a:pt x="1155" y="1192"/>
                  </a:lnTo>
                  <a:lnTo>
                    <a:pt x="1119" y="1234"/>
                  </a:lnTo>
                  <a:lnTo>
                    <a:pt x="1086" y="1267"/>
                  </a:lnTo>
                  <a:lnTo>
                    <a:pt x="1062" y="1295"/>
                  </a:lnTo>
                  <a:lnTo>
                    <a:pt x="1046" y="1313"/>
                  </a:lnTo>
                  <a:lnTo>
                    <a:pt x="1046" y="1313"/>
                  </a:lnTo>
                  <a:lnTo>
                    <a:pt x="1038" y="1322"/>
                  </a:lnTo>
                  <a:lnTo>
                    <a:pt x="1028" y="1330"/>
                  </a:lnTo>
                  <a:lnTo>
                    <a:pt x="1018" y="1336"/>
                  </a:lnTo>
                  <a:lnTo>
                    <a:pt x="1009" y="1340"/>
                  </a:lnTo>
                  <a:lnTo>
                    <a:pt x="997" y="1340"/>
                  </a:lnTo>
                  <a:lnTo>
                    <a:pt x="985" y="1340"/>
                  </a:lnTo>
                  <a:lnTo>
                    <a:pt x="975" y="1338"/>
                  </a:lnTo>
                  <a:lnTo>
                    <a:pt x="963" y="1334"/>
                  </a:lnTo>
                  <a:lnTo>
                    <a:pt x="963" y="1334"/>
                  </a:lnTo>
                  <a:lnTo>
                    <a:pt x="939" y="1330"/>
                  </a:lnTo>
                  <a:lnTo>
                    <a:pt x="892" y="1324"/>
                  </a:lnTo>
                  <a:lnTo>
                    <a:pt x="829" y="1319"/>
                  </a:lnTo>
                  <a:lnTo>
                    <a:pt x="751" y="1311"/>
                  </a:lnTo>
                  <a:lnTo>
                    <a:pt x="666" y="1297"/>
                  </a:lnTo>
                  <a:lnTo>
                    <a:pt x="623" y="1289"/>
                  </a:lnTo>
                  <a:lnTo>
                    <a:pt x="579" y="1279"/>
                  </a:lnTo>
                  <a:lnTo>
                    <a:pt x="534" y="1267"/>
                  </a:lnTo>
                  <a:lnTo>
                    <a:pt x="490" y="1255"/>
                  </a:lnTo>
                  <a:lnTo>
                    <a:pt x="449" y="1239"/>
                  </a:lnTo>
                  <a:lnTo>
                    <a:pt x="409" y="1224"/>
                  </a:lnTo>
                  <a:lnTo>
                    <a:pt x="409" y="1224"/>
                  </a:lnTo>
                  <a:lnTo>
                    <a:pt x="374" y="1206"/>
                  </a:lnTo>
                  <a:lnTo>
                    <a:pt x="342" y="1188"/>
                  </a:lnTo>
                  <a:lnTo>
                    <a:pt x="314" y="1170"/>
                  </a:lnTo>
                  <a:lnTo>
                    <a:pt x="293" y="1152"/>
                  </a:lnTo>
                  <a:lnTo>
                    <a:pt x="273" y="1135"/>
                  </a:lnTo>
                  <a:lnTo>
                    <a:pt x="257" y="1117"/>
                  </a:lnTo>
                  <a:lnTo>
                    <a:pt x="243" y="1101"/>
                  </a:lnTo>
                  <a:lnTo>
                    <a:pt x="233" y="1085"/>
                  </a:lnTo>
                  <a:lnTo>
                    <a:pt x="225" y="1069"/>
                  </a:lnTo>
                  <a:lnTo>
                    <a:pt x="219" y="1054"/>
                  </a:lnTo>
                  <a:lnTo>
                    <a:pt x="212" y="1026"/>
                  </a:lnTo>
                  <a:lnTo>
                    <a:pt x="204" y="984"/>
                  </a:lnTo>
                  <a:lnTo>
                    <a:pt x="204" y="984"/>
                  </a:lnTo>
                  <a:lnTo>
                    <a:pt x="200" y="976"/>
                  </a:lnTo>
                  <a:lnTo>
                    <a:pt x="196" y="969"/>
                  </a:lnTo>
                  <a:lnTo>
                    <a:pt x="186" y="957"/>
                  </a:lnTo>
                  <a:lnTo>
                    <a:pt x="172" y="949"/>
                  </a:lnTo>
                  <a:lnTo>
                    <a:pt x="158" y="943"/>
                  </a:lnTo>
                  <a:lnTo>
                    <a:pt x="144" y="939"/>
                  </a:lnTo>
                  <a:lnTo>
                    <a:pt x="132" y="937"/>
                  </a:lnTo>
                  <a:lnTo>
                    <a:pt x="121" y="935"/>
                  </a:lnTo>
                  <a:lnTo>
                    <a:pt x="121" y="935"/>
                  </a:lnTo>
                  <a:lnTo>
                    <a:pt x="109" y="903"/>
                  </a:lnTo>
                  <a:lnTo>
                    <a:pt x="81" y="820"/>
                  </a:lnTo>
                  <a:lnTo>
                    <a:pt x="45" y="704"/>
                  </a:lnTo>
                  <a:lnTo>
                    <a:pt x="28" y="638"/>
                  </a:lnTo>
                  <a:lnTo>
                    <a:pt x="10" y="571"/>
                  </a:lnTo>
                  <a:lnTo>
                    <a:pt x="10" y="571"/>
                  </a:lnTo>
                  <a:lnTo>
                    <a:pt x="4" y="540"/>
                  </a:lnTo>
                  <a:lnTo>
                    <a:pt x="0" y="508"/>
                  </a:lnTo>
                  <a:lnTo>
                    <a:pt x="0" y="478"/>
                  </a:lnTo>
                  <a:lnTo>
                    <a:pt x="4" y="447"/>
                  </a:lnTo>
                  <a:lnTo>
                    <a:pt x="10" y="417"/>
                  </a:lnTo>
                  <a:lnTo>
                    <a:pt x="18" y="387"/>
                  </a:lnTo>
                  <a:lnTo>
                    <a:pt x="30" y="360"/>
                  </a:lnTo>
                  <a:lnTo>
                    <a:pt x="43" y="330"/>
                  </a:lnTo>
                  <a:lnTo>
                    <a:pt x="61" y="302"/>
                  </a:lnTo>
                  <a:lnTo>
                    <a:pt x="79" y="277"/>
                  </a:lnTo>
                  <a:lnTo>
                    <a:pt x="99" y="251"/>
                  </a:lnTo>
                  <a:lnTo>
                    <a:pt x="123" y="227"/>
                  </a:lnTo>
                  <a:lnTo>
                    <a:pt x="146" y="201"/>
                  </a:lnTo>
                  <a:lnTo>
                    <a:pt x="172" y="180"/>
                  </a:lnTo>
                  <a:lnTo>
                    <a:pt x="202" y="158"/>
                  </a:lnTo>
                  <a:lnTo>
                    <a:pt x="229" y="138"/>
                  </a:lnTo>
                  <a:lnTo>
                    <a:pt x="261" y="118"/>
                  </a:lnTo>
                  <a:lnTo>
                    <a:pt x="293" y="101"/>
                  </a:lnTo>
                  <a:lnTo>
                    <a:pt x="324" y="83"/>
                  </a:lnTo>
                  <a:lnTo>
                    <a:pt x="358" y="67"/>
                  </a:lnTo>
                  <a:lnTo>
                    <a:pt x="394" y="53"/>
                  </a:lnTo>
                  <a:lnTo>
                    <a:pt x="427" y="41"/>
                  </a:lnTo>
                  <a:lnTo>
                    <a:pt x="463" y="29"/>
                  </a:lnTo>
                  <a:lnTo>
                    <a:pt x="498" y="20"/>
                  </a:lnTo>
                  <a:lnTo>
                    <a:pt x="536" y="14"/>
                  </a:lnTo>
                  <a:lnTo>
                    <a:pt x="571" y="6"/>
                  </a:lnTo>
                  <a:lnTo>
                    <a:pt x="607" y="2"/>
                  </a:lnTo>
                  <a:lnTo>
                    <a:pt x="643" y="0"/>
                  </a:lnTo>
                  <a:lnTo>
                    <a:pt x="678" y="0"/>
                  </a:lnTo>
                  <a:lnTo>
                    <a:pt x="714" y="0"/>
                  </a:lnTo>
                  <a:lnTo>
                    <a:pt x="749" y="4"/>
                  </a:lnTo>
                  <a:lnTo>
                    <a:pt x="783" y="8"/>
                  </a:lnTo>
                  <a:lnTo>
                    <a:pt x="783" y="8"/>
                  </a:lnTo>
                  <a:lnTo>
                    <a:pt x="827" y="18"/>
                  </a:lnTo>
                  <a:lnTo>
                    <a:pt x="864" y="27"/>
                  </a:lnTo>
                  <a:lnTo>
                    <a:pt x="900" y="37"/>
                  </a:lnTo>
                  <a:lnTo>
                    <a:pt x="929" y="47"/>
                  </a:lnTo>
                  <a:lnTo>
                    <a:pt x="957" y="57"/>
                  </a:lnTo>
                  <a:lnTo>
                    <a:pt x="981" y="69"/>
                  </a:lnTo>
                  <a:lnTo>
                    <a:pt x="1003" y="79"/>
                  </a:lnTo>
                  <a:lnTo>
                    <a:pt x="1018" y="89"/>
                  </a:lnTo>
                  <a:lnTo>
                    <a:pt x="1046" y="107"/>
                  </a:lnTo>
                  <a:lnTo>
                    <a:pt x="1062" y="120"/>
                  </a:lnTo>
                  <a:lnTo>
                    <a:pt x="1072" y="130"/>
                  </a:lnTo>
                  <a:lnTo>
                    <a:pt x="1074" y="134"/>
                  </a:lnTo>
                  <a:lnTo>
                    <a:pt x="1074" y="134"/>
                  </a:lnTo>
                  <a:close/>
                </a:path>
              </a:pathLst>
            </a:custGeom>
            <a:solidFill>
              <a:srgbClr val="FB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1" name="Freeform 28"/>
            <p:cNvSpPr>
              <a:spLocks/>
            </p:cNvSpPr>
            <p:nvPr/>
          </p:nvSpPr>
          <p:spPr bwMode="auto">
            <a:xfrm>
              <a:off x="4048126" y="2293938"/>
              <a:ext cx="1562100" cy="549275"/>
            </a:xfrm>
            <a:custGeom>
              <a:avLst/>
              <a:gdLst>
                <a:gd name="T0" fmla="*/ 984 w 984"/>
                <a:gd name="T1" fmla="*/ 149 h 346"/>
                <a:gd name="T2" fmla="*/ 939 w 984"/>
                <a:gd name="T3" fmla="*/ 208 h 346"/>
                <a:gd name="T4" fmla="*/ 860 w 984"/>
                <a:gd name="T5" fmla="*/ 295 h 346"/>
                <a:gd name="T6" fmla="*/ 838 w 984"/>
                <a:gd name="T7" fmla="*/ 319 h 346"/>
                <a:gd name="T8" fmla="*/ 830 w 984"/>
                <a:gd name="T9" fmla="*/ 328 h 346"/>
                <a:gd name="T10" fmla="*/ 810 w 984"/>
                <a:gd name="T11" fmla="*/ 342 h 346"/>
                <a:gd name="T12" fmla="*/ 789 w 984"/>
                <a:gd name="T13" fmla="*/ 346 h 346"/>
                <a:gd name="T14" fmla="*/ 767 w 984"/>
                <a:gd name="T15" fmla="*/ 344 h 346"/>
                <a:gd name="T16" fmla="*/ 755 w 984"/>
                <a:gd name="T17" fmla="*/ 340 h 346"/>
                <a:gd name="T18" fmla="*/ 684 w 984"/>
                <a:gd name="T19" fmla="*/ 330 h 346"/>
                <a:gd name="T20" fmla="*/ 543 w 984"/>
                <a:gd name="T21" fmla="*/ 317 h 346"/>
                <a:gd name="T22" fmla="*/ 415 w 984"/>
                <a:gd name="T23" fmla="*/ 295 h 346"/>
                <a:gd name="T24" fmla="*/ 326 w 984"/>
                <a:gd name="T25" fmla="*/ 273 h 346"/>
                <a:gd name="T26" fmla="*/ 241 w 984"/>
                <a:gd name="T27" fmla="*/ 245 h 346"/>
                <a:gd name="T28" fmla="*/ 201 w 984"/>
                <a:gd name="T29" fmla="*/ 230 h 346"/>
                <a:gd name="T30" fmla="*/ 146 w 984"/>
                <a:gd name="T31" fmla="*/ 200 h 346"/>
                <a:gd name="T32" fmla="*/ 100 w 984"/>
                <a:gd name="T33" fmla="*/ 172 h 346"/>
                <a:gd name="T34" fmla="*/ 67 w 984"/>
                <a:gd name="T35" fmla="*/ 143 h 346"/>
                <a:gd name="T36" fmla="*/ 43 w 984"/>
                <a:gd name="T37" fmla="*/ 115 h 346"/>
                <a:gd name="T38" fmla="*/ 25 w 984"/>
                <a:gd name="T39" fmla="*/ 89 h 346"/>
                <a:gd name="T40" fmla="*/ 6 w 984"/>
                <a:gd name="T41" fmla="*/ 40 h 346"/>
                <a:gd name="T42" fmla="*/ 69 w 984"/>
                <a:gd name="T43" fmla="*/ 0 h 346"/>
                <a:gd name="T44" fmla="*/ 83 w 984"/>
                <a:gd name="T45" fmla="*/ 22 h 346"/>
                <a:gd name="T46" fmla="*/ 124 w 984"/>
                <a:gd name="T47" fmla="*/ 77 h 346"/>
                <a:gd name="T48" fmla="*/ 170 w 984"/>
                <a:gd name="T49" fmla="*/ 125 h 346"/>
                <a:gd name="T50" fmla="*/ 209 w 984"/>
                <a:gd name="T51" fmla="*/ 156 h 346"/>
                <a:gd name="T52" fmla="*/ 255 w 984"/>
                <a:gd name="T53" fmla="*/ 184 h 346"/>
                <a:gd name="T54" fmla="*/ 278 w 984"/>
                <a:gd name="T55" fmla="*/ 196 h 346"/>
                <a:gd name="T56" fmla="*/ 397 w 984"/>
                <a:gd name="T57" fmla="*/ 236 h 346"/>
                <a:gd name="T58" fmla="*/ 532 w 984"/>
                <a:gd name="T59" fmla="*/ 267 h 346"/>
                <a:gd name="T60" fmla="*/ 650 w 984"/>
                <a:gd name="T61" fmla="*/ 291 h 346"/>
                <a:gd name="T62" fmla="*/ 725 w 984"/>
                <a:gd name="T63" fmla="*/ 303 h 346"/>
                <a:gd name="T64" fmla="*/ 763 w 984"/>
                <a:gd name="T65" fmla="*/ 303 h 346"/>
                <a:gd name="T66" fmla="*/ 793 w 984"/>
                <a:gd name="T67" fmla="*/ 293 h 346"/>
                <a:gd name="T68" fmla="*/ 824 w 984"/>
                <a:gd name="T69" fmla="*/ 281 h 346"/>
                <a:gd name="T70" fmla="*/ 834 w 984"/>
                <a:gd name="T71" fmla="*/ 279 h 346"/>
                <a:gd name="T72" fmla="*/ 850 w 984"/>
                <a:gd name="T73" fmla="*/ 275 h 346"/>
                <a:gd name="T74" fmla="*/ 868 w 984"/>
                <a:gd name="T75" fmla="*/ 261 h 346"/>
                <a:gd name="T76" fmla="*/ 929 w 984"/>
                <a:gd name="T77" fmla="*/ 202 h 346"/>
                <a:gd name="T78" fmla="*/ 984 w 984"/>
                <a:gd name="T79" fmla="*/ 14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84" h="346">
                  <a:moveTo>
                    <a:pt x="984" y="149"/>
                  </a:moveTo>
                  <a:lnTo>
                    <a:pt x="984" y="149"/>
                  </a:lnTo>
                  <a:lnTo>
                    <a:pt x="961" y="180"/>
                  </a:lnTo>
                  <a:lnTo>
                    <a:pt x="939" y="208"/>
                  </a:lnTo>
                  <a:lnTo>
                    <a:pt x="893" y="257"/>
                  </a:lnTo>
                  <a:lnTo>
                    <a:pt x="860" y="295"/>
                  </a:lnTo>
                  <a:lnTo>
                    <a:pt x="846" y="309"/>
                  </a:lnTo>
                  <a:lnTo>
                    <a:pt x="838" y="319"/>
                  </a:lnTo>
                  <a:lnTo>
                    <a:pt x="838" y="319"/>
                  </a:lnTo>
                  <a:lnTo>
                    <a:pt x="830" y="328"/>
                  </a:lnTo>
                  <a:lnTo>
                    <a:pt x="820" y="336"/>
                  </a:lnTo>
                  <a:lnTo>
                    <a:pt x="810" y="342"/>
                  </a:lnTo>
                  <a:lnTo>
                    <a:pt x="801" y="346"/>
                  </a:lnTo>
                  <a:lnTo>
                    <a:pt x="789" y="346"/>
                  </a:lnTo>
                  <a:lnTo>
                    <a:pt x="777" y="346"/>
                  </a:lnTo>
                  <a:lnTo>
                    <a:pt x="767" y="344"/>
                  </a:lnTo>
                  <a:lnTo>
                    <a:pt x="755" y="340"/>
                  </a:lnTo>
                  <a:lnTo>
                    <a:pt x="755" y="340"/>
                  </a:lnTo>
                  <a:lnTo>
                    <a:pt x="731" y="336"/>
                  </a:lnTo>
                  <a:lnTo>
                    <a:pt x="684" y="330"/>
                  </a:lnTo>
                  <a:lnTo>
                    <a:pt x="621" y="325"/>
                  </a:lnTo>
                  <a:lnTo>
                    <a:pt x="543" y="317"/>
                  </a:lnTo>
                  <a:lnTo>
                    <a:pt x="458" y="303"/>
                  </a:lnTo>
                  <a:lnTo>
                    <a:pt x="415" y="295"/>
                  </a:lnTo>
                  <a:lnTo>
                    <a:pt x="371" y="285"/>
                  </a:lnTo>
                  <a:lnTo>
                    <a:pt x="326" y="273"/>
                  </a:lnTo>
                  <a:lnTo>
                    <a:pt x="282" y="261"/>
                  </a:lnTo>
                  <a:lnTo>
                    <a:pt x="241" y="245"/>
                  </a:lnTo>
                  <a:lnTo>
                    <a:pt x="201" y="230"/>
                  </a:lnTo>
                  <a:lnTo>
                    <a:pt x="201" y="230"/>
                  </a:lnTo>
                  <a:lnTo>
                    <a:pt x="172" y="216"/>
                  </a:lnTo>
                  <a:lnTo>
                    <a:pt x="146" y="200"/>
                  </a:lnTo>
                  <a:lnTo>
                    <a:pt x="122" y="186"/>
                  </a:lnTo>
                  <a:lnTo>
                    <a:pt x="100" y="172"/>
                  </a:lnTo>
                  <a:lnTo>
                    <a:pt x="83" y="156"/>
                  </a:lnTo>
                  <a:lnTo>
                    <a:pt x="67" y="143"/>
                  </a:lnTo>
                  <a:lnTo>
                    <a:pt x="53" y="129"/>
                  </a:lnTo>
                  <a:lnTo>
                    <a:pt x="43" y="115"/>
                  </a:lnTo>
                  <a:lnTo>
                    <a:pt x="33" y="101"/>
                  </a:lnTo>
                  <a:lnTo>
                    <a:pt x="25" y="89"/>
                  </a:lnTo>
                  <a:lnTo>
                    <a:pt x="13" y="64"/>
                  </a:lnTo>
                  <a:lnTo>
                    <a:pt x="6" y="40"/>
                  </a:lnTo>
                  <a:lnTo>
                    <a:pt x="0" y="2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83" y="22"/>
                  </a:lnTo>
                  <a:lnTo>
                    <a:pt x="100" y="48"/>
                  </a:lnTo>
                  <a:lnTo>
                    <a:pt x="124" y="77"/>
                  </a:lnTo>
                  <a:lnTo>
                    <a:pt x="154" y="109"/>
                  </a:lnTo>
                  <a:lnTo>
                    <a:pt x="170" y="125"/>
                  </a:lnTo>
                  <a:lnTo>
                    <a:pt x="189" y="141"/>
                  </a:lnTo>
                  <a:lnTo>
                    <a:pt x="209" y="156"/>
                  </a:lnTo>
                  <a:lnTo>
                    <a:pt x="231" y="170"/>
                  </a:lnTo>
                  <a:lnTo>
                    <a:pt x="255" y="184"/>
                  </a:lnTo>
                  <a:lnTo>
                    <a:pt x="278" y="196"/>
                  </a:lnTo>
                  <a:lnTo>
                    <a:pt x="278" y="196"/>
                  </a:lnTo>
                  <a:lnTo>
                    <a:pt x="334" y="216"/>
                  </a:lnTo>
                  <a:lnTo>
                    <a:pt x="397" y="236"/>
                  </a:lnTo>
                  <a:lnTo>
                    <a:pt x="464" y="251"/>
                  </a:lnTo>
                  <a:lnTo>
                    <a:pt x="532" y="267"/>
                  </a:lnTo>
                  <a:lnTo>
                    <a:pt x="595" y="281"/>
                  </a:lnTo>
                  <a:lnTo>
                    <a:pt x="650" y="291"/>
                  </a:lnTo>
                  <a:lnTo>
                    <a:pt x="725" y="303"/>
                  </a:lnTo>
                  <a:lnTo>
                    <a:pt x="725" y="303"/>
                  </a:lnTo>
                  <a:lnTo>
                    <a:pt x="745" y="305"/>
                  </a:lnTo>
                  <a:lnTo>
                    <a:pt x="763" y="303"/>
                  </a:lnTo>
                  <a:lnTo>
                    <a:pt x="779" y="299"/>
                  </a:lnTo>
                  <a:lnTo>
                    <a:pt x="793" y="293"/>
                  </a:lnTo>
                  <a:lnTo>
                    <a:pt x="814" y="283"/>
                  </a:lnTo>
                  <a:lnTo>
                    <a:pt x="824" y="281"/>
                  </a:lnTo>
                  <a:lnTo>
                    <a:pt x="834" y="279"/>
                  </a:lnTo>
                  <a:lnTo>
                    <a:pt x="834" y="279"/>
                  </a:lnTo>
                  <a:lnTo>
                    <a:pt x="842" y="279"/>
                  </a:lnTo>
                  <a:lnTo>
                    <a:pt x="850" y="275"/>
                  </a:lnTo>
                  <a:lnTo>
                    <a:pt x="858" y="269"/>
                  </a:lnTo>
                  <a:lnTo>
                    <a:pt x="868" y="261"/>
                  </a:lnTo>
                  <a:lnTo>
                    <a:pt x="893" y="238"/>
                  </a:lnTo>
                  <a:lnTo>
                    <a:pt x="929" y="202"/>
                  </a:lnTo>
                  <a:lnTo>
                    <a:pt x="929" y="202"/>
                  </a:lnTo>
                  <a:lnTo>
                    <a:pt x="984" y="149"/>
                  </a:lnTo>
                  <a:lnTo>
                    <a:pt x="984" y="149"/>
                  </a:lnTo>
                  <a:close/>
                </a:path>
              </a:pathLst>
            </a:custGeom>
            <a:solidFill>
              <a:srgbClr val="FCC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2" name="Freeform 29"/>
            <p:cNvSpPr>
              <a:spLocks/>
            </p:cNvSpPr>
            <p:nvPr/>
          </p:nvSpPr>
          <p:spPr bwMode="auto">
            <a:xfrm>
              <a:off x="3290888" y="0"/>
              <a:ext cx="2549525" cy="2689225"/>
            </a:xfrm>
            <a:custGeom>
              <a:avLst/>
              <a:gdLst>
                <a:gd name="T0" fmla="*/ 142 w 1606"/>
                <a:gd name="T1" fmla="*/ 518 h 1694"/>
                <a:gd name="T2" fmla="*/ 257 w 1606"/>
                <a:gd name="T3" fmla="*/ 330 h 1694"/>
                <a:gd name="T4" fmla="*/ 233 w 1606"/>
                <a:gd name="T5" fmla="*/ 439 h 1694"/>
                <a:gd name="T6" fmla="*/ 289 w 1606"/>
                <a:gd name="T7" fmla="*/ 354 h 1694"/>
                <a:gd name="T8" fmla="*/ 477 w 1606"/>
                <a:gd name="T9" fmla="*/ 259 h 1694"/>
                <a:gd name="T10" fmla="*/ 641 w 1606"/>
                <a:gd name="T11" fmla="*/ 231 h 1694"/>
                <a:gd name="T12" fmla="*/ 809 w 1606"/>
                <a:gd name="T13" fmla="*/ 217 h 1694"/>
                <a:gd name="T14" fmla="*/ 985 w 1606"/>
                <a:gd name="T15" fmla="*/ 117 h 1694"/>
                <a:gd name="T16" fmla="*/ 1102 w 1606"/>
                <a:gd name="T17" fmla="*/ 2 h 1694"/>
                <a:gd name="T18" fmla="*/ 1052 w 1606"/>
                <a:gd name="T19" fmla="*/ 140 h 1694"/>
                <a:gd name="T20" fmla="*/ 1159 w 1606"/>
                <a:gd name="T21" fmla="*/ 59 h 1694"/>
                <a:gd name="T22" fmla="*/ 1121 w 1606"/>
                <a:gd name="T23" fmla="*/ 257 h 1694"/>
                <a:gd name="T24" fmla="*/ 1220 w 1606"/>
                <a:gd name="T25" fmla="*/ 271 h 1694"/>
                <a:gd name="T26" fmla="*/ 1458 w 1606"/>
                <a:gd name="T27" fmla="*/ 352 h 1694"/>
                <a:gd name="T28" fmla="*/ 1594 w 1606"/>
                <a:gd name="T29" fmla="*/ 488 h 1694"/>
                <a:gd name="T30" fmla="*/ 1525 w 1606"/>
                <a:gd name="T31" fmla="*/ 459 h 1694"/>
                <a:gd name="T32" fmla="*/ 1452 w 1606"/>
                <a:gd name="T33" fmla="*/ 445 h 1694"/>
                <a:gd name="T34" fmla="*/ 1580 w 1606"/>
                <a:gd name="T35" fmla="*/ 573 h 1694"/>
                <a:gd name="T36" fmla="*/ 1598 w 1606"/>
                <a:gd name="T37" fmla="*/ 619 h 1694"/>
                <a:gd name="T38" fmla="*/ 1485 w 1606"/>
                <a:gd name="T39" fmla="*/ 548 h 1694"/>
                <a:gd name="T40" fmla="*/ 1511 w 1606"/>
                <a:gd name="T41" fmla="*/ 585 h 1694"/>
                <a:gd name="T42" fmla="*/ 1543 w 1606"/>
                <a:gd name="T43" fmla="*/ 830 h 1694"/>
                <a:gd name="T44" fmla="*/ 1351 w 1606"/>
                <a:gd name="T45" fmla="*/ 702 h 1694"/>
                <a:gd name="T46" fmla="*/ 1262 w 1606"/>
                <a:gd name="T47" fmla="*/ 650 h 1694"/>
                <a:gd name="T48" fmla="*/ 1200 w 1606"/>
                <a:gd name="T49" fmla="*/ 834 h 1694"/>
                <a:gd name="T50" fmla="*/ 1133 w 1606"/>
                <a:gd name="T51" fmla="*/ 915 h 1694"/>
                <a:gd name="T52" fmla="*/ 1139 w 1606"/>
                <a:gd name="T53" fmla="*/ 757 h 1694"/>
                <a:gd name="T54" fmla="*/ 1056 w 1606"/>
                <a:gd name="T55" fmla="*/ 619 h 1694"/>
                <a:gd name="T56" fmla="*/ 842 w 1606"/>
                <a:gd name="T57" fmla="*/ 732 h 1694"/>
                <a:gd name="T58" fmla="*/ 639 w 1606"/>
                <a:gd name="T59" fmla="*/ 880 h 1694"/>
                <a:gd name="T60" fmla="*/ 615 w 1606"/>
                <a:gd name="T61" fmla="*/ 969 h 1694"/>
                <a:gd name="T62" fmla="*/ 645 w 1606"/>
                <a:gd name="T63" fmla="*/ 1240 h 1694"/>
                <a:gd name="T64" fmla="*/ 625 w 1606"/>
                <a:gd name="T65" fmla="*/ 1390 h 1694"/>
                <a:gd name="T66" fmla="*/ 629 w 1606"/>
                <a:gd name="T67" fmla="*/ 1463 h 1694"/>
                <a:gd name="T68" fmla="*/ 581 w 1606"/>
                <a:gd name="T69" fmla="*/ 1301 h 1694"/>
                <a:gd name="T70" fmla="*/ 560 w 1606"/>
                <a:gd name="T71" fmla="*/ 1125 h 1694"/>
                <a:gd name="T72" fmla="*/ 471 w 1606"/>
                <a:gd name="T73" fmla="*/ 1060 h 1694"/>
                <a:gd name="T74" fmla="*/ 346 w 1606"/>
                <a:gd name="T75" fmla="*/ 1121 h 1694"/>
                <a:gd name="T76" fmla="*/ 303 w 1606"/>
                <a:gd name="T77" fmla="*/ 1202 h 1694"/>
                <a:gd name="T78" fmla="*/ 326 w 1606"/>
                <a:gd name="T79" fmla="*/ 1315 h 1694"/>
                <a:gd name="T80" fmla="*/ 411 w 1606"/>
                <a:gd name="T81" fmla="*/ 1390 h 1694"/>
                <a:gd name="T82" fmla="*/ 483 w 1606"/>
                <a:gd name="T83" fmla="*/ 1422 h 1694"/>
                <a:gd name="T84" fmla="*/ 506 w 1606"/>
                <a:gd name="T85" fmla="*/ 1514 h 1694"/>
                <a:gd name="T86" fmla="*/ 570 w 1606"/>
                <a:gd name="T87" fmla="*/ 1623 h 1694"/>
                <a:gd name="T88" fmla="*/ 455 w 1606"/>
                <a:gd name="T89" fmla="*/ 1546 h 1694"/>
                <a:gd name="T90" fmla="*/ 415 w 1606"/>
                <a:gd name="T91" fmla="*/ 1651 h 1694"/>
                <a:gd name="T92" fmla="*/ 382 w 1606"/>
                <a:gd name="T93" fmla="*/ 1637 h 1694"/>
                <a:gd name="T94" fmla="*/ 382 w 1606"/>
                <a:gd name="T95" fmla="*/ 1564 h 1694"/>
                <a:gd name="T96" fmla="*/ 297 w 1606"/>
                <a:gd name="T97" fmla="*/ 1607 h 1694"/>
                <a:gd name="T98" fmla="*/ 320 w 1606"/>
                <a:gd name="T99" fmla="*/ 1491 h 1694"/>
                <a:gd name="T100" fmla="*/ 241 w 1606"/>
                <a:gd name="T101" fmla="*/ 1501 h 1694"/>
                <a:gd name="T102" fmla="*/ 115 w 1606"/>
                <a:gd name="T103" fmla="*/ 1455 h 1694"/>
                <a:gd name="T104" fmla="*/ 194 w 1606"/>
                <a:gd name="T105" fmla="*/ 1427 h 1694"/>
                <a:gd name="T106" fmla="*/ 216 w 1606"/>
                <a:gd name="T107" fmla="*/ 1342 h 1694"/>
                <a:gd name="T108" fmla="*/ 89 w 1606"/>
                <a:gd name="T109" fmla="*/ 1135 h 1694"/>
                <a:gd name="T110" fmla="*/ 8 w 1606"/>
                <a:gd name="T111" fmla="*/ 973 h 1694"/>
                <a:gd name="T112" fmla="*/ 34 w 1606"/>
                <a:gd name="T113" fmla="*/ 787 h 1694"/>
                <a:gd name="T114" fmla="*/ 119 w 1606"/>
                <a:gd name="T115" fmla="*/ 684 h 1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6" h="1694">
                  <a:moveTo>
                    <a:pt x="119" y="684"/>
                  </a:moveTo>
                  <a:lnTo>
                    <a:pt x="119" y="684"/>
                  </a:lnTo>
                  <a:lnTo>
                    <a:pt x="117" y="648"/>
                  </a:lnTo>
                  <a:lnTo>
                    <a:pt x="119" y="615"/>
                  </a:lnTo>
                  <a:lnTo>
                    <a:pt x="123" y="581"/>
                  </a:lnTo>
                  <a:lnTo>
                    <a:pt x="131" y="550"/>
                  </a:lnTo>
                  <a:lnTo>
                    <a:pt x="142" y="518"/>
                  </a:lnTo>
                  <a:lnTo>
                    <a:pt x="154" y="488"/>
                  </a:lnTo>
                  <a:lnTo>
                    <a:pt x="166" y="461"/>
                  </a:lnTo>
                  <a:lnTo>
                    <a:pt x="180" y="435"/>
                  </a:lnTo>
                  <a:lnTo>
                    <a:pt x="210" y="389"/>
                  </a:lnTo>
                  <a:lnTo>
                    <a:pt x="233" y="356"/>
                  </a:lnTo>
                  <a:lnTo>
                    <a:pt x="251" y="336"/>
                  </a:lnTo>
                  <a:lnTo>
                    <a:pt x="257" y="330"/>
                  </a:lnTo>
                  <a:lnTo>
                    <a:pt x="257" y="330"/>
                  </a:lnTo>
                  <a:lnTo>
                    <a:pt x="251" y="344"/>
                  </a:lnTo>
                  <a:lnTo>
                    <a:pt x="245" y="362"/>
                  </a:lnTo>
                  <a:lnTo>
                    <a:pt x="237" y="403"/>
                  </a:lnTo>
                  <a:lnTo>
                    <a:pt x="233" y="437"/>
                  </a:lnTo>
                  <a:lnTo>
                    <a:pt x="233" y="443"/>
                  </a:lnTo>
                  <a:lnTo>
                    <a:pt x="233" y="439"/>
                  </a:lnTo>
                  <a:lnTo>
                    <a:pt x="233" y="439"/>
                  </a:lnTo>
                  <a:lnTo>
                    <a:pt x="237" y="427"/>
                  </a:lnTo>
                  <a:lnTo>
                    <a:pt x="243" y="409"/>
                  </a:lnTo>
                  <a:lnTo>
                    <a:pt x="255" y="389"/>
                  </a:lnTo>
                  <a:lnTo>
                    <a:pt x="263" y="380"/>
                  </a:lnTo>
                  <a:lnTo>
                    <a:pt x="275" y="368"/>
                  </a:lnTo>
                  <a:lnTo>
                    <a:pt x="289" y="354"/>
                  </a:lnTo>
                  <a:lnTo>
                    <a:pt x="305" y="342"/>
                  </a:lnTo>
                  <a:lnTo>
                    <a:pt x="324" y="328"/>
                  </a:lnTo>
                  <a:lnTo>
                    <a:pt x="346" y="314"/>
                  </a:lnTo>
                  <a:lnTo>
                    <a:pt x="374" y="301"/>
                  </a:lnTo>
                  <a:lnTo>
                    <a:pt x="403" y="287"/>
                  </a:lnTo>
                  <a:lnTo>
                    <a:pt x="437" y="273"/>
                  </a:lnTo>
                  <a:lnTo>
                    <a:pt x="477" y="259"/>
                  </a:lnTo>
                  <a:lnTo>
                    <a:pt x="477" y="259"/>
                  </a:lnTo>
                  <a:lnTo>
                    <a:pt x="516" y="247"/>
                  </a:lnTo>
                  <a:lnTo>
                    <a:pt x="548" y="239"/>
                  </a:lnTo>
                  <a:lnTo>
                    <a:pt x="577" y="233"/>
                  </a:lnTo>
                  <a:lnTo>
                    <a:pt x="601" y="231"/>
                  </a:lnTo>
                  <a:lnTo>
                    <a:pt x="621" y="231"/>
                  </a:lnTo>
                  <a:lnTo>
                    <a:pt x="641" y="231"/>
                  </a:lnTo>
                  <a:lnTo>
                    <a:pt x="670" y="235"/>
                  </a:lnTo>
                  <a:lnTo>
                    <a:pt x="702" y="239"/>
                  </a:lnTo>
                  <a:lnTo>
                    <a:pt x="718" y="239"/>
                  </a:lnTo>
                  <a:lnTo>
                    <a:pt x="736" y="237"/>
                  </a:lnTo>
                  <a:lnTo>
                    <a:pt x="755" y="233"/>
                  </a:lnTo>
                  <a:lnTo>
                    <a:pt x="781" y="227"/>
                  </a:lnTo>
                  <a:lnTo>
                    <a:pt x="809" y="217"/>
                  </a:lnTo>
                  <a:lnTo>
                    <a:pt x="840" y="206"/>
                  </a:lnTo>
                  <a:lnTo>
                    <a:pt x="840" y="206"/>
                  </a:lnTo>
                  <a:lnTo>
                    <a:pt x="876" y="190"/>
                  </a:lnTo>
                  <a:lnTo>
                    <a:pt x="906" y="172"/>
                  </a:lnTo>
                  <a:lnTo>
                    <a:pt x="935" y="154"/>
                  </a:lnTo>
                  <a:lnTo>
                    <a:pt x="961" y="136"/>
                  </a:lnTo>
                  <a:lnTo>
                    <a:pt x="985" y="117"/>
                  </a:lnTo>
                  <a:lnTo>
                    <a:pt x="1007" y="99"/>
                  </a:lnTo>
                  <a:lnTo>
                    <a:pt x="1044" y="65"/>
                  </a:lnTo>
                  <a:lnTo>
                    <a:pt x="1070" y="36"/>
                  </a:lnTo>
                  <a:lnTo>
                    <a:pt x="1090" y="14"/>
                  </a:lnTo>
                  <a:lnTo>
                    <a:pt x="1100" y="2"/>
                  </a:lnTo>
                  <a:lnTo>
                    <a:pt x="1102" y="0"/>
                  </a:lnTo>
                  <a:lnTo>
                    <a:pt x="1102" y="2"/>
                  </a:lnTo>
                  <a:lnTo>
                    <a:pt x="1102" y="2"/>
                  </a:lnTo>
                  <a:lnTo>
                    <a:pt x="1100" y="14"/>
                  </a:lnTo>
                  <a:lnTo>
                    <a:pt x="1092" y="34"/>
                  </a:lnTo>
                  <a:lnTo>
                    <a:pt x="1072" y="85"/>
                  </a:lnTo>
                  <a:lnTo>
                    <a:pt x="1054" y="127"/>
                  </a:lnTo>
                  <a:lnTo>
                    <a:pt x="1052" y="138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161" y="10"/>
                  </a:lnTo>
                  <a:lnTo>
                    <a:pt x="1161" y="10"/>
                  </a:lnTo>
                  <a:lnTo>
                    <a:pt x="1161" y="12"/>
                  </a:lnTo>
                  <a:lnTo>
                    <a:pt x="1161" y="24"/>
                  </a:lnTo>
                  <a:lnTo>
                    <a:pt x="1159" y="59"/>
                  </a:lnTo>
                  <a:lnTo>
                    <a:pt x="1149" y="130"/>
                  </a:lnTo>
                  <a:lnTo>
                    <a:pt x="1149" y="130"/>
                  </a:lnTo>
                  <a:lnTo>
                    <a:pt x="1143" y="172"/>
                  </a:lnTo>
                  <a:lnTo>
                    <a:pt x="1137" y="204"/>
                  </a:lnTo>
                  <a:lnTo>
                    <a:pt x="1131" y="227"/>
                  </a:lnTo>
                  <a:lnTo>
                    <a:pt x="1127" y="245"/>
                  </a:lnTo>
                  <a:lnTo>
                    <a:pt x="1121" y="257"/>
                  </a:lnTo>
                  <a:lnTo>
                    <a:pt x="1117" y="265"/>
                  </a:lnTo>
                  <a:lnTo>
                    <a:pt x="1115" y="269"/>
                  </a:lnTo>
                  <a:lnTo>
                    <a:pt x="1115" y="269"/>
                  </a:lnTo>
                  <a:lnTo>
                    <a:pt x="1133" y="267"/>
                  </a:lnTo>
                  <a:lnTo>
                    <a:pt x="1155" y="267"/>
                  </a:lnTo>
                  <a:lnTo>
                    <a:pt x="1185" y="267"/>
                  </a:lnTo>
                  <a:lnTo>
                    <a:pt x="1220" y="271"/>
                  </a:lnTo>
                  <a:lnTo>
                    <a:pt x="1266" y="281"/>
                  </a:lnTo>
                  <a:lnTo>
                    <a:pt x="1317" y="293"/>
                  </a:lnTo>
                  <a:lnTo>
                    <a:pt x="1374" y="312"/>
                  </a:lnTo>
                  <a:lnTo>
                    <a:pt x="1374" y="312"/>
                  </a:lnTo>
                  <a:lnTo>
                    <a:pt x="1404" y="324"/>
                  </a:lnTo>
                  <a:lnTo>
                    <a:pt x="1432" y="338"/>
                  </a:lnTo>
                  <a:lnTo>
                    <a:pt x="1458" y="352"/>
                  </a:lnTo>
                  <a:lnTo>
                    <a:pt x="1479" y="368"/>
                  </a:lnTo>
                  <a:lnTo>
                    <a:pt x="1501" y="384"/>
                  </a:lnTo>
                  <a:lnTo>
                    <a:pt x="1519" y="399"/>
                  </a:lnTo>
                  <a:lnTo>
                    <a:pt x="1550" y="431"/>
                  </a:lnTo>
                  <a:lnTo>
                    <a:pt x="1574" y="457"/>
                  </a:lnTo>
                  <a:lnTo>
                    <a:pt x="1588" y="476"/>
                  </a:lnTo>
                  <a:lnTo>
                    <a:pt x="1594" y="488"/>
                  </a:lnTo>
                  <a:lnTo>
                    <a:pt x="1594" y="490"/>
                  </a:lnTo>
                  <a:lnTo>
                    <a:pt x="1592" y="488"/>
                  </a:lnTo>
                  <a:lnTo>
                    <a:pt x="1592" y="488"/>
                  </a:lnTo>
                  <a:lnTo>
                    <a:pt x="1586" y="482"/>
                  </a:lnTo>
                  <a:lnTo>
                    <a:pt x="1578" y="478"/>
                  </a:lnTo>
                  <a:lnTo>
                    <a:pt x="1554" y="469"/>
                  </a:lnTo>
                  <a:lnTo>
                    <a:pt x="1525" y="459"/>
                  </a:lnTo>
                  <a:lnTo>
                    <a:pt x="1491" y="449"/>
                  </a:lnTo>
                  <a:lnTo>
                    <a:pt x="1432" y="431"/>
                  </a:lnTo>
                  <a:lnTo>
                    <a:pt x="1404" y="425"/>
                  </a:lnTo>
                  <a:lnTo>
                    <a:pt x="1404" y="425"/>
                  </a:lnTo>
                  <a:lnTo>
                    <a:pt x="1412" y="427"/>
                  </a:lnTo>
                  <a:lnTo>
                    <a:pt x="1436" y="437"/>
                  </a:lnTo>
                  <a:lnTo>
                    <a:pt x="1452" y="445"/>
                  </a:lnTo>
                  <a:lnTo>
                    <a:pt x="1469" y="457"/>
                  </a:lnTo>
                  <a:lnTo>
                    <a:pt x="1493" y="475"/>
                  </a:lnTo>
                  <a:lnTo>
                    <a:pt x="1517" y="496"/>
                  </a:lnTo>
                  <a:lnTo>
                    <a:pt x="1517" y="496"/>
                  </a:lnTo>
                  <a:lnTo>
                    <a:pt x="1543" y="522"/>
                  </a:lnTo>
                  <a:lnTo>
                    <a:pt x="1562" y="548"/>
                  </a:lnTo>
                  <a:lnTo>
                    <a:pt x="1580" y="573"/>
                  </a:lnTo>
                  <a:lnTo>
                    <a:pt x="1592" y="595"/>
                  </a:lnTo>
                  <a:lnTo>
                    <a:pt x="1602" y="613"/>
                  </a:lnTo>
                  <a:lnTo>
                    <a:pt x="1606" y="625"/>
                  </a:lnTo>
                  <a:lnTo>
                    <a:pt x="1606" y="627"/>
                  </a:lnTo>
                  <a:lnTo>
                    <a:pt x="1604" y="627"/>
                  </a:lnTo>
                  <a:lnTo>
                    <a:pt x="1598" y="619"/>
                  </a:lnTo>
                  <a:lnTo>
                    <a:pt x="1598" y="619"/>
                  </a:lnTo>
                  <a:lnTo>
                    <a:pt x="1594" y="613"/>
                  </a:lnTo>
                  <a:lnTo>
                    <a:pt x="1588" y="607"/>
                  </a:lnTo>
                  <a:lnTo>
                    <a:pt x="1570" y="593"/>
                  </a:lnTo>
                  <a:lnTo>
                    <a:pt x="1550" y="581"/>
                  </a:lnTo>
                  <a:lnTo>
                    <a:pt x="1529" y="569"/>
                  </a:lnTo>
                  <a:lnTo>
                    <a:pt x="1495" y="552"/>
                  </a:lnTo>
                  <a:lnTo>
                    <a:pt x="1485" y="548"/>
                  </a:lnTo>
                  <a:lnTo>
                    <a:pt x="1485" y="546"/>
                  </a:lnTo>
                  <a:lnTo>
                    <a:pt x="1485" y="546"/>
                  </a:lnTo>
                  <a:lnTo>
                    <a:pt x="1485" y="546"/>
                  </a:lnTo>
                  <a:lnTo>
                    <a:pt x="1491" y="550"/>
                  </a:lnTo>
                  <a:lnTo>
                    <a:pt x="1497" y="558"/>
                  </a:lnTo>
                  <a:lnTo>
                    <a:pt x="1505" y="569"/>
                  </a:lnTo>
                  <a:lnTo>
                    <a:pt x="1511" y="585"/>
                  </a:lnTo>
                  <a:lnTo>
                    <a:pt x="1525" y="633"/>
                  </a:lnTo>
                  <a:lnTo>
                    <a:pt x="1541" y="700"/>
                  </a:lnTo>
                  <a:lnTo>
                    <a:pt x="1541" y="700"/>
                  </a:lnTo>
                  <a:lnTo>
                    <a:pt x="1546" y="737"/>
                  </a:lnTo>
                  <a:lnTo>
                    <a:pt x="1548" y="773"/>
                  </a:lnTo>
                  <a:lnTo>
                    <a:pt x="1546" y="803"/>
                  </a:lnTo>
                  <a:lnTo>
                    <a:pt x="1543" y="830"/>
                  </a:lnTo>
                  <a:lnTo>
                    <a:pt x="1537" y="852"/>
                  </a:lnTo>
                  <a:lnTo>
                    <a:pt x="1531" y="868"/>
                  </a:lnTo>
                  <a:lnTo>
                    <a:pt x="1527" y="884"/>
                  </a:lnTo>
                  <a:lnTo>
                    <a:pt x="1527" y="884"/>
                  </a:lnTo>
                  <a:lnTo>
                    <a:pt x="1487" y="842"/>
                  </a:lnTo>
                  <a:lnTo>
                    <a:pt x="1400" y="751"/>
                  </a:lnTo>
                  <a:lnTo>
                    <a:pt x="1351" y="702"/>
                  </a:lnTo>
                  <a:lnTo>
                    <a:pt x="1307" y="660"/>
                  </a:lnTo>
                  <a:lnTo>
                    <a:pt x="1274" y="631"/>
                  </a:lnTo>
                  <a:lnTo>
                    <a:pt x="1262" y="623"/>
                  </a:lnTo>
                  <a:lnTo>
                    <a:pt x="1256" y="621"/>
                  </a:lnTo>
                  <a:lnTo>
                    <a:pt x="1256" y="621"/>
                  </a:lnTo>
                  <a:lnTo>
                    <a:pt x="1260" y="635"/>
                  </a:lnTo>
                  <a:lnTo>
                    <a:pt x="1262" y="650"/>
                  </a:lnTo>
                  <a:lnTo>
                    <a:pt x="1262" y="678"/>
                  </a:lnTo>
                  <a:lnTo>
                    <a:pt x="1258" y="708"/>
                  </a:lnTo>
                  <a:lnTo>
                    <a:pt x="1252" y="735"/>
                  </a:lnTo>
                  <a:lnTo>
                    <a:pt x="1242" y="763"/>
                  </a:lnTo>
                  <a:lnTo>
                    <a:pt x="1230" y="789"/>
                  </a:lnTo>
                  <a:lnTo>
                    <a:pt x="1216" y="813"/>
                  </a:lnTo>
                  <a:lnTo>
                    <a:pt x="1200" y="834"/>
                  </a:lnTo>
                  <a:lnTo>
                    <a:pt x="1187" y="856"/>
                  </a:lnTo>
                  <a:lnTo>
                    <a:pt x="1173" y="874"/>
                  </a:lnTo>
                  <a:lnTo>
                    <a:pt x="1147" y="902"/>
                  </a:lnTo>
                  <a:lnTo>
                    <a:pt x="1133" y="915"/>
                  </a:lnTo>
                  <a:lnTo>
                    <a:pt x="1131" y="917"/>
                  </a:lnTo>
                  <a:lnTo>
                    <a:pt x="1133" y="915"/>
                  </a:lnTo>
                  <a:lnTo>
                    <a:pt x="1133" y="915"/>
                  </a:lnTo>
                  <a:lnTo>
                    <a:pt x="1137" y="909"/>
                  </a:lnTo>
                  <a:lnTo>
                    <a:pt x="1141" y="900"/>
                  </a:lnTo>
                  <a:lnTo>
                    <a:pt x="1147" y="878"/>
                  </a:lnTo>
                  <a:lnTo>
                    <a:pt x="1151" y="848"/>
                  </a:lnTo>
                  <a:lnTo>
                    <a:pt x="1149" y="815"/>
                  </a:lnTo>
                  <a:lnTo>
                    <a:pt x="1145" y="777"/>
                  </a:lnTo>
                  <a:lnTo>
                    <a:pt x="1139" y="757"/>
                  </a:lnTo>
                  <a:lnTo>
                    <a:pt x="1133" y="737"/>
                  </a:lnTo>
                  <a:lnTo>
                    <a:pt x="1127" y="720"/>
                  </a:lnTo>
                  <a:lnTo>
                    <a:pt x="1117" y="702"/>
                  </a:lnTo>
                  <a:lnTo>
                    <a:pt x="1107" y="684"/>
                  </a:lnTo>
                  <a:lnTo>
                    <a:pt x="1096" y="668"/>
                  </a:lnTo>
                  <a:lnTo>
                    <a:pt x="1096" y="668"/>
                  </a:lnTo>
                  <a:lnTo>
                    <a:pt x="1056" y="619"/>
                  </a:lnTo>
                  <a:lnTo>
                    <a:pt x="1034" y="597"/>
                  </a:lnTo>
                  <a:lnTo>
                    <a:pt x="1026" y="591"/>
                  </a:lnTo>
                  <a:lnTo>
                    <a:pt x="1024" y="591"/>
                  </a:lnTo>
                  <a:lnTo>
                    <a:pt x="1024" y="591"/>
                  </a:lnTo>
                  <a:lnTo>
                    <a:pt x="985" y="625"/>
                  </a:lnTo>
                  <a:lnTo>
                    <a:pt x="928" y="668"/>
                  </a:lnTo>
                  <a:lnTo>
                    <a:pt x="842" y="732"/>
                  </a:lnTo>
                  <a:lnTo>
                    <a:pt x="842" y="732"/>
                  </a:lnTo>
                  <a:lnTo>
                    <a:pt x="795" y="767"/>
                  </a:lnTo>
                  <a:lnTo>
                    <a:pt x="753" y="795"/>
                  </a:lnTo>
                  <a:lnTo>
                    <a:pt x="688" y="836"/>
                  </a:lnTo>
                  <a:lnTo>
                    <a:pt x="664" y="852"/>
                  </a:lnTo>
                  <a:lnTo>
                    <a:pt x="647" y="870"/>
                  </a:lnTo>
                  <a:lnTo>
                    <a:pt x="639" y="880"/>
                  </a:lnTo>
                  <a:lnTo>
                    <a:pt x="633" y="888"/>
                  </a:lnTo>
                  <a:lnTo>
                    <a:pt x="627" y="900"/>
                  </a:lnTo>
                  <a:lnTo>
                    <a:pt x="623" y="909"/>
                  </a:lnTo>
                  <a:lnTo>
                    <a:pt x="623" y="909"/>
                  </a:lnTo>
                  <a:lnTo>
                    <a:pt x="619" y="923"/>
                  </a:lnTo>
                  <a:lnTo>
                    <a:pt x="617" y="937"/>
                  </a:lnTo>
                  <a:lnTo>
                    <a:pt x="615" y="969"/>
                  </a:lnTo>
                  <a:lnTo>
                    <a:pt x="617" y="1004"/>
                  </a:lnTo>
                  <a:lnTo>
                    <a:pt x="621" y="1042"/>
                  </a:lnTo>
                  <a:lnTo>
                    <a:pt x="633" y="1119"/>
                  </a:lnTo>
                  <a:lnTo>
                    <a:pt x="643" y="1188"/>
                  </a:lnTo>
                  <a:lnTo>
                    <a:pt x="643" y="1188"/>
                  </a:lnTo>
                  <a:lnTo>
                    <a:pt x="645" y="1216"/>
                  </a:lnTo>
                  <a:lnTo>
                    <a:pt x="645" y="1240"/>
                  </a:lnTo>
                  <a:lnTo>
                    <a:pt x="641" y="1259"/>
                  </a:lnTo>
                  <a:lnTo>
                    <a:pt x="639" y="1277"/>
                  </a:lnTo>
                  <a:lnTo>
                    <a:pt x="629" y="1315"/>
                  </a:lnTo>
                  <a:lnTo>
                    <a:pt x="627" y="1337"/>
                  </a:lnTo>
                  <a:lnTo>
                    <a:pt x="625" y="1362"/>
                  </a:lnTo>
                  <a:lnTo>
                    <a:pt x="625" y="1362"/>
                  </a:lnTo>
                  <a:lnTo>
                    <a:pt x="625" y="1390"/>
                  </a:lnTo>
                  <a:lnTo>
                    <a:pt x="627" y="1414"/>
                  </a:lnTo>
                  <a:lnTo>
                    <a:pt x="633" y="1449"/>
                  </a:lnTo>
                  <a:lnTo>
                    <a:pt x="637" y="1467"/>
                  </a:lnTo>
                  <a:lnTo>
                    <a:pt x="637" y="1467"/>
                  </a:lnTo>
                  <a:lnTo>
                    <a:pt x="635" y="1467"/>
                  </a:lnTo>
                  <a:lnTo>
                    <a:pt x="629" y="1463"/>
                  </a:lnTo>
                  <a:lnTo>
                    <a:pt x="629" y="1463"/>
                  </a:lnTo>
                  <a:lnTo>
                    <a:pt x="621" y="1451"/>
                  </a:lnTo>
                  <a:lnTo>
                    <a:pt x="613" y="1435"/>
                  </a:lnTo>
                  <a:lnTo>
                    <a:pt x="603" y="1414"/>
                  </a:lnTo>
                  <a:lnTo>
                    <a:pt x="595" y="1390"/>
                  </a:lnTo>
                  <a:lnTo>
                    <a:pt x="587" y="1362"/>
                  </a:lnTo>
                  <a:lnTo>
                    <a:pt x="583" y="1333"/>
                  </a:lnTo>
                  <a:lnTo>
                    <a:pt x="581" y="1301"/>
                  </a:lnTo>
                  <a:lnTo>
                    <a:pt x="583" y="1269"/>
                  </a:lnTo>
                  <a:lnTo>
                    <a:pt x="583" y="1269"/>
                  </a:lnTo>
                  <a:lnTo>
                    <a:pt x="585" y="1240"/>
                  </a:lnTo>
                  <a:lnTo>
                    <a:pt x="583" y="1208"/>
                  </a:lnTo>
                  <a:lnTo>
                    <a:pt x="577" y="1178"/>
                  </a:lnTo>
                  <a:lnTo>
                    <a:pt x="570" y="1151"/>
                  </a:lnTo>
                  <a:lnTo>
                    <a:pt x="560" y="1125"/>
                  </a:lnTo>
                  <a:lnTo>
                    <a:pt x="548" y="1103"/>
                  </a:lnTo>
                  <a:lnTo>
                    <a:pt x="536" y="1085"/>
                  </a:lnTo>
                  <a:lnTo>
                    <a:pt x="522" y="1074"/>
                  </a:lnTo>
                  <a:lnTo>
                    <a:pt x="522" y="1074"/>
                  </a:lnTo>
                  <a:lnTo>
                    <a:pt x="508" y="1068"/>
                  </a:lnTo>
                  <a:lnTo>
                    <a:pt x="490" y="1062"/>
                  </a:lnTo>
                  <a:lnTo>
                    <a:pt x="471" y="1060"/>
                  </a:lnTo>
                  <a:lnTo>
                    <a:pt x="447" y="1064"/>
                  </a:lnTo>
                  <a:lnTo>
                    <a:pt x="423" y="1070"/>
                  </a:lnTo>
                  <a:lnTo>
                    <a:pt x="398" y="1081"/>
                  </a:lnTo>
                  <a:lnTo>
                    <a:pt x="386" y="1089"/>
                  </a:lnTo>
                  <a:lnTo>
                    <a:pt x="372" y="1097"/>
                  </a:lnTo>
                  <a:lnTo>
                    <a:pt x="360" y="1109"/>
                  </a:lnTo>
                  <a:lnTo>
                    <a:pt x="346" y="1121"/>
                  </a:lnTo>
                  <a:lnTo>
                    <a:pt x="346" y="1121"/>
                  </a:lnTo>
                  <a:lnTo>
                    <a:pt x="336" y="1133"/>
                  </a:lnTo>
                  <a:lnTo>
                    <a:pt x="326" y="1147"/>
                  </a:lnTo>
                  <a:lnTo>
                    <a:pt x="318" y="1161"/>
                  </a:lnTo>
                  <a:lnTo>
                    <a:pt x="310" y="1174"/>
                  </a:lnTo>
                  <a:lnTo>
                    <a:pt x="307" y="1188"/>
                  </a:lnTo>
                  <a:lnTo>
                    <a:pt x="303" y="1202"/>
                  </a:lnTo>
                  <a:lnTo>
                    <a:pt x="303" y="1216"/>
                  </a:lnTo>
                  <a:lnTo>
                    <a:pt x="301" y="1230"/>
                  </a:lnTo>
                  <a:lnTo>
                    <a:pt x="303" y="1246"/>
                  </a:lnTo>
                  <a:lnTo>
                    <a:pt x="305" y="1259"/>
                  </a:lnTo>
                  <a:lnTo>
                    <a:pt x="309" y="1273"/>
                  </a:lnTo>
                  <a:lnTo>
                    <a:pt x="312" y="1287"/>
                  </a:lnTo>
                  <a:lnTo>
                    <a:pt x="326" y="1315"/>
                  </a:lnTo>
                  <a:lnTo>
                    <a:pt x="344" y="1340"/>
                  </a:lnTo>
                  <a:lnTo>
                    <a:pt x="344" y="1340"/>
                  </a:lnTo>
                  <a:lnTo>
                    <a:pt x="354" y="1354"/>
                  </a:lnTo>
                  <a:lnTo>
                    <a:pt x="364" y="1364"/>
                  </a:lnTo>
                  <a:lnTo>
                    <a:pt x="376" y="1372"/>
                  </a:lnTo>
                  <a:lnTo>
                    <a:pt x="388" y="1380"/>
                  </a:lnTo>
                  <a:lnTo>
                    <a:pt x="411" y="1390"/>
                  </a:lnTo>
                  <a:lnTo>
                    <a:pt x="433" y="1396"/>
                  </a:lnTo>
                  <a:lnTo>
                    <a:pt x="453" y="1402"/>
                  </a:lnTo>
                  <a:lnTo>
                    <a:pt x="469" y="1406"/>
                  </a:lnTo>
                  <a:lnTo>
                    <a:pt x="475" y="1410"/>
                  </a:lnTo>
                  <a:lnTo>
                    <a:pt x="479" y="1412"/>
                  </a:lnTo>
                  <a:lnTo>
                    <a:pt x="481" y="1416"/>
                  </a:lnTo>
                  <a:lnTo>
                    <a:pt x="483" y="1422"/>
                  </a:lnTo>
                  <a:lnTo>
                    <a:pt x="483" y="1422"/>
                  </a:lnTo>
                  <a:lnTo>
                    <a:pt x="481" y="1439"/>
                  </a:lnTo>
                  <a:lnTo>
                    <a:pt x="483" y="1455"/>
                  </a:lnTo>
                  <a:lnTo>
                    <a:pt x="485" y="1471"/>
                  </a:lnTo>
                  <a:lnTo>
                    <a:pt x="490" y="1487"/>
                  </a:lnTo>
                  <a:lnTo>
                    <a:pt x="498" y="1501"/>
                  </a:lnTo>
                  <a:lnTo>
                    <a:pt x="506" y="1514"/>
                  </a:lnTo>
                  <a:lnTo>
                    <a:pt x="524" y="1542"/>
                  </a:lnTo>
                  <a:lnTo>
                    <a:pt x="542" y="1566"/>
                  </a:lnTo>
                  <a:lnTo>
                    <a:pt x="558" y="1586"/>
                  </a:lnTo>
                  <a:lnTo>
                    <a:pt x="564" y="1596"/>
                  </a:lnTo>
                  <a:lnTo>
                    <a:pt x="568" y="1605"/>
                  </a:lnTo>
                  <a:lnTo>
                    <a:pt x="572" y="1615"/>
                  </a:lnTo>
                  <a:lnTo>
                    <a:pt x="570" y="1623"/>
                  </a:lnTo>
                  <a:lnTo>
                    <a:pt x="570" y="1623"/>
                  </a:lnTo>
                  <a:lnTo>
                    <a:pt x="512" y="1580"/>
                  </a:lnTo>
                  <a:lnTo>
                    <a:pt x="471" y="1552"/>
                  </a:lnTo>
                  <a:lnTo>
                    <a:pt x="459" y="1546"/>
                  </a:lnTo>
                  <a:lnTo>
                    <a:pt x="455" y="1544"/>
                  </a:lnTo>
                  <a:lnTo>
                    <a:pt x="455" y="1546"/>
                  </a:lnTo>
                  <a:lnTo>
                    <a:pt x="455" y="1546"/>
                  </a:lnTo>
                  <a:lnTo>
                    <a:pt x="455" y="1560"/>
                  </a:lnTo>
                  <a:lnTo>
                    <a:pt x="455" y="1576"/>
                  </a:lnTo>
                  <a:lnTo>
                    <a:pt x="451" y="1590"/>
                  </a:lnTo>
                  <a:lnTo>
                    <a:pt x="447" y="1603"/>
                  </a:lnTo>
                  <a:lnTo>
                    <a:pt x="439" y="1617"/>
                  </a:lnTo>
                  <a:lnTo>
                    <a:pt x="431" y="1629"/>
                  </a:lnTo>
                  <a:lnTo>
                    <a:pt x="415" y="1651"/>
                  </a:lnTo>
                  <a:lnTo>
                    <a:pt x="396" y="1669"/>
                  </a:lnTo>
                  <a:lnTo>
                    <a:pt x="380" y="1683"/>
                  </a:lnTo>
                  <a:lnTo>
                    <a:pt x="364" y="1694"/>
                  </a:lnTo>
                  <a:lnTo>
                    <a:pt x="364" y="1694"/>
                  </a:lnTo>
                  <a:lnTo>
                    <a:pt x="370" y="1681"/>
                  </a:lnTo>
                  <a:lnTo>
                    <a:pt x="376" y="1661"/>
                  </a:lnTo>
                  <a:lnTo>
                    <a:pt x="382" y="1637"/>
                  </a:lnTo>
                  <a:lnTo>
                    <a:pt x="386" y="1609"/>
                  </a:lnTo>
                  <a:lnTo>
                    <a:pt x="392" y="1568"/>
                  </a:lnTo>
                  <a:lnTo>
                    <a:pt x="392" y="1556"/>
                  </a:lnTo>
                  <a:lnTo>
                    <a:pt x="392" y="1554"/>
                  </a:lnTo>
                  <a:lnTo>
                    <a:pt x="390" y="1556"/>
                  </a:lnTo>
                  <a:lnTo>
                    <a:pt x="390" y="1556"/>
                  </a:lnTo>
                  <a:lnTo>
                    <a:pt x="382" y="1564"/>
                  </a:lnTo>
                  <a:lnTo>
                    <a:pt x="368" y="1574"/>
                  </a:lnTo>
                  <a:lnTo>
                    <a:pt x="328" y="1596"/>
                  </a:lnTo>
                  <a:lnTo>
                    <a:pt x="297" y="1611"/>
                  </a:lnTo>
                  <a:lnTo>
                    <a:pt x="289" y="1613"/>
                  </a:lnTo>
                  <a:lnTo>
                    <a:pt x="293" y="1611"/>
                  </a:lnTo>
                  <a:lnTo>
                    <a:pt x="293" y="1611"/>
                  </a:lnTo>
                  <a:lnTo>
                    <a:pt x="297" y="1607"/>
                  </a:lnTo>
                  <a:lnTo>
                    <a:pt x="301" y="1601"/>
                  </a:lnTo>
                  <a:lnTo>
                    <a:pt x="309" y="1588"/>
                  </a:lnTo>
                  <a:lnTo>
                    <a:pt x="314" y="1568"/>
                  </a:lnTo>
                  <a:lnTo>
                    <a:pt x="318" y="1548"/>
                  </a:lnTo>
                  <a:lnTo>
                    <a:pt x="320" y="1528"/>
                  </a:lnTo>
                  <a:lnTo>
                    <a:pt x="322" y="1509"/>
                  </a:lnTo>
                  <a:lnTo>
                    <a:pt x="320" y="1491"/>
                  </a:lnTo>
                  <a:lnTo>
                    <a:pt x="318" y="1477"/>
                  </a:lnTo>
                  <a:lnTo>
                    <a:pt x="318" y="1477"/>
                  </a:lnTo>
                  <a:lnTo>
                    <a:pt x="307" y="1487"/>
                  </a:lnTo>
                  <a:lnTo>
                    <a:pt x="291" y="1495"/>
                  </a:lnTo>
                  <a:lnTo>
                    <a:pt x="275" y="1499"/>
                  </a:lnTo>
                  <a:lnTo>
                    <a:pt x="259" y="1501"/>
                  </a:lnTo>
                  <a:lnTo>
                    <a:pt x="241" y="1501"/>
                  </a:lnTo>
                  <a:lnTo>
                    <a:pt x="223" y="1497"/>
                  </a:lnTo>
                  <a:lnTo>
                    <a:pt x="208" y="1493"/>
                  </a:lnTo>
                  <a:lnTo>
                    <a:pt x="190" y="1489"/>
                  </a:lnTo>
                  <a:lnTo>
                    <a:pt x="158" y="1477"/>
                  </a:lnTo>
                  <a:lnTo>
                    <a:pt x="134" y="1465"/>
                  </a:lnTo>
                  <a:lnTo>
                    <a:pt x="115" y="1455"/>
                  </a:lnTo>
                  <a:lnTo>
                    <a:pt x="115" y="1455"/>
                  </a:lnTo>
                  <a:lnTo>
                    <a:pt x="125" y="1457"/>
                  </a:lnTo>
                  <a:lnTo>
                    <a:pt x="138" y="1455"/>
                  </a:lnTo>
                  <a:lnTo>
                    <a:pt x="156" y="1451"/>
                  </a:lnTo>
                  <a:lnTo>
                    <a:pt x="166" y="1447"/>
                  </a:lnTo>
                  <a:lnTo>
                    <a:pt x="176" y="1441"/>
                  </a:lnTo>
                  <a:lnTo>
                    <a:pt x="186" y="1435"/>
                  </a:lnTo>
                  <a:lnTo>
                    <a:pt x="194" y="1427"/>
                  </a:lnTo>
                  <a:lnTo>
                    <a:pt x="202" y="1420"/>
                  </a:lnTo>
                  <a:lnTo>
                    <a:pt x="210" y="1408"/>
                  </a:lnTo>
                  <a:lnTo>
                    <a:pt x="214" y="1394"/>
                  </a:lnTo>
                  <a:lnTo>
                    <a:pt x="218" y="1380"/>
                  </a:lnTo>
                  <a:lnTo>
                    <a:pt x="218" y="1362"/>
                  </a:lnTo>
                  <a:lnTo>
                    <a:pt x="216" y="1342"/>
                  </a:lnTo>
                  <a:lnTo>
                    <a:pt x="216" y="1342"/>
                  </a:lnTo>
                  <a:lnTo>
                    <a:pt x="212" y="1323"/>
                  </a:lnTo>
                  <a:lnTo>
                    <a:pt x="204" y="1303"/>
                  </a:lnTo>
                  <a:lnTo>
                    <a:pt x="196" y="1283"/>
                  </a:lnTo>
                  <a:lnTo>
                    <a:pt x="184" y="1263"/>
                  </a:lnTo>
                  <a:lnTo>
                    <a:pt x="156" y="1222"/>
                  </a:lnTo>
                  <a:lnTo>
                    <a:pt x="123" y="1180"/>
                  </a:lnTo>
                  <a:lnTo>
                    <a:pt x="89" y="1135"/>
                  </a:lnTo>
                  <a:lnTo>
                    <a:pt x="73" y="1111"/>
                  </a:lnTo>
                  <a:lnTo>
                    <a:pt x="57" y="1087"/>
                  </a:lnTo>
                  <a:lnTo>
                    <a:pt x="44" y="1060"/>
                  </a:lnTo>
                  <a:lnTo>
                    <a:pt x="30" y="1032"/>
                  </a:lnTo>
                  <a:lnTo>
                    <a:pt x="18" y="1004"/>
                  </a:lnTo>
                  <a:lnTo>
                    <a:pt x="8" y="973"/>
                  </a:lnTo>
                  <a:lnTo>
                    <a:pt x="8" y="973"/>
                  </a:lnTo>
                  <a:lnTo>
                    <a:pt x="2" y="943"/>
                  </a:lnTo>
                  <a:lnTo>
                    <a:pt x="0" y="913"/>
                  </a:lnTo>
                  <a:lnTo>
                    <a:pt x="2" y="884"/>
                  </a:lnTo>
                  <a:lnTo>
                    <a:pt x="6" y="858"/>
                  </a:lnTo>
                  <a:lnTo>
                    <a:pt x="14" y="832"/>
                  </a:lnTo>
                  <a:lnTo>
                    <a:pt x="24" y="809"/>
                  </a:lnTo>
                  <a:lnTo>
                    <a:pt x="34" y="787"/>
                  </a:lnTo>
                  <a:lnTo>
                    <a:pt x="47" y="765"/>
                  </a:lnTo>
                  <a:lnTo>
                    <a:pt x="59" y="747"/>
                  </a:lnTo>
                  <a:lnTo>
                    <a:pt x="71" y="732"/>
                  </a:lnTo>
                  <a:lnTo>
                    <a:pt x="95" y="706"/>
                  </a:lnTo>
                  <a:lnTo>
                    <a:pt x="111" y="690"/>
                  </a:lnTo>
                  <a:lnTo>
                    <a:pt x="119" y="684"/>
                  </a:lnTo>
                  <a:lnTo>
                    <a:pt x="119" y="684"/>
                  </a:lnTo>
                  <a:close/>
                </a:path>
              </a:pathLst>
            </a:custGeom>
            <a:solidFill>
              <a:srgbClr val="955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3" name="Freeform 30"/>
            <p:cNvSpPr>
              <a:spLocks/>
            </p:cNvSpPr>
            <p:nvPr/>
          </p:nvSpPr>
          <p:spPr bwMode="auto">
            <a:xfrm>
              <a:off x="4170363" y="423863"/>
              <a:ext cx="1670050" cy="1905000"/>
            </a:xfrm>
            <a:custGeom>
              <a:avLst/>
              <a:gdLst>
                <a:gd name="T0" fmla="*/ 631 w 1052"/>
                <a:gd name="T1" fmla="*/ 0 h 1200"/>
                <a:gd name="T2" fmla="*/ 820 w 1052"/>
                <a:gd name="T3" fmla="*/ 45 h 1200"/>
                <a:gd name="T4" fmla="*/ 947 w 1052"/>
                <a:gd name="T5" fmla="*/ 117 h 1200"/>
                <a:gd name="T6" fmla="*/ 1040 w 1052"/>
                <a:gd name="T7" fmla="*/ 221 h 1200"/>
                <a:gd name="T8" fmla="*/ 1024 w 1052"/>
                <a:gd name="T9" fmla="*/ 211 h 1200"/>
                <a:gd name="T10" fmla="*/ 850 w 1052"/>
                <a:gd name="T11" fmla="*/ 158 h 1200"/>
                <a:gd name="T12" fmla="*/ 915 w 1052"/>
                <a:gd name="T13" fmla="*/ 190 h 1200"/>
                <a:gd name="T14" fmla="*/ 1008 w 1052"/>
                <a:gd name="T15" fmla="*/ 281 h 1200"/>
                <a:gd name="T16" fmla="*/ 1052 w 1052"/>
                <a:gd name="T17" fmla="*/ 360 h 1200"/>
                <a:gd name="T18" fmla="*/ 1034 w 1052"/>
                <a:gd name="T19" fmla="*/ 340 h 1200"/>
                <a:gd name="T20" fmla="*/ 931 w 1052"/>
                <a:gd name="T21" fmla="*/ 281 h 1200"/>
                <a:gd name="T22" fmla="*/ 943 w 1052"/>
                <a:gd name="T23" fmla="*/ 291 h 1200"/>
                <a:gd name="T24" fmla="*/ 987 w 1052"/>
                <a:gd name="T25" fmla="*/ 433 h 1200"/>
                <a:gd name="T26" fmla="*/ 983 w 1052"/>
                <a:gd name="T27" fmla="*/ 585 h 1200"/>
                <a:gd name="T28" fmla="*/ 846 w 1052"/>
                <a:gd name="T29" fmla="*/ 484 h 1200"/>
                <a:gd name="T30" fmla="*/ 702 w 1052"/>
                <a:gd name="T31" fmla="*/ 354 h 1200"/>
                <a:gd name="T32" fmla="*/ 704 w 1052"/>
                <a:gd name="T33" fmla="*/ 441 h 1200"/>
                <a:gd name="T34" fmla="*/ 646 w 1052"/>
                <a:gd name="T35" fmla="*/ 567 h 1200"/>
                <a:gd name="T36" fmla="*/ 577 w 1052"/>
                <a:gd name="T37" fmla="*/ 650 h 1200"/>
                <a:gd name="T38" fmla="*/ 593 w 1052"/>
                <a:gd name="T39" fmla="*/ 611 h 1200"/>
                <a:gd name="T40" fmla="*/ 579 w 1052"/>
                <a:gd name="T41" fmla="*/ 470 h 1200"/>
                <a:gd name="T42" fmla="*/ 542 w 1052"/>
                <a:gd name="T43" fmla="*/ 401 h 1200"/>
                <a:gd name="T44" fmla="*/ 470 w 1052"/>
                <a:gd name="T45" fmla="*/ 324 h 1200"/>
                <a:gd name="T46" fmla="*/ 241 w 1052"/>
                <a:gd name="T47" fmla="*/ 500 h 1200"/>
                <a:gd name="T48" fmla="*/ 85 w 1052"/>
                <a:gd name="T49" fmla="*/ 613 h 1200"/>
                <a:gd name="T50" fmla="*/ 65 w 1052"/>
                <a:gd name="T51" fmla="*/ 656 h 1200"/>
                <a:gd name="T52" fmla="*/ 79 w 1052"/>
                <a:gd name="T53" fmla="*/ 852 h 1200"/>
                <a:gd name="T54" fmla="*/ 87 w 1052"/>
                <a:gd name="T55" fmla="*/ 992 h 1200"/>
                <a:gd name="T56" fmla="*/ 71 w 1052"/>
                <a:gd name="T57" fmla="*/ 1095 h 1200"/>
                <a:gd name="T58" fmla="*/ 83 w 1052"/>
                <a:gd name="T59" fmla="*/ 1198 h 1200"/>
                <a:gd name="T60" fmla="*/ 77 w 1052"/>
                <a:gd name="T61" fmla="*/ 1190 h 1200"/>
                <a:gd name="T62" fmla="*/ 55 w 1052"/>
                <a:gd name="T63" fmla="*/ 1095 h 1200"/>
                <a:gd name="T64" fmla="*/ 59 w 1052"/>
                <a:gd name="T65" fmla="*/ 909 h 1200"/>
                <a:gd name="T66" fmla="*/ 6 w 1052"/>
                <a:gd name="T67" fmla="*/ 617 h 1200"/>
                <a:gd name="T68" fmla="*/ 8 w 1052"/>
                <a:gd name="T69" fmla="*/ 478 h 1200"/>
                <a:gd name="T70" fmla="*/ 45 w 1052"/>
                <a:gd name="T71" fmla="*/ 552 h 1200"/>
                <a:gd name="T72" fmla="*/ 142 w 1052"/>
                <a:gd name="T73" fmla="*/ 291 h 1200"/>
                <a:gd name="T74" fmla="*/ 217 w 1052"/>
                <a:gd name="T75" fmla="*/ 190 h 1200"/>
                <a:gd name="T76" fmla="*/ 219 w 1052"/>
                <a:gd name="T77" fmla="*/ 231 h 1200"/>
                <a:gd name="T78" fmla="*/ 168 w 1052"/>
                <a:gd name="T79" fmla="*/ 468 h 1200"/>
                <a:gd name="T80" fmla="*/ 259 w 1052"/>
                <a:gd name="T81" fmla="*/ 423 h 1200"/>
                <a:gd name="T82" fmla="*/ 377 w 1052"/>
                <a:gd name="T83" fmla="*/ 298 h 1200"/>
                <a:gd name="T84" fmla="*/ 437 w 1052"/>
                <a:gd name="T85" fmla="*/ 211 h 1200"/>
                <a:gd name="T86" fmla="*/ 518 w 1052"/>
                <a:gd name="T87" fmla="*/ 287 h 1200"/>
                <a:gd name="T88" fmla="*/ 623 w 1052"/>
                <a:gd name="T89" fmla="*/ 480 h 1200"/>
                <a:gd name="T90" fmla="*/ 648 w 1052"/>
                <a:gd name="T91" fmla="*/ 461 h 1200"/>
                <a:gd name="T92" fmla="*/ 656 w 1052"/>
                <a:gd name="T93" fmla="*/ 362 h 1200"/>
                <a:gd name="T94" fmla="*/ 646 w 1052"/>
                <a:gd name="T95" fmla="*/ 310 h 1200"/>
                <a:gd name="T96" fmla="*/ 639 w 1052"/>
                <a:gd name="T97" fmla="*/ 235 h 1200"/>
                <a:gd name="T98" fmla="*/ 747 w 1052"/>
                <a:gd name="T99" fmla="*/ 316 h 1200"/>
                <a:gd name="T100" fmla="*/ 937 w 1052"/>
                <a:gd name="T101" fmla="*/ 520 h 1200"/>
                <a:gd name="T102" fmla="*/ 945 w 1052"/>
                <a:gd name="T103" fmla="*/ 524 h 1200"/>
                <a:gd name="T104" fmla="*/ 925 w 1052"/>
                <a:gd name="T105" fmla="*/ 399 h 1200"/>
                <a:gd name="T106" fmla="*/ 880 w 1052"/>
                <a:gd name="T107" fmla="*/ 306 h 1200"/>
                <a:gd name="T108" fmla="*/ 795 w 1052"/>
                <a:gd name="T109" fmla="*/ 233 h 1200"/>
                <a:gd name="T110" fmla="*/ 838 w 1052"/>
                <a:gd name="T111" fmla="*/ 235 h 1200"/>
                <a:gd name="T112" fmla="*/ 880 w 1052"/>
                <a:gd name="T113" fmla="*/ 217 h 1200"/>
                <a:gd name="T114" fmla="*/ 898 w 1052"/>
                <a:gd name="T115" fmla="*/ 126 h 1200"/>
                <a:gd name="T116" fmla="*/ 815 w 1052"/>
                <a:gd name="T117" fmla="*/ 75 h 1200"/>
                <a:gd name="T118" fmla="*/ 650 w 1052"/>
                <a:gd name="T119" fmla="*/ 24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52" h="1200">
                  <a:moveTo>
                    <a:pt x="561" y="2"/>
                  </a:moveTo>
                  <a:lnTo>
                    <a:pt x="561" y="2"/>
                  </a:lnTo>
                  <a:lnTo>
                    <a:pt x="579" y="0"/>
                  </a:lnTo>
                  <a:lnTo>
                    <a:pt x="601" y="0"/>
                  </a:lnTo>
                  <a:lnTo>
                    <a:pt x="631" y="0"/>
                  </a:lnTo>
                  <a:lnTo>
                    <a:pt x="666" y="4"/>
                  </a:lnTo>
                  <a:lnTo>
                    <a:pt x="712" y="14"/>
                  </a:lnTo>
                  <a:lnTo>
                    <a:pt x="763" y="26"/>
                  </a:lnTo>
                  <a:lnTo>
                    <a:pt x="820" y="45"/>
                  </a:lnTo>
                  <a:lnTo>
                    <a:pt x="820" y="45"/>
                  </a:lnTo>
                  <a:lnTo>
                    <a:pt x="850" y="57"/>
                  </a:lnTo>
                  <a:lnTo>
                    <a:pt x="878" y="71"/>
                  </a:lnTo>
                  <a:lnTo>
                    <a:pt x="904" y="85"/>
                  </a:lnTo>
                  <a:lnTo>
                    <a:pt x="925" y="101"/>
                  </a:lnTo>
                  <a:lnTo>
                    <a:pt x="947" y="117"/>
                  </a:lnTo>
                  <a:lnTo>
                    <a:pt x="965" y="132"/>
                  </a:lnTo>
                  <a:lnTo>
                    <a:pt x="996" y="164"/>
                  </a:lnTo>
                  <a:lnTo>
                    <a:pt x="1020" y="190"/>
                  </a:lnTo>
                  <a:lnTo>
                    <a:pt x="1034" y="209"/>
                  </a:lnTo>
                  <a:lnTo>
                    <a:pt x="1040" y="221"/>
                  </a:lnTo>
                  <a:lnTo>
                    <a:pt x="1040" y="223"/>
                  </a:lnTo>
                  <a:lnTo>
                    <a:pt x="1038" y="221"/>
                  </a:lnTo>
                  <a:lnTo>
                    <a:pt x="1038" y="221"/>
                  </a:lnTo>
                  <a:lnTo>
                    <a:pt x="1032" y="215"/>
                  </a:lnTo>
                  <a:lnTo>
                    <a:pt x="1024" y="211"/>
                  </a:lnTo>
                  <a:lnTo>
                    <a:pt x="1000" y="202"/>
                  </a:lnTo>
                  <a:lnTo>
                    <a:pt x="971" y="192"/>
                  </a:lnTo>
                  <a:lnTo>
                    <a:pt x="937" y="182"/>
                  </a:lnTo>
                  <a:lnTo>
                    <a:pt x="878" y="164"/>
                  </a:lnTo>
                  <a:lnTo>
                    <a:pt x="850" y="158"/>
                  </a:lnTo>
                  <a:lnTo>
                    <a:pt x="850" y="158"/>
                  </a:lnTo>
                  <a:lnTo>
                    <a:pt x="858" y="160"/>
                  </a:lnTo>
                  <a:lnTo>
                    <a:pt x="882" y="170"/>
                  </a:lnTo>
                  <a:lnTo>
                    <a:pt x="898" y="178"/>
                  </a:lnTo>
                  <a:lnTo>
                    <a:pt x="915" y="190"/>
                  </a:lnTo>
                  <a:lnTo>
                    <a:pt x="939" y="208"/>
                  </a:lnTo>
                  <a:lnTo>
                    <a:pt x="963" y="229"/>
                  </a:lnTo>
                  <a:lnTo>
                    <a:pt x="963" y="229"/>
                  </a:lnTo>
                  <a:lnTo>
                    <a:pt x="989" y="255"/>
                  </a:lnTo>
                  <a:lnTo>
                    <a:pt x="1008" y="281"/>
                  </a:lnTo>
                  <a:lnTo>
                    <a:pt x="1026" y="306"/>
                  </a:lnTo>
                  <a:lnTo>
                    <a:pt x="1038" y="328"/>
                  </a:lnTo>
                  <a:lnTo>
                    <a:pt x="1048" y="346"/>
                  </a:lnTo>
                  <a:lnTo>
                    <a:pt x="1052" y="358"/>
                  </a:lnTo>
                  <a:lnTo>
                    <a:pt x="1052" y="360"/>
                  </a:lnTo>
                  <a:lnTo>
                    <a:pt x="1050" y="360"/>
                  </a:lnTo>
                  <a:lnTo>
                    <a:pt x="1044" y="352"/>
                  </a:lnTo>
                  <a:lnTo>
                    <a:pt x="1044" y="352"/>
                  </a:lnTo>
                  <a:lnTo>
                    <a:pt x="1040" y="346"/>
                  </a:lnTo>
                  <a:lnTo>
                    <a:pt x="1034" y="340"/>
                  </a:lnTo>
                  <a:lnTo>
                    <a:pt x="1016" y="326"/>
                  </a:lnTo>
                  <a:lnTo>
                    <a:pt x="996" y="314"/>
                  </a:lnTo>
                  <a:lnTo>
                    <a:pt x="975" y="302"/>
                  </a:lnTo>
                  <a:lnTo>
                    <a:pt x="941" y="285"/>
                  </a:lnTo>
                  <a:lnTo>
                    <a:pt x="931" y="281"/>
                  </a:lnTo>
                  <a:lnTo>
                    <a:pt x="931" y="279"/>
                  </a:lnTo>
                  <a:lnTo>
                    <a:pt x="931" y="279"/>
                  </a:lnTo>
                  <a:lnTo>
                    <a:pt x="931" y="279"/>
                  </a:lnTo>
                  <a:lnTo>
                    <a:pt x="937" y="283"/>
                  </a:lnTo>
                  <a:lnTo>
                    <a:pt x="943" y="291"/>
                  </a:lnTo>
                  <a:lnTo>
                    <a:pt x="951" y="302"/>
                  </a:lnTo>
                  <a:lnTo>
                    <a:pt x="957" y="318"/>
                  </a:lnTo>
                  <a:lnTo>
                    <a:pt x="971" y="366"/>
                  </a:lnTo>
                  <a:lnTo>
                    <a:pt x="987" y="433"/>
                  </a:lnTo>
                  <a:lnTo>
                    <a:pt x="987" y="433"/>
                  </a:lnTo>
                  <a:lnTo>
                    <a:pt x="992" y="470"/>
                  </a:lnTo>
                  <a:lnTo>
                    <a:pt x="994" y="506"/>
                  </a:lnTo>
                  <a:lnTo>
                    <a:pt x="992" y="536"/>
                  </a:lnTo>
                  <a:lnTo>
                    <a:pt x="989" y="563"/>
                  </a:lnTo>
                  <a:lnTo>
                    <a:pt x="983" y="585"/>
                  </a:lnTo>
                  <a:lnTo>
                    <a:pt x="977" y="601"/>
                  </a:lnTo>
                  <a:lnTo>
                    <a:pt x="973" y="617"/>
                  </a:lnTo>
                  <a:lnTo>
                    <a:pt x="973" y="617"/>
                  </a:lnTo>
                  <a:lnTo>
                    <a:pt x="933" y="575"/>
                  </a:lnTo>
                  <a:lnTo>
                    <a:pt x="846" y="484"/>
                  </a:lnTo>
                  <a:lnTo>
                    <a:pt x="797" y="435"/>
                  </a:lnTo>
                  <a:lnTo>
                    <a:pt x="753" y="393"/>
                  </a:lnTo>
                  <a:lnTo>
                    <a:pt x="720" y="364"/>
                  </a:lnTo>
                  <a:lnTo>
                    <a:pt x="708" y="356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6" y="368"/>
                  </a:lnTo>
                  <a:lnTo>
                    <a:pt x="708" y="383"/>
                  </a:lnTo>
                  <a:lnTo>
                    <a:pt x="708" y="411"/>
                  </a:lnTo>
                  <a:lnTo>
                    <a:pt x="704" y="441"/>
                  </a:lnTo>
                  <a:lnTo>
                    <a:pt x="698" y="468"/>
                  </a:lnTo>
                  <a:lnTo>
                    <a:pt x="688" y="496"/>
                  </a:lnTo>
                  <a:lnTo>
                    <a:pt x="676" y="522"/>
                  </a:lnTo>
                  <a:lnTo>
                    <a:pt x="662" y="546"/>
                  </a:lnTo>
                  <a:lnTo>
                    <a:pt x="646" y="567"/>
                  </a:lnTo>
                  <a:lnTo>
                    <a:pt x="633" y="589"/>
                  </a:lnTo>
                  <a:lnTo>
                    <a:pt x="619" y="607"/>
                  </a:lnTo>
                  <a:lnTo>
                    <a:pt x="593" y="635"/>
                  </a:lnTo>
                  <a:lnTo>
                    <a:pt x="579" y="648"/>
                  </a:lnTo>
                  <a:lnTo>
                    <a:pt x="577" y="650"/>
                  </a:lnTo>
                  <a:lnTo>
                    <a:pt x="579" y="648"/>
                  </a:lnTo>
                  <a:lnTo>
                    <a:pt x="579" y="648"/>
                  </a:lnTo>
                  <a:lnTo>
                    <a:pt x="583" y="642"/>
                  </a:lnTo>
                  <a:lnTo>
                    <a:pt x="587" y="633"/>
                  </a:lnTo>
                  <a:lnTo>
                    <a:pt x="593" y="611"/>
                  </a:lnTo>
                  <a:lnTo>
                    <a:pt x="597" y="581"/>
                  </a:lnTo>
                  <a:lnTo>
                    <a:pt x="595" y="548"/>
                  </a:lnTo>
                  <a:lnTo>
                    <a:pt x="591" y="510"/>
                  </a:lnTo>
                  <a:lnTo>
                    <a:pt x="585" y="490"/>
                  </a:lnTo>
                  <a:lnTo>
                    <a:pt x="579" y="470"/>
                  </a:lnTo>
                  <a:lnTo>
                    <a:pt x="573" y="453"/>
                  </a:lnTo>
                  <a:lnTo>
                    <a:pt x="563" y="435"/>
                  </a:lnTo>
                  <a:lnTo>
                    <a:pt x="553" y="417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02" y="352"/>
                  </a:lnTo>
                  <a:lnTo>
                    <a:pt x="480" y="330"/>
                  </a:lnTo>
                  <a:lnTo>
                    <a:pt x="472" y="324"/>
                  </a:lnTo>
                  <a:lnTo>
                    <a:pt x="470" y="324"/>
                  </a:lnTo>
                  <a:lnTo>
                    <a:pt x="470" y="324"/>
                  </a:lnTo>
                  <a:lnTo>
                    <a:pt x="431" y="358"/>
                  </a:lnTo>
                  <a:lnTo>
                    <a:pt x="374" y="401"/>
                  </a:lnTo>
                  <a:lnTo>
                    <a:pt x="288" y="465"/>
                  </a:lnTo>
                  <a:lnTo>
                    <a:pt x="288" y="465"/>
                  </a:lnTo>
                  <a:lnTo>
                    <a:pt x="241" y="500"/>
                  </a:lnTo>
                  <a:lnTo>
                    <a:pt x="199" y="528"/>
                  </a:lnTo>
                  <a:lnTo>
                    <a:pt x="134" y="569"/>
                  </a:lnTo>
                  <a:lnTo>
                    <a:pt x="110" y="585"/>
                  </a:lnTo>
                  <a:lnTo>
                    <a:pt x="93" y="603"/>
                  </a:lnTo>
                  <a:lnTo>
                    <a:pt x="85" y="613"/>
                  </a:lnTo>
                  <a:lnTo>
                    <a:pt x="79" y="621"/>
                  </a:lnTo>
                  <a:lnTo>
                    <a:pt x="73" y="633"/>
                  </a:lnTo>
                  <a:lnTo>
                    <a:pt x="69" y="642"/>
                  </a:lnTo>
                  <a:lnTo>
                    <a:pt x="69" y="642"/>
                  </a:lnTo>
                  <a:lnTo>
                    <a:pt x="65" y="656"/>
                  </a:lnTo>
                  <a:lnTo>
                    <a:pt x="63" y="670"/>
                  </a:lnTo>
                  <a:lnTo>
                    <a:pt x="61" y="702"/>
                  </a:lnTo>
                  <a:lnTo>
                    <a:pt x="63" y="737"/>
                  </a:lnTo>
                  <a:lnTo>
                    <a:pt x="67" y="775"/>
                  </a:lnTo>
                  <a:lnTo>
                    <a:pt x="79" y="852"/>
                  </a:lnTo>
                  <a:lnTo>
                    <a:pt x="89" y="921"/>
                  </a:lnTo>
                  <a:lnTo>
                    <a:pt x="89" y="921"/>
                  </a:lnTo>
                  <a:lnTo>
                    <a:pt x="91" y="949"/>
                  </a:lnTo>
                  <a:lnTo>
                    <a:pt x="91" y="973"/>
                  </a:lnTo>
                  <a:lnTo>
                    <a:pt x="87" y="992"/>
                  </a:lnTo>
                  <a:lnTo>
                    <a:pt x="85" y="1010"/>
                  </a:lnTo>
                  <a:lnTo>
                    <a:pt x="75" y="1048"/>
                  </a:lnTo>
                  <a:lnTo>
                    <a:pt x="73" y="1070"/>
                  </a:lnTo>
                  <a:lnTo>
                    <a:pt x="71" y="1095"/>
                  </a:lnTo>
                  <a:lnTo>
                    <a:pt x="71" y="1095"/>
                  </a:lnTo>
                  <a:lnTo>
                    <a:pt x="71" y="1117"/>
                  </a:lnTo>
                  <a:lnTo>
                    <a:pt x="71" y="1135"/>
                  </a:lnTo>
                  <a:lnTo>
                    <a:pt x="75" y="1166"/>
                  </a:lnTo>
                  <a:lnTo>
                    <a:pt x="81" y="1186"/>
                  </a:lnTo>
                  <a:lnTo>
                    <a:pt x="83" y="1198"/>
                  </a:lnTo>
                  <a:lnTo>
                    <a:pt x="83" y="1200"/>
                  </a:lnTo>
                  <a:lnTo>
                    <a:pt x="83" y="1200"/>
                  </a:lnTo>
                  <a:lnTo>
                    <a:pt x="83" y="1200"/>
                  </a:lnTo>
                  <a:lnTo>
                    <a:pt x="81" y="1198"/>
                  </a:lnTo>
                  <a:lnTo>
                    <a:pt x="77" y="1190"/>
                  </a:lnTo>
                  <a:lnTo>
                    <a:pt x="71" y="1172"/>
                  </a:lnTo>
                  <a:lnTo>
                    <a:pt x="61" y="1141"/>
                  </a:lnTo>
                  <a:lnTo>
                    <a:pt x="61" y="1141"/>
                  </a:lnTo>
                  <a:lnTo>
                    <a:pt x="57" y="1119"/>
                  </a:lnTo>
                  <a:lnTo>
                    <a:pt x="55" y="1095"/>
                  </a:lnTo>
                  <a:lnTo>
                    <a:pt x="55" y="1068"/>
                  </a:lnTo>
                  <a:lnTo>
                    <a:pt x="55" y="1042"/>
                  </a:lnTo>
                  <a:lnTo>
                    <a:pt x="61" y="939"/>
                  </a:lnTo>
                  <a:lnTo>
                    <a:pt x="61" y="939"/>
                  </a:lnTo>
                  <a:lnTo>
                    <a:pt x="59" y="909"/>
                  </a:lnTo>
                  <a:lnTo>
                    <a:pt x="53" y="866"/>
                  </a:lnTo>
                  <a:lnTo>
                    <a:pt x="35" y="757"/>
                  </a:lnTo>
                  <a:lnTo>
                    <a:pt x="16" y="660"/>
                  </a:lnTo>
                  <a:lnTo>
                    <a:pt x="6" y="617"/>
                  </a:lnTo>
                  <a:lnTo>
                    <a:pt x="6" y="617"/>
                  </a:lnTo>
                  <a:lnTo>
                    <a:pt x="2" y="595"/>
                  </a:lnTo>
                  <a:lnTo>
                    <a:pt x="2" y="573"/>
                  </a:lnTo>
                  <a:lnTo>
                    <a:pt x="0" y="550"/>
                  </a:lnTo>
                  <a:lnTo>
                    <a:pt x="2" y="526"/>
                  </a:lnTo>
                  <a:lnTo>
                    <a:pt x="8" y="478"/>
                  </a:lnTo>
                  <a:lnTo>
                    <a:pt x="18" y="431"/>
                  </a:lnTo>
                  <a:lnTo>
                    <a:pt x="29" y="383"/>
                  </a:lnTo>
                  <a:lnTo>
                    <a:pt x="43" y="338"/>
                  </a:lnTo>
                  <a:lnTo>
                    <a:pt x="75" y="251"/>
                  </a:lnTo>
                  <a:lnTo>
                    <a:pt x="45" y="552"/>
                  </a:lnTo>
                  <a:lnTo>
                    <a:pt x="45" y="552"/>
                  </a:lnTo>
                  <a:lnTo>
                    <a:pt x="67" y="474"/>
                  </a:lnTo>
                  <a:lnTo>
                    <a:pt x="91" y="405"/>
                  </a:lnTo>
                  <a:lnTo>
                    <a:pt x="116" y="344"/>
                  </a:lnTo>
                  <a:lnTo>
                    <a:pt x="142" y="291"/>
                  </a:lnTo>
                  <a:lnTo>
                    <a:pt x="168" y="247"/>
                  </a:lnTo>
                  <a:lnTo>
                    <a:pt x="182" y="229"/>
                  </a:lnTo>
                  <a:lnTo>
                    <a:pt x="194" y="213"/>
                  </a:lnTo>
                  <a:lnTo>
                    <a:pt x="205" y="200"/>
                  </a:lnTo>
                  <a:lnTo>
                    <a:pt x="217" y="190"/>
                  </a:lnTo>
                  <a:lnTo>
                    <a:pt x="229" y="182"/>
                  </a:lnTo>
                  <a:lnTo>
                    <a:pt x="239" y="176"/>
                  </a:lnTo>
                  <a:lnTo>
                    <a:pt x="239" y="176"/>
                  </a:lnTo>
                  <a:lnTo>
                    <a:pt x="229" y="204"/>
                  </a:lnTo>
                  <a:lnTo>
                    <a:pt x="219" y="231"/>
                  </a:lnTo>
                  <a:lnTo>
                    <a:pt x="201" y="287"/>
                  </a:lnTo>
                  <a:lnTo>
                    <a:pt x="190" y="340"/>
                  </a:lnTo>
                  <a:lnTo>
                    <a:pt x="180" y="391"/>
                  </a:lnTo>
                  <a:lnTo>
                    <a:pt x="172" y="435"/>
                  </a:lnTo>
                  <a:lnTo>
                    <a:pt x="168" y="468"/>
                  </a:lnTo>
                  <a:lnTo>
                    <a:pt x="164" y="500"/>
                  </a:lnTo>
                  <a:lnTo>
                    <a:pt x="164" y="500"/>
                  </a:lnTo>
                  <a:lnTo>
                    <a:pt x="176" y="490"/>
                  </a:lnTo>
                  <a:lnTo>
                    <a:pt x="209" y="465"/>
                  </a:lnTo>
                  <a:lnTo>
                    <a:pt x="259" y="423"/>
                  </a:lnTo>
                  <a:lnTo>
                    <a:pt x="288" y="393"/>
                  </a:lnTo>
                  <a:lnTo>
                    <a:pt x="322" y="362"/>
                  </a:lnTo>
                  <a:lnTo>
                    <a:pt x="322" y="362"/>
                  </a:lnTo>
                  <a:lnTo>
                    <a:pt x="352" y="328"/>
                  </a:lnTo>
                  <a:lnTo>
                    <a:pt x="377" y="298"/>
                  </a:lnTo>
                  <a:lnTo>
                    <a:pt x="397" y="273"/>
                  </a:lnTo>
                  <a:lnTo>
                    <a:pt x="413" y="251"/>
                  </a:lnTo>
                  <a:lnTo>
                    <a:pt x="431" y="221"/>
                  </a:lnTo>
                  <a:lnTo>
                    <a:pt x="437" y="211"/>
                  </a:lnTo>
                  <a:lnTo>
                    <a:pt x="437" y="211"/>
                  </a:lnTo>
                  <a:lnTo>
                    <a:pt x="441" y="213"/>
                  </a:lnTo>
                  <a:lnTo>
                    <a:pt x="455" y="223"/>
                  </a:lnTo>
                  <a:lnTo>
                    <a:pt x="480" y="247"/>
                  </a:lnTo>
                  <a:lnTo>
                    <a:pt x="518" y="287"/>
                  </a:lnTo>
                  <a:lnTo>
                    <a:pt x="518" y="287"/>
                  </a:lnTo>
                  <a:lnTo>
                    <a:pt x="538" y="314"/>
                  </a:lnTo>
                  <a:lnTo>
                    <a:pt x="559" y="348"/>
                  </a:lnTo>
                  <a:lnTo>
                    <a:pt x="579" y="385"/>
                  </a:lnTo>
                  <a:lnTo>
                    <a:pt x="597" y="421"/>
                  </a:lnTo>
                  <a:lnTo>
                    <a:pt x="623" y="480"/>
                  </a:lnTo>
                  <a:lnTo>
                    <a:pt x="633" y="506"/>
                  </a:lnTo>
                  <a:lnTo>
                    <a:pt x="633" y="506"/>
                  </a:lnTo>
                  <a:lnTo>
                    <a:pt x="635" y="500"/>
                  </a:lnTo>
                  <a:lnTo>
                    <a:pt x="640" y="486"/>
                  </a:lnTo>
                  <a:lnTo>
                    <a:pt x="648" y="461"/>
                  </a:lnTo>
                  <a:lnTo>
                    <a:pt x="654" y="425"/>
                  </a:lnTo>
                  <a:lnTo>
                    <a:pt x="654" y="425"/>
                  </a:lnTo>
                  <a:lnTo>
                    <a:pt x="658" y="407"/>
                  </a:lnTo>
                  <a:lnTo>
                    <a:pt x="658" y="389"/>
                  </a:lnTo>
                  <a:lnTo>
                    <a:pt x="656" y="362"/>
                  </a:lnTo>
                  <a:lnTo>
                    <a:pt x="654" y="344"/>
                  </a:lnTo>
                  <a:lnTo>
                    <a:pt x="654" y="332"/>
                  </a:lnTo>
                  <a:lnTo>
                    <a:pt x="654" y="332"/>
                  </a:lnTo>
                  <a:lnTo>
                    <a:pt x="652" y="324"/>
                  </a:lnTo>
                  <a:lnTo>
                    <a:pt x="646" y="310"/>
                  </a:lnTo>
                  <a:lnTo>
                    <a:pt x="627" y="271"/>
                  </a:lnTo>
                  <a:lnTo>
                    <a:pt x="601" y="217"/>
                  </a:lnTo>
                  <a:lnTo>
                    <a:pt x="601" y="217"/>
                  </a:lnTo>
                  <a:lnTo>
                    <a:pt x="611" y="221"/>
                  </a:lnTo>
                  <a:lnTo>
                    <a:pt x="639" y="235"/>
                  </a:lnTo>
                  <a:lnTo>
                    <a:pt x="660" y="249"/>
                  </a:lnTo>
                  <a:lnTo>
                    <a:pt x="684" y="267"/>
                  </a:lnTo>
                  <a:lnTo>
                    <a:pt x="714" y="289"/>
                  </a:lnTo>
                  <a:lnTo>
                    <a:pt x="747" y="316"/>
                  </a:lnTo>
                  <a:lnTo>
                    <a:pt x="747" y="316"/>
                  </a:lnTo>
                  <a:lnTo>
                    <a:pt x="781" y="348"/>
                  </a:lnTo>
                  <a:lnTo>
                    <a:pt x="816" y="383"/>
                  </a:lnTo>
                  <a:lnTo>
                    <a:pt x="880" y="449"/>
                  </a:lnTo>
                  <a:lnTo>
                    <a:pt x="925" y="502"/>
                  </a:lnTo>
                  <a:lnTo>
                    <a:pt x="937" y="520"/>
                  </a:lnTo>
                  <a:lnTo>
                    <a:pt x="943" y="530"/>
                  </a:lnTo>
                  <a:lnTo>
                    <a:pt x="943" y="530"/>
                  </a:lnTo>
                  <a:lnTo>
                    <a:pt x="943" y="532"/>
                  </a:lnTo>
                  <a:lnTo>
                    <a:pt x="943" y="532"/>
                  </a:lnTo>
                  <a:lnTo>
                    <a:pt x="945" y="524"/>
                  </a:lnTo>
                  <a:lnTo>
                    <a:pt x="945" y="510"/>
                  </a:lnTo>
                  <a:lnTo>
                    <a:pt x="943" y="490"/>
                  </a:lnTo>
                  <a:lnTo>
                    <a:pt x="941" y="465"/>
                  </a:lnTo>
                  <a:lnTo>
                    <a:pt x="935" y="433"/>
                  </a:lnTo>
                  <a:lnTo>
                    <a:pt x="925" y="399"/>
                  </a:lnTo>
                  <a:lnTo>
                    <a:pt x="909" y="360"/>
                  </a:lnTo>
                  <a:lnTo>
                    <a:pt x="909" y="360"/>
                  </a:lnTo>
                  <a:lnTo>
                    <a:pt x="902" y="340"/>
                  </a:lnTo>
                  <a:lnTo>
                    <a:pt x="890" y="322"/>
                  </a:lnTo>
                  <a:lnTo>
                    <a:pt x="880" y="306"/>
                  </a:lnTo>
                  <a:lnTo>
                    <a:pt x="868" y="293"/>
                  </a:lnTo>
                  <a:lnTo>
                    <a:pt x="856" y="279"/>
                  </a:lnTo>
                  <a:lnTo>
                    <a:pt x="842" y="267"/>
                  </a:lnTo>
                  <a:lnTo>
                    <a:pt x="818" y="249"/>
                  </a:lnTo>
                  <a:lnTo>
                    <a:pt x="795" y="233"/>
                  </a:lnTo>
                  <a:lnTo>
                    <a:pt x="777" y="225"/>
                  </a:lnTo>
                  <a:lnTo>
                    <a:pt x="761" y="219"/>
                  </a:lnTo>
                  <a:lnTo>
                    <a:pt x="755" y="217"/>
                  </a:lnTo>
                  <a:lnTo>
                    <a:pt x="755" y="217"/>
                  </a:lnTo>
                  <a:lnTo>
                    <a:pt x="838" y="235"/>
                  </a:lnTo>
                  <a:lnTo>
                    <a:pt x="929" y="255"/>
                  </a:lnTo>
                  <a:lnTo>
                    <a:pt x="929" y="255"/>
                  </a:lnTo>
                  <a:lnTo>
                    <a:pt x="921" y="247"/>
                  </a:lnTo>
                  <a:lnTo>
                    <a:pt x="880" y="217"/>
                  </a:lnTo>
                  <a:lnTo>
                    <a:pt x="880" y="217"/>
                  </a:lnTo>
                  <a:lnTo>
                    <a:pt x="858" y="204"/>
                  </a:lnTo>
                  <a:lnTo>
                    <a:pt x="830" y="188"/>
                  </a:lnTo>
                  <a:lnTo>
                    <a:pt x="761" y="156"/>
                  </a:lnTo>
                  <a:lnTo>
                    <a:pt x="672" y="121"/>
                  </a:lnTo>
                  <a:lnTo>
                    <a:pt x="898" y="126"/>
                  </a:lnTo>
                  <a:lnTo>
                    <a:pt x="898" y="126"/>
                  </a:lnTo>
                  <a:lnTo>
                    <a:pt x="890" y="121"/>
                  </a:lnTo>
                  <a:lnTo>
                    <a:pt x="870" y="105"/>
                  </a:lnTo>
                  <a:lnTo>
                    <a:pt x="836" y="87"/>
                  </a:lnTo>
                  <a:lnTo>
                    <a:pt x="815" y="75"/>
                  </a:lnTo>
                  <a:lnTo>
                    <a:pt x="791" y="65"/>
                  </a:lnTo>
                  <a:lnTo>
                    <a:pt x="791" y="65"/>
                  </a:lnTo>
                  <a:lnTo>
                    <a:pt x="761" y="55"/>
                  </a:lnTo>
                  <a:lnTo>
                    <a:pt x="727" y="45"/>
                  </a:lnTo>
                  <a:lnTo>
                    <a:pt x="650" y="24"/>
                  </a:lnTo>
                  <a:lnTo>
                    <a:pt x="561" y="2"/>
                  </a:lnTo>
                  <a:lnTo>
                    <a:pt x="561" y="2"/>
                  </a:lnTo>
                  <a:close/>
                </a:path>
              </a:pathLst>
            </a:custGeom>
            <a:solidFill>
              <a:srgbClr val="89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4" name="Freeform 32"/>
            <p:cNvSpPr>
              <a:spLocks/>
            </p:cNvSpPr>
            <p:nvPr/>
          </p:nvSpPr>
          <p:spPr bwMode="auto">
            <a:xfrm>
              <a:off x="4678363" y="1516063"/>
              <a:ext cx="411163" cy="257175"/>
            </a:xfrm>
            <a:custGeom>
              <a:avLst/>
              <a:gdLst>
                <a:gd name="T0" fmla="*/ 65 w 259"/>
                <a:gd name="T1" fmla="*/ 63 h 162"/>
                <a:gd name="T2" fmla="*/ 65 w 259"/>
                <a:gd name="T3" fmla="*/ 63 h 162"/>
                <a:gd name="T4" fmla="*/ 42 w 259"/>
                <a:gd name="T5" fmla="*/ 83 h 162"/>
                <a:gd name="T6" fmla="*/ 26 w 259"/>
                <a:gd name="T7" fmla="*/ 101 h 162"/>
                <a:gd name="T8" fmla="*/ 14 w 259"/>
                <a:gd name="T9" fmla="*/ 117 h 162"/>
                <a:gd name="T10" fmla="*/ 6 w 259"/>
                <a:gd name="T11" fmla="*/ 130 h 162"/>
                <a:gd name="T12" fmla="*/ 2 w 259"/>
                <a:gd name="T13" fmla="*/ 142 h 162"/>
                <a:gd name="T14" fmla="*/ 0 w 259"/>
                <a:gd name="T15" fmla="*/ 150 h 162"/>
                <a:gd name="T16" fmla="*/ 4 w 259"/>
                <a:gd name="T17" fmla="*/ 158 h 162"/>
                <a:gd name="T18" fmla="*/ 8 w 259"/>
                <a:gd name="T19" fmla="*/ 160 h 162"/>
                <a:gd name="T20" fmla="*/ 8 w 259"/>
                <a:gd name="T21" fmla="*/ 160 h 162"/>
                <a:gd name="T22" fmla="*/ 14 w 259"/>
                <a:gd name="T23" fmla="*/ 162 h 162"/>
                <a:gd name="T24" fmla="*/ 26 w 259"/>
                <a:gd name="T25" fmla="*/ 158 h 162"/>
                <a:gd name="T26" fmla="*/ 57 w 259"/>
                <a:gd name="T27" fmla="*/ 140 h 162"/>
                <a:gd name="T28" fmla="*/ 101 w 259"/>
                <a:gd name="T29" fmla="*/ 115 h 162"/>
                <a:gd name="T30" fmla="*/ 129 w 259"/>
                <a:gd name="T31" fmla="*/ 101 h 162"/>
                <a:gd name="T32" fmla="*/ 158 w 259"/>
                <a:gd name="T33" fmla="*/ 89 h 162"/>
                <a:gd name="T34" fmla="*/ 158 w 259"/>
                <a:gd name="T35" fmla="*/ 89 h 162"/>
                <a:gd name="T36" fmla="*/ 186 w 259"/>
                <a:gd name="T37" fmla="*/ 79 h 162"/>
                <a:gd name="T38" fmla="*/ 206 w 259"/>
                <a:gd name="T39" fmla="*/ 71 h 162"/>
                <a:gd name="T40" fmla="*/ 233 w 259"/>
                <a:gd name="T41" fmla="*/ 65 h 162"/>
                <a:gd name="T42" fmla="*/ 241 w 259"/>
                <a:gd name="T43" fmla="*/ 61 h 162"/>
                <a:gd name="T44" fmla="*/ 247 w 259"/>
                <a:gd name="T45" fmla="*/ 57 h 162"/>
                <a:gd name="T46" fmla="*/ 251 w 259"/>
                <a:gd name="T47" fmla="*/ 53 h 162"/>
                <a:gd name="T48" fmla="*/ 255 w 259"/>
                <a:gd name="T49" fmla="*/ 43 h 162"/>
                <a:gd name="T50" fmla="*/ 255 w 259"/>
                <a:gd name="T51" fmla="*/ 43 h 162"/>
                <a:gd name="T52" fmla="*/ 259 w 259"/>
                <a:gd name="T53" fmla="*/ 34 h 162"/>
                <a:gd name="T54" fmla="*/ 259 w 259"/>
                <a:gd name="T55" fmla="*/ 26 h 162"/>
                <a:gd name="T56" fmla="*/ 259 w 259"/>
                <a:gd name="T57" fmla="*/ 20 h 162"/>
                <a:gd name="T58" fmla="*/ 255 w 259"/>
                <a:gd name="T59" fmla="*/ 14 h 162"/>
                <a:gd name="T60" fmla="*/ 247 w 259"/>
                <a:gd name="T61" fmla="*/ 8 h 162"/>
                <a:gd name="T62" fmla="*/ 239 w 259"/>
                <a:gd name="T63" fmla="*/ 4 h 162"/>
                <a:gd name="T64" fmla="*/ 230 w 259"/>
                <a:gd name="T65" fmla="*/ 2 h 162"/>
                <a:gd name="T66" fmla="*/ 220 w 259"/>
                <a:gd name="T67" fmla="*/ 0 h 162"/>
                <a:gd name="T68" fmla="*/ 220 w 259"/>
                <a:gd name="T69" fmla="*/ 0 h 162"/>
                <a:gd name="T70" fmla="*/ 198 w 259"/>
                <a:gd name="T71" fmla="*/ 0 h 162"/>
                <a:gd name="T72" fmla="*/ 176 w 259"/>
                <a:gd name="T73" fmla="*/ 4 h 162"/>
                <a:gd name="T74" fmla="*/ 156 w 259"/>
                <a:gd name="T75" fmla="*/ 8 h 162"/>
                <a:gd name="T76" fmla="*/ 139 w 259"/>
                <a:gd name="T77" fmla="*/ 16 h 162"/>
                <a:gd name="T78" fmla="*/ 119 w 259"/>
                <a:gd name="T79" fmla="*/ 26 h 162"/>
                <a:gd name="T80" fmla="*/ 101 w 259"/>
                <a:gd name="T81" fmla="*/ 36 h 162"/>
                <a:gd name="T82" fmla="*/ 83 w 259"/>
                <a:gd name="T83" fmla="*/ 49 h 162"/>
                <a:gd name="T84" fmla="*/ 65 w 259"/>
                <a:gd name="T85" fmla="*/ 63 h 162"/>
                <a:gd name="T86" fmla="*/ 65 w 259"/>
                <a:gd name="T87" fmla="*/ 6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9" h="162">
                  <a:moveTo>
                    <a:pt x="65" y="63"/>
                  </a:moveTo>
                  <a:lnTo>
                    <a:pt x="65" y="63"/>
                  </a:lnTo>
                  <a:lnTo>
                    <a:pt x="42" y="83"/>
                  </a:lnTo>
                  <a:lnTo>
                    <a:pt x="26" y="101"/>
                  </a:lnTo>
                  <a:lnTo>
                    <a:pt x="14" y="117"/>
                  </a:lnTo>
                  <a:lnTo>
                    <a:pt x="6" y="130"/>
                  </a:lnTo>
                  <a:lnTo>
                    <a:pt x="2" y="142"/>
                  </a:lnTo>
                  <a:lnTo>
                    <a:pt x="0" y="150"/>
                  </a:lnTo>
                  <a:lnTo>
                    <a:pt x="4" y="158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4" y="162"/>
                  </a:lnTo>
                  <a:lnTo>
                    <a:pt x="26" y="158"/>
                  </a:lnTo>
                  <a:lnTo>
                    <a:pt x="57" y="140"/>
                  </a:lnTo>
                  <a:lnTo>
                    <a:pt x="101" y="115"/>
                  </a:lnTo>
                  <a:lnTo>
                    <a:pt x="129" y="101"/>
                  </a:lnTo>
                  <a:lnTo>
                    <a:pt x="158" y="89"/>
                  </a:lnTo>
                  <a:lnTo>
                    <a:pt x="158" y="89"/>
                  </a:lnTo>
                  <a:lnTo>
                    <a:pt x="186" y="79"/>
                  </a:lnTo>
                  <a:lnTo>
                    <a:pt x="206" y="71"/>
                  </a:lnTo>
                  <a:lnTo>
                    <a:pt x="233" y="65"/>
                  </a:lnTo>
                  <a:lnTo>
                    <a:pt x="241" y="61"/>
                  </a:lnTo>
                  <a:lnTo>
                    <a:pt x="247" y="57"/>
                  </a:lnTo>
                  <a:lnTo>
                    <a:pt x="251" y="53"/>
                  </a:lnTo>
                  <a:lnTo>
                    <a:pt x="255" y="43"/>
                  </a:lnTo>
                  <a:lnTo>
                    <a:pt x="255" y="43"/>
                  </a:lnTo>
                  <a:lnTo>
                    <a:pt x="259" y="34"/>
                  </a:lnTo>
                  <a:lnTo>
                    <a:pt x="259" y="26"/>
                  </a:lnTo>
                  <a:lnTo>
                    <a:pt x="259" y="20"/>
                  </a:lnTo>
                  <a:lnTo>
                    <a:pt x="255" y="14"/>
                  </a:lnTo>
                  <a:lnTo>
                    <a:pt x="247" y="8"/>
                  </a:lnTo>
                  <a:lnTo>
                    <a:pt x="239" y="4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198" y="0"/>
                  </a:lnTo>
                  <a:lnTo>
                    <a:pt x="176" y="4"/>
                  </a:lnTo>
                  <a:lnTo>
                    <a:pt x="156" y="8"/>
                  </a:lnTo>
                  <a:lnTo>
                    <a:pt x="139" y="16"/>
                  </a:lnTo>
                  <a:lnTo>
                    <a:pt x="119" y="26"/>
                  </a:lnTo>
                  <a:lnTo>
                    <a:pt x="101" y="36"/>
                  </a:lnTo>
                  <a:lnTo>
                    <a:pt x="83" y="49"/>
                  </a:lnTo>
                  <a:lnTo>
                    <a:pt x="65" y="63"/>
                  </a:lnTo>
                  <a:lnTo>
                    <a:pt x="65" y="63"/>
                  </a:lnTo>
                  <a:close/>
                </a:path>
              </a:pathLst>
            </a:custGeom>
            <a:solidFill>
              <a:srgbClr val="89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5" name="Freeform 33"/>
            <p:cNvSpPr>
              <a:spLocks/>
            </p:cNvSpPr>
            <p:nvPr/>
          </p:nvSpPr>
          <p:spPr bwMode="auto">
            <a:xfrm>
              <a:off x="5400676" y="1452563"/>
              <a:ext cx="254000" cy="176213"/>
            </a:xfrm>
            <a:custGeom>
              <a:avLst/>
              <a:gdLst>
                <a:gd name="T0" fmla="*/ 127 w 160"/>
                <a:gd name="T1" fmla="*/ 26 h 111"/>
                <a:gd name="T2" fmla="*/ 127 w 160"/>
                <a:gd name="T3" fmla="*/ 26 h 111"/>
                <a:gd name="T4" fmla="*/ 140 w 160"/>
                <a:gd name="T5" fmla="*/ 40 h 111"/>
                <a:gd name="T6" fmla="*/ 150 w 160"/>
                <a:gd name="T7" fmla="*/ 54 h 111"/>
                <a:gd name="T8" fmla="*/ 156 w 160"/>
                <a:gd name="T9" fmla="*/ 66 h 111"/>
                <a:gd name="T10" fmla="*/ 160 w 160"/>
                <a:gd name="T11" fmla="*/ 78 h 111"/>
                <a:gd name="T12" fmla="*/ 160 w 160"/>
                <a:gd name="T13" fmla="*/ 87 h 111"/>
                <a:gd name="T14" fmla="*/ 160 w 160"/>
                <a:gd name="T15" fmla="*/ 97 h 111"/>
                <a:gd name="T16" fmla="*/ 158 w 160"/>
                <a:gd name="T17" fmla="*/ 103 h 111"/>
                <a:gd name="T18" fmla="*/ 154 w 160"/>
                <a:gd name="T19" fmla="*/ 109 h 111"/>
                <a:gd name="T20" fmla="*/ 154 w 160"/>
                <a:gd name="T21" fmla="*/ 109 h 111"/>
                <a:gd name="T22" fmla="*/ 150 w 160"/>
                <a:gd name="T23" fmla="*/ 111 h 111"/>
                <a:gd name="T24" fmla="*/ 142 w 160"/>
                <a:gd name="T25" fmla="*/ 111 h 111"/>
                <a:gd name="T26" fmla="*/ 125 w 160"/>
                <a:gd name="T27" fmla="*/ 103 h 111"/>
                <a:gd name="T28" fmla="*/ 97 w 160"/>
                <a:gd name="T29" fmla="*/ 91 h 111"/>
                <a:gd name="T30" fmla="*/ 81 w 160"/>
                <a:gd name="T31" fmla="*/ 85 h 111"/>
                <a:gd name="T32" fmla="*/ 61 w 160"/>
                <a:gd name="T33" fmla="*/ 81 h 111"/>
                <a:gd name="T34" fmla="*/ 61 w 160"/>
                <a:gd name="T35" fmla="*/ 81 h 111"/>
                <a:gd name="T36" fmla="*/ 45 w 160"/>
                <a:gd name="T37" fmla="*/ 79 h 111"/>
                <a:gd name="T38" fmla="*/ 32 w 160"/>
                <a:gd name="T39" fmla="*/ 79 h 111"/>
                <a:gd name="T40" fmla="*/ 14 w 160"/>
                <a:gd name="T41" fmla="*/ 79 h 111"/>
                <a:gd name="T42" fmla="*/ 10 w 160"/>
                <a:gd name="T43" fmla="*/ 79 h 111"/>
                <a:gd name="T44" fmla="*/ 6 w 160"/>
                <a:gd name="T45" fmla="*/ 78 h 111"/>
                <a:gd name="T46" fmla="*/ 4 w 160"/>
                <a:gd name="T47" fmla="*/ 74 h 111"/>
                <a:gd name="T48" fmla="*/ 2 w 160"/>
                <a:gd name="T49" fmla="*/ 68 h 111"/>
                <a:gd name="T50" fmla="*/ 2 w 160"/>
                <a:gd name="T51" fmla="*/ 68 h 111"/>
                <a:gd name="T52" fmla="*/ 0 w 160"/>
                <a:gd name="T53" fmla="*/ 58 h 111"/>
                <a:gd name="T54" fmla="*/ 0 w 160"/>
                <a:gd name="T55" fmla="*/ 50 h 111"/>
                <a:gd name="T56" fmla="*/ 2 w 160"/>
                <a:gd name="T57" fmla="*/ 42 h 111"/>
                <a:gd name="T58" fmla="*/ 6 w 160"/>
                <a:gd name="T59" fmla="*/ 34 h 111"/>
                <a:gd name="T60" fmla="*/ 10 w 160"/>
                <a:gd name="T61" fmla="*/ 28 h 111"/>
                <a:gd name="T62" fmla="*/ 16 w 160"/>
                <a:gd name="T63" fmla="*/ 22 h 111"/>
                <a:gd name="T64" fmla="*/ 32 w 160"/>
                <a:gd name="T65" fmla="*/ 10 h 111"/>
                <a:gd name="T66" fmla="*/ 32 w 160"/>
                <a:gd name="T67" fmla="*/ 10 h 111"/>
                <a:gd name="T68" fmla="*/ 45 w 160"/>
                <a:gd name="T69" fmla="*/ 4 h 111"/>
                <a:gd name="T70" fmla="*/ 59 w 160"/>
                <a:gd name="T71" fmla="*/ 0 h 111"/>
                <a:gd name="T72" fmla="*/ 71 w 160"/>
                <a:gd name="T73" fmla="*/ 0 h 111"/>
                <a:gd name="T74" fmla="*/ 83 w 160"/>
                <a:gd name="T75" fmla="*/ 0 h 111"/>
                <a:gd name="T76" fmla="*/ 95 w 160"/>
                <a:gd name="T77" fmla="*/ 4 h 111"/>
                <a:gd name="T78" fmla="*/ 107 w 160"/>
                <a:gd name="T79" fmla="*/ 10 h 111"/>
                <a:gd name="T80" fmla="*/ 117 w 160"/>
                <a:gd name="T81" fmla="*/ 18 h 111"/>
                <a:gd name="T82" fmla="*/ 127 w 160"/>
                <a:gd name="T83" fmla="*/ 26 h 111"/>
                <a:gd name="T84" fmla="*/ 127 w 160"/>
                <a:gd name="T85" fmla="*/ 2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111">
                  <a:moveTo>
                    <a:pt x="127" y="26"/>
                  </a:moveTo>
                  <a:lnTo>
                    <a:pt x="127" y="26"/>
                  </a:lnTo>
                  <a:lnTo>
                    <a:pt x="140" y="40"/>
                  </a:lnTo>
                  <a:lnTo>
                    <a:pt x="150" y="54"/>
                  </a:lnTo>
                  <a:lnTo>
                    <a:pt x="156" y="66"/>
                  </a:lnTo>
                  <a:lnTo>
                    <a:pt x="160" y="78"/>
                  </a:lnTo>
                  <a:lnTo>
                    <a:pt x="160" y="87"/>
                  </a:lnTo>
                  <a:lnTo>
                    <a:pt x="160" y="97"/>
                  </a:lnTo>
                  <a:lnTo>
                    <a:pt x="158" y="103"/>
                  </a:lnTo>
                  <a:lnTo>
                    <a:pt x="154" y="109"/>
                  </a:lnTo>
                  <a:lnTo>
                    <a:pt x="154" y="109"/>
                  </a:lnTo>
                  <a:lnTo>
                    <a:pt x="150" y="111"/>
                  </a:lnTo>
                  <a:lnTo>
                    <a:pt x="142" y="111"/>
                  </a:lnTo>
                  <a:lnTo>
                    <a:pt x="125" y="103"/>
                  </a:lnTo>
                  <a:lnTo>
                    <a:pt x="97" y="91"/>
                  </a:lnTo>
                  <a:lnTo>
                    <a:pt x="81" y="85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45" y="79"/>
                  </a:lnTo>
                  <a:lnTo>
                    <a:pt x="32" y="79"/>
                  </a:lnTo>
                  <a:lnTo>
                    <a:pt x="14" y="79"/>
                  </a:lnTo>
                  <a:lnTo>
                    <a:pt x="10" y="79"/>
                  </a:lnTo>
                  <a:lnTo>
                    <a:pt x="6" y="78"/>
                  </a:lnTo>
                  <a:lnTo>
                    <a:pt x="4" y="74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6" y="34"/>
                  </a:lnTo>
                  <a:lnTo>
                    <a:pt x="10" y="28"/>
                  </a:lnTo>
                  <a:lnTo>
                    <a:pt x="16" y="2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4"/>
                  </a:lnTo>
                  <a:lnTo>
                    <a:pt x="107" y="10"/>
                  </a:lnTo>
                  <a:lnTo>
                    <a:pt x="117" y="18"/>
                  </a:lnTo>
                  <a:lnTo>
                    <a:pt x="127" y="26"/>
                  </a:lnTo>
                  <a:lnTo>
                    <a:pt x="127" y="26"/>
                  </a:lnTo>
                  <a:close/>
                </a:path>
              </a:pathLst>
            </a:custGeom>
            <a:solidFill>
              <a:srgbClr val="89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6" name="Freeform 34"/>
            <p:cNvSpPr>
              <a:spLocks/>
            </p:cNvSpPr>
            <p:nvPr/>
          </p:nvSpPr>
          <p:spPr bwMode="auto">
            <a:xfrm>
              <a:off x="3702051" y="3087688"/>
              <a:ext cx="2608263" cy="2062163"/>
            </a:xfrm>
            <a:custGeom>
              <a:avLst/>
              <a:gdLst>
                <a:gd name="T0" fmla="*/ 32 w 1643"/>
                <a:gd name="T1" fmla="*/ 50 h 1299"/>
                <a:gd name="T2" fmla="*/ 4 w 1643"/>
                <a:gd name="T3" fmla="*/ 151 h 1299"/>
                <a:gd name="T4" fmla="*/ 4 w 1643"/>
                <a:gd name="T5" fmla="*/ 376 h 1299"/>
                <a:gd name="T6" fmla="*/ 46 w 1643"/>
                <a:gd name="T7" fmla="*/ 722 h 1299"/>
                <a:gd name="T8" fmla="*/ 109 w 1643"/>
                <a:gd name="T9" fmla="*/ 1066 h 1299"/>
                <a:gd name="T10" fmla="*/ 131 w 1643"/>
                <a:gd name="T11" fmla="*/ 1102 h 1299"/>
                <a:gd name="T12" fmla="*/ 190 w 1643"/>
                <a:gd name="T13" fmla="*/ 1118 h 1299"/>
                <a:gd name="T14" fmla="*/ 251 w 1643"/>
                <a:gd name="T15" fmla="*/ 1127 h 1299"/>
                <a:gd name="T16" fmla="*/ 920 w 1643"/>
                <a:gd name="T17" fmla="*/ 1163 h 1299"/>
                <a:gd name="T18" fmla="*/ 1113 w 1643"/>
                <a:gd name="T19" fmla="*/ 1189 h 1299"/>
                <a:gd name="T20" fmla="*/ 1343 w 1643"/>
                <a:gd name="T21" fmla="*/ 1260 h 1299"/>
                <a:gd name="T22" fmla="*/ 1491 w 1643"/>
                <a:gd name="T23" fmla="*/ 1299 h 1299"/>
                <a:gd name="T24" fmla="*/ 1511 w 1643"/>
                <a:gd name="T25" fmla="*/ 1294 h 1299"/>
                <a:gd name="T26" fmla="*/ 1515 w 1643"/>
                <a:gd name="T27" fmla="*/ 1268 h 1299"/>
                <a:gd name="T28" fmla="*/ 1467 w 1643"/>
                <a:gd name="T29" fmla="*/ 1244 h 1299"/>
                <a:gd name="T30" fmla="*/ 1343 w 1643"/>
                <a:gd name="T31" fmla="*/ 1199 h 1299"/>
                <a:gd name="T32" fmla="*/ 1349 w 1643"/>
                <a:gd name="T33" fmla="*/ 1193 h 1299"/>
                <a:gd name="T34" fmla="*/ 1426 w 1643"/>
                <a:gd name="T35" fmla="*/ 1209 h 1299"/>
                <a:gd name="T36" fmla="*/ 1527 w 1643"/>
                <a:gd name="T37" fmla="*/ 1236 h 1299"/>
                <a:gd name="T38" fmla="*/ 1568 w 1643"/>
                <a:gd name="T39" fmla="*/ 1250 h 1299"/>
                <a:gd name="T40" fmla="*/ 1590 w 1643"/>
                <a:gd name="T41" fmla="*/ 1250 h 1299"/>
                <a:gd name="T42" fmla="*/ 1606 w 1643"/>
                <a:gd name="T43" fmla="*/ 1234 h 1299"/>
                <a:gd name="T44" fmla="*/ 1604 w 1643"/>
                <a:gd name="T45" fmla="*/ 1214 h 1299"/>
                <a:gd name="T46" fmla="*/ 1554 w 1643"/>
                <a:gd name="T47" fmla="*/ 1189 h 1299"/>
                <a:gd name="T48" fmla="*/ 1424 w 1643"/>
                <a:gd name="T49" fmla="*/ 1145 h 1299"/>
                <a:gd name="T50" fmla="*/ 1373 w 1643"/>
                <a:gd name="T51" fmla="*/ 1125 h 1299"/>
                <a:gd name="T52" fmla="*/ 1367 w 1643"/>
                <a:gd name="T53" fmla="*/ 1116 h 1299"/>
                <a:gd name="T54" fmla="*/ 1396 w 1643"/>
                <a:gd name="T55" fmla="*/ 1116 h 1299"/>
                <a:gd name="T56" fmla="*/ 1533 w 1643"/>
                <a:gd name="T57" fmla="*/ 1153 h 1299"/>
                <a:gd name="T58" fmla="*/ 1612 w 1643"/>
                <a:gd name="T59" fmla="*/ 1169 h 1299"/>
                <a:gd name="T60" fmla="*/ 1636 w 1643"/>
                <a:gd name="T61" fmla="*/ 1165 h 1299"/>
                <a:gd name="T62" fmla="*/ 1643 w 1643"/>
                <a:gd name="T63" fmla="*/ 1151 h 1299"/>
                <a:gd name="T64" fmla="*/ 1626 w 1643"/>
                <a:gd name="T65" fmla="*/ 1125 h 1299"/>
                <a:gd name="T66" fmla="*/ 1584 w 1643"/>
                <a:gd name="T67" fmla="*/ 1108 h 1299"/>
                <a:gd name="T68" fmla="*/ 1428 w 1643"/>
                <a:gd name="T69" fmla="*/ 1060 h 1299"/>
                <a:gd name="T70" fmla="*/ 1386 w 1643"/>
                <a:gd name="T71" fmla="*/ 1038 h 1299"/>
                <a:gd name="T72" fmla="*/ 1396 w 1643"/>
                <a:gd name="T73" fmla="*/ 1031 h 1299"/>
                <a:gd name="T74" fmla="*/ 1513 w 1643"/>
                <a:gd name="T75" fmla="*/ 1050 h 1299"/>
                <a:gd name="T76" fmla="*/ 1614 w 1643"/>
                <a:gd name="T77" fmla="*/ 1062 h 1299"/>
                <a:gd name="T78" fmla="*/ 1630 w 1643"/>
                <a:gd name="T79" fmla="*/ 1058 h 1299"/>
                <a:gd name="T80" fmla="*/ 1640 w 1643"/>
                <a:gd name="T81" fmla="*/ 1038 h 1299"/>
                <a:gd name="T82" fmla="*/ 1622 w 1643"/>
                <a:gd name="T83" fmla="*/ 1021 h 1299"/>
                <a:gd name="T84" fmla="*/ 1562 w 1643"/>
                <a:gd name="T85" fmla="*/ 1001 h 1299"/>
                <a:gd name="T86" fmla="*/ 1410 w 1643"/>
                <a:gd name="T87" fmla="*/ 963 h 1299"/>
                <a:gd name="T88" fmla="*/ 1327 w 1643"/>
                <a:gd name="T89" fmla="*/ 936 h 1299"/>
                <a:gd name="T90" fmla="*/ 1371 w 1643"/>
                <a:gd name="T91" fmla="*/ 902 h 1299"/>
                <a:gd name="T92" fmla="*/ 1442 w 1643"/>
                <a:gd name="T93" fmla="*/ 831 h 1299"/>
                <a:gd name="T94" fmla="*/ 1456 w 1643"/>
                <a:gd name="T95" fmla="*/ 781 h 1299"/>
                <a:gd name="T96" fmla="*/ 1444 w 1643"/>
                <a:gd name="T97" fmla="*/ 776 h 1299"/>
                <a:gd name="T98" fmla="*/ 1341 w 1643"/>
                <a:gd name="T99" fmla="*/ 829 h 1299"/>
                <a:gd name="T100" fmla="*/ 1222 w 1643"/>
                <a:gd name="T101" fmla="*/ 890 h 1299"/>
                <a:gd name="T102" fmla="*/ 1121 w 1643"/>
                <a:gd name="T103" fmla="*/ 942 h 1299"/>
                <a:gd name="T104" fmla="*/ 1054 w 1643"/>
                <a:gd name="T105" fmla="*/ 965 h 1299"/>
                <a:gd name="T106" fmla="*/ 649 w 1643"/>
                <a:gd name="T107" fmla="*/ 934 h 1299"/>
                <a:gd name="T108" fmla="*/ 398 w 1643"/>
                <a:gd name="T109" fmla="*/ 910 h 1299"/>
                <a:gd name="T110" fmla="*/ 350 w 1643"/>
                <a:gd name="T111" fmla="*/ 878 h 1299"/>
                <a:gd name="T112" fmla="*/ 301 w 1643"/>
                <a:gd name="T113" fmla="*/ 627 h 1299"/>
                <a:gd name="T114" fmla="*/ 277 w 1643"/>
                <a:gd name="T115" fmla="*/ 376 h 1299"/>
                <a:gd name="T116" fmla="*/ 235 w 1643"/>
                <a:gd name="T117" fmla="*/ 163 h 1299"/>
                <a:gd name="T118" fmla="*/ 182 w 1643"/>
                <a:gd name="T119" fmla="*/ 40 h 1299"/>
                <a:gd name="T120" fmla="*/ 142 w 1643"/>
                <a:gd name="T121" fmla="*/ 6 h 1299"/>
                <a:gd name="T122" fmla="*/ 97 w 1643"/>
                <a:gd name="T123" fmla="*/ 2 h 1299"/>
                <a:gd name="T124" fmla="*/ 57 w 1643"/>
                <a:gd name="T125" fmla="*/ 22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3" h="1299">
                  <a:moveTo>
                    <a:pt x="57" y="22"/>
                  </a:moveTo>
                  <a:lnTo>
                    <a:pt x="57" y="22"/>
                  </a:lnTo>
                  <a:lnTo>
                    <a:pt x="44" y="34"/>
                  </a:lnTo>
                  <a:lnTo>
                    <a:pt x="32" y="50"/>
                  </a:lnTo>
                  <a:lnTo>
                    <a:pt x="24" y="72"/>
                  </a:lnTo>
                  <a:lnTo>
                    <a:pt x="16" y="95"/>
                  </a:lnTo>
                  <a:lnTo>
                    <a:pt x="10" y="121"/>
                  </a:lnTo>
                  <a:lnTo>
                    <a:pt x="4" y="151"/>
                  </a:lnTo>
                  <a:lnTo>
                    <a:pt x="2" y="184"/>
                  </a:lnTo>
                  <a:lnTo>
                    <a:pt x="0" y="218"/>
                  </a:lnTo>
                  <a:lnTo>
                    <a:pt x="0" y="293"/>
                  </a:lnTo>
                  <a:lnTo>
                    <a:pt x="4" y="376"/>
                  </a:lnTo>
                  <a:lnTo>
                    <a:pt x="10" y="461"/>
                  </a:lnTo>
                  <a:lnTo>
                    <a:pt x="20" y="550"/>
                  </a:lnTo>
                  <a:lnTo>
                    <a:pt x="32" y="637"/>
                  </a:lnTo>
                  <a:lnTo>
                    <a:pt x="46" y="722"/>
                  </a:lnTo>
                  <a:lnTo>
                    <a:pt x="71" y="874"/>
                  </a:lnTo>
                  <a:lnTo>
                    <a:pt x="107" y="1054"/>
                  </a:lnTo>
                  <a:lnTo>
                    <a:pt x="107" y="1054"/>
                  </a:lnTo>
                  <a:lnTo>
                    <a:pt x="109" y="1066"/>
                  </a:lnTo>
                  <a:lnTo>
                    <a:pt x="113" y="1078"/>
                  </a:lnTo>
                  <a:lnTo>
                    <a:pt x="119" y="1088"/>
                  </a:lnTo>
                  <a:lnTo>
                    <a:pt x="125" y="1096"/>
                  </a:lnTo>
                  <a:lnTo>
                    <a:pt x="131" y="1102"/>
                  </a:lnTo>
                  <a:lnTo>
                    <a:pt x="137" y="1106"/>
                  </a:lnTo>
                  <a:lnTo>
                    <a:pt x="152" y="1112"/>
                  </a:lnTo>
                  <a:lnTo>
                    <a:pt x="170" y="1116"/>
                  </a:lnTo>
                  <a:lnTo>
                    <a:pt x="190" y="1118"/>
                  </a:lnTo>
                  <a:lnTo>
                    <a:pt x="210" y="1120"/>
                  </a:lnTo>
                  <a:lnTo>
                    <a:pt x="231" y="1123"/>
                  </a:lnTo>
                  <a:lnTo>
                    <a:pt x="231" y="1123"/>
                  </a:lnTo>
                  <a:lnTo>
                    <a:pt x="251" y="1127"/>
                  </a:lnTo>
                  <a:lnTo>
                    <a:pt x="283" y="1129"/>
                  </a:lnTo>
                  <a:lnTo>
                    <a:pt x="380" y="1137"/>
                  </a:lnTo>
                  <a:lnTo>
                    <a:pt x="653" y="1151"/>
                  </a:lnTo>
                  <a:lnTo>
                    <a:pt x="920" y="1163"/>
                  </a:lnTo>
                  <a:lnTo>
                    <a:pt x="1015" y="1169"/>
                  </a:lnTo>
                  <a:lnTo>
                    <a:pt x="1058" y="1173"/>
                  </a:lnTo>
                  <a:lnTo>
                    <a:pt x="1058" y="1173"/>
                  </a:lnTo>
                  <a:lnTo>
                    <a:pt x="1113" y="1189"/>
                  </a:lnTo>
                  <a:lnTo>
                    <a:pt x="1197" y="1216"/>
                  </a:lnTo>
                  <a:lnTo>
                    <a:pt x="1284" y="1242"/>
                  </a:lnTo>
                  <a:lnTo>
                    <a:pt x="1317" y="1254"/>
                  </a:lnTo>
                  <a:lnTo>
                    <a:pt x="1343" y="1260"/>
                  </a:lnTo>
                  <a:lnTo>
                    <a:pt x="1343" y="1260"/>
                  </a:lnTo>
                  <a:lnTo>
                    <a:pt x="1373" y="1266"/>
                  </a:lnTo>
                  <a:lnTo>
                    <a:pt x="1410" y="1278"/>
                  </a:lnTo>
                  <a:lnTo>
                    <a:pt x="1491" y="1299"/>
                  </a:lnTo>
                  <a:lnTo>
                    <a:pt x="1491" y="1299"/>
                  </a:lnTo>
                  <a:lnTo>
                    <a:pt x="1497" y="1299"/>
                  </a:lnTo>
                  <a:lnTo>
                    <a:pt x="1505" y="1297"/>
                  </a:lnTo>
                  <a:lnTo>
                    <a:pt x="1511" y="1294"/>
                  </a:lnTo>
                  <a:lnTo>
                    <a:pt x="1515" y="1288"/>
                  </a:lnTo>
                  <a:lnTo>
                    <a:pt x="1519" y="1282"/>
                  </a:lnTo>
                  <a:lnTo>
                    <a:pt x="1517" y="1276"/>
                  </a:lnTo>
                  <a:lnTo>
                    <a:pt x="1515" y="1268"/>
                  </a:lnTo>
                  <a:lnTo>
                    <a:pt x="1507" y="1262"/>
                  </a:lnTo>
                  <a:lnTo>
                    <a:pt x="1507" y="1262"/>
                  </a:lnTo>
                  <a:lnTo>
                    <a:pt x="1489" y="1252"/>
                  </a:lnTo>
                  <a:lnTo>
                    <a:pt x="1467" y="1244"/>
                  </a:lnTo>
                  <a:lnTo>
                    <a:pt x="1418" y="1224"/>
                  </a:lnTo>
                  <a:lnTo>
                    <a:pt x="1347" y="1201"/>
                  </a:lnTo>
                  <a:lnTo>
                    <a:pt x="1347" y="1201"/>
                  </a:lnTo>
                  <a:lnTo>
                    <a:pt x="1343" y="1199"/>
                  </a:lnTo>
                  <a:lnTo>
                    <a:pt x="1343" y="1197"/>
                  </a:lnTo>
                  <a:lnTo>
                    <a:pt x="1345" y="1195"/>
                  </a:lnTo>
                  <a:lnTo>
                    <a:pt x="1349" y="1193"/>
                  </a:lnTo>
                  <a:lnTo>
                    <a:pt x="1349" y="1193"/>
                  </a:lnTo>
                  <a:lnTo>
                    <a:pt x="1367" y="1195"/>
                  </a:lnTo>
                  <a:lnTo>
                    <a:pt x="1388" y="1199"/>
                  </a:lnTo>
                  <a:lnTo>
                    <a:pt x="1426" y="1209"/>
                  </a:lnTo>
                  <a:lnTo>
                    <a:pt x="1426" y="1209"/>
                  </a:lnTo>
                  <a:lnTo>
                    <a:pt x="1483" y="1224"/>
                  </a:lnTo>
                  <a:lnTo>
                    <a:pt x="1483" y="1224"/>
                  </a:lnTo>
                  <a:lnTo>
                    <a:pt x="1511" y="1232"/>
                  </a:lnTo>
                  <a:lnTo>
                    <a:pt x="1527" y="1236"/>
                  </a:lnTo>
                  <a:lnTo>
                    <a:pt x="1541" y="1240"/>
                  </a:lnTo>
                  <a:lnTo>
                    <a:pt x="1541" y="1240"/>
                  </a:lnTo>
                  <a:lnTo>
                    <a:pt x="1554" y="1246"/>
                  </a:lnTo>
                  <a:lnTo>
                    <a:pt x="1568" y="1250"/>
                  </a:lnTo>
                  <a:lnTo>
                    <a:pt x="1568" y="1250"/>
                  </a:lnTo>
                  <a:lnTo>
                    <a:pt x="1576" y="1252"/>
                  </a:lnTo>
                  <a:lnTo>
                    <a:pt x="1584" y="1250"/>
                  </a:lnTo>
                  <a:lnTo>
                    <a:pt x="1590" y="1250"/>
                  </a:lnTo>
                  <a:lnTo>
                    <a:pt x="1598" y="1246"/>
                  </a:lnTo>
                  <a:lnTo>
                    <a:pt x="1598" y="1246"/>
                  </a:lnTo>
                  <a:lnTo>
                    <a:pt x="1602" y="1242"/>
                  </a:lnTo>
                  <a:lnTo>
                    <a:pt x="1606" y="1234"/>
                  </a:lnTo>
                  <a:lnTo>
                    <a:pt x="1608" y="1228"/>
                  </a:lnTo>
                  <a:lnTo>
                    <a:pt x="1608" y="1220"/>
                  </a:lnTo>
                  <a:lnTo>
                    <a:pt x="1608" y="1220"/>
                  </a:lnTo>
                  <a:lnTo>
                    <a:pt x="1604" y="1214"/>
                  </a:lnTo>
                  <a:lnTo>
                    <a:pt x="1600" y="1209"/>
                  </a:lnTo>
                  <a:lnTo>
                    <a:pt x="1586" y="1203"/>
                  </a:lnTo>
                  <a:lnTo>
                    <a:pt x="1586" y="1203"/>
                  </a:lnTo>
                  <a:lnTo>
                    <a:pt x="1554" y="1189"/>
                  </a:lnTo>
                  <a:lnTo>
                    <a:pt x="1521" y="1177"/>
                  </a:lnTo>
                  <a:lnTo>
                    <a:pt x="1454" y="1155"/>
                  </a:lnTo>
                  <a:lnTo>
                    <a:pt x="1454" y="1155"/>
                  </a:lnTo>
                  <a:lnTo>
                    <a:pt x="1424" y="1145"/>
                  </a:lnTo>
                  <a:lnTo>
                    <a:pt x="1396" y="1135"/>
                  </a:lnTo>
                  <a:lnTo>
                    <a:pt x="1396" y="1135"/>
                  </a:lnTo>
                  <a:lnTo>
                    <a:pt x="1380" y="1129"/>
                  </a:lnTo>
                  <a:lnTo>
                    <a:pt x="1373" y="1125"/>
                  </a:lnTo>
                  <a:lnTo>
                    <a:pt x="1369" y="1120"/>
                  </a:lnTo>
                  <a:lnTo>
                    <a:pt x="1369" y="1120"/>
                  </a:lnTo>
                  <a:lnTo>
                    <a:pt x="1367" y="1118"/>
                  </a:lnTo>
                  <a:lnTo>
                    <a:pt x="1367" y="1116"/>
                  </a:lnTo>
                  <a:lnTo>
                    <a:pt x="1367" y="1116"/>
                  </a:lnTo>
                  <a:lnTo>
                    <a:pt x="1371" y="1114"/>
                  </a:lnTo>
                  <a:lnTo>
                    <a:pt x="1376" y="1114"/>
                  </a:lnTo>
                  <a:lnTo>
                    <a:pt x="1396" y="1116"/>
                  </a:lnTo>
                  <a:lnTo>
                    <a:pt x="1426" y="1123"/>
                  </a:lnTo>
                  <a:lnTo>
                    <a:pt x="1426" y="1123"/>
                  </a:lnTo>
                  <a:lnTo>
                    <a:pt x="1533" y="1153"/>
                  </a:lnTo>
                  <a:lnTo>
                    <a:pt x="1533" y="1153"/>
                  </a:lnTo>
                  <a:lnTo>
                    <a:pt x="1554" y="1161"/>
                  </a:lnTo>
                  <a:lnTo>
                    <a:pt x="1578" y="1165"/>
                  </a:lnTo>
                  <a:lnTo>
                    <a:pt x="1600" y="1169"/>
                  </a:lnTo>
                  <a:lnTo>
                    <a:pt x="1612" y="1169"/>
                  </a:lnTo>
                  <a:lnTo>
                    <a:pt x="1624" y="1169"/>
                  </a:lnTo>
                  <a:lnTo>
                    <a:pt x="1624" y="1169"/>
                  </a:lnTo>
                  <a:lnTo>
                    <a:pt x="1630" y="1167"/>
                  </a:lnTo>
                  <a:lnTo>
                    <a:pt x="1636" y="1165"/>
                  </a:lnTo>
                  <a:lnTo>
                    <a:pt x="1640" y="1161"/>
                  </a:lnTo>
                  <a:lnTo>
                    <a:pt x="1643" y="1155"/>
                  </a:lnTo>
                  <a:lnTo>
                    <a:pt x="1643" y="1155"/>
                  </a:lnTo>
                  <a:lnTo>
                    <a:pt x="1643" y="1151"/>
                  </a:lnTo>
                  <a:lnTo>
                    <a:pt x="1641" y="1145"/>
                  </a:lnTo>
                  <a:lnTo>
                    <a:pt x="1636" y="1137"/>
                  </a:lnTo>
                  <a:lnTo>
                    <a:pt x="1636" y="1137"/>
                  </a:lnTo>
                  <a:lnTo>
                    <a:pt x="1626" y="1125"/>
                  </a:lnTo>
                  <a:lnTo>
                    <a:pt x="1612" y="1120"/>
                  </a:lnTo>
                  <a:lnTo>
                    <a:pt x="1598" y="1114"/>
                  </a:lnTo>
                  <a:lnTo>
                    <a:pt x="1584" y="1108"/>
                  </a:lnTo>
                  <a:lnTo>
                    <a:pt x="1584" y="1108"/>
                  </a:lnTo>
                  <a:lnTo>
                    <a:pt x="1533" y="1092"/>
                  </a:lnTo>
                  <a:lnTo>
                    <a:pt x="1533" y="1092"/>
                  </a:lnTo>
                  <a:lnTo>
                    <a:pt x="1481" y="1076"/>
                  </a:lnTo>
                  <a:lnTo>
                    <a:pt x="1428" y="1060"/>
                  </a:lnTo>
                  <a:lnTo>
                    <a:pt x="1428" y="1060"/>
                  </a:lnTo>
                  <a:lnTo>
                    <a:pt x="1402" y="1050"/>
                  </a:lnTo>
                  <a:lnTo>
                    <a:pt x="1390" y="1044"/>
                  </a:lnTo>
                  <a:lnTo>
                    <a:pt x="1386" y="1038"/>
                  </a:lnTo>
                  <a:lnTo>
                    <a:pt x="1384" y="1035"/>
                  </a:lnTo>
                  <a:lnTo>
                    <a:pt x="1384" y="1035"/>
                  </a:lnTo>
                  <a:lnTo>
                    <a:pt x="1388" y="1033"/>
                  </a:lnTo>
                  <a:lnTo>
                    <a:pt x="1396" y="1031"/>
                  </a:lnTo>
                  <a:lnTo>
                    <a:pt x="1418" y="1033"/>
                  </a:lnTo>
                  <a:lnTo>
                    <a:pt x="1456" y="1038"/>
                  </a:lnTo>
                  <a:lnTo>
                    <a:pt x="1456" y="1038"/>
                  </a:lnTo>
                  <a:lnTo>
                    <a:pt x="1513" y="1050"/>
                  </a:lnTo>
                  <a:lnTo>
                    <a:pt x="1572" y="1060"/>
                  </a:lnTo>
                  <a:lnTo>
                    <a:pt x="1572" y="1060"/>
                  </a:lnTo>
                  <a:lnTo>
                    <a:pt x="1592" y="1064"/>
                  </a:lnTo>
                  <a:lnTo>
                    <a:pt x="1614" y="1062"/>
                  </a:lnTo>
                  <a:lnTo>
                    <a:pt x="1614" y="1062"/>
                  </a:lnTo>
                  <a:lnTo>
                    <a:pt x="1622" y="1062"/>
                  </a:lnTo>
                  <a:lnTo>
                    <a:pt x="1630" y="1058"/>
                  </a:lnTo>
                  <a:lnTo>
                    <a:pt x="1630" y="1058"/>
                  </a:lnTo>
                  <a:lnTo>
                    <a:pt x="1638" y="1054"/>
                  </a:lnTo>
                  <a:lnTo>
                    <a:pt x="1641" y="1046"/>
                  </a:lnTo>
                  <a:lnTo>
                    <a:pt x="1641" y="1046"/>
                  </a:lnTo>
                  <a:lnTo>
                    <a:pt x="1640" y="1038"/>
                  </a:lnTo>
                  <a:lnTo>
                    <a:pt x="1636" y="1031"/>
                  </a:lnTo>
                  <a:lnTo>
                    <a:pt x="1636" y="1031"/>
                  </a:lnTo>
                  <a:lnTo>
                    <a:pt x="1630" y="1025"/>
                  </a:lnTo>
                  <a:lnTo>
                    <a:pt x="1622" y="1021"/>
                  </a:lnTo>
                  <a:lnTo>
                    <a:pt x="1622" y="1021"/>
                  </a:lnTo>
                  <a:lnTo>
                    <a:pt x="1608" y="1015"/>
                  </a:lnTo>
                  <a:lnTo>
                    <a:pt x="1594" y="1009"/>
                  </a:lnTo>
                  <a:lnTo>
                    <a:pt x="1562" y="1001"/>
                  </a:lnTo>
                  <a:lnTo>
                    <a:pt x="1533" y="995"/>
                  </a:lnTo>
                  <a:lnTo>
                    <a:pt x="1503" y="987"/>
                  </a:lnTo>
                  <a:lnTo>
                    <a:pt x="1503" y="987"/>
                  </a:lnTo>
                  <a:lnTo>
                    <a:pt x="1410" y="963"/>
                  </a:lnTo>
                  <a:lnTo>
                    <a:pt x="1359" y="949"/>
                  </a:lnTo>
                  <a:lnTo>
                    <a:pt x="1339" y="942"/>
                  </a:lnTo>
                  <a:lnTo>
                    <a:pt x="1327" y="936"/>
                  </a:lnTo>
                  <a:lnTo>
                    <a:pt x="1327" y="936"/>
                  </a:lnTo>
                  <a:lnTo>
                    <a:pt x="1329" y="934"/>
                  </a:lnTo>
                  <a:lnTo>
                    <a:pt x="1333" y="930"/>
                  </a:lnTo>
                  <a:lnTo>
                    <a:pt x="1347" y="918"/>
                  </a:lnTo>
                  <a:lnTo>
                    <a:pt x="1371" y="902"/>
                  </a:lnTo>
                  <a:lnTo>
                    <a:pt x="1396" y="880"/>
                  </a:lnTo>
                  <a:lnTo>
                    <a:pt x="1422" y="857"/>
                  </a:lnTo>
                  <a:lnTo>
                    <a:pt x="1432" y="845"/>
                  </a:lnTo>
                  <a:lnTo>
                    <a:pt x="1442" y="831"/>
                  </a:lnTo>
                  <a:lnTo>
                    <a:pt x="1450" y="819"/>
                  </a:lnTo>
                  <a:lnTo>
                    <a:pt x="1456" y="805"/>
                  </a:lnTo>
                  <a:lnTo>
                    <a:pt x="1458" y="793"/>
                  </a:lnTo>
                  <a:lnTo>
                    <a:pt x="1456" y="781"/>
                  </a:lnTo>
                  <a:lnTo>
                    <a:pt x="1456" y="781"/>
                  </a:lnTo>
                  <a:lnTo>
                    <a:pt x="1454" y="777"/>
                  </a:lnTo>
                  <a:lnTo>
                    <a:pt x="1448" y="776"/>
                  </a:lnTo>
                  <a:lnTo>
                    <a:pt x="1444" y="776"/>
                  </a:lnTo>
                  <a:lnTo>
                    <a:pt x="1436" y="776"/>
                  </a:lnTo>
                  <a:lnTo>
                    <a:pt x="1418" y="783"/>
                  </a:lnTo>
                  <a:lnTo>
                    <a:pt x="1396" y="795"/>
                  </a:lnTo>
                  <a:lnTo>
                    <a:pt x="1341" y="829"/>
                  </a:lnTo>
                  <a:lnTo>
                    <a:pt x="1309" y="847"/>
                  </a:lnTo>
                  <a:lnTo>
                    <a:pt x="1278" y="864"/>
                  </a:lnTo>
                  <a:lnTo>
                    <a:pt x="1278" y="864"/>
                  </a:lnTo>
                  <a:lnTo>
                    <a:pt x="1222" y="890"/>
                  </a:lnTo>
                  <a:lnTo>
                    <a:pt x="1183" y="906"/>
                  </a:lnTo>
                  <a:lnTo>
                    <a:pt x="1165" y="916"/>
                  </a:lnTo>
                  <a:lnTo>
                    <a:pt x="1145" y="926"/>
                  </a:lnTo>
                  <a:lnTo>
                    <a:pt x="1121" y="942"/>
                  </a:lnTo>
                  <a:lnTo>
                    <a:pt x="1090" y="961"/>
                  </a:lnTo>
                  <a:lnTo>
                    <a:pt x="1090" y="961"/>
                  </a:lnTo>
                  <a:lnTo>
                    <a:pt x="1076" y="963"/>
                  </a:lnTo>
                  <a:lnTo>
                    <a:pt x="1054" y="965"/>
                  </a:lnTo>
                  <a:lnTo>
                    <a:pt x="993" y="963"/>
                  </a:lnTo>
                  <a:lnTo>
                    <a:pt x="914" y="959"/>
                  </a:lnTo>
                  <a:lnTo>
                    <a:pt x="825" y="951"/>
                  </a:lnTo>
                  <a:lnTo>
                    <a:pt x="649" y="934"/>
                  </a:lnTo>
                  <a:lnTo>
                    <a:pt x="526" y="920"/>
                  </a:lnTo>
                  <a:lnTo>
                    <a:pt x="526" y="920"/>
                  </a:lnTo>
                  <a:lnTo>
                    <a:pt x="451" y="912"/>
                  </a:lnTo>
                  <a:lnTo>
                    <a:pt x="398" y="910"/>
                  </a:lnTo>
                  <a:lnTo>
                    <a:pt x="368" y="910"/>
                  </a:lnTo>
                  <a:lnTo>
                    <a:pt x="358" y="910"/>
                  </a:lnTo>
                  <a:lnTo>
                    <a:pt x="358" y="910"/>
                  </a:lnTo>
                  <a:lnTo>
                    <a:pt x="350" y="878"/>
                  </a:lnTo>
                  <a:lnTo>
                    <a:pt x="330" y="797"/>
                  </a:lnTo>
                  <a:lnTo>
                    <a:pt x="318" y="744"/>
                  </a:lnTo>
                  <a:lnTo>
                    <a:pt x="309" y="687"/>
                  </a:lnTo>
                  <a:lnTo>
                    <a:pt x="301" y="627"/>
                  </a:lnTo>
                  <a:lnTo>
                    <a:pt x="295" y="570"/>
                  </a:lnTo>
                  <a:lnTo>
                    <a:pt x="295" y="570"/>
                  </a:lnTo>
                  <a:lnTo>
                    <a:pt x="283" y="437"/>
                  </a:lnTo>
                  <a:lnTo>
                    <a:pt x="277" y="376"/>
                  </a:lnTo>
                  <a:lnTo>
                    <a:pt x="269" y="317"/>
                  </a:lnTo>
                  <a:lnTo>
                    <a:pt x="259" y="261"/>
                  </a:lnTo>
                  <a:lnTo>
                    <a:pt x="247" y="210"/>
                  </a:lnTo>
                  <a:lnTo>
                    <a:pt x="235" y="163"/>
                  </a:lnTo>
                  <a:lnTo>
                    <a:pt x="224" y="121"/>
                  </a:lnTo>
                  <a:lnTo>
                    <a:pt x="208" y="84"/>
                  </a:lnTo>
                  <a:lnTo>
                    <a:pt x="192" y="54"/>
                  </a:lnTo>
                  <a:lnTo>
                    <a:pt x="182" y="40"/>
                  </a:lnTo>
                  <a:lnTo>
                    <a:pt x="174" y="28"/>
                  </a:lnTo>
                  <a:lnTo>
                    <a:pt x="164" y="18"/>
                  </a:lnTo>
                  <a:lnTo>
                    <a:pt x="154" y="12"/>
                  </a:lnTo>
                  <a:lnTo>
                    <a:pt x="142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7" y="2"/>
                  </a:lnTo>
                  <a:lnTo>
                    <a:pt x="83" y="6"/>
                  </a:lnTo>
                  <a:lnTo>
                    <a:pt x="71" y="12"/>
                  </a:lnTo>
                  <a:lnTo>
                    <a:pt x="57" y="22"/>
                  </a:lnTo>
                  <a:lnTo>
                    <a:pt x="57" y="22"/>
                  </a:lnTo>
                  <a:close/>
                </a:path>
              </a:pathLst>
            </a:custGeom>
            <a:solidFill>
              <a:srgbClr val="FB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7" name="Freeform 35"/>
            <p:cNvSpPr>
              <a:spLocks/>
            </p:cNvSpPr>
            <p:nvPr/>
          </p:nvSpPr>
          <p:spPr bwMode="auto">
            <a:xfrm>
              <a:off x="3843338" y="4586288"/>
              <a:ext cx="2260600" cy="563563"/>
            </a:xfrm>
            <a:custGeom>
              <a:avLst/>
              <a:gdLst>
                <a:gd name="T0" fmla="*/ 0 w 1424"/>
                <a:gd name="T1" fmla="*/ 19 h 355"/>
                <a:gd name="T2" fmla="*/ 18 w 1424"/>
                <a:gd name="T3" fmla="*/ 110 h 355"/>
                <a:gd name="T4" fmla="*/ 26 w 1424"/>
                <a:gd name="T5" fmla="*/ 138 h 355"/>
                <a:gd name="T6" fmla="*/ 34 w 1424"/>
                <a:gd name="T7" fmla="*/ 152 h 355"/>
                <a:gd name="T8" fmla="*/ 48 w 1424"/>
                <a:gd name="T9" fmla="*/ 162 h 355"/>
                <a:gd name="T10" fmla="*/ 57 w 1424"/>
                <a:gd name="T11" fmla="*/ 166 h 355"/>
                <a:gd name="T12" fmla="*/ 93 w 1424"/>
                <a:gd name="T13" fmla="*/ 172 h 355"/>
                <a:gd name="T14" fmla="*/ 142 w 1424"/>
                <a:gd name="T15" fmla="*/ 179 h 355"/>
                <a:gd name="T16" fmla="*/ 162 w 1424"/>
                <a:gd name="T17" fmla="*/ 183 h 355"/>
                <a:gd name="T18" fmla="*/ 291 w 1424"/>
                <a:gd name="T19" fmla="*/ 193 h 355"/>
                <a:gd name="T20" fmla="*/ 831 w 1424"/>
                <a:gd name="T21" fmla="*/ 219 h 355"/>
                <a:gd name="T22" fmla="*/ 969 w 1424"/>
                <a:gd name="T23" fmla="*/ 229 h 355"/>
                <a:gd name="T24" fmla="*/ 1024 w 1424"/>
                <a:gd name="T25" fmla="*/ 245 h 355"/>
                <a:gd name="T26" fmla="*/ 1195 w 1424"/>
                <a:gd name="T27" fmla="*/ 298 h 355"/>
                <a:gd name="T28" fmla="*/ 1254 w 1424"/>
                <a:gd name="T29" fmla="*/ 316 h 355"/>
                <a:gd name="T30" fmla="*/ 1284 w 1424"/>
                <a:gd name="T31" fmla="*/ 322 h 355"/>
                <a:gd name="T32" fmla="*/ 1402 w 1424"/>
                <a:gd name="T33" fmla="*/ 355 h 355"/>
                <a:gd name="T34" fmla="*/ 1408 w 1424"/>
                <a:gd name="T35" fmla="*/ 355 h 355"/>
                <a:gd name="T36" fmla="*/ 1418 w 1424"/>
                <a:gd name="T37" fmla="*/ 351 h 355"/>
                <a:gd name="T38" fmla="*/ 1424 w 1424"/>
                <a:gd name="T39" fmla="*/ 348 h 355"/>
                <a:gd name="T40" fmla="*/ 1406 w 1424"/>
                <a:gd name="T41" fmla="*/ 346 h 355"/>
                <a:gd name="T42" fmla="*/ 1347 w 1424"/>
                <a:gd name="T43" fmla="*/ 332 h 355"/>
                <a:gd name="T44" fmla="*/ 1264 w 1424"/>
                <a:gd name="T45" fmla="*/ 306 h 355"/>
                <a:gd name="T46" fmla="*/ 1121 w 1424"/>
                <a:gd name="T47" fmla="*/ 255 h 355"/>
                <a:gd name="T48" fmla="*/ 1021 w 1424"/>
                <a:gd name="T49" fmla="*/ 217 h 355"/>
                <a:gd name="T50" fmla="*/ 239 w 1424"/>
                <a:gd name="T51" fmla="*/ 146 h 355"/>
                <a:gd name="T52" fmla="*/ 81 w 1424"/>
                <a:gd name="T53" fmla="*/ 128 h 355"/>
                <a:gd name="T54" fmla="*/ 77 w 1424"/>
                <a:gd name="T55" fmla="*/ 126 h 355"/>
                <a:gd name="T56" fmla="*/ 63 w 1424"/>
                <a:gd name="T57" fmla="*/ 104 h 355"/>
                <a:gd name="T58" fmla="*/ 48 w 1424"/>
                <a:gd name="T59" fmla="*/ 61 h 355"/>
                <a:gd name="T60" fmla="*/ 34 w 1424"/>
                <a:gd name="T61" fmla="*/ 4 h 355"/>
                <a:gd name="T62" fmla="*/ 32 w 1424"/>
                <a:gd name="T63" fmla="*/ 0 h 355"/>
                <a:gd name="T64" fmla="*/ 0 w 1424"/>
                <a:gd name="T65" fmla="*/ 19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4" h="355">
                  <a:moveTo>
                    <a:pt x="0" y="19"/>
                  </a:moveTo>
                  <a:lnTo>
                    <a:pt x="0" y="19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22" y="124"/>
                  </a:lnTo>
                  <a:lnTo>
                    <a:pt x="26" y="138"/>
                  </a:lnTo>
                  <a:lnTo>
                    <a:pt x="30" y="146"/>
                  </a:lnTo>
                  <a:lnTo>
                    <a:pt x="34" y="152"/>
                  </a:lnTo>
                  <a:lnTo>
                    <a:pt x="40" y="158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57" y="166"/>
                  </a:lnTo>
                  <a:lnTo>
                    <a:pt x="67" y="168"/>
                  </a:lnTo>
                  <a:lnTo>
                    <a:pt x="93" y="172"/>
                  </a:lnTo>
                  <a:lnTo>
                    <a:pt x="119" y="176"/>
                  </a:lnTo>
                  <a:lnTo>
                    <a:pt x="142" y="179"/>
                  </a:lnTo>
                  <a:lnTo>
                    <a:pt x="142" y="179"/>
                  </a:lnTo>
                  <a:lnTo>
                    <a:pt x="162" y="183"/>
                  </a:lnTo>
                  <a:lnTo>
                    <a:pt x="194" y="185"/>
                  </a:lnTo>
                  <a:lnTo>
                    <a:pt x="291" y="193"/>
                  </a:lnTo>
                  <a:lnTo>
                    <a:pt x="564" y="207"/>
                  </a:lnTo>
                  <a:lnTo>
                    <a:pt x="831" y="219"/>
                  </a:lnTo>
                  <a:lnTo>
                    <a:pt x="926" y="225"/>
                  </a:lnTo>
                  <a:lnTo>
                    <a:pt x="969" y="229"/>
                  </a:lnTo>
                  <a:lnTo>
                    <a:pt x="969" y="229"/>
                  </a:lnTo>
                  <a:lnTo>
                    <a:pt x="1024" y="245"/>
                  </a:lnTo>
                  <a:lnTo>
                    <a:pt x="1108" y="272"/>
                  </a:lnTo>
                  <a:lnTo>
                    <a:pt x="1195" y="298"/>
                  </a:lnTo>
                  <a:lnTo>
                    <a:pt x="1228" y="310"/>
                  </a:lnTo>
                  <a:lnTo>
                    <a:pt x="1254" y="316"/>
                  </a:lnTo>
                  <a:lnTo>
                    <a:pt x="1254" y="316"/>
                  </a:lnTo>
                  <a:lnTo>
                    <a:pt x="1284" y="322"/>
                  </a:lnTo>
                  <a:lnTo>
                    <a:pt x="1321" y="334"/>
                  </a:lnTo>
                  <a:lnTo>
                    <a:pt x="1402" y="355"/>
                  </a:lnTo>
                  <a:lnTo>
                    <a:pt x="1402" y="355"/>
                  </a:lnTo>
                  <a:lnTo>
                    <a:pt x="1408" y="355"/>
                  </a:lnTo>
                  <a:lnTo>
                    <a:pt x="1414" y="355"/>
                  </a:lnTo>
                  <a:lnTo>
                    <a:pt x="1418" y="351"/>
                  </a:lnTo>
                  <a:lnTo>
                    <a:pt x="1424" y="348"/>
                  </a:lnTo>
                  <a:lnTo>
                    <a:pt x="1424" y="348"/>
                  </a:lnTo>
                  <a:lnTo>
                    <a:pt x="1406" y="346"/>
                  </a:lnTo>
                  <a:lnTo>
                    <a:pt x="1406" y="346"/>
                  </a:lnTo>
                  <a:lnTo>
                    <a:pt x="1382" y="340"/>
                  </a:lnTo>
                  <a:lnTo>
                    <a:pt x="1347" y="332"/>
                  </a:lnTo>
                  <a:lnTo>
                    <a:pt x="1264" y="306"/>
                  </a:lnTo>
                  <a:lnTo>
                    <a:pt x="1264" y="306"/>
                  </a:lnTo>
                  <a:lnTo>
                    <a:pt x="1202" y="284"/>
                  </a:lnTo>
                  <a:lnTo>
                    <a:pt x="1121" y="255"/>
                  </a:lnTo>
                  <a:lnTo>
                    <a:pt x="1021" y="217"/>
                  </a:lnTo>
                  <a:lnTo>
                    <a:pt x="1021" y="217"/>
                  </a:lnTo>
                  <a:lnTo>
                    <a:pt x="562" y="176"/>
                  </a:lnTo>
                  <a:lnTo>
                    <a:pt x="239" y="146"/>
                  </a:lnTo>
                  <a:lnTo>
                    <a:pt x="131" y="136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77" y="126"/>
                  </a:lnTo>
                  <a:lnTo>
                    <a:pt x="71" y="120"/>
                  </a:lnTo>
                  <a:lnTo>
                    <a:pt x="63" y="104"/>
                  </a:lnTo>
                  <a:lnTo>
                    <a:pt x="55" y="85"/>
                  </a:lnTo>
                  <a:lnTo>
                    <a:pt x="48" y="61"/>
                  </a:lnTo>
                  <a:lnTo>
                    <a:pt x="38" y="1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8" y="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DC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8" name="Freeform 36"/>
            <p:cNvSpPr>
              <a:spLocks/>
            </p:cNvSpPr>
            <p:nvPr/>
          </p:nvSpPr>
          <p:spPr bwMode="auto">
            <a:xfrm>
              <a:off x="4967288" y="1747838"/>
              <a:ext cx="125413" cy="195263"/>
            </a:xfrm>
            <a:custGeom>
              <a:avLst/>
              <a:gdLst>
                <a:gd name="T0" fmla="*/ 44 w 79"/>
                <a:gd name="T1" fmla="*/ 0 h 123"/>
                <a:gd name="T2" fmla="*/ 44 w 79"/>
                <a:gd name="T3" fmla="*/ 0 h 123"/>
                <a:gd name="T4" fmla="*/ 51 w 79"/>
                <a:gd name="T5" fmla="*/ 2 h 123"/>
                <a:gd name="T6" fmla="*/ 59 w 79"/>
                <a:gd name="T7" fmla="*/ 6 h 123"/>
                <a:gd name="T8" fmla="*/ 65 w 79"/>
                <a:gd name="T9" fmla="*/ 12 h 123"/>
                <a:gd name="T10" fmla="*/ 71 w 79"/>
                <a:gd name="T11" fmla="*/ 20 h 123"/>
                <a:gd name="T12" fmla="*/ 75 w 79"/>
                <a:gd name="T13" fmla="*/ 30 h 123"/>
                <a:gd name="T14" fmla="*/ 77 w 79"/>
                <a:gd name="T15" fmla="*/ 40 h 123"/>
                <a:gd name="T16" fmla="*/ 79 w 79"/>
                <a:gd name="T17" fmla="*/ 52 h 123"/>
                <a:gd name="T18" fmla="*/ 79 w 79"/>
                <a:gd name="T19" fmla="*/ 64 h 123"/>
                <a:gd name="T20" fmla="*/ 79 w 79"/>
                <a:gd name="T21" fmla="*/ 64 h 123"/>
                <a:gd name="T22" fmla="*/ 77 w 79"/>
                <a:gd name="T23" fmla="*/ 77 h 123"/>
                <a:gd name="T24" fmla="*/ 75 w 79"/>
                <a:gd name="T25" fmla="*/ 87 h 123"/>
                <a:gd name="T26" fmla="*/ 69 w 79"/>
                <a:gd name="T27" fmla="*/ 99 h 123"/>
                <a:gd name="T28" fmla="*/ 63 w 79"/>
                <a:gd name="T29" fmla="*/ 107 h 123"/>
                <a:gd name="T30" fmla="*/ 57 w 79"/>
                <a:gd name="T31" fmla="*/ 115 h 123"/>
                <a:gd name="T32" fmla="*/ 51 w 79"/>
                <a:gd name="T33" fmla="*/ 119 h 123"/>
                <a:gd name="T34" fmla="*/ 44 w 79"/>
                <a:gd name="T35" fmla="*/ 123 h 123"/>
                <a:gd name="T36" fmla="*/ 36 w 79"/>
                <a:gd name="T37" fmla="*/ 123 h 123"/>
                <a:gd name="T38" fmla="*/ 36 w 79"/>
                <a:gd name="T39" fmla="*/ 123 h 123"/>
                <a:gd name="T40" fmla="*/ 28 w 79"/>
                <a:gd name="T41" fmla="*/ 121 h 123"/>
                <a:gd name="T42" fmla="*/ 20 w 79"/>
                <a:gd name="T43" fmla="*/ 117 h 123"/>
                <a:gd name="T44" fmla="*/ 14 w 79"/>
                <a:gd name="T45" fmla="*/ 111 h 123"/>
                <a:gd name="T46" fmla="*/ 8 w 79"/>
                <a:gd name="T47" fmla="*/ 103 h 123"/>
                <a:gd name="T48" fmla="*/ 4 w 79"/>
                <a:gd name="T49" fmla="*/ 93 h 123"/>
                <a:gd name="T50" fmla="*/ 0 w 79"/>
                <a:gd name="T51" fmla="*/ 83 h 123"/>
                <a:gd name="T52" fmla="*/ 0 w 79"/>
                <a:gd name="T53" fmla="*/ 71 h 123"/>
                <a:gd name="T54" fmla="*/ 0 w 79"/>
                <a:gd name="T55" fmla="*/ 60 h 123"/>
                <a:gd name="T56" fmla="*/ 0 w 79"/>
                <a:gd name="T57" fmla="*/ 60 h 123"/>
                <a:gd name="T58" fmla="*/ 0 w 79"/>
                <a:gd name="T59" fmla="*/ 46 h 123"/>
                <a:gd name="T60" fmla="*/ 4 w 79"/>
                <a:gd name="T61" fmla="*/ 36 h 123"/>
                <a:gd name="T62" fmla="*/ 8 w 79"/>
                <a:gd name="T63" fmla="*/ 24 h 123"/>
                <a:gd name="T64" fmla="*/ 14 w 79"/>
                <a:gd name="T65" fmla="*/ 16 h 123"/>
                <a:gd name="T66" fmla="*/ 20 w 79"/>
                <a:gd name="T67" fmla="*/ 8 h 123"/>
                <a:gd name="T68" fmla="*/ 28 w 79"/>
                <a:gd name="T69" fmla="*/ 4 h 123"/>
                <a:gd name="T70" fmla="*/ 36 w 79"/>
                <a:gd name="T71" fmla="*/ 0 h 123"/>
                <a:gd name="T72" fmla="*/ 44 w 79"/>
                <a:gd name="T73" fmla="*/ 0 h 123"/>
                <a:gd name="T74" fmla="*/ 44 w 79"/>
                <a:gd name="T7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" h="123">
                  <a:moveTo>
                    <a:pt x="44" y="0"/>
                  </a:moveTo>
                  <a:lnTo>
                    <a:pt x="44" y="0"/>
                  </a:lnTo>
                  <a:lnTo>
                    <a:pt x="51" y="2"/>
                  </a:lnTo>
                  <a:lnTo>
                    <a:pt x="59" y="6"/>
                  </a:lnTo>
                  <a:lnTo>
                    <a:pt x="65" y="12"/>
                  </a:lnTo>
                  <a:lnTo>
                    <a:pt x="71" y="20"/>
                  </a:lnTo>
                  <a:lnTo>
                    <a:pt x="75" y="30"/>
                  </a:lnTo>
                  <a:lnTo>
                    <a:pt x="77" y="40"/>
                  </a:lnTo>
                  <a:lnTo>
                    <a:pt x="79" y="52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77" y="77"/>
                  </a:lnTo>
                  <a:lnTo>
                    <a:pt x="75" y="87"/>
                  </a:lnTo>
                  <a:lnTo>
                    <a:pt x="69" y="99"/>
                  </a:lnTo>
                  <a:lnTo>
                    <a:pt x="63" y="107"/>
                  </a:lnTo>
                  <a:lnTo>
                    <a:pt x="57" y="115"/>
                  </a:lnTo>
                  <a:lnTo>
                    <a:pt x="51" y="119"/>
                  </a:lnTo>
                  <a:lnTo>
                    <a:pt x="44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28" y="121"/>
                  </a:lnTo>
                  <a:lnTo>
                    <a:pt x="20" y="117"/>
                  </a:lnTo>
                  <a:lnTo>
                    <a:pt x="14" y="111"/>
                  </a:lnTo>
                  <a:lnTo>
                    <a:pt x="8" y="103"/>
                  </a:lnTo>
                  <a:lnTo>
                    <a:pt x="4" y="93"/>
                  </a:lnTo>
                  <a:lnTo>
                    <a:pt x="0" y="83"/>
                  </a:lnTo>
                  <a:lnTo>
                    <a:pt x="0" y="7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6"/>
                  </a:lnTo>
                  <a:lnTo>
                    <a:pt x="4" y="36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0" y="8"/>
                  </a:lnTo>
                  <a:lnTo>
                    <a:pt x="28" y="4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653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99" name="Freeform 37"/>
            <p:cNvSpPr>
              <a:spLocks/>
            </p:cNvSpPr>
            <p:nvPr/>
          </p:nvSpPr>
          <p:spPr bwMode="auto">
            <a:xfrm>
              <a:off x="5027613" y="1776413"/>
              <a:ext cx="46038" cy="74613"/>
            </a:xfrm>
            <a:custGeom>
              <a:avLst/>
              <a:gdLst>
                <a:gd name="T0" fmla="*/ 15 w 29"/>
                <a:gd name="T1" fmla="*/ 0 h 47"/>
                <a:gd name="T2" fmla="*/ 15 w 29"/>
                <a:gd name="T3" fmla="*/ 0 h 47"/>
                <a:gd name="T4" fmla="*/ 21 w 29"/>
                <a:gd name="T5" fmla="*/ 2 h 47"/>
                <a:gd name="T6" fmla="*/ 27 w 29"/>
                <a:gd name="T7" fmla="*/ 8 h 47"/>
                <a:gd name="T8" fmla="*/ 29 w 29"/>
                <a:gd name="T9" fmla="*/ 16 h 47"/>
                <a:gd name="T10" fmla="*/ 29 w 29"/>
                <a:gd name="T11" fmla="*/ 24 h 47"/>
                <a:gd name="T12" fmla="*/ 29 w 29"/>
                <a:gd name="T13" fmla="*/ 24 h 47"/>
                <a:gd name="T14" fmla="*/ 27 w 29"/>
                <a:gd name="T15" fmla="*/ 34 h 47"/>
                <a:gd name="T16" fmla="*/ 23 w 29"/>
                <a:gd name="T17" fmla="*/ 40 h 47"/>
                <a:gd name="T18" fmla="*/ 19 w 29"/>
                <a:gd name="T19" fmla="*/ 46 h 47"/>
                <a:gd name="T20" fmla="*/ 13 w 29"/>
                <a:gd name="T21" fmla="*/ 47 h 47"/>
                <a:gd name="T22" fmla="*/ 13 w 29"/>
                <a:gd name="T23" fmla="*/ 47 h 47"/>
                <a:gd name="T24" fmla="*/ 8 w 29"/>
                <a:gd name="T25" fmla="*/ 44 h 47"/>
                <a:gd name="T26" fmla="*/ 4 w 29"/>
                <a:gd name="T27" fmla="*/ 40 h 47"/>
                <a:gd name="T28" fmla="*/ 0 w 29"/>
                <a:gd name="T29" fmla="*/ 32 h 47"/>
                <a:gd name="T30" fmla="*/ 0 w 29"/>
                <a:gd name="T31" fmla="*/ 22 h 47"/>
                <a:gd name="T32" fmla="*/ 0 w 29"/>
                <a:gd name="T33" fmla="*/ 22 h 47"/>
                <a:gd name="T34" fmla="*/ 2 w 29"/>
                <a:gd name="T35" fmla="*/ 14 h 47"/>
                <a:gd name="T36" fmla="*/ 6 w 29"/>
                <a:gd name="T37" fmla="*/ 6 h 47"/>
                <a:gd name="T38" fmla="*/ 10 w 29"/>
                <a:gd name="T39" fmla="*/ 2 h 47"/>
                <a:gd name="T40" fmla="*/ 15 w 29"/>
                <a:gd name="T41" fmla="*/ 0 h 47"/>
                <a:gd name="T42" fmla="*/ 15 w 29"/>
                <a:gd name="T4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47">
                  <a:moveTo>
                    <a:pt x="15" y="0"/>
                  </a:moveTo>
                  <a:lnTo>
                    <a:pt x="15" y="0"/>
                  </a:lnTo>
                  <a:lnTo>
                    <a:pt x="21" y="2"/>
                  </a:lnTo>
                  <a:lnTo>
                    <a:pt x="27" y="8"/>
                  </a:lnTo>
                  <a:lnTo>
                    <a:pt x="29" y="16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7" y="34"/>
                  </a:lnTo>
                  <a:lnTo>
                    <a:pt x="23" y="40"/>
                  </a:lnTo>
                  <a:lnTo>
                    <a:pt x="19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0" name="Freeform 38"/>
            <p:cNvSpPr>
              <a:spLocks/>
            </p:cNvSpPr>
            <p:nvPr/>
          </p:nvSpPr>
          <p:spPr bwMode="auto">
            <a:xfrm>
              <a:off x="5468938" y="1695450"/>
              <a:ext cx="130175" cy="193675"/>
            </a:xfrm>
            <a:custGeom>
              <a:avLst/>
              <a:gdLst>
                <a:gd name="T0" fmla="*/ 46 w 82"/>
                <a:gd name="T1" fmla="*/ 0 h 122"/>
                <a:gd name="T2" fmla="*/ 46 w 82"/>
                <a:gd name="T3" fmla="*/ 0 h 122"/>
                <a:gd name="T4" fmla="*/ 54 w 82"/>
                <a:gd name="T5" fmla="*/ 2 h 122"/>
                <a:gd name="T6" fmla="*/ 60 w 82"/>
                <a:gd name="T7" fmla="*/ 6 h 122"/>
                <a:gd name="T8" fmla="*/ 68 w 82"/>
                <a:gd name="T9" fmla="*/ 12 h 122"/>
                <a:gd name="T10" fmla="*/ 72 w 82"/>
                <a:gd name="T11" fmla="*/ 19 h 122"/>
                <a:gd name="T12" fmla="*/ 76 w 82"/>
                <a:gd name="T13" fmla="*/ 29 h 122"/>
                <a:gd name="T14" fmla="*/ 80 w 82"/>
                <a:gd name="T15" fmla="*/ 39 h 122"/>
                <a:gd name="T16" fmla="*/ 82 w 82"/>
                <a:gd name="T17" fmla="*/ 51 h 122"/>
                <a:gd name="T18" fmla="*/ 82 w 82"/>
                <a:gd name="T19" fmla="*/ 63 h 122"/>
                <a:gd name="T20" fmla="*/ 82 w 82"/>
                <a:gd name="T21" fmla="*/ 63 h 122"/>
                <a:gd name="T22" fmla="*/ 80 w 82"/>
                <a:gd name="T23" fmla="*/ 77 h 122"/>
                <a:gd name="T24" fmla="*/ 76 w 82"/>
                <a:gd name="T25" fmla="*/ 87 h 122"/>
                <a:gd name="T26" fmla="*/ 72 w 82"/>
                <a:gd name="T27" fmla="*/ 98 h 122"/>
                <a:gd name="T28" fmla="*/ 66 w 82"/>
                <a:gd name="T29" fmla="*/ 106 h 122"/>
                <a:gd name="T30" fmla="*/ 60 w 82"/>
                <a:gd name="T31" fmla="*/ 114 h 122"/>
                <a:gd name="T32" fmla="*/ 52 w 82"/>
                <a:gd name="T33" fmla="*/ 118 h 122"/>
                <a:gd name="T34" fmla="*/ 44 w 82"/>
                <a:gd name="T35" fmla="*/ 122 h 122"/>
                <a:gd name="T36" fmla="*/ 36 w 82"/>
                <a:gd name="T37" fmla="*/ 122 h 122"/>
                <a:gd name="T38" fmla="*/ 36 w 82"/>
                <a:gd name="T39" fmla="*/ 122 h 122"/>
                <a:gd name="T40" fmla="*/ 28 w 82"/>
                <a:gd name="T41" fmla="*/ 120 h 122"/>
                <a:gd name="T42" fmla="*/ 22 w 82"/>
                <a:gd name="T43" fmla="*/ 116 h 122"/>
                <a:gd name="T44" fmla="*/ 14 w 82"/>
                <a:gd name="T45" fmla="*/ 110 h 122"/>
                <a:gd name="T46" fmla="*/ 10 w 82"/>
                <a:gd name="T47" fmla="*/ 102 h 122"/>
                <a:gd name="T48" fmla="*/ 4 w 82"/>
                <a:gd name="T49" fmla="*/ 93 h 122"/>
                <a:gd name="T50" fmla="*/ 2 w 82"/>
                <a:gd name="T51" fmla="*/ 83 h 122"/>
                <a:gd name="T52" fmla="*/ 0 w 82"/>
                <a:gd name="T53" fmla="*/ 71 h 122"/>
                <a:gd name="T54" fmla="*/ 0 w 82"/>
                <a:gd name="T55" fmla="*/ 59 h 122"/>
                <a:gd name="T56" fmla="*/ 0 w 82"/>
                <a:gd name="T57" fmla="*/ 59 h 122"/>
                <a:gd name="T58" fmla="*/ 2 w 82"/>
                <a:gd name="T59" fmla="*/ 45 h 122"/>
                <a:gd name="T60" fmla="*/ 6 w 82"/>
                <a:gd name="T61" fmla="*/ 35 h 122"/>
                <a:gd name="T62" fmla="*/ 10 w 82"/>
                <a:gd name="T63" fmla="*/ 23 h 122"/>
                <a:gd name="T64" fmla="*/ 16 w 82"/>
                <a:gd name="T65" fmla="*/ 15 h 122"/>
                <a:gd name="T66" fmla="*/ 22 w 82"/>
                <a:gd name="T67" fmla="*/ 8 h 122"/>
                <a:gd name="T68" fmla="*/ 30 w 82"/>
                <a:gd name="T69" fmla="*/ 4 h 122"/>
                <a:gd name="T70" fmla="*/ 36 w 82"/>
                <a:gd name="T71" fmla="*/ 0 h 122"/>
                <a:gd name="T72" fmla="*/ 46 w 82"/>
                <a:gd name="T73" fmla="*/ 0 h 122"/>
                <a:gd name="T74" fmla="*/ 46 w 82"/>
                <a:gd name="T7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122">
                  <a:moveTo>
                    <a:pt x="46" y="0"/>
                  </a:moveTo>
                  <a:lnTo>
                    <a:pt x="46" y="0"/>
                  </a:lnTo>
                  <a:lnTo>
                    <a:pt x="54" y="2"/>
                  </a:lnTo>
                  <a:lnTo>
                    <a:pt x="60" y="6"/>
                  </a:lnTo>
                  <a:lnTo>
                    <a:pt x="68" y="12"/>
                  </a:lnTo>
                  <a:lnTo>
                    <a:pt x="72" y="19"/>
                  </a:lnTo>
                  <a:lnTo>
                    <a:pt x="76" y="29"/>
                  </a:lnTo>
                  <a:lnTo>
                    <a:pt x="80" y="39"/>
                  </a:lnTo>
                  <a:lnTo>
                    <a:pt x="82" y="51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7"/>
                  </a:lnTo>
                  <a:lnTo>
                    <a:pt x="72" y="98"/>
                  </a:lnTo>
                  <a:lnTo>
                    <a:pt x="66" y="106"/>
                  </a:lnTo>
                  <a:lnTo>
                    <a:pt x="60" y="114"/>
                  </a:lnTo>
                  <a:lnTo>
                    <a:pt x="52" y="118"/>
                  </a:lnTo>
                  <a:lnTo>
                    <a:pt x="44" y="122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28" y="120"/>
                  </a:lnTo>
                  <a:lnTo>
                    <a:pt x="22" y="116"/>
                  </a:lnTo>
                  <a:lnTo>
                    <a:pt x="14" y="110"/>
                  </a:lnTo>
                  <a:lnTo>
                    <a:pt x="10" y="102"/>
                  </a:lnTo>
                  <a:lnTo>
                    <a:pt x="4" y="93"/>
                  </a:lnTo>
                  <a:lnTo>
                    <a:pt x="2" y="83"/>
                  </a:lnTo>
                  <a:lnTo>
                    <a:pt x="0" y="7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45"/>
                  </a:lnTo>
                  <a:lnTo>
                    <a:pt x="6" y="35"/>
                  </a:lnTo>
                  <a:lnTo>
                    <a:pt x="10" y="23"/>
                  </a:lnTo>
                  <a:lnTo>
                    <a:pt x="16" y="15"/>
                  </a:lnTo>
                  <a:lnTo>
                    <a:pt x="22" y="8"/>
                  </a:lnTo>
                  <a:lnTo>
                    <a:pt x="30" y="4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653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1" name="Freeform 39"/>
            <p:cNvSpPr>
              <a:spLocks/>
            </p:cNvSpPr>
            <p:nvPr/>
          </p:nvSpPr>
          <p:spPr bwMode="auto">
            <a:xfrm>
              <a:off x="5532438" y="1722438"/>
              <a:ext cx="47625" cy="76200"/>
            </a:xfrm>
            <a:custGeom>
              <a:avLst/>
              <a:gdLst>
                <a:gd name="T0" fmla="*/ 16 w 30"/>
                <a:gd name="T1" fmla="*/ 0 h 48"/>
                <a:gd name="T2" fmla="*/ 16 w 30"/>
                <a:gd name="T3" fmla="*/ 0 h 48"/>
                <a:gd name="T4" fmla="*/ 22 w 30"/>
                <a:gd name="T5" fmla="*/ 2 h 48"/>
                <a:gd name="T6" fmla="*/ 26 w 30"/>
                <a:gd name="T7" fmla="*/ 8 h 48"/>
                <a:gd name="T8" fmla="*/ 30 w 30"/>
                <a:gd name="T9" fmla="*/ 16 h 48"/>
                <a:gd name="T10" fmla="*/ 30 w 30"/>
                <a:gd name="T11" fmla="*/ 24 h 48"/>
                <a:gd name="T12" fmla="*/ 30 w 30"/>
                <a:gd name="T13" fmla="*/ 24 h 48"/>
                <a:gd name="T14" fmla="*/ 28 w 30"/>
                <a:gd name="T15" fmla="*/ 34 h 48"/>
                <a:gd name="T16" fmla="*/ 24 w 30"/>
                <a:gd name="T17" fmla="*/ 40 h 48"/>
                <a:gd name="T18" fmla="*/ 20 w 30"/>
                <a:gd name="T19" fmla="*/ 46 h 48"/>
                <a:gd name="T20" fmla="*/ 12 w 30"/>
                <a:gd name="T21" fmla="*/ 48 h 48"/>
                <a:gd name="T22" fmla="*/ 12 w 30"/>
                <a:gd name="T23" fmla="*/ 48 h 48"/>
                <a:gd name="T24" fmla="*/ 8 w 30"/>
                <a:gd name="T25" fmla="*/ 44 h 48"/>
                <a:gd name="T26" fmla="*/ 2 w 30"/>
                <a:gd name="T27" fmla="*/ 40 h 48"/>
                <a:gd name="T28" fmla="*/ 0 w 30"/>
                <a:gd name="T29" fmla="*/ 32 h 48"/>
                <a:gd name="T30" fmla="*/ 0 w 30"/>
                <a:gd name="T31" fmla="*/ 22 h 48"/>
                <a:gd name="T32" fmla="*/ 0 w 30"/>
                <a:gd name="T33" fmla="*/ 22 h 48"/>
                <a:gd name="T34" fmla="*/ 2 w 30"/>
                <a:gd name="T35" fmla="*/ 14 h 48"/>
                <a:gd name="T36" fmla="*/ 4 w 30"/>
                <a:gd name="T37" fmla="*/ 6 h 48"/>
                <a:gd name="T38" fmla="*/ 10 w 30"/>
                <a:gd name="T39" fmla="*/ 2 h 48"/>
                <a:gd name="T40" fmla="*/ 16 w 30"/>
                <a:gd name="T41" fmla="*/ 0 h 48"/>
                <a:gd name="T42" fmla="*/ 16 w 30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48">
                  <a:moveTo>
                    <a:pt x="16" y="0"/>
                  </a:moveTo>
                  <a:lnTo>
                    <a:pt x="16" y="0"/>
                  </a:lnTo>
                  <a:lnTo>
                    <a:pt x="22" y="2"/>
                  </a:lnTo>
                  <a:lnTo>
                    <a:pt x="26" y="8"/>
                  </a:lnTo>
                  <a:lnTo>
                    <a:pt x="30" y="1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8" y="34"/>
                  </a:lnTo>
                  <a:lnTo>
                    <a:pt x="24" y="40"/>
                  </a:lnTo>
                  <a:lnTo>
                    <a:pt x="20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2" name="Freeform 40"/>
            <p:cNvSpPr>
              <a:spLocks/>
            </p:cNvSpPr>
            <p:nvPr/>
          </p:nvSpPr>
          <p:spPr bwMode="auto">
            <a:xfrm>
              <a:off x="5310188" y="2152650"/>
              <a:ext cx="260350" cy="101600"/>
            </a:xfrm>
            <a:custGeom>
              <a:avLst/>
              <a:gdLst>
                <a:gd name="T0" fmla="*/ 152 w 164"/>
                <a:gd name="T1" fmla="*/ 40 h 64"/>
                <a:gd name="T2" fmla="*/ 152 w 164"/>
                <a:gd name="T3" fmla="*/ 40 h 64"/>
                <a:gd name="T4" fmla="*/ 136 w 164"/>
                <a:gd name="T5" fmla="*/ 46 h 64"/>
                <a:gd name="T6" fmla="*/ 112 w 164"/>
                <a:gd name="T7" fmla="*/ 52 h 64"/>
                <a:gd name="T8" fmla="*/ 85 w 164"/>
                <a:gd name="T9" fmla="*/ 58 h 64"/>
                <a:gd name="T10" fmla="*/ 57 w 164"/>
                <a:gd name="T11" fmla="*/ 62 h 64"/>
                <a:gd name="T12" fmla="*/ 31 w 164"/>
                <a:gd name="T13" fmla="*/ 64 h 64"/>
                <a:gd name="T14" fmla="*/ 11 w 164"/>
                <a:gd name="T15" fmla="*/ 64 h 64"/>
                <a:gd name="T16" fmla="*/ 6 w 164"/>
                <a:gd name="T17" fmla="*/ 64 h 64"/>
                <a:gd name="T18" fmla="*/ 2 w 164"/>
                <a:gd name="T19" fmla="*/ 62 h 64"/>
                <a:gd name="T20" fmla="*/ 0 w 164"/>
                <a:gd name="T21" fmla="*/ 60 h 64"/>
                <a:gd name="T22" fmla="*/ 4 w 164"/>
                <a:gd name="T23" fmla="*/ 58 h 64"/>
                <a:gd name="T24" fmla="*/ 4 w 164"/>
                <a:gd name="T25" fmla="*/ 58 h 64"/>
                <a:gd name="T26" fmla="*/ 39 w 164"/>
                <a:gd name="T27" fmla="*/ 36 h 64"/>
                <a:gd name="T28" fmla="*/ 77 w 164"/>
                <a:gd name="T29" fmla="*/ 16 h 64"/>
                <a:gd name="T30" fmla="*/ 95 w 164"/>
                <a:gd name="T31" fmla="*/ 8 h 64"/>
                <a:gd name="T32" fmla="*/ 112 w 164"/>
                <a:gd name="T33" fmla="*/ 4 h 64"/>
                <a:gd name="T34" fmla="*/ 128 w 164"/>
                <a:gd name="T35" fmla="*/ 0 h 64"/>
                <a:gd name="T36" fmla="*/ 142 w 164"/>
                <a:gd name="T37" fmla="*/ 0 h 64"/>
                <a:gd name="T38" fmla="*/ 142 w 164"/>
                <a:gd name="T39" fmla="*/ 0 h 64"/>
                <a:gd name="T40" fmla="*/ 152 w 164"/>
                <a:gd name="T41" fmla="*/ 4 h 64"/>
                <a:gd name="T42" fmla="*/ 158 w 164"/>
                <a:gd name="T43" fmla="*/ 8 h 64"/>
                <a:gd name="T44" fmla="*/ 162 w 164"/>
                <a:gd name="T45" fmla="*/ 12 h 64"/>
                <a:gd name="T46" fmla="*/ 164 w 164"/>
                <a:gd name="T47" fmla="*/ 18 h 64"/>
                <a:gd name="T48" fmla="*/ 162 w 164"/>
                <a:gd name="T49" fmla="*/ 24 h 64"/>
                <a:gd name="T50" fmla="*/ 160 w 164"/>
                <a:gd name="T51" fmla="*/ 30 h 64"/>
                <a:gd name="T52" fmla="*/ 156 w 164"/>
                <a:gd name="T53" fmla="*/ 34 h 64"/>
                <a:gd name="T54" fmla="*/ 152 w 164"/>
                <a:gd name="T55" fmla="*/ 40 h 64"/>
                <a:gd name="T56" fmla="*/ 152 w 164"/>
                <a:gd name="T57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64">
                  <a:moveTo>
                    <a:pt x="152" y="40"/>
                  </a:moveTo>
                  <a:lnTo>
                    <a:pt x="152" y="40"/>
                  </a:lnTo>
                  <a:lnTo>
                    <a:pt x="136" y="46"/>
                  </a:lnTo>
                  <a:lnTo>
                    <a:pt x="112" y="52"/>
                  </a:lnTo>
                  <a:lnTo>
                    <a:pt x="85" y="58"/>
                  </a:lnTo>
                  <a:lnTo>
                    <a:pt x="57" y="62"/>
                  </a:lnTo>
                  <a:lnTo>
                    <a:pt x="31" y="64"/>
                  </a:lnTo>
                  <a:lnTo>
                    <a:pt x="11" y="64"/>
                  </a:lnTo>
                  <a:lnTo>
                    <a:pt x="6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39" y="36"/>
                  </a:lnTo>
                  <a:lnTo>
                    <a:pt x="77" y="16"/>
                  </a:lnTo>
                  <a:lnTo>
                    <a:pt x="95" y="8"/>
                  </a:lnTo>
                  <a:lnTo>
                    <a:pt x="112" y="4"/>
                  </a:lnTo>
                  <a:lnTo>
                    <a:pt x="128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2" y="4"/>
                  </a:lnTo>
                  <a:lnTo>
                    <a:pt x="158" y="8"/>
                  </a:lnTo>
                  <a:lnTo>
                    <a:pt x="162" y="12"/>
                  </a:lnTo>
                  <a:lnTo>
                    <a:pt x="164" y="18"/>
                  </a:lnTo>
                  <a:lnTo>
                    <a:pt x="162" y="24"/>
                  </a:lnTo>
                  <a:lnTo>
                    <a:pt x="160" y="30"/>
                  </a:lnTo>
                  <a:lnTo>
                    <a:pt x="156" y="34"/>
                  </a:lnTo>
                  <a:lnTo>
                    <a:pt x="152" y="40"/>
                  </a:lnTo>
                  <a:lnTo>
                    <a:pt x="152" y="40"/>
                  </a:lnTo>
                  <a:close/>
                </a:path>
              </a:pathLst>
            </a:custGeom>
            <a:solidFill>
              <a:srgbClr val="E8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3" name="Freeform 41"/>
            <p:cNvSpPr>
              <a:spLocks/>
            </p:cNvSpPr>
            <p:nvPr/>
          </p:nvSpPr>
          <p:spPr bwMode="auto">
            <a:xfrm>
              <a:off x="5384801" y="2403475"/>
              <a:ext cx="112713" cy="144463"/>
            </a:xfrm>
            <a:custGeom>
              <a:avLst/>
              <a:gdLst>
                <a:gd name="T0" fmla="*/ 57 w 71"/>
                <a:gd name="T1" fmla="*/ 2 h 91"/>
                <a:gd name="T2" fmla="*/ 57 w 71"/>
                <a:gd name="T3" fmla="*/ 2 h 91"/>
                <a:gd name="T4" fmla="*/ 63 w 71"/>
                <a:gd name="T5" fmla="*/ 4 h 91"/>
                <a:gd name="T6" fmla="*/ 67 w 71"/>
                <a:gd name="T7" fmla="*/ 8 h 91"/>
                <a:gd name="T8" fmla="*/ 69 w 71"/>
                <a:gd name="T9" fmla="*/ 14 h 91"/>
                <a:gd name="T10" fmla="*/ 71 w 71"/>
                <a:gd name="T11" fmla="*/ 20 h 91"/>
                <a:gd name="T12" fmla="*/ 71 w 71"/>
                <a:gd name="T13" fmla="*/ 28 h 91"/>
                <a:gd name="T14" fmla="*/ 71 w 71"/>
                <a:gd name="T15" fmla="*/ 38 h 91"/>
                <a:gd name="T16" fmla="*/ 67 w 71"/>
                <a:gd name="T17" fmla="*/ 46 h 91"/>
                <a:gd name="T18" fmla="*/ 63 w 71"/>
                <a:gd name="T19" fmla="*/ 56 h 91"/>
                <a:gd name="T20" fmla="*/ 63 w 71"/>
                <a:gd name="T21" fmla="*/ 56 h 91"/>
                <a:gd name="T22" fmla="*/ 59 w 71"/>
                <a:gd name="T23" fmla="*/ 64 h 91"/>
                <a:gd name="T24" fmla="*/ 53 w 71"/>
                <a:gd name="T25" fmla="*/ 72 h 91"/>
                <a:gd name="T26" fmla="*/ 48 w 71"/>
                <a:gd name="T27" fmla="*/ 80 h 91"/>
                <a:gd name="T28" fmla="*/ 42 w 71"/>
                <a:gd name="T29" fmla="*/ 84 h 91"/>
                <a:gd name="T30" fmla="*/ 34 w 71"/>
                <a:gd name="T31" fmla="*/ 89 h 91"/>
                <a:gd name="T32" fmla="*/ 28 w 71"/>
                <a:gd name="T33" fmla="*/ 91 h 91"/>
                <a:gd name="T34" fmla="*/ 20 w 71"/>
                <a:gd name="T35" fmla="*/ 91 h 91"/>
                <a:gd name="T36" fmla="*/ 14 w 71"/>
                <a:gd name="T37" fmla="*/ 91 h 91"/>
                <a:gd name="T38" fmla="*/ 14 w 71"/>
                <a:gd name="T39" fmla="*/ 91 h 91"/>
                <a:gd name="T40" fmla="*/ 8 w 71"/>
                <a:gd name="T41" fmla="*/ 87 h 91"/>
                <a:gd name="T42" fmla="*/ 4 w 71"/>
                <a:gd name="T43" fmla="*/ 84 h 91"/>
                <a:gd name="T44" fmla="*/ 2 w 71"/>
                <a:gd name="T45" fmla="*/ 78 h 91"/>
                <a:gd name="T46" fmla="*/ 0 w 71"/>
                <a:gd name="T47" fmla="*/ 72 h 91"/>
                <a:gd name="T48" fmla="*/ 0 w 71"/>
                <a:gd name="T49" fmla="*/ 64 h 91"/>
                <a:gd name="T50" fmla="*/ 0 w 71"/>
                <a:gd name="T51" fmla="*/ 56 h 91"/>
                <a:gd name="T52" fmla="*/ 4 w 71"/>
                <a:gd name="T53" fmla="*/ 46 h 91"/>
                <a:gd name="T54" fmla="*/ 8 w 71"/>
                <a:gd name="T55" fmla="*/ 36 h 91"/>
                <a:gd name="T56" fmla="*/ 8 w 71"/>
                <a:gd name="T57" fmla="*/ 36 h 91"/>
                <a:gd name="T58" fmla="*/ 12 w 71"/>
                <a:gd name="T59" fmla="*/ 28 h 91"/>
                <a:gd name="T60" fmla="*/ 18 w 71"/>
                <a:gd name="T61" fmla="*/ 20 h 91"/>
                <a:gd name="T62" fmla="*/ 24 w 71"/>
                <a:gd name="T63" fmla="*/ 14 h 91"/>
                <a:gd name="T64" fmla="*/ 30 w 71"/>
                <a:gd name="T65" fmla="*/ 8 h 91"/>
                <a:gd name="T66" fmla="*/ 38 w 71"/>
                <a:gd name="T67" fmla="*/ 4 h 91"/>
                <a:gd name="T68" fmla="*/ 44 w 71"/>
                <a:gd name="T69" fmla="*/ 0 h 91"/>
                <a:gd name="T70" fmla="*/ 51 w 71"/>
                <a:gd name="T71" fmla="*/ 0 h 91"/>
                <a:gd name="T72" fmla="*/ 57 w 71"/>
                <a:gd name="T73" fmla="*/ 2 h 91"/>
                <a:gd name="T74" fmla="*/ 57 w 71"/>
                <a:gd name="T75" fmla="*/ 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91">
                  <a:moveTo>
                    <a:pt x="57" y="2"/>
                  </a:moveTo>
                  <a:lnTo>
                    <a:pt x="57" y="2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69" y="14"/>
                  </a:lnTo>
                  <a:lnTo>
                    <a:pt x="71" y="20"/>
                  </a:lnTo>
                  <a:lnTo>
                    <a:pt x="71" y="28"/>
                  </a:lnTo>
                  <a:lnTo>
                    <a:pt x="71" y="38"/>
                  </a:lnTo>
                  <a:lnTo>
                    <a:pt x="67" y="4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9" y="64"/>
                  </a:lnTo>
                  <a:lnTo>
                    <a:pt x="53" y="72"/>
                  </a:lnTo>
                  <a:lnTo>
                    <a:pt x="48" y="80"/>
                  </a:lnTo>
                  <a:lnTo>
                    <a:pt x="42" y="84"/>
                  </a:lnTo>
                  <a:lnTo>
                    <a:pt x="34" y="89"/>
                  </a:lnTo>
                  <a:lnTo>
                    <a:pt x="28" y="91"/>
                  </a:lnTo>
                  <a:lnTo>
                    <a:pt x="20" y="91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8" y="87"/>
                  </a:lnTo>
                  <a:lnTo>
                    <a:pt x="4" y="84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4" y="4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28"/>
                  </a:lnTo>
                  <a:lnTo>
                    <a:pt x="18" y="20"/>
                  </a:lnTo>
                  <a:lnTo>
                    <a:pt x="24" y="14"/>
                  </a:lnTo>
                  <a:lnTo>
                    <a:pt x="30" y="8"/>
                  </a:lnTo>
                  <a:lnTo>
                    <a:pt x="38" y="4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rgbClr val="916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4" name="Freeform 42"/>
            <p:cNvSpPr>
              <a:spLocks/>
            </p:cNvSpPr>
            <p:nvPr/>
          </p:nvSpPr>
          <p:spPr bwMode="auto">
            <a:xfrm>
              <a:off x="3614738" y="3028950"/>
              <a:ext cx="652463" cy="1660525"/>
            </a:xfrm>
            <a:custGeom>
              <a:avLst/>
              <a:gdLst>
                <a:gd name="T0" fmla="*/ 73 w 411"/>
                <a:gd name="T1" fmla="*/ 85 h 1046"/>
                <a:gd name="T2" fmla="*/ 49 w 411"/>
                <a:gd name="T3" fmla="*/ 119 h 1046"/>
                <a:gd name="T4" fmla="*/ 31 w 411"/>
                <a:gd name="T5" fmla="*/ 166 h 1046"/>
                <a:gd name="T6" fmla="*/ 17 w 411"/>
                <a:gd name="T7" fmla="*/ 225 h 1046"/>
                <a:gd name="T8" fmla="*/ 8 w 411"/>
                <a:gd name="T9" fmla="*/ 295 h 1046"/>
                <a:gd name="T10" fmla="*/ 0 w 411"/>
                <a:gd name="T11" fmla="*/ 449 h 1046"/>
                <a:gd name="T12" fmla="*/ 4 w 411"/>
                <a:gd name="T13" fmla="*/ 617 h 1046"/>
                <a:gd name="T14" fmla="*/ 14 w 411"/>
                <a:gd name="T15" fmla="*/ 777 h 1046"/>
                <a:gd name="T16" fmla="*/ 35 w 411"/>
                <a:gd name="T17" fmla="*/ 1010 h 1046"/>
                <a:gd name="T18" fmla="*/ 39 w 411"/>
                <a:gd name="T19" fmla="*/ 1046 h 1046"/>
                <a:gd name="T20" fmla="*/ 79 w 411"/>
                <a:gd name="T21" fmla="*/ 1036 h 1046"/>
                <a:gd name="T22" fmla="*/ 124 w 411"/>
                <a:gd name="T23" fmla="*/ 1014 h 1046"/>
                <a:gd name="T24" fmla="*/ 174 w 411"/>
                <a:gd name="T25" fmla="*/ 983 h 1046"/>
                <a:gd name="T26" fmla="*/ 273 w 411"/>
                <a:gd name="T27" fmla="*/ 907 h 1046"/>
                <a:gd name="T28" fmla="*/ 336 w 411"/>
                <a:gd name="T29" fmla="*/ 862 h 1046"/>
                <a:gd name="T30" fmla="*/ 370 w 411"/>
                <a:gd name="T31" fmla="*/ 846 h 1046"/>
                <a:gd name="T32" fmla="*/ 381 w 411"/>
                <a:gd name="T33" fmla="*/ 844 h 1046"/>
                <a:gd name="T34" fmla="*/ 399 w 411"/>
                <a:gd name="T35" fmla="*/ 840 h 1046"/>
                <a:gd name="T36" fmla="*/ 409 w 411"/>
                <a:gd name="T37" fmla="*/ 834 h 1046"/>
                <a:gd name="T38" fmla="*/ 411 w 411"/>
                <a:gd name="T39" fmla="*/ 826 h 1046"/>
                <a:gd name="T40" fmla="*/ 407 w 411"/>
                <a:gd name="T41" fmla="*/ 803 h 1046"/>
                <a:gd name="T42" fmla="*/ 395 w 411"/>
                <a:gd name="T43" fmla="*/ 777 h 1046"/>
                <a:gd name="T44" fmla="*/ 391 w 411"/>
                <a:gd name="T45" fmla="*/ 763 h 1046"/>
                <a:gd name="T46" fmla="*/ 399 w 411"/>
                <a:gd name="T47" fmla="*/ 662 h 1046"/>
                <a:gd name="T48" fmla="*/ 409 w 411"/>
                <a:gd name="T49" fmla="*/ 508 h 1046"/>
                <a:gd name="T50" fmla="*/ 411 w 411"/>
                <a:gd name="T51" fmla="*/ 389 h 1046"/>
                <a:gd name="T52" fmla="*/ 405 w 411"/>
                <a:gd name="T53" fmla="*/ 269 h 1046"/>
                <a:gd name="T54" fmla="*/ 387 w 411"/>
                <a:gd name="T55" fmla="*/ 160 h 1046"/>
                <a:gd name="T56" fmla="*/ 373 w 411"/>
                <a:gd name="T57" fmla="*/ 115 h 1046"/>
                <a:gd name="T58" fmla="*/ 354 w 411"/>
                <a:gd name="T59" fmla="*/ 75 h 1046"/>
                <a:gd name="T60" fmla="*/ 330 w 411"/>
                <a:gd name="T61" fmla="*/ 43 h 1046"/>
                <a:gd name="T62" fmla="*/ 310 w 411"/>
                <a:gd name="T63" fmla="*/ 26 h 1046"/>
                <a:gd name="T64" fmla="*/ 286 w 411"/>
                <a:gd name="T65" fmla="*/ 12 h 1046"/>
                <a:gd name="T66" fmla="*/ 261 w 411"/>
                <a:gd name="T67" fmla="*/ 2 h 1046"/>
                <a:gd name="T68" fmla="*/ 229 w 411"/>
                <a:gd name="T69" fmla="*/ 0 h 1046"/>
                <a:gd name="T70" fmla="*/ 197 w 411"/>
                <a:gd name="T71" fmla="*/ 6 h 1046"/>
                <a:gd name="T72" fmla="*/ 160 w 411"/>
                <a:gd name="T73" fmla="*/ 20 h 1046"/>
                <a:gd name="T74" fmla="*/ 118 w 411"/>
                <a:gd name="T75" fmla="*/ 47 h 1046"/>
                <a:gd name="T76" fmla="*/ 73 w 411"/>
                <a:gd name="T77" fmla="*/ 85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1" h="1046">
                  <a:moveTo>
                    <a:pt x="73" y="85"/>
                  </a:moveTo>
                  <a:lnTo>
                    <a:pt x="73" y="85"/>
                  </a:lnTo>
                  <a:lnTo>
                    <a:pt x="61" y="101"/>
                  </a:lnTo>
                  <a:lnTo>
                    <a:pt x="49" y="119"/>
                  </a:lnTo>
                  <a:lnTo>
                    <a:pt x="39" y="140"/>
                  </a:lnTo>
                  <a:lnTo>
                    <a:pt x="31" y="166"/>
                  </a:lnTo>
                  <a:lnTo>
                    <a:pt x="23" y="194"/>
                  </a:lnTo>
                  <a:lnTo>
                    <a:pt x="17" y="225"/>
                  </a:lnTo>
                  <a:lnTo>
                    <a:pt x="12" y="259"/>
                  </a:lnTo>
                  <a:lnTo>
                    <a:pt x="8" y="295"/>
                  </a:lnTo>
                  <a:lnTo>
                    <a:pt x="2" y="370"/>
                  </a:lnTo>
                  <a:lnTo>
                    <a:pt x="0" y="449"/>
                  </a:lnTo>
                  <a:lnTo>
                    <a:pt x="2" y="534"/>
                  </a:lnTo>
                  <a:lnTo>
                    <a:pt x="4" y="617"/>
                  </a:lnTo>
                  <a:lnTo>
                    <a:pt x="8" y="700"/>
                  </a:lnTo>
                  <a:lnTo>
                    <a:pt x="14" y="777"/>
                  </a:lnTo>
                  <a:lnTo>
                    <a:pt x="25" y="915"/>
                  </a:lnTo>
                  <a:lnTo>
                    <a:pt x="35" y="1010"/>
                  </a:lnTo>
                  <a:lnTo>
                    <a:pt x="39" y="1046"/>
                  </a:lnTo>
                  <a:lnTo>
                    <a:pt x="39" y="1046"/>
                  </a:lnTo>
                  <a:lnTo>
                    <a:pt x="59" y="1042"/>
                  </a:lnTo>
                  <a:lnTo>
                    <a:pt x="79" y="1036"/>
                  </a:lnTo>
                  <a:lnTo>
                    <a:pt x="101" y="1026"/>
                  </a:lnTo>
                  <a:lnTo>
                    <a:pt x="124" y="1014"/>
                  </a:lnTo>
                  <a:lnTo>
                    <a:pt x="148" y="998"/>
                  </a:lnTo>
                  <a:lnTo>
                    <a:pt x="174" y="983"/>
                  </a:lnTo>
                  <a:lnTo>
                    <a:pt x="223" y="945"/>
                  </a:lnTo>
                  <a:lnTo>
                    <a:pt x="273" y="907"/>
                  </a:lnTo>
                  <a:lnTo>
                    <a:pt x="316" y="876"/>
                  </a:lnTo>
                  <a:lnTo>
                    <a:pt x="336" y="862"/>
                  </a:lnTo>
                  <a:lnTo>
                    <a:pt x="354" y="852"/>
                  </a:lnTo>
                  <a:lnTo>
                    <a:pt x="370" y="846"/>
                  </a:lnTo>
                  <a:lnTo>
                    <a:pt x="381" y="844"/>
                  </a:lnTo>
                  <a:lnTo>
                    <a:pt x="381" y="844"/>
                  </a:lnTo>
                  <a:lnTo>
                    <a:pt x="391" y="842"/>
                  </a:lnTo>
                  <a:lnTo>
                    <a:pt x="399" y="840"/>
                  </a:lnTo>
                  <a:lnTo>
                    <a:pt x="403" y="838"/>
                  </a:lnTo>
                  <a:lnTo>
                    <a:pt x="409" y="834"/>
                  </a:lnTo>
                  <a:lnTo>
                    <a:pt x="411" y="830"/>
                  </a:lnTo>
                  <a:lnTo>
                    <a:pt x="411" y="826"/>
                  </a:lnTo>
                  <a:lnTo>
                    <a:pt x="411" y="816"/>
                  </a:lnTo>
                  <a:lnTo>
                    <a:pt x="407" y="803"/>
                  </a:lnTo>
                  <a:lnTo>
                    <a:pt x="401" y="791"/>
                  </a:lnTo>
                  <a:lnTo>
                    <a:pt x="395" y="777"/>
                  </a:lnTo>
                  <a:lnTo>
                    <a:pt x="391" y="763"/>
                  </a:lnTo>
                  <a:lnTo>
                    <a:pt x="391" y="763"/>
                  </a:lnTo>
                  <a:lnTo>
                    <a:pt x="393" y="733"/>
                  </a:lnTo>
                  <a:lnTo>
                    <a:pt x="399" y="662"/>
                  </a:lnTo>
                  <a:lnTo>
                    <a:pt x="407" y="565"/>
                  </a:lnTo>
                  <a:lnTo>
                    <a:pt x="409" y="508"/>
                  </a:lnTo>
                  <a:lnTo>
                    <a:pt x="411" y="449"/>
                  </a:lnTo>
                  <a:lnTo>
                    <a:pt x="411" y="389"/>
                  </a:lnTo>
                  <a:lnTo>
                    <a:pt x="409" y="328"/>
                  </a:lnTo>
                  <a:lnTo>
                    <a:pt x="405" y="269"/>
                  </a:lnTo>
                  <a:lnTo>
                    <a:pt x="397" y="213"/>
                  </a:lnTo>
                  <a:lnTo>
                    <a:pt x="387" y="160"/>
                  </a:lnTo>
                  <a:lnTo>
                    <a:pt x="381" y="136"/>
                  </a:lnTo>
                  <a:lnTo>
                    <a:pt x="373" y="115"/>
                  </a:lnTo>
                  <a:lnTo>
                    <a:pt x="364" y="93"/>
                  </a:lnTo>
                  <a:lnTo>
                    <a:pt x="354" y="75"/>
                  </a:lnTo>
                  <a:lnTo>
                    <a:pt x="342" y="59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10" y="26"/>
                  </a:lnTo>
                  <a:lnTo>
                    <a:pt x="298" y="18"/>
                  </a:lnTo>
                  <a:lnTo>
                    <a:pt x="286" y="12"/>
                  </a:lnTo>
                  <a:lnTo>
                    <a:pt x="273" y="6"/>
                  </a:lnTo>
                  <a:lnTo>
                    <a:pt x="261" y="2"/>
                  </a:lnTo>
                  <a:lnTo>
                    <a:pt x="245" y="0"/>
                  </a:lnTo>
                  <a:lnTo>
                    <a:pt x="229" y="0"/>
                  </a:lnTo>
                  <a:lnTo>
                    <a:pt x="213" y="2"/>
                  </a:lnTo>
                  <a:lnTo>
                    <a:pt x="197" y="6"/>
                  </a:lnTo>
                  <a:lnTo>
                    <a:pt x="178" y="12"/>
                  </a:lnTo>
                  <a:lnTo>
                    <a:pt x="160" y="20"/>
                  </a:lnTo>
                  <a:lnTo>
                    <a:pt x="140" y="32"/>
                  </a:lnTo>
                  <a:lnTo>
                    <a:pt x="118" y="47"/>
                  </a:lnTo>
                  <a:lnTo>
                    <a:pt x="97" y="65"/>
                  </a:lnTo>
                  <a:lnTo>
                    <a:pt x="73" y="85"/>
                  </a:lnTo>
                  <a:lnTo>
                    <a:pt x="73" y="85"/>
                  </a:lnTo>
                  <a:close/>
                </a:path>
              </a:pathLst>
            </a:custGeom>
            <a:solidFill>
              <a:srgbClr val="FC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5" name="Freeform 43"/>
            <p:cNvSpPr>
              <a:spLocks/>
            </p:cNvSpPr>
            <p:nvPr/>
          </p:nvSpPr>
          <p:spPr bwMode="auto">
            <a:xfrm>
              <a:off x="3614738" y="3103563"/>
              <a:ext cx="652463" cy="1585913"/>
            </a:xfrm>
            <a:custGeom>
              <a:avLst/>
              <a:gdLst>
                <a:gd name="T0" fmla="*/ 73 w 411"/>
                <a:gd name="T1" fmla="*/ 38 h 999"/>
                <a:gd name="T2" fmla="*/ 49 w 411"/>
                <a:gd name="T3" fmla="*/ 72 h 999"/>
                <a:gd name="T4" fmla="*/ 31 w 411"/>
                <a:gd name="T5" fmla="*/ 119 h 999"/>
                <a:gd name="T6" fmla="*/ 17 w 411"/>
                <a:gd name="T7" fmla="*/ 178 h 999"/>
                <a:gd name="T8" fmla="*/ 8 w 411"/>
                <a:gd name="T9" fmla="*/ 248 h 999"/>
                <a:gd name="T10" fmla="*/ 0 w 411"/>
                <a:gd name="T11" fmla="*/ 402 h 999"/>
                <a:gd name="T12" fmla="*/ 4 w 411"/>
                <a:gd name="T13" fmla="*/ 570 h 999"/>
                <a:gd name="T14" fmla="*/ 14 w 411"/>
                <a:gd name="T15" fmla="*/ 730 h 999"/>
                <a:gd name="T16" fmla="*/ 35 w 411"/>
                <a:gd name="T17" fmla="*/ 963 h 999"/>
                <a:gd name="T18" fmla="*/ 39 w 411"/>
                <a:gd name="T19" fmla="*/ 999 h 999"/>
                <a:gd name="T20" fmla="*/ 79 w 411"/>
                <a:gd name="T21" fmla="*/ 989 h 999"/>
                <a:gd name="T22" fmla="*/ 124 w 411"/>
                <a:gd name="T23" fmla="*/ 967 h 999"/>
                <a:gd name="T24" fmla="*/ 174 w 411"/>
                <a:gd name="T25" fmla="*/ 936 h 999"/>
                <a:gd name="T26" fmla="*/ 273 w 411"/>
                <a:gd name="T27" fmla="*/ 860 h 999"/>
                <a:gd name="T28" fmla="*/ 336 w 411"/>
                <a:gd name="T29" fmla="*/ 815 h 999"/>
                <a:gd name="T30" fmla="*/ 370 w 411"/>
                <a:gd name="T31" fmla="*/ 799 h 999"/>
                <a:gd name="T32" fmla="*/ 381 w 411"/>
                <a:gd name="T33" fmla="*/ 797 h 999"/>
                <a:gd name="T34" fmla="*/ 401 w 411"/>
                <a:gd name="T35" fmla="*/ 793 h 999"/>
                <a:gd name="T36" fmla="*/ 411 w 411"/>
                <a:gd name="T37" fmla="*/ 783 h 999"/>
                <a:gd name="T38" fmla="*/ 411 w 411"/>
                <a:gd name="T39" fmla="*/ 779 h 999"/>
                <a:gd name="T40" fmla="*/ 403 w 411"/>
                <a:gd name="T41" fmla="*/ 766 h 999"/>
                <a:gd name="T42" fmla="*/ 373 w 411"/>
                <a:gd name="T43" fmla="*/ 746 h 999"/>
                <a:gd name="T44" fmla="*/ 332 w 411"/>
                <a:gd name="T45" fmla="*/ 732 h 999"/>
                <a:gd name="T46" fmla="*/ 288 w 411"/>
                <a:gd name="T47" fmla="*/ 732 h 999"/>
                <a:gd name="T48" fmla="*/ 279 w 411"/>
                <a:gd name="T49" fmla="*/ 736 h 999"/>
                <a:gd name="T50" fmla="*/ 257 w 411"/>
                <a:gd name="T51" fmla="*/ 750 h 999"/>
                <a:gd name="T52" fmla="*/ 225 w 411"/>
                <a:gd name="T53" fmla="*/ 781 h 999"/>
                <a:gd name="T54" fmla="*/ 178 w 411"/>
                <a:gd name="T55" fmla="*/ 829 h 999"/>
                <a:gd name="T56" fmla="*/ 152 w 411"/>
                <a:gd name="T57" fmla="*/ 851 h 999"/>
                <a:gd name="T58" fmla="*/ 124 w 411"/>
                <a:gd name="T59" fmla="*/ 864 h 999"/>
                <a:gd name="T60" fmla="*/ 93 w 411"/>
                <a:gd name="T61" fmla="*/ 868 h 999"/>
                <a:gd name="T62" fmla="*/ 77 w 411"/>
                <a:gd name="T63" fmla="*/ 866 h 999"/>
                <a:gd name="T64" fmla="*/ 57 w 411"/>
                <a:gd name="T65" fmla="*/ 856 h 999"/>
                <a:gd name="T66" fmla="*/ 45 w 411"/>
                <a:gd name="T67" fmla="*/ 839 h 999"/>
                <a:gd name="T68" fmla="*/ 43 w 411"/>
                <a:gd name="T69" fmla="*/ 815 h 999"/>
                <a:gd name="T70" fmla="*/ 47 w 411"/>
                <a:gd name="T71" fmla="*/ 767 h 999"/>
                <a:gd name="T72" fmla="*/ 57 w 411"/>
                <a:gd name="T73" fmla="*/ 688 h 999"/>
                <a:gd name="T74" fmla="*/ 57 w 411"/>
                <a:gd name="T75" fmla="*/ 643 h 999"/>
                <a:gd name="T76" fmla="*/ 51 w 411"/>
                <a:gd name="T77" fmla="*/ 445 h 999"/>
                <a:gd name="T78" fmla="*/ 47 w 411"/>
                <a:gd name="T79" fmla="*/ 257 h 999"/>
                <a:gd name="T80" fmla="*/ 53 w 411"/>
                <a:gd name="T81" fmla="*/ 180 h 999"/>
                <a:gd name="T82" fmla="*/ 73 w 411"/>
                <a:gd name="T83" fmla="*/ 103 h 999"/>
                <a:gd name="T84" fmla="*/ 97 w 411"/>
                <a:gd name="T85" fmla="*/ 40 h 999"/>
                <a:gd name="T86" fmla="*/ 116 w 411"/>
                <a:gd name="T87" fmla="*/ 0 h 999"/>
                <a:gd name="T88" fmla="*/ 95 w 411"/>
                <a:gd name="T89" fmla="*/ 18 h 999"/>
                <a:gd name="T90" fmla="*/ 73 w 411"/>
                <a:gd name="T91" fmla="*/ 38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1" h="999">
                  <a:moveTo>
                    <a:pt x="73" y="38"/>
                  </a:moveTo>
                  <a:lnTo>
                    <a:pt x="73" y="38"/>
                  </a:lnTo>
                  <a:lnTo>
                    <a:pt x="61" y="54"/>
                  </a:lnTo>
                  <a:lnTo>
                    <a:pt x="49" y="72"/>
                  </a:lnTo>
                  <a:lnTo>
                    <a:pt x="39" y="93"/>
                  </a:lnTo>
                  <a:lnTo>
                    <a:pt x="31" y="119"/>
                  </a:lnTo>
                  <a:lnTo>
                    <a:pt x="23" y="147"/>
                  </a:lnTo>
                  <a:lnTo>
                    <a:pt x="17" y="178"/>
                  </a:lnTo>
                  <a:lnTo>
                    <a:pt x="12" y="212"/>
                  </a:lnTo>
                  <a:lnTo>
                    <a:pt x="8" y="248"/>
                  </a:lnTo>
                  <a:lnTo>
                    <a:pt x="2" y="323"/>
                  </a:lnTo>
                  <a:lnTo>
                    <a:pt x="0" y="402"/>
                  </a:lnTo>
                  <a:lnTo>
                    <a:pt x="2" y="487"/>
                  </a:lnTo>
                  <a:lnTo>
                    <a:pt x="4" y="570"/>
                  </a:lnTo>
                  <a:lnTo>
                    <a:pt x="8" y="653"/>
                  </a:lnTo>
                  <a:lnTo>
                    <a:pt x="14" y="730"/>
                  </a:lnTo>
                  <a:lnTo>
                    <a:pt x="25" y="868"/>
                  </a:lnTo>
                  <a:lnTo>
                    <a:pt x="35" y="963"/>
                  </a:lnTo>
                  <a:lnTo>
                    <a:pt x="39" y="999"/>
                  </a:lnTo>
                  <a:lnTo>
                    <a:pt x="39" y="999"/>
                  </a:lnTo>
                  <a:lnTo>
                    <a:pt x="59" y="995"/>
                  </a:lnTo>
                  <a:lnTo>
                    <a:pt x="79" y="989"/>
                  </a:lnTo>
                  <a:lnTo>
                    <a:pt x="101" y="979"/>
                  </a:lnTo>
                  <a:lnTo>
                    <a:pt x="124" y="967"/>
                  </a:lnTo>
                  <a:lnTo>
                    <a:pt x="148" y="951"/>
                  </a:lnTo>
                  <a:lnTo>
                    <a:pt x="174" y="936"/>
                  </a:lnTo>
                  <a:lnTo>
                    <a:pt x="223" y="898"/>
                  </a:lnTo>
                  <a:lnTo>
                    <a:pt x="273" y="860"/>
                  </a:lnTo>
                  <a:lnTo>
                    <a:pt x="316" y="829"/>
                  </a:lnTo>
                  <a:lnTo>
                    <a:pt x="336" y="815"/>
                  </a:lnTo>
                  <a:lnTo>
                    <a:pt x="354" y="805"/>
                  </a:lnTo>
                  <a:lnTo>
                    <a:pt x="370" y="799"/>
                  </a:lnTo>
                  <a:lnTo>
                    <a:pt x="381" y="797"/>
                  </a:lnTo>
                  <a:lnTo>
                    <a:pt x="381" y="797"/>
                  </a:lnTo>
                  <a:lnTo>
                    <a:pt x="393" y="795"/>
                  </a:lnTo>
                  <a:lnTo>
                    <a:pt x="401" y="793"/>
                  </a:lnTo>
                  <a:lnTo>
                    <a:pt x="407" y="789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411" y="779"/>
                  </a:lnTo>
                  <a:lnTo>
                    <a:pt x="411" y="775"/>
                  </a:lnTo>
                  <a:lnTo>
                    <a:pt x="403" y="766"/>
                  </a:lnTo>
                  <a:lnTo>
                    <a:pt x="389" y="754"/>
                  </a:lnTo>
                  <a:lnTo>
                    <a:pt x="373" y="746"/>
                  </a:lnTo>
                  <a:lnTo>
                    <a:pt x="354" y="738"/>
                  </a:lnTo>
                  <a:lnTo>
                    <a:pt x="332" y="732"/>
                  </a:lnTo>
                  <a:lnTo>
                    <a:pt x="310" y="730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79" y="736"/>
                  </a:lnTo>
                  <a:lnTo>
                    <a:pt x="269" y="742"/>
                  </a:lnTo>
                  <a:lnTo>
                    <a:pt x="257" y="750"/>
                  </a:lnTo>
                  <a:lnTo>
                    <a:pt x="247" y="760"/>
                  </a:lnTo>
                  <a:lnTo>
                    <a:pt x="225" y="781"/>
                  </a:lnTo>
                  <a:lnTo>
                    <a:pt x="203" y="805"/>
                  </a:lnTo>
                  <a:lnTo>
                    <a:pt x="178" y="829"/>
                  </a:lnTo>
                  <a:lnTo>
                    <a:pt x="166" y="841"/>
                  </a:lnTo>
                  <a:lnTo>
                    <a:pt x="152" y="851"/>
                  </a:lnTo>
                  <a:lnTo>
                    <a:pt x="138" y="858"/>
                  </a:lnTo>
                  <a:lnTo>
                    <a:pt x="124" y="864"/>
                  </a:lnTo>
                  <a:lnTo>
                    <a:pt x="108" y="866"/>
                  </a:lnTo>
                  <a:lnTo>
                    <a:pt x="93" y="868"/>
                  </a:lnTo>
                  <a:lnTo>
                    <a:pt x="93" y="868"/>
                  </a:lnTo>
                  <a:lnTo>
                    <a:pt x="77" y="866"/>
                  </a:lnTo>
                  <a:lnTo>
                    <a:pt x="65" y="862"/>
                  </a:lnTo>
                  <a:lnTo>
                    <a:pt x="57" y="856"/>
                  </a:lnTo>
                  <a:lnTo>
                    <a:pt x="49" y="849"/>
                  </a:lnTo>
                  <a:lnTo>
                    <a:pt x="45" y="839"/>
                  </a:lnTo>
                  <a:lnTo>
                    <a:pt x="43" y="827"/>
                  </a:lnTo>
                  <a:lnTo>
                    <a:pt x="43" y="815"/>
                  </a:lnTo>
                  <a:lnTo>
                    <a:pt x="43" y="799"/>
                  </a:lnTo>
                  <a:lnTo>
                    <a:pt x="47" y="767"/>
                  </a:lnTo>
                  <a:lnTo>
                    <a:pt x="51" y="730"/>
                  </a:lnTo>
                  <a:lnTo>
                    <a:pt x="57" y="688"/>
                  </a:lnTo>
                  <a:lnTo>
                    <a:pt x="57" y="667"/>
                  </a:lnTo>
                  <a:lnTo>
                    <a:pt x="57" y="643"/>
                  </a:lnTo>
                  <a:lnTo>
                    <a:pt x="57" y="643"/>
                  </a:lnTo>
                  <a:lnTo>
                    <a:pt x="51" y="445"/>
                  </a:lnTo>
                  <a:lnTo>
                    <a:pt x="47" y="257"/>
                  </a:lnTo>
                  <a:lnTo>
                    <a:pt x="47" y="257"/>
                  </a:lnTo>
                  <a:lnTo>
                    <a:pt x="49" y="220"/>
                  </a:lnTo>
                  <a:lnTo>
                    <a:pt x="53" y="180"/>
                  </a:lnTo>
                  <a:lnTo>
                    <a:pt x="63" y="141"/>
                  </a:lnTo>
                  <a:lnTo>
                    <a:pt x="73" y="103"/>
                  </a:lnTo>
                  <a:lnTo>
                    <a:pt x="85" y="70"/>
                  </a:lnTo>
                  <a:lnTo>
                    <a:pt x="97" y="40"/>
                  </a:lnTo>
                  <a:lnTo>
                    <a:pt x="106" y="16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95" y="18"/>
                  </a:lnTo>
                  <a:lnTo>
                    <a:pt x="73" y="38"/>
                  </a:lnTo>
                  <a:lnTo>
                    <a:pt x="73" y="38"/>
                  </a:lnTo>
                  <a:close/>
                </a:path>
              </a:pathLst>
            </a:custGeom>
            <a:solidFill>
              <a:srgbClr val="E2A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6" name="Freeform 44"/>
            <p:cNvSpPr>
              <a:spLocks/>
            </p:cNvSpPr>
            <p:nvPr/>
          </p:nvSpPr>
          <p:spPr bwMode="auto">
            <a:xfrm>
              <a:off x="8564563" y="5730875"/>
              <a:ext cx="336550" cy="760413"/>
            </a:xfrm>
            <a:custGeom>
              <a:avLst/>
              <a:gdLst>
                <a:gd name="T0" fmla="*/ 101 w 212"/>
                <a:gd name="T1" fmla="*/ 81 h 479"/>
                <a:gd name="T2" fmla="*/ 101 w 212"/>
                <a:gd name="T3" fmla="*/ 81 h 479"/>
                <a:gd name="T4" fmla="*/ 117 w 212"/>
                <a:gd name="T5" fmla="*/ 113 h 479"/>
                <a:gd name="T6" fmla="*/ 117 w 212"/>
                <a:gd name="T7" fmla="*/ 113 h 479"/>
                <a:gd name="T8" fmla="*/ 125 w 212"/>
                <a:gd name="T9" fmla="*/ 133 h 479"/>
                <a:gd name="T10" fmla="*/ 133 w 212"/>
                <a:gd name="T11" fmla="*/ 152 h 479"/>
                <a:gd name="T12" fmla="*/ 139 w 212"/>
                <a:gd name="T13" fmla="*/ 172 h 479"/>
                <a:gd name="T14" fmla="*/ 143 w 212"/>
                <a:gd name="T15" fmla="*/ 192 h 479"/>
                <a:gd name="T16" fmla="*/ 147 w 212"/>
                <a:gd name="T17" fmla="*/ 214 h 479"/>
                <a:gd name="T18" fmla="*/ 149 w 212"/>
                <a:gd name="T19" fmla="*/ 234 h 479"/>
                <a:gd name="T20" fmla="*/ 149 w 212"/>
                <a:gd name="T21" fmla="*/ 255 h 479"/>
                <a:gd name="T22" fmla="*/ 149 w 212"/>
                <a:gd name="T23" fmla="*/ 275 h 479"/>
                <a:gd name="T24" fmla="*/ 149 w 212"/>
                <a:gd name="T25" fmla="*/ 275 h 479"/>
                <a:gd name="T26" fmla="*/ 145 w 212"/>
                <a:gd name="T27" fmla="*/ 307 h 479"/>
                <a:gd name="T28" fmla="*/ 139 w 212"/>
                <a:gd name="T29" fmla="*/ 334 h 479"/>
                <a:gd name="T30" fmla="*/ 129 w 212"/>
                <a:gd name="T31" fmla="*/ 364 h 479"/>
                <a:gd name="T32" fmla="*/ 115 w 212"/>
                <a:gd name="T33" fmla="*/ 390 h 479"/>
                <a:gd name="T34" fmla="*/ 115 w 212"/>
                <a:gd name="T35" fmla="*/ 390 h 479"/>
                <a:gd name="T36" fmla="*/ 103 w 212"/>
                <a:gd name="T37" fmla="*/ 406 h 479"/>
                <a:gd name="T38" fmla="*/ 91 w 212"/>
                <a:gd name="T39" fmla="*/ 419 h 479"/>
                <a:gd name="T40" fmla="*/ 78 w 212"/>
                <a:gd name="T41" fmla="*/ 431 h 479"/>
                <a:gd name="T42" fmla="*/ 64 w 212"/>
                <a:gd name="T43" fmla="*/ 441 h 479"/>
                <a:gd name="T44" fmla="*/ 34 w 212"/>
                <a:gd name="T45" fmla="*/ 457 h 479"/>
                <a:gd name="T46" fmla="*/ 0 w 212"/>
                <a:gd name="T47" fmla="*/ 475 h 479"/>
                <a:gd name="T48" fmla="*/ 0 w 212"/>
                <a:gd name="T49" fmla="*/ 475 h 479"/>
                <a:gd name="T50" fmla="*/ 22 w 212"/>
                <a:gd name="T51" fmla="*/ 479 h 479"/>
                <a:gd name="T52" fmla="*/ 40 w 212"/>
                <a:gd name="T53" fmla="*/ 479 h 479"/>
                <a:gd name="T54" fmla="*/ 60 w 212"/>
                <a:gd name="T55" fmla="*/ 477 h 479"/>
                <a:gd name="T56" fmla="*/ 78 w 212"/>
                <a:gd name="T57" fmla="*/ 473 h 479"/>
                <a:gd name="T58" fmla="*/ 97 w 212"/>
                <a:gd name="T59" fmla="*/ 467 h 479"/>
                <a:gd name="T60" fmla="*/ 115 w 212"/>
                <a:gd name="T61" fmla="*/ 455 h 479"/>
                <a:gd name="T62" fmla="*/ 135 w 212"/>
                <a:gd name="T63" fmla="*/ 441 h 479"/>
                <a:gd name="T64" fmla="*/ 155 w 212"/>
                <a:gd name="T65" fmla="*/ 421 h 479"/>
                <a:gd name="T66" fmla="*/ 155 w 212"/>
                <a:gd name="T67" fmla="*/ 421 h 479"/>
                <a:gd name="T68" fmla="*/ 170 w 212"/>
                <a:gd name="T69" fmla="*/ 406 h 479"/>
                <a:gd name="T70" fmla="*/ 182 w 212"/>
                <a:gd name="T71" fmla="*/ 384 h 479"/>
                <a:gd name="T72" fmla="*/ 194 w 212"/>
                <a:gd name="T73" fmla="*/ 362 h 479"/>
                <a:gd name="T74" fmla="*/ 202 w 212"/>
                <a:gd name="T75" fmla="*/ 336 h 479"/>
                <a:gd name="T76" fmla="*/ 208 w 212"/>
                <a:gd name="T77" fmla="*/ 311 h 479"/>
                <a:gd name="T78" fmla="*/ 212 w 212"/>
                <a:gd name="T79" fmla="*/ 283 h 479"/>
                <a:gd name="T80" fmla="*/ 212 w 212"/>
                <a:gd name="T81" fmla="*/ 255 h 479"/>
                <a:gd name="T82" fmla="*/ 212 w 212"/>
                <a:gd name="T83" fmla="*/ 226 h 479"/>
                <a:gd name="T84" fmla="*/ 208 w 212"/>
                <a:gd name="T85" fmla="*/ 196 h 479"/>
                <a:gd name="T86" fmla="*/ 200 w 212"/>
                <a:gd name="T87" fmla="*/ 168 h 479"/>
                <a:gd name="T88" fmla="*/ 190 w 212"/>
                <a:gd name="T89" fmla="*/ 141 h 479"/>
                <a:gd name="T90" fmla="*/ 176 w 212"/>
                <a:gd name="T91" fmla="*/ 113 h 479"/>
                <a:gd name="T92" fmla="*/ 161 w 212"/>
                <a:gd name="T93" fmla="*/ 87 h 479"/>
                <a:gd name="T94" fmla="*/ 141 w 212"/>
                <a:gd name="T95" fmla="*/ 63 h 479"/>
                <a:gd name="T96" fmla="*/ 117 w 212"/>
                <a:gd name="T97" fmla="*/ 42 h 479"/>
                <a:gd name="T98" fmla="*/ 91 w 212"/>
                <a:gd name="T99" fmla="*/ 22 h 479"/>
                <a:gd name="T100" fmla="*/ 91 w 212"/>
                <a:gd name="T101" fmla="*/ 22 h 479"/>
                <a:gd name="T102" fmla="*/ 78 w 212"/>
                <a:gd name="T103" fmla="*/ 16 h 479"/>
                <a:gd name="T104" fmla="*/ 60 w 212"/>
                <a:gd name="T105" fmla="*/ 10 h 479"/>
                <a:gd name="T106" fmla="*/ 8 w 212"/>
                <a:gd name="T107" fmla="*/ 0 h 479"/>
                <a:gd name="T108" fmla="*/ 8 w 212"/>
                <a:gd name="T109" fmla="*/ 0 h 479"/>
                <a:gd name="T110" fmla="*/ 44 w 212"/>
                <a:gd name="T111" fmla="*/ 20 h 479"/>
                <a:gd name="T112" fmla="*/ 60 w 212"/>
                <a:gd name="T113" fmla="*/ 30 h 479"/>
                <a:gd name="T114" fmla="*/ 74 w 212"/>
                <a:gd name="T115" fmla="*/ 44 h 479"/>
                <a:gd name="T116" fmla="*/ 74 w 212"/>
                <a:gd name="T117" fmla="*/ 44 h 479"/>
                <a:gd name="T118" fmla="*/ 89 w 212"/>
                <a:gd name="T119" fmla="*/ 60 h 479"/>
                <a:gd name="T120" fmla="*/ 101 w 212"/>
                <a:gd name="T121" fmla="*/ 81 h 479"/>
                <a:gd name="T122" fmla="*/ 101 w 212"/>
                <a:gd name="T123" fmla="*/ 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479">
                  <a:moveTo>
                    <a:pt x="101" y="81"/>
                  </a:moveTo>
                  <a:lnTo>
                    <a:pt x="101" y="81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25" y="133"/>
                  </a:lnTo>
                  <a:lnTo>
                    <a:pt x="133" y="152"/>
                  </a:lnTo>
                  <a:lnTo>
                    <a:pt x="139" y="172"/>
                  </a:lnTo>
                  <a:lnTo>
                    <a:pt x="143" y="192"/>
                  </a:lnTo>
                  <a:lnTo>
                    <a:pt x="147" y="214"/>
                  </a:lnTo>
                  <a:lnTo>
                    <a:pt x="149" y="234"/>
                  </a:lnTo>
                  <a:lnTo>
                    <a:pt x="149" y="255"/>
                  </a:lnTo>
                  <a:lnTo>
                    <a:pt x="149" y="275"/>
                  </a:lnTo>
                  <a:lnTo>
                    <a:pt x="149" y="275"/>
                  </a:lnTo>
                  <a:lnTo>
                    <a:pt x="145" y="307"/>
                  </a:lnTo>
                  <a:lnTo>
                    <a:pt x="139" y="334"/>
                  </a:lnTo>
                  <a:lnTo>
                    <a:pt x="129" y="364"/>
                  </a:lnTo>
                  <a:lnTo>
                    <a:pt x="115" y="390"/>
                  </a:lnTo>
                  <a:lnTo>
                    <a:pt x="115" y="390"/>
                  </a:lnTo>
                  <a:lnTo>
                    <a:pt x="103" y="406"/>
                  </a:lnTo>
                  <a:lnTo>
                    <a:pt x="91" y="419"/>
                  </a:lnTo>
                  <a:lnTo>
                    <a:pt x="78" y="431"/>
                  </a:lnTo>
                  <a:lnTo>
                    <a:pt x="64" y="441"/>
                  </a:lnTo>
                  <a:lnTo>
                    <a:pt x="34" y="45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22" y="479"/>
                  </a:lnTo>
                  <a:lnTo>
                    <a:pt x="40" y="479"/>
                  </a:lnTo>
                  <a:lnTo>
                    <a:pt x="60" y="477"/>
                  </a:lnTo>
                  <a:lnTo>
                    <a:pt x="78" y="473"/>
                  </a:lnTo>
                  <a:lnTo>
                    <a:pt x="97" y="467"/>
                  </a:lnTo>
                  <a:lnTo>
                    <a:pt x="115" y="455"/>
                  </a:lnTo>
                  <a:lnTo>
                    <a:pt x="135" y="441"/>
                  </a:lnTo>
                  <a:lnTo>
                    <a:pt x="155" y="421"/>
                  </a:lnTo>
                  <a:lnTo>
                    <a:pt x="155" y="421"/>
                  </a:lnTo>
                  <a:lnTo>
                    <a:pt x="170" y="406"/>
                  </a:lnTo>
                  <a:lnTo>
                    <a:pt x="182" y="384"/>
                  </a:lnTo>
                  <a:lnTo>
                    <a:pt x="194" y="362"/>
                  </a:lnTo>
                  <a:lnTo>
                    <a:pt x="202" y="336"/>
                  </a:lnTo>
                  <a:lnTo>
                    <a:pt x="208" y="311"/>
                  </a:lnTo>
                  <a:lnTo>
                    <a:pt x="212" y="283"/>
                  </a:lnTo>
                  <a:lnTo>
                    <a:pt x="212" y="255"/>
                  </a:lnTo>
                  <a:lnTo>
                    <a:pt x="212" y="226"/>
                  </a:lnTo>
                  <a:lnTo>
                    <a:pt x="208" y="196"/>
                  </a:lnTo>
                  <a:lnTo>
                    <a:pt x="200" y="168"/>
                  </a:lnTo>
                  <a:lnTo>
                    <a:pt x="190" y="141"/>
                  </a:lnTo>
                  <a:lnTo>
                    <a:pt x="176" y="113"/>
                  </a:lnTo>
                  <a:lnTo>
                    <a:pt x="161" y="87"/>
                  </a:lnTo>
                  <a:lnTo>
                    <a:pt x="141" y="63"/>
                  </a:lnTo>
                  <a:lnTo>
                    <a:pt x="117" y="4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78" y="16"/>
                  </a:lnTo>
                  <a:lnTo>
                    <a:pt x="60" y="1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4" y="20"/>
                  </a:lnTo>
                  <a:lnTo>
                    <a:pt x="60" y="30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89" y="60"/>
                  </a:lnTo>
                  <a:lnTo>
                    <a:pt x="101" y="81"/>
                  </a:lnTo>
                  <a:lnTo>
                    <a:pt x="101" y="81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7" name="Freeform 45"/>
            <p:cNvSpPr>
              <a:spLocks noEditPoints="1"/>
            </p:cNvSpPr>
            <p:nvPr/>
          </p:nvSpPr>
          <p:spPr bwMode="auto">
            <a:xfrm>
              <a:off x="3962401" y="1525588"/>
              <a:ext cx="1833563" cy="636588"/>
            </a:xfrm>
            <a:custGeom>
              <a:avLst/>
              <a:gdLst>
                <a:gd name="T0" fmla="*/ 1021 w 1155"/>
                <a:gd name="T1" fmla="*/ 10 h 401"/>
                <a:gd name="T2" fmla="*/ 876 w 1155"/>
                <a:gd name="T3" fmla="*/ 35 h 401"/>
                <a:gd name="T4" fmla="*/ 593 w 1155"/>
                <a:gd name="T5" fmla="*/ 73 h 401"/>
                <a:gd name="T6" fmla="*/ 423 w 1155"/>
                <a:gd name="T7" fmla="*/ 113 h 401"/>
                <a:gd name="T8" fmla="*/ 192 w 1155"/>
                <a:gd name="T9" fmla="*/ 99 h 401"/>
                <a:gd name="T10" fmla="*/ 2 w 1155"/>
                <a:gd name="T11" fmla="*/ 85 h 401"/>
                <a:gd name="T12" fmla="*/ 188 w 1155"/>
                <a:gd name="T13" fmla="*/ 136 h 401"/>
                <a:gd name="T14" fmla="*/ 390 w 1155"/>
                <a:gd name="T15" fmla="*/ 166 h 401"/>
                <a:gd name="T16" fmla="*/ 404 w 1155"/>
                <a:gd name="T17" fmla="*/ 225 h 401"/>
                <a:gd name="T18" fmla="*/ 441 w 1155"/>
                <a:gd name="T19" fmla="*/ 304 h 401"/>
                <a:gd name="T20" fmla="*/ 506 w 1155"/>
                <a:gd name="T21" fmla="*/ 364 h 401"/>
                <a:gd name="T22" fmla="*/ 588 w 1155"/>
                <a:gd name="T23" fmla="*/ 395 h 401"/>
                <a:gd name="T24" fmla="*/ 671 w 1155"/>
                <a:gd name="T25" fmla="*/ 397 h 401"/>
                <a:gd name="T26" fmla="*/ 742 w 1155"/>
                <a:gd name="T27" fmla="*/ 364 h 401"/>
                <a:gd name="T28" fmla="*/ 791 w 1155"/>
                <a:gd name="T29" fmla="*/ 292 h 401"/>
                <a:gd name="T30" fmla="*/ 801 w 1155"/>
                <a:gd name="T31" fmla="*/ 178 h 401"/>
                <a:gd name="T32" fmla="*/ 799 w 1155"/>
                <a:gd name="T33" fmla="*/ 95 h 401"/>
                <a:gd name="T34" fmla="*/ 841 w 1155"/>
                <a:gd name="T35" fmla="*/ 85 h 401"/>
                <a:gd name="T36" fmla="*/ 851 w 1155"/>
                <a:gd name="T37" fmla="*/ 136 h 401"/>
                <a:gd name="T38" fmla="*/ 872 w 1155"/>
                <a:gd name="T39" fmla="*/ 225 h 401"/>
                <a:gd name="T40" fmla="*/ 922 w 1155"/>
                <a:gd name="T41" fmla="*/ 292 h 401"/>
                <a:gd name="T42" fmla="*/ 987 w 1155"/>
                <a:gd name="T43" fmla="*/ 334 h 401"/>
                <a:gd name="T44" fmla="*/ 1052 w 1155"/>
                <a:gd name="T45" fmla="*/ 340 h 401"/>
                <a:gd name="T46" fmla="*/ 1110 w 1155"/>
                <a:gd name="T47" fmla="*/ 304 h 401"/>
                <a:gd name="T48" fmla="*/ 1147 w 1155"/>
                <a:gd name="T49" fmla="*/ 223 h 401"/>
                <a:gd name="T50" fmla="*/ 1151 w 1155"/>
                <a:gd name="T51" fmla="*/ 89 h 401"/>
                <a:gd name="T52" fmla="*/ 756 w 1155"/>
                <a:gd name="T53" fmla="*/ 67 h 401"/>
                <a:gd name="T54" fmla="*/ 781 w 1155"/>
                <a:gd name="T55" fmla="*/ 186 h 401"/>
                <a:gd name="T56" fmla="*/ 779 w 1155"/>
                <a:gd name="T57" fmla="*/ 269 h 401"/>
                <a:gd name="T58" fmla="*/ 746 w 1155"/>
                <a:gd name="T59" fmla="*/ 338 h 401"/>
                <a:gd name="T60" fmla="*/ 696 w 1155"/>
                <a:gd name="T61" fmla="*/ 370 h 401"/>
                <a:gd name="T62" fmla="*/ 619 w 1155"/>
                <a:gd name="T63" fmla="*/ 378 h 401"/>
                <a:gd name="T64" fmla="*/ 544 w 1155"/>
                <a:gd name="T65" fmla="*/ 356 h 401"/>
                <a:gd name="T66" fmla="*/ 481 w 1155"/>
                <a:gd name="T67" fmla="*/ 310 h 401"/>
                <a:gd name="T68" fmla="*/ 447 w 1155"/>
                <a:gd name="T69" fmla="*/ 269 h 401"/>
                <a:gd name="T70" fmla="*/ 421 w 1155"/>
                <a:gd name="T71" fmla="*/ 202 h 401"/>
                <a:gd name="T72" fmla="*/ 425 w 1155"/>
                <a:gd name="T73" fmla="*/ 132 h 401"/>
                <a:gd name="T74" fmla="*/ 481 w 1155"/>
                <a:gd name="T75" fmla="*/ 117 h 401"/>
                <a:gd name="T76" fmla="*/ 592 w 1155"/>
                <a:gd name="T77" fmla="*/ 93 h 401"/>
                <a:gd name="T78" fmla="*/ 756 w 1155"/>
                <a:gd name="T79" fmla="*/ 67 h 401"/>
                <a:gd name="T80" fmla="*/ 1135 w 1155"/>
                <a:gd name="T81" fmla="*/ 103 h 401"/>
                <a:gd name="T82" fmla="*/ 1129 w 1155"/>
                <a:gd name="T83" fmla="*/ 215 h 401"/>
                <a:gd name="T84" fmla="*/ 1114 w 1155"/>
                <a:gd name="T85" fmla="*/ 267 h 401"/>
                <a:gd name="T86" fmla="*/ 1078 w 1155"/>
                <a:gd name="T87" fmla="*/ 310 h 401"/>
                <a:gd name="T88" fmla="*/ 1031 w 1155"/>
                <a:gd name="T89" fmla="*/ 322 h 401"/>
                <a:gd name="T90" fmla="*/ 957 w 1155"/>
                <a:gd name="T91" fmla="*/ 296 h 401"/>
                <a:gd name="T92" fmla="*/ 914 w 1155"/>
                <a:gd name="T93" fmla="*/ 255 h 401"/>
                <a:gd name="T94" fmla="*/ 870 w 1155"/>
                <a:gd name="T95" fmla="*/ 160 h 401"/>
                <a:gd name="T96" fmla="*/ 876 w 1155"/>
                <a:gd name="T97" fmla="*/ 55 h 401"/>
                <a:gd name="T98" fmla="*/ 989 w 1155"/>
                <a:gd name="T99" fmla="*/ 33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55" h="401">
                  <a:moveTo>
                    <a:pt x="1139" y="0"/>
                  </a:moveTo>
                  <a:lnTo>
                    <a:pt x="1139" y="0"/>
                  </a:lnTo>
                  <a:lnTo>
                    <a:pt x="1098" y="2"/>
                  </a:lnTo>
                  <a:lnTo>
                    <a:pt x="1021" y="10"/>
                  </a:lnTo>
                  <a:lnTo>
                    <a:pt x="938" y="22"/>
                  </a:lnTo>
                  <a:lnTo>
                    <a:pt x="904" y="28"/>
                  </a:lnTo>
                  <a:lnTo>
                    <a:pt x="876" y="35"/>
                  </a:lnTo>
                  <a:lnTo>
                    <a:pt x="876" y="35"/>
                  </a:lnTo>
                  <a:lnTo>
                    <a:pt x="768" y="45"/>
                  </a:lnTo>
                  <a:lnTo>
                    <a:pt x="768" y="45"/>
                  </a:lnTo>
                  <a:lnTo>
                    <a:pt x="706" y="53"/>
                  </a:lnTo>
                  <a:lnTo>
                    <a:pt x="593" y="73"/>
                  </a:lnTo>
                  <a:lnTo>
                    <a:pt x="534" y="83"/>
                  </a:lnTo>
                  <a:lnTo>
                    <a:pt x="481" y="95"/>
                  </a:lnTo>
                  <a:lnTo>
                    <a:pt x="437" y="107"/>
                  </a:lnTo>
                  <a:lnTo>
                    <a:pt x="423" y="113"/>
                  </a:lnTo>
                  <a:lnTo>
                    <a:pt x="414" y="117"/>
                  </a:lnTo>
                  <a:lnTo>
                    <a:pt x="414" y="117"/>
                  </a:lnTo>
                  <a:lnTo>
                    <a:pt x="325" y="111"/>
                  </a:lnTo>
                  <a:lnTo>
                    <a:pt x="192" y="99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0" y="97"/>
                  </a:lnTo>
                  <a:lnTo>
                    <a:pt x="2" y="113"/>
                  </a:lnTo>
                  <a:lnTo>
                    <a:pt x="2" y="113"/>
                  </a:lnTo>
                  <a:lnTo>
                    <a:pt x="188" y="136"/>
                  </a:lnTo>
                  <a:lnTo>
                    <a:pt x="382" y="160"/>
                  </a:lnTo>
                  <a:lnTo>
                    <a:pt x="382" y="160"/>
                  </a:lnTo>
                  <a:lnTo>
                    <a:pt x="386" y="164"/>
                  </a:lnTo>
                  <a:lnTo>
                    <a:pt x="390" y="166"/>
                  </a:lnTo>
                  <a:lnTo>
                    <a:pt x="402" y="178"/>
                  </a:lnTo>
                  <a:lnTo>
                    <a:pt x="402" y="178"/>
                  </a:lnTo>
                  <a:lnTo>
                    <a:pt x="402" y="202"/>
                  </a:lnTo>
                  <a:lnTo>
                    <a:pt x="404" y="225"/>
                  </a:lnTo>
                  <a:lnTo>
                    <a:pt x="410" y="247"/>
                  </a:lnTo>
                  <a:lnTo>
                    <a:pt x="417" y="267"/>
                  </a:lnTo>
                  <a:lnTo>
                    <a:pt x="427" y="287"/>
                  </a:lnTo>
                  <a:lnTo>
                    <a:pt x="441" y="304"/>
                  </a:lnTo>
                  <a:lnTo>
                    <a:pt x="455" y="322"/>
                  </a:lnTo>
                  <a:lnTo>
                    <a:pt x="471" y="338"/>
                  </a:lnTo>
                  <a:lnTo>
                    <a:pt x="487" y="352"/>
                  </a:lnTo>
                  <a:lnTo>
                    <a:pt x="506" y="364"/>
                  </a:lnTo>
                  <a:lnTo>
                    <a:pt x="524" y="374"/>
                  </a:lnTo>
                  <a:lnTo>
                    <a:pt x="546" y="383"/>
                  </a:lnTo>
                  <a:lnTo>
                    <a:pt x="566" y="389"/>
                  </a:lnTo>
                  <a:lnTo>
                    <a:pt x="588" y="395"/>
                  </a:lnTo>
                  <a:lnTo>
                    <a:pt x="607" y="399"/>
                  </a:lnTo>
                  <a:lnTo>
                    <a:pt x="629" y="401"/>
                  </a:lnTo>
                  <a:lnTo>
                    <a:pt x="651" y="399"/>
                  </a:lnTo>
                  <a:lnTo>
                    <a:pt x="671" y="397"/>
                  </a:lnTo>
                  <a:lnTo>
                    <a:pt x="690" y="393"/>
                  </a:lnTo>
                  <a:lnTo>
                    <a:pt x="708" y="385"/>
                  </a:lnTo>
                  <a:lnTo>
                    <a:pt x="726" y="376"/>
                  </a:lnTo>
                  <a:lnTo>
                    <a:pt x="742" y="364"/>
                  </a:lnTo>
                  <a:lnTo>
                    <a:pt x="758" y="350"/>
                  </a:lnTo>
                  <a:lnTo>
                    <a:pt x="770" y="334"/>
                  </a:lnTo>
                  <a:lnTo>
                    <a:pt x="781" y="314"/>
                  </a:lnTo>
                  <a:lnTo>
                    <a:pt x="791" y="292"/>
                  </a:lnTo>
                  <a:lnTo>
                    <a:pt x="797" y="269"/>
                  </a:lnTo>
                  <a:lnTo>
                    <a:pt x="801" y="241"/>
                  </a:lnTo>
                  <a:lnTo>
                    <a:pt x="803" y="211"/>
                  </a:lnTo>
                  <a:lnTo>
                    <a:pt x="801" y="178"/>
                  </a:lnTo>
                  <a:lnTo>
                    <a:pt x="795" y="142"/>
                  </a:lnTo>
                  <a:lnTo>
                    <a:pt x="787" y="103"/>
                  </a:lnTo>
                  <a:lnTo>
                    <a:pt x="787" y="103"/>
                  </a:lnTo>
                  <a:lnTo>
                    <a:pt x="799" y="95"/>
                  </a:lnTo>
                  <a:lnTo>
                    <a:pt x="813" y="87"/>
                  </a:lnTo>
                  <a:lnTo>
                    <a:pt x="823" y="85"/>
                  </a:lnTo>
                  <a:lnTo>
                    <a:pt x="831" y="83"/>
                  </a:lnTo>
                  <a:lnTo>
                    <a:pt x="841" y="85"/>
                  </a:lnTo>
                  <a:lnTo>
                    <a:pt x="851" y="87"/>
                  </a:lnTo>
                  <a:lnTo>
                    <a:pt x="851" y="87"/>
                  </a:lnTo>
                  <a:lnTo>
                    <a:pt x="849" y="113"/>
                  </a:lnTo>
                  <a:lnTo>
                    <a:pt x="851" y="136"/>
                  </a:lnTo>
                  <a:lnTo>
                    <a:pt x="853" y="160"/>
                  </a:lnTo>
                  <a:lnTo>
                    <a:pt x="857" y="184"/>
                  </a:lnTo>
                  <a:lnTo>
                    <a:pt x="864" y="205"/>
                  </a:lnTo>
                  <a:lnTo>
                    <a:pt x="872" y="225"/>
                  </a:lnTo>
                  <a:lnTo>
                    <a:pt x="884" y="245"/>
                  </a:lnTo>
                  <a:lnTo>
                    <a:pt x="896" y="263"/>
                  </a:lnTo>
                  <a:lnTo>
                    <a:pt x="908" y="279"/>
                  </a:lnTo>
                  <a:lnTo>
                    <a:pt x="922" y="292"/>
                  </a:lnTo>
                  <a:lnTo>
                    <a:pt x="938" y="306"/>
                  </a:lnTo>
                  <a:lnTo>
                    <a:pt x="953" y="316"/>
                  </a:lnTo>
                  <a:lnTo>
                    <a:pt x="969" y="326"/>
                  </a:lnTo>
                  <a:lnTo>
                    <a:pt x="987" y="334"/>
                  </a:lnTo>
                  <a:lnTo>
                    <a:pt x="1003" y="338"/>
                  </a:lnTo>
                  <a:lnTo>
                    <a:pt x="1021" y="340"/>
                  </a:lnTo>
                  <a:lnTo>
                    <a:pt x="1036" y="342"/>
                  </a:lnTo>
                  <a:lnTo>
                    <a:pt x="1052" y="340"/>
                  </a:lnTo>
                  <a:lnTo>
                    <a:pt x="1068" y="334"/>
                  </a:lnTo>
                  <a:lnTo>
                    <a:pt x="1084" y="328"/>
                  </a:lnTo>
                  <a:lnTo>
                    <a:pt x="1098" y="318"/>
                  </a:lnTo>
                  <a:lnTo>
                    <a:pt x="1110" y="304"/>
                  </a:lnTo>
                  <a:lnTo>
                    <a:pt x="1122" y="289"/>
                  </a:lnTo>
                  <a:lnTo>
                    <a:pt x="1131" y="271"/>
                  </a:lnTo>
                  <a:lnTo>
                    <a:pt x="1141" y="249"/>
                  </a:lnTo>
                  <a:lnTo>
                    <a:pt x="1147" y="223"/>
                  </a:lnTo>
                  <a:lnTo>
                    <a:pt x="1151" y="196"/>
                  </a:lnTo>
                  <a:lnTo>
                    <a:pt x="1155" y="164"/>
                  </a:lnTo>
                  <a:lnTo>
                    <a:pt x="1155" y="128"/>
                  </a:lnTo>
                  <a:lnTo>
                    <a:pt x="1151" y="89"/>
                  </a:lnTo>
                  <a:lnTo>
                    <a:pt x="1147" y="47"/>
                  </a:lnTo>
                  <a:lnTo>
                    <a:pt x="1139" y="0"/>
                  </a:lnTo>
                  <a:lnTo>
                    <a:pt x="1139" y="0"/>
                  </a:lnTo>
                  <a:close/>
                  <a:moveTo>
                    <a:pt x="756" y="67"/>
                  </a:moveTo>
                  <a:lnTo>
                    <a:pt x="756" y="67"/>
                  </a:lnTo>
                  <a:lnTo>
                    <a:pt x="766" y="103"/>
                  </a:lnTo>
                  <a:lnTo>
                    <a:pt x="775" y="142"/>
                  </a:lnTo>
                  <a:lnTo>
                    <a:pt x="781" y="186"/>
                  </a:lnTo>
                  <a:lnTo>
                    <a:pt x="783" y="207"/>
                  </a:lnTo>
                  <a:lnTo>
                    <a:pt x="783" y="227"/>
                  </a:lnTo>
                  <a:lnTo>
                    <a:pt x="781" y="249"/>
                  </a:lnTo>
                  <a:lnTo>
                    <a:pt x="779" y="269"/>
                  </a:lnTo>
                  <a:lnTo>
                    <a:pt x="773" y="289"/>
                  </a:lnTo>
                  <a:lnTo>
                    <a:pt x="766" y="306"/>
                  </a:lnTo>
                  <a:lnTo>
                    <a:pt x="758" y="324"/>
                  </a:lnTo>
                  <a:lnTo>
                    <a:pt x="746" y="338"/>
                  </a:lnTo>
                  <a:lnTo>
                    <a:pt x="732" y="352"/>
                  </a:lnTo>
                  <a:lnTo>
                    <a:pt x="714" y="362"/>
                  </a:lnTo>
                  <a:lnTo>
                    <a:pt x="714" y="362"/>
                  </a:lnTo>
                  <a:lnTo>
                    <a:pt x="696" y="370"/>
                  </a:lnTo>
                  <a:lnTo>
                    <a:pt x="677" y="376"/>
                  </a:lnTo>
                  <a:lnTo>
                    <a:pt x="657" y="378"/>
                  </a:lnTo>
                  <a:lnTo>
                    <a:pt x="637" y="379"/>
                  </a:lnTo>
                  <a:lnTo>
                    <a:pt x="619" y="378"/>
                  </a:lnTo>
                  <a:lnTo>
                    <a:pt x="599" y="376"/>
                  </a:lnTo>
                  <a:lnTo>
                    <a:pt x="582" y="370"/>
                  </a:lnTo>
                  <a:lnTo>
                    <a:pt x="562" y="364"/>
                  </a:lnTo>
                  <a:lnTo>
                    <a:pt x="544" y="356"/>
                  </a:lnTo>
                  <a:lnTo>
                    <a:pt x="528" y="346"/>
                  </a:lnTo>
                  <a:lnTo>
                    <a:pt x="510" y="334"/>
                  </a:lnTo>
                  <a:lnTo>
                    <a:pt x="497" y="322"/>
                  </a:lnTo>
                  <a:lnTo>
                    <a:pt x="481" y="310"/>
                  </a:lnTo>
                  <a:lnTo>
                    <a:pt x="469" y="296"/>
                  </a:lnTo>
                  <a:lnTo>
                    <a:pt x="457" y="283"/>
                  </a:lnTo>
                  <a:lnTo>
                    <a:pt x="447" y="269"/>
                  </a:lnTo>
                  <a:lnTo>
                    <a:pt x="447" y="269"/>
                  </a:lnTo>
                  <a:lnTo>
                    <a:pt x="437" y="251"/>
                  </a:lnTo>
                  <a:lnTo>
                    <a:pt x="431" y="235"/>
                  </a:lnTo>
                  <a:lnTo>
                    <a:pt x="425" y="219"/>
                  </a:lnTo>
                  <a:lnTo>
                    <a:pt x="421" y="202"/>
                  </a:lnTo>
                  <a:lnTo>
                    <a:pt x="421" y="184"/>
                  </a:lnTo>
                  <a:lnTo>
                    <a:pt x="421" y="166"/>
                  </a:lnTo>
                  <a:lnTo>
                    <a:pt x="423" y="150"/>
                  </a:lnTo>
                  <a:lnTo>
                    <a:pt x="425" y="132"/>
                  </a:lnTo>
                  <a:lnTo>
                    <a:pt x="425" y="132"/>
                  </a:lnTo>
                  <a:lnTo>
                    <a:pt x="439" y="126"/>
                  </a:lnTo>
                  <a:lnTo>
                    <a:pt x="455" y="122"/>
                  </a:lnTo>
                  <a:lnTo>
                    <a:pt x="481" y="117"/>
                  </a:lnTo>
                  <a:lnTo>
                    <a:pt x="481" y="117"/>
                  </a:lnTo>
                  <a:lnTo>
                    <a:pt x="536" y="103"/>
                  </a:lnTo>
                  <a:lnTo>
                    <a:pt x="592" y="93"/>
                  </a:lnTo>
                  <a:lnTo>
                    <a:pt x="592" y="93"/>
                  </a:lnTo>
                  <a:lnTo>
                    <a:pt x="706" y="73"/>
                  </a:lnTo>
                  <a:lnTo>
                    <a:pt x="706" y="73"/>
                  </a:lnTo>
                  <a:lnTo>
                    <a:pt x="756" y="67"/>
                  </a:lnTo>
                  <a:lnTo>
                    <a:pt x="756" y="67"/>
                  </a:lnTo>
                  <a:close/>
                  <a:moveTo>
                    <a:pt x="1123" y="20"/>
                  </a:moveTo>
                  <a:lnTo>
                    <a:pt x="1123" y="20"/>
                  </a:lnTo>
                  <a:lnTo>
                    <a:pt x="1131" y="73"/>
                  </a:lnTo>
                  <a:lnTo>
                    <a:pt x="1135" y="103"/>
                  </a:lnTo>
                  <a:lnTo>
                    <a:pt x="1135" y="130"/>
                  </a:lnTo>
                  <a:lnTo>
                    <a:pt x="1135" y="160"/>
                  </a:lnTo>
                  <a:lnTo>
                    <a:pt x="1133" y="188"/>
                  </a:lnTo>
                  <a:lnTo>
                    <a:pt x="1129" y="215"/>
                  </a:lnTo>
                  <a:lnTo>
                    <a:pt x="1123" y="241"/>
                  </a:lnTo>
                  <a:lnTo>
                    <a:pt x="1123" y="241"/>
                  </a:lnTo>
                  <a:lnTo>
                    <a:pt x="1120" y="255"/>
                  </a:lnTo>
                  <a:lnTo>
                    <a:pt x="1114" y="267"/>
                  </a:lnTo>
                  <a:lnTo>
                    <a:pt x="1106" y="281"/>
                  </a:lnTo>
                  <a:lnTo>
                    <a:pt x="1098" y="291"/>
                  </a:lnTo>
                  <a:lnTo>
                    <a:pt x="1088" y="300"/>
                  </a:lnTo>
                  <a:lnTo>
                    <a:pt x="1078" y="310"/>
                  </a:lnTo>
                  <a:lnTo>
                    <a:pt x="1064" y="316"/>
                  </a:lnTo>
                  <a:lnTo>
                    <a:pt x="1050" y="320"/>
                  </a:lnTo>
                  <a:lnTo>
                    <a:pt x="1050" y="320"/>
                  </a:lnTo>
                  <a:lnTo>
                    <a:pt x="1031" y="322"/>
                  </a:lnTo>
                  <a:lnTo>
                    <a:pt x="1011" y="322"/>
                  </a:lnTo>
                  <a:lnTo>
                    <a:pt x="993" y="316"/>
                  </a:lnTo>
                  <a:lnTo>
                    <a:pt x="973" y="308"/>
                  </a:lnTo>
                  <a:lnTo>
                    <a:pt x="957" y="296"/>
                  </a:lnTo>
                  <a:lnTo>
                    <a:pt x="940" y="285"/>
                  </a:lnTo>
                  <a:lnTo>
                    <a:pt x="926" y="271"/>
                  </a:lnTo>
                  <a:lnTo>
                    <a:pt x="914" y="255"/>
                  </a:lnTo>
                  <a:lnTo>
                    <a:pt x="914" y="255"/>
                  </a:lnTo>
                  <a:lnTo>
                    <a:pt x="898" y="233"/>
                  </a:lnTo>
                  <a:lnTo>
                    <a:pt x="886" y="209"/>
                  </a:lnTo>
                  <a:lnTo>
                    <a:pt x="876" y="186"/>
                  </a:lnTo>
                  <a:lnTo>
                    <a:pt x="870" y="160"/>
                  </a:lnTo>
                  <a:lnTo>
                    <a:pt x="868" y="134"/>
                  </a:lnTo>
                  <a:lnTo>
                    <a:pt x="868" y="107"/>
                  </a:lnTo>
                  <a:lnTo>
                    <a:pt x="870" y="81"/>
                  </a:lnTo>
                  <a:lnTo>
                    <a:pt x="876" y="55"/>
                  </a:lnTo>
                  <a:lnTo>
                    <a:pt x="876" y="55"/>
                  </a:lnTo>
                  <a:lnTo>
                    <a:pt x="894" y="49"/>
                  </a:lnTo>
                  <a:lnTo>
                    <a:pt x="920" y="43"/>
                  </a:lnTo>
                  <a:lnTo>
                    <a:pt x="989" y="33"/>
                  </a:lnTo>
                  <a:lnTo>
                    <a:pt x="1066" y="24"/>
                  </a:lnTo>
                  <a:lnTo>
                    <a:pt x="1123" y="20"/>
                  </a:lnTo>
                  <a:lnTo>
                    <a:pt x="1123" y="20"/>
                  </a:lnTo>
                  <a:close/>
                </a:path>
              </a:pathLst>
            </a:custGeom>
            <a:solidFill>
              <a:srgbClr val="59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8" name="Freeform 46"/>
            <p:cNvSpPr>
              <a:spLocks/>
            </p:cNvSpPr>
            <p:nvPr/>
          </p:nvSpPr>
          <p:spPr bwMode="auto">
            <a:xfrm>
              <a:off x="7870826" y="5576888"/>
              <a:ext cx="512763" cy="927100"/>
            </a:xfrm>
            <a:custGeom>
              <a:avLst/>
              <a:gdLst>
                <a:gd name="T0" fmla="*/ 303 w 323"/>
                <a:gd name="T1" fmla="*/ 297 h 584"/>
                <a:gd name="T2" fmla="*/ 271 w 323"/>
                <a:gd name="T3" fmla="*/ 421 h 584"/>
                <a:gd name="T4" fmla="*/ 230 w 323"/>
                <a:gd name="T5" fmla="*/ 542 h 584"/>
                <a:gd name="T6" fmla="*/ 220 w 323"/>
                <a:gd name="T7" fmla="*/ 566 h 584"/>
                <a:gd name="T8" fmla="*/ 216 w 323"/>
                <a:gd name="T9" fmla="*/ 572 h 584"/>
                <a:gd name="T10" fmla="*/ 202 w 323"/>
                <a:gd name="T11" fmla="*/ 580 h 584"/>
                <a:gd name="T12" fmla="*/ 168 w 323"/>
                <a:gd name="T13" fmla="*/ 584 h 584"/>
                <a:gd name="T14" fmla="*/ 153 w 323"/>
                <a:gd name="T15" fmla="*/ 584 h 584"/>
                <a:gd name="T16" fmla="*/ 115 w 323"/>
                <a:gd name="T17" fmla="*/ 582 h 584"/>
                <a:gd name="T18" fmla="*/ 77 w 323"/>
                <a:gd name="T19" fmla="*/ 572 h 584"/>
                <a:gd name="T20" fmla="*/ 75 w 323"/>
                <a:gd name="T21" fmla="*/ 572 h 584"/>
                <a:gd name="T22" fmla="*/ 36 w 323"/>
                <a:gd name="T23" fmla="*/ 532 h 584"/>
                <a:gd name="T24" fmla="*/ 4 w 323"/>
                <a:gd name="T25" fmla="*/ 493 h 584"/>
                <a:gd name="T26" fmla="*/ 0 w 323"/>
                <a:gd name="T27" fmla="*/ 485 h 584"/>
                <a:gd name="T28" fmla="*/ 2 w 323"/>
                <a:gd name="T29" fmla="*/ 461 h 584"/>
                <a:gd name="T30" fmla="*/ 18 w 323"/>
                <a:gd name="T31" fmla="*/ 408 h 584"/>
                <a:gd name="T32" fmla="*/ 34 w 323"/>
                <a:gd name="T33" fmla="*/ 356 h 584"/>
                <a:gd name="T34" fmla="*/ 56 w 323"/>
                <a:gd name="T35" fmla="*/ 295 h 584"/>
                <a:gd name="T36" fmla="*/ 99 w 323"/>
                <a:gd name="T37" fmla="*/ 210 h 584"/>
                <a:gd name="T38" fmla="*/ 119 w 323"/>
                <a:gd name="T39" fmla="*/ 160 h 584"/>
                <a:gd name="T40" fmla="*/ 123 w 323"/>
                <a:gd name="T41" fmla="*/ 137 h 584"/>
                <a:gd name="T42" fmla="*/ 123 w 323"/>
                <a:gd name="T43" fmla="*/ 119 h 584"/>
                <a:gd name="T44" fmla="*/ 115 w 323"/>
                <a:gd name="T45" fmla="*/ 83 h 584"/>
                <a:gd name="T46" fmla="*/ 91 w 323"/>
                <a:gd name="T47" fmla="*/ 30 h 584"/>
                <a:gd name="T48" fmla="*/ 75 w 323"/>
                <a:gd name="T49" fmla="*/ 0 h 584"/>
                <a:gd name="T50" fmla="*/ 129 w 323"/>
                <a:gd name="T51" fmla="*/ 0 h 584"/>
                <a:gd name="T52" fmla="*/ 184 w 323"/>
                <a:gd name="T53" fmla="*/ 6 h 584"/>
                <a:gd name="T54" fmla="*/ 240 w 323"/>
                <a:gd name="T55" fmla="*/ 20 h 584"/>
                <a:gd name="T56" fmla="*/ 289 w 323"/>
                <a:gd name="T57" fmla="*/ 42 h 584"/>
                <a:gd name="T58" fmla="*/ 299 w 323"/>
                <a:gd name="T59" fmla="*/ 48 h 584"/>
                <a:gd name="T60" fmla="*/ 313 w 323"/>
                <a:gd name="T61" fmla="*/ 62 h 584"/>
                <a:gd name="T62" fmla="*/ 317 w 323"/>
                <a:gd name="T63" fmla="*/ 70 h 584"/>
                <a:gd name="T64" fmla="*/ 323 w 323"/>
                <a:gd name="T65" fmla="*/ 87 h 584"/>
                <a:gd name="T66" fmla="*/ 321 w 323"/>
                <a:gd name="T67" fmla="*/ 129 h 584"/>
                <a:gd name="T68" fmla="*/ 321 w 323"/>
                <a:gd name="T69" fmla="*/ 147 h 584"/>
                <a:gd name="T70" fmla="*/ 319 w 323"/>
                <a:gd name="T71" fmla="*/ 194 h 584"/>
                <a:gd name="T72" fmla="*/ 313 w 323"/>
                <a:gd name="T73" fmla="*/ 242 h 584"/>
                <a:gd name="T74" fmla="*/ 303 w 323"/>
                <a:gd name="T75" fmla="*/ 297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3" h="584">
                  <a:moveTo>
                    <a:pt x="303" y="297"/>
                  </a:moveTo>
                  <a:lnTo>
                    <a:pt x="303" y="297"/>
                  </a:lnTo>
                  <a:lnTo>
                    <a:pt x="289" y="360"/>
                  </a:lnTo>
                  <a:lnTo>
                    <a:pt x="271" y="421"/>
                  </a:lnTo>
                  <a:lnTo>
                    <a:pt x="230" y="542"/>
                  </a:lnTo>
                  <a:lnTo>
                    <a:pt x="230" y="542"/>
                  </a:lnTo>
                  <a:lnTo>
                    <a:pt x="224" y="558"/>
                  </a:lnTo>
                  <a:lnTo>
                    <a:pt x="220" y="566"/>
                  </a:lnTo>
                  <a:lnTo>
                    <a:pt x="216" y="572"/>
                  </a:lnTo>
                  <a:lnTo>
                    <a:pt x="216" y="572"/>
                  </a:lnTo>
                  <a:lnTo>
                    <a:pt x="210" y="578"/>
                  </a:lnTo>
                  <a:lnTo>
                    <a:pt x="202" y="580"/>
                  </a:lnTo>
                  <a:lnTo>
                    <a:pt x="186" y="584"/>
                  </a:lnTo>
                  <a:lnTo>
                    <a:pt x="168" y="584"/>
                  </a:lnTo>
                  <a:lnTo>
                    <a:pt x="153" y="584"/>
                  </a:lnTo>
                  <a:lnTo>
                    <a:pt x="153" y="584"/>
                  </a:lnTo>
                  <a:lnTo>
                    <a:pt x="133" y="584"/>
                  </a:lnTo>
                  <a:lnTo>
                    <a:pt x="115" y="582"/>
                  </a:lnTo>
                  <a:lnTo>
                    <a:pt x="95" y="578"/>
                  </a:lnTo>
                  <a:lnTo>
                    <a:pt x="77" y="572"/>
                  </a:lnTo>
                  <a:lnTo>
                    <a:pt x="77" y="572"/>
                  </a:lnTo>
                  <a:lnTo>
                    <a:pt x="75" y="572"/>
                  </a:lnTo>
                  <a:lnTo>
                    <a:pt x="75" y="572"/>
                  </a:lnTo>
                  <a:lnTo>
                    <a:pt x="36" y="532"/>
                  </a:lnTo>
                  <a:lnTo>
                    <a:pt x="16" y="510"/>
                  </a:lnTo>
                  <a:lnTo>
                    <a:pt x="4" y="493"/>
                  </a:lnTo>
                  <a:lnTo>
                    <a:pt x="4" y="493"/>
                  </a:lnTo>
                  <a:lnTo>
                    <a:pt x="0" y="485"/>
                  </a:lnTo>
                  <a:lnTo>
                    <a:pt x="0" y="473"/>
                  </a:lnTo>
                  <a:lnTo>
                    <a:pt x="2" y="461"/>
                  </a:lnTo>
                  <a:lnTo>
                    <a:pt x="4" y="447"/>
                  </a:lnTo>
                  <a:lnTo>
                    <a:pt x="18" y="40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4" y="325"/>
                  </a:lnTo>
                  <a:lnTo>
                    <a:pt x="56" y="295"/>
                  </a:lnTo>
                  <a:lnTo>
                    <a:pt x="85" y="238"/>
                  </a:lnTo>
                  <a:lnTo>
                    <a:pt x="99" y="210"/>
                  </a:lnTo>
                  <a:lnTo>
                    <a:pt x="111" y="184"/>
                  </a:lnTo>
                  <a:lnTo>
                    <a:pt x="119" y="160"/>
                  </a:lnTo>
                  <a:lnTo>
                    <a:pt x="123" y="149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3" y="119"/>
                  </a:lnTo>
                  <a:lnTo>
                    <a:pt x="121" y="101"/>
                  </a:lnTo>
                  <a:lnTo>
                    <a:pt x="115" y="83"/>
                  </a:lnTo>
                  <a:lnTo>
                    <a:pt x="109" y="64"/>
                  </a:lnTo>
                  <a:lnTo>
                    <a:pt x="91" y="3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101" y="0"/>
                  </a:lnTo>
                  <a:lnTo>
                    <a:pt x="129" y="0"/>
                  </a:lnTo>
                  <a:lnTo>
                    <a:pt x="157" y="2"/>
                  </a:lnTo>
                  <a:lnTo>
                    <a:pt x="184" y="6"/>
                  </a:lnTo>
                  <a:lnTo>
                    <a:pt x="212" y="12"/>
                  </a:lnTo>
                  <a:lnTo>
                    <a:pt x="240" y="20"/>
                  </a:lnTo>
                  <a:lnTo>
                    <a:pt x="265" y="30"/>
                  </a:lnTo>
                  <a:lnTo>
                    <a:pt x="289" y="42"/>
                  </a:lnTo>
                  <a:lnTo>
                    <a:pt x="289" y="42"/>
                  </a:lnTo>
                  <a:lnTo>
                    <a:pt x="299" y="48"/>
                  </a:lnTo>
                  <a:lnTo>
                    <a:pt x="307" y="54"/>
                  </a:lnTo>
                  <a:lnTo>
                    <a:pt x="313" y="62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21" y="77"/>
                  </a:lnTo>
                  <a:lnTo>
                    <a:pt x="323" y="87"/>
                  </a:lnTo>
                  <a:lnTo>
                    <a:pt x="323" y="107"/>
                  </a:lnTo>
                  <a:lnTo>
                    <a:pt x="321" y="129"/>
                  </a:lnTo>
                  <a:lnTo>
                    <a:pt x="321" y="147"/>
                  </a:lnTo>
                  <a:lnTo>
                    <a:pt x="321" y="147"/>
                  </a:lnTo>
                  <a:lnTo>
                    <a:pt x="319" y="170"/>
                  </a:lnTo>
                  <a:lnTo>
                    <a:pt x="319" y="194"/>
                  </a:lnTo>
                  <a:lnTo>
                    <a:pt x="313" y="242"/>
                  </a:lnTo>
                  <a:lnTo>
                    <a:pt x="313" y="242"/>
                  </a:lnTo>
                  <a:lnTo>
                    <a:pt x="303" y="297"/>
                  </a:lnTo>
                  <a:lnTo>
                    <a:pt x="303" y="297"/>
                  </a:lnTo>
                  <a:close/>
                </a:path>
              </a:pathLst>
            </a:custGeom>
            <a:solidFill>
              <a:srgbClr val="4B5F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09" name="Freeform 47"/>
            <p:cNvSpPr>
              <a:spLocks/>
            </p:cNvSpPr>
            <p:nvPr/>
          </p:nvSpPr>
          <p:spPr bwMode="auto">
            <a:xfrm>
              <a:off x="4189413" y="2944813"/>
              <a:ext cx="944563" cy="623888"/>
            </a:xfrm>
            <a:custGeom>
              <a:avLst/>
              <a:gdLst>
                <a:gd name="T0" fmla="*/ 395 w 595"/>
                <a:gd name="T1" fmla="*/ 351 h 393"/>
                <a:gd name="T2" fmla="*/ 314 w 595"/>
                <a:gd name="T3" fmla="*/ 324 h 393"/>
                <a:gd name="T4" fmla="*/ 239 w 595"/>
                <a:gd name="T5" fmla="*/ 284 h 393"/>
                <a:gd name="T6" fmla="*/ 172 w 595"/>
                <a:gd name="T7" fmla="*/ 235 h 393"/>
                <a:gd name="T8" fmla="*/ 116 w 595"/>
                <a:gd name="T9" fmla="*/ 181 h 393"/>
                <a:gd name="T10" fmla="*/ 71 w 595"/>
                <a:gd name="T11" fmla="*/ 126 h 393"/>
                <a:gd name="T12" fmla="*/ 41 w 595"/>
                <a:gd name="T13" fmla="*/ 77 h 393"/>
                <a:gd name="T14" fmla="*/ 27 w 595"/>
                <a:gd name="T15" fmla="*/ 37 h 393"/>
                <a:gd name="T16" fmla="*/ 27 w 595"/>
                <a:gd name="T17" fmla="*/ 15 h 393"/>
                <a:gd name="T18" fmla="*/ 31 w 595"/>
                <a:gd name="T19" fmla="*/ 11 h 393"/>
                <a:gd name="T20" fmla="*/ 0 w 595"/>
                <a:gd name="T21" fmla="*/ 19 h 393"/>
                <a:gd name="T22" fmla="*/ 0 w 595"/>
                <a:gd name="T23" fmla="*/ 41 h 393"/>
                <a:gd name="T24" fmla="*/ 4 w 595"/>
                <a:gd name="T25" fmla="*/ 71 h 393"/>
                <a:gd name="T26" fmla="*/ 15 w 595"/>
                <a:gd name="T27" fmla="*/ 104 h 393"/>
                <a:gd name="T28" fmla="*/ 37 w 595"/>
                <a:gd name="T29" fmla="*/ 144 h 393"/>
                <a:gd name="T30" fmla="*/ 51 w 595"/>
                <a:gd name="T31" fmla="*/ 166 h 393"/>
                <a:gd name="T32" fmla="*/ 85 w 595"/>
                <a:gd name="T33" fmla="*/ 207 h 393"/>
                <a:gd name="T34" fmla="*/ 124 w 595"/>
                <a:gd name="T35" fmla="*/ 247 h 393"/>
                <a:gd name="T36" fmla="*/ 189 w 595"/>
                <a:gd name="T37" fmla="*/ 300 h 393"/>
                <a:gd name="T38" fmla="*/ 259 w 595"/>
                <a:gd name="T39" fmla="*/ 344 h 393"/>
                <a:gd name="T40" fmla="*/ 304 w 595"/>
                <a:gd name="T41" fmla="*/ 365 h 393"/>
                <a:gd name="T42" fmla="*/ 348 w 595"/>
                <a:gd name="T43" fmla="*/ 379 h 393"/>
                <a:gd name="T44" fmla="*/ 367 w 595"/>
                <a:gd name="T45" fmla="*/ 385 h 393"/>
                <a:gd name="T46" fmla="*/ 417 w 595"/>
                <a:gd name="T47" fmla="*/ 391 h 393"/>
                <a:gd name="T48" fmla="*/ 486 w 595"/>
                <a:gd name="T49" fmla="*/ 393 h 393"/>
                <a:gd name="T50" fmla="*/ 538 w 595"/>
                <a:gd name="T51" fmla="*/ 383 h 393"/>
                <a:gd name="T52" fmla="*/ 549 w 595"/>
                <a:gd name="T53" fmla="*/ 377 h 393"/>
                <a:gd name="T54" fmla="*/ 569 w 595"/>
                <a:gd name="T55" fmla="*/ 365 h 393"/>
                <a:gd name="T56" fmla="*/ 577 w 595"/>
                <a:gd name="T57" fmla="*/ 357 h 393"/>
                <a:gd name="T58" fmla="*/ 591 w 595"/>
                <a:gd name="T59" fmla="*/ 328 h 393"/>
                <a:gd name="T60" fmla="*/ 595 w 595"/>
                <a:gd name="T61" fmla="*/ 290 h 393"/>
                <a:gd name="T62" fmla="*/ 593 w 595"/>
                <a:gd name="T63" fmla="*/ 249 h 393"/>
                <a:gd name="T64" fmla="*/ 587 w 595"/>
                <a:gd name="T65" fmla="*/ 207 h 393"/>
                <a:gd name="T66" fmla="*/ 573 w 595"/>
                <a:gd name="T67" fmla="*/ 166 h 393"/>
                <a:gd name="T68" fmla="*/ 551 w 595"/>
                <a:gd name="T69" fmla="*/ 108 h 393"/>
                <a:gd name="T70" fmla="*/ 526 w 595"/>
                <a:gd name="T71" fmla="*/ 49 h 393"/>
                <a:gd name="T72" fmla="*/ 508 w 595"/>
                <a:gd name="T73" fmla="*/ 5 h 393"/>
                <a:gd name="T74" fmla="*/ 474 w 595"/>
                <a:gd name="T75" fmla="*/ 0 h 393"/>
                <a:gd name="T76" fmla="*/ 504 w 595"/>
                <a:gd name="T77" fmla="*/ 57 h 393"/>
                <a:gd name="T78" fmla="*/ 541 w 595"/>
                <a:gd name="T79" fmla="*/ 144 h 393"/>
                <a:gd name="T80" fmla="*/ 551 w 595"/>
                <a:gd name="T81" fmla="*/ 179 h 393"/>
                <a:gd name="T82" fmla="*/ 563 w 595"/>
                <a:gd name="T83" fmla="*/ 243 h 393"/>
                <a:gd name="T84" fmla="*/ 557 w 595"/>
                <a:gd name="T85" fmla="*/ 292 h 393"/>
                <a:gd name="T86" fmla="*/ 541 w 595"/>
                <a:gd name="T87" fmla="*/ 328 h 393"/>
                <a:gd name="T88" fmla="*/ 528 w 595"/>
                <a:gd name="T89" fmla="*/ 342 h 393"/>
                <a:gd name="T90" fmla="*/ 504 w 595"/>
                <a:gd name="T91" fmla="*/ 353 h 393"/>
                <a:gd name="T92" fmla="*/ 474 w 595"/>
                <a:gd name="T93" fmla="*/ 357 h 393"/>
                <a:gd name="T94" fmla="*/ 454 w 595"/>
                <a:gd name="T95" fmla="*/ 357 h 393"/>
                <a:gd name="T96" fmla="*/ 395 w 595"/>
                <a:gd name="T97" fmla="*/ 351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5" h="393">
                  <a:moveTo>
                    <a:pt x="395" y="351"/>
                  </a:moveTo>
                  <a:lnTo>
                    <a:pt x="395" y="351"/>
                  </a:lnTo>
                  <a:lnTo>
                    <a:pt x="354" y="340"/>
                  </a:lnTo>
                  <a:lnTo>
                    <a:pt x="314" y="324"/>
                  </a:lnTo>
                  <a:lnTo>
                    <a:pt x="274" y="306"/>
                  </a:lnTo>
                  <a:lnTo>
                    <a:pt x="239" y="284"/>
                  </a:lnTo>
                  <a:lnTo>
                    <a:pt x="203" y="261"/>
                  </a:lnTo>
                  <a:lnTo>
                    <a:pt x="172" y="235"/>
                  </a:lnTo>
                  <a:lnTo>
                    <a:pt x="142" y="207"/>
                  </a:lnTo>
                  <a:lnTo>
                    <a:pt x="116" y="181"/>
                  </a:lnTo>
                  <a:lnTo>
                    <a:pt x="93" y="154"/>
                  </a:lnTo>
                  <a:lnTo>
                    <a:pt x="71" y="126"/>
                  </a:lnTo>
                  <a:lnTo>
                    <a:pt x="55" y="100"/>
                  </a:lnTo>
                  <a:lnTo>
                    <a:pt x="41" y="77"/>
                  </a:lnTo>
                  <a:lnTo>
                    <a:pt x="31" y="55"/>
                  </a:lnTo>
                  <a:lnTo>
                    <a:pt x="27" y="37"/>
                  </a:lnTo>
                  <a:lnTo>
                    <a:pt x="27" y="21"/>
                  </a:lnTo>
                  <a:lnTo>
                    <a:pt x="27" y="15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0" y="41"/>
                  </a:lnTo>
                  <a:lnTo>
                    <a:pt x="0" y="55"/>
                  </a:lnTo>
                  <a:lnTo>
                    <a:pt x="4" y="71"/>
                  </a:lnTo>
                  <a:lnTo>
                    <a:pt x="8" y="87"/>
                  </a:lnTo>
                  <a:lnTo>
                    <a:pt x="15" y="104"/>
                  </a:lnTo>
                  <a:lnTo>
                    <a:pt x="25" y="12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51" y="166"/>
                  </a:lnTo>
                  <a:lnTo>
                    <a:pt x="69" y="187"/>
                  </a:lnTo>
                  <a:lnTo>
                    <a:pt x="85" y="207"/>
                  </a:lnTo>
                  <a:lnTo>
                    <a:pt x="104" y="227"/>
                  </a:lnTo>
                  <a:lnTo>
                    <a:pt x="124" y="247"/>
                  </a:lnTo>
                  <a:lnTo>
                    <a:pt x="146" y="266"/>
                  </a:lnTo>
                  <a:lnTo>
                    <a:pt x="189" y="300"/>
                  </a:lnTo>
                  <a:lnTo>
                    <a:pt x="235" y="330"/>
                  </a:lnTo>
                  <a:lnTo>
                    <a:pt x="259" y="344"/>
                  </a:lnTo>
                  <a:lnTo>
                    <a:pt x="280" y="355"/>
                  </a:lnTo>
                  <a:lnTo>
                    <a:pt x="304" y="365"/>
                  </a:lnTo>
                  <a:lnTo>
                    <a:pt x="326" y="373"/>
                  </a:lnTo>
                  <a:lnTo>
                    <a:pt x="348" y="379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417" y="391"/>
                  </a:lnTo>
                  <a:lnTo>
                    <a:pt x="417" y="391"/>
                  </a:lnTo>
                  <a:lnTo>
                    <a:pt x="452" y="393"/>
                  </a:lnTo>
                  <a:lnTo>
                    <a:pt x="486" y="393"/>
                  </a:lnTo>
                  <a:lnTo>
                    <a:pt x="514" y="389"/>
                  </a:lnTo>
                  <a:lnTo>
                    <a:pt x="538" y="383"/>
                  </a:lnTo>
                  <a:lnTo>
                    <a:pt x="538" y="383"/>
                  </a:lnTo>
                  <a:lnTo>
                    <a:pt x="549" y="377"/>
                  </a:lnTo>
                  <a:lnTo>
                    <a:pt x="561" y="371"/>
                  </a:lnTo>
                  <a:lnTo>
                    <a:pt x="569" y="365"/>
                  </a:lnTo>
                  <a:lnTo>
                    <a:pt x="577" y="357"/>
                  </a:lnTo>
                  <a:lnTo>
                    <a:pt x="577" y="357"/>
                  </a:lnTo>
                  <a:lnTo>
                    <a:pt x="585" y="344"/>
                  </a:lnTo>
                  <a:lnTo>
                    <a:pt x="591" y="328"/>
                  </a:lnTo>
                  <a:lnTo>
                    <a:pt x="595" y="310"/>
                  </a:lnTo>
                  <a:lnTo>
                    <a:pt x="595" y="290"/>
                  </a:lnTo>
                  <a:lnTo>
                    <a:pt x="595" y="268"/>
                  </a:lnTo>
                  <a:lnTo>
                    <a:pt x="593" y="249"/>
                  </a:lnTo>
                  <a:lnTo>
                    <a:pt x="591" y="227"/>
                  </a:lnTo>
                  <a:lnTo>
                    <a:pt x="587" y="207"/>
                  </a:lnTo>
                  <a:lnTo>
                    <a:pt x="587" y="207"/>
                  </a:lnTo>
                  <a:lnTo>
                    <a:pt x="573" y="166"/>
                  </a:lnTo>
                  <a:lnTo>
                    <a:pt x="551" y="108"/>
                  </a:lnTo>
                  <a:lnTo>
                    <a:pt x="551" y="108"/>
                  </a:lnTo>
                  <a:lnTo>
                    <a:pt x="526" y="49"/>
                  </a:lnTo>
                  <a:lnTo>
                    <a:pt x="526" y="49"/>
                  </a:lnTo>
                  <a:lnTo>
                    <a:pt x="508" y="5"/>
                  </a:lnTo>
                  <a:lnTo>
                    <a:pt x="508" y="5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504" y="57"/>
                  </a:lnTo>
                  <a:lnTo>
                    <a:pt x="504" y="57"/>
                  </a:lnTo>
                  <a:lnTo>
                    <a:pt x="526" y="102"/>
                  </a:lnTo>
                  <a:lnTo>
                    <a:pt x="541" y="144"/>
                  </a:lnTo>
                  <a:lnTo>
                    <a:pt x="541" y="144"/>
                  </a:lnTo>
                  <a:lnTo>
                    <a:pt x="551" y="179"/>
                  </a:lnTo>
                  <a:lnTo>
                    <a:pt x="559" y="213"/>
                  </a:lnTo>
                  <a:lnTo>
                    <a:pt x="563" y="243"/>
                  </a:lnTo>
                  <a:lnTo>
                    <a:pt x="561" y="268"/>
                  </a:lnTo>
                  <a:lnTo>
                    <a:pt x="557" y="292"/>
                  </a:lnTo>
                  <a:lnTo>
                    <a:pt x="551" y="312"/>
                  </a:lnTo>
                  <a:lnTo>
                    <a:pt x="541" y="328"/>
                  </a:lnTo>
                  <a:lnTo>
                    <a:pt x="528" y="342"/>
                  </a:lnTo>
                  <a:lnTo>
                    <a:pt x="528" y="342"/>
                  </a:lnTo>
                  <a:lnTo>
                    <a:pt x="516" y="348"/>
                  </a:lnTo>
                  <a:lnTo>
                    <a:pt x="504" y="353"/>
                  </a:lnTo>
                  <a:lnTo>
                    <a:pt x="490" y="355"/>
                  </a:lnTo>
                  <a:lnTo>
                    <a:pt x="474" y="357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35" y="357"/>
                  </a:lnTo>
                  <a:lnTo>
                    <a:pt x="395" y="351"/>
                  </a:lnTo>
                  <a:lnTo>
                    <a:pt x="395" y="351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0" name="Freeform 48"/>
            <p:cNvSpPr>
              <a:spLocks/>
            </p:cNvSpPr>
            <p:nvPr/>
          </p:nvSpPr>
          <p:spPr bwMode="auto">
            <a:xfrm>
              <a:off x="3695701" y="1647825"/>
              <a:ext cx="506413" cy="677863"/>
            </a:xfrm>
            <a:custGeom>
              <a:avLst/>
              <a:gdLst>
                <a:gd name="T0" fmla="*/ 273 w 319"/>
                <a:gd name="T1" fmla="*/ 45 h 427"/>
                <a:gd name="T2" fmla="*/ 273 w 319"/>
                <a:gd name="T3" fmla="*/ 45 h 427"/>
                <a:gd name="T4" fmla="*/ 265 w 319"/>
                <a:gd name="T5" fmla="*/ 40 h 427"/>
                <a:gd name="T6" fmla="*/ 247 w 319"/>
                <a:gd name="T7" fmla="*/ 30 h 427"/>
                <a:gd name="T8" fmla="*/ 222 w 319"/>
                <a:gd name="T9" fmla="*/ 18 h 427"/>
                <a:gd name="T10" fmla="*/ 190 w 319"/>
                <a:gd name="T11" fmla="*/ 8 h 427"/>
                <a:gd name="T12" fmla="*/ 174 w 319"/>
                <a:gd name="T13" fmla="*/ 4 h 427"/>
                <a:gd name="T14" fmla="*/ 156 w 319"/>
                <a:gd name="T15" fmla="*/ 2 h 427"/>
                <a:gd name="T16" fmla="*/ 139 w 319"/>
                <a:gd name="T17" fmla="*/ 0 h 427"/>
                <a:gd name="T18" fmla="*/ 121 w 319"/>
                <a:gd name="T19" fmla="*/ 2 h 427"/>
                <a:gd name="T20" fmla="*/ 105 w 319"/>
                <a:gd name="T21" fmla="*/ 6 h 427"/>
                <a:gd name="T22" fmla="*/ 87 w 319"/>
                <a:gd name="T23" fmla="*/ 10 h 427"/>
                <a:gd name="T24" fmla="*/ 73 w 319"/>
                <a:gd name="T25" fmla="*/ 20 h 427"/>
                <a:gd name="T26" fmla="*/ 57 w 319"/>
                <a:gd name="T27" fmla="*/ 32 h 427"/>
                <a:gd name="T28" fmla="*/ 57 w 319"/>
                <a:gd name="T29" fmla="*/ 32 h 427"/>
                <a:gd name="T30" fmla="*/ 46 w 319"/>
                <a:gd name="T31" fmla="*/ 45 h 427"/>
                <a:gd name="T32" fmla="*/ 34 w 319"/>
                <a:gd name="T33" fmla="*/ 59 h 427"/>
                <a:gd name="T34" fmla="*/ 24 w 319"/>
                <a:gd name="T35" fmla="*/ 75 h 427"/>
                <a:gd name="T36" fmla="*/ 16 w 319"/>
                <a:gd name="T37" fmla="*/ 91 h 427"/>
                <a:gd name="T38" fmla="*/ 10 w 319"/>
                <a:gd name="T39" fmla="*/ 107 h 427"/>
                <a:gd name="T40" fmla="*/ 6 w 319"/>
                <a:gd name="T41" fmla="*/ 125 h 427"/>
                <a:gd name="T42" fmla="*/ 2 w 319"/>
                <a:gd name="T43" fmla="*/ 140 h 427"/>
                <a:gd name="T44" fmla="*/ 0 w 319"/>
                <a:gd name="T45" fmla="*/ 158 h 427"/>
                <a:gd name="T46" fmla="*/ 0 w 319"/>
                <a:gd name="T47" fmla="*/ 176 h 427"/>
                <a:gd name="T48" fmla="*/ 2 w 319"/>
                <a:gd name="T49" fmla="*/ 192 h 427"/>
                <a:gd name="T50" fmla="*/ 4 w 319"/>
                <a:gd name="T51" fmla="*/ 210 h 427"/>
                <a:gd name="T52" fmla="*/ 8 w 319"/>
                <a:gd name="T53" fmla="*/ 227 h 427"/>
                <a:gd name="T54" fmla="*/ 18 w 319"/>
                <a:gd name="T55" fmla="*/ 259 h 427"/>
                <a:gd name="T56" fmla="*/ 32 w 319"/>
                <a:gd name="T57" fmla="*/ 291 h 427"/>
                <a:gd name="T58" fmla="*/ 32 w 319"/>
                <a:gd name="T59" fmla="*/ 291 h 427"/>
                <a:gd name="T60" fmla="*/ 50 w 319"/>
                <a:gd name="T61" fmla="*/ 318 h 427"/>
                <a:gd name="T62" fmla="*/ 69 w 319"/>
                <a:gd name="T63" fmla="*/ 342 h 427"/>
                <a:gd name="T64" fmla="*/ 93 w 319"/>
                <a:gd name="T65" fmla="*/ 364 h 427"/>
                <a:gd name="T66" fmla="*/ 117 w 319"/>
                <a:gd name="T67" fmla="*/ 382 h 427"/>
                <a:gd name="T68" fmla="*/ 141 w 319"/>
                <a:gd name="T69" fmla="*/ 397 h 427"/>
                <a:gd name="T70" fmla="*/ 166 w 319"/>
                <a:gd name="T71" fmla="*/ 409 h 427"/>
                <a:gd name="T72" fmla="*/ 190 w 319"/>
                <a:gd name="T73" fmla="*/ 419 h 427"/>
                <a:gd name="T74" fmla="*/ 212 w 319"/>
                <a:gd name="T75" fmla="*/ 425 h 427"/>
                <a:gd name="T76" fmla="*/ 212 w 319"/>
                <a:gd name="T77" fmla="*/ 425 h 427"/>
                <a:gd name="T78" fmla="*/ 231 w 319"/>
                <a:gd name="T79" fmla="*/ 427 h 427"/>
                <a:gd name="T80" fmla="*/ 249 w 319"/>
                <a:gd name="T81" fmla="*/ 427 h 427"/>
                <a:gd name="T82" fmla="*/ 265 w 319"/>
                <a:gd name="T83" fmla="*/ 423 h 427"/>
                <a:gd name="T84" fmla="*/ 279 w 319"/>
                <a:gd name="T85" fmla="*/ 417 h 427"/>
                <a:gd name="T86" fmla="*/ 291 w 319"/>
                <a:gd name="T87" fmla="*/ 405 h 427"/>
                <a:gd name="T88" fmla="*/ 303 w 319"/>
                <a:gd name="T89" fmla="*/ 391 h 427"/>
                <a:gd name="T90" fmla="*/ 311 w 319"/>
                <a:gd name="T91" fmla="*/ 372 h 427"/>
                <a:gd name="T92" fmla="*/ 317 w 319"/>
                <a:gd name="T93" fmla="*/ 350 h 427"/>
                <a:gd name="T94" fmla="*/ 317 w 319"/>
                <a:gd name="T95" fmla="*/ 350 h 427"/>
                <a:gd name="T96" fmla="*/ 319 w 319"/>
                <a:gd name="T97" fmla="*/ 336 h 427"/>
                <a:gd name="T98" fmla="*/ 319 w 319"/>
                <a:gd name="T99" fmla="*/ 318 h 427"/>
                <a:gd name="T100" fmla="*/ 315 w 319"/>
                <a:gd name="T101" fmla="*/ 275 h 427"/>
                <a:gd name="T102" fmla="*/ 309 w 319"/>
                <a:gd name="T103" fmla="*/ 225 h 427"/>
                <a:gd name="T104" fmla="*/ 301 w 319"/>
                <a:gd name="T105" fmla="*/ 174 h 427"/>
                <a:gd name="T106" fmla="*/ 283 w 319"/>
                <a:gd name="T107" fmla="*/ 85 h 427"/>
                <a:gd name="T108" fmla="*/ 273 w 319"/>
                <a:gd name="T109" fmla="*/ 45 h 427"/>
                <a:gd name="T110" fmla="*/ 273 w 319"/>
                <a:gd name="T111" fmla="*/ 4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427">
                  <a:moveTo>
                    <a:pt x="273" y="45"/>
                  </a:moveTo>
                  <a:lnTo>
                    <a:pt x="273" y="45"/>
                  </a:lnTo>
                  <a:lnTo>
                    <a:pt x="265" y="40"/>
                  </a:lnTo>
                  <a:lnTo>
                    <a:pt x="247" y="30"/>
                  </a:lnTo>
                  <a:lnTo>
                    <a:pt x="222" y="18"/>
                  </a:lnTo>
                  <a:lnTo>
                    <a:pt x="190" y="8"/>
                  </a:lnTo>
                  <a:lnTo>
                    <a:pt x="174" y="4"/>
                  </a:lnTo>
                  <a:lnTo>
                    <a:pt x="156" y="2"/>
                  </a:lnTo>
                  <a:lnTo>
                    <a:pt x="139" y="0"/>
                  </a:lnTo>
                  <a:lnTo>
                    <a:pt x="121" y="2"/>
                  </a:lnTo>
                  <a:lnTo>
                    <a:pt x="105" y="6"/>
                  </a:lnTo>
                  <a:lnTo>
                    <a:pt x="87" y="10"/>
                  </a:lnTo>
                  <a:lnTo>
                    <a:pt x="73" y="20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46" y="45"/>
                  </a:lnTo>
                  <a:lnTo>
                    <a:pt x="34" y="59"/>
                  </a:lnTo>
                  <a:lnTo>
                    <a:pt x="24" y="75"/>
                  </a:lnTo>
                  <a:lnTo>
                    <a:pt x="16" y="91"/>
                  </a:lnTo>
                  <a:lnTo>
                    <a:pt x="10" y="107"/>
                  </a:lnTo>
                  <a:lnTo>
                    <a:pt x="6" y="125"/>
                  </a:lnTo>
                  <a:lnTo>
                    <a:pt x="2" y="140"/>
                  </a:lnTo>
                  <a:lnTo>
                    <a:pt x="0" y="158"/>
                  </a:lnTo>
                  <a:lnTo>
                    <a:pt x="0" y="176"/>
                  </a:lnTo>
                  <a:lnTo>
                    <a:pt x="2" y="192"/>
                  </a:lnTo>
                  <a:lnTo>
                    <a:pt x="4" y="210"/>
                  </a:lnTo>
                  <a:lnTo>
                    <a:pt x="8" y="227"/>
                  </a:lnTo>
                  <a:lnTo>
                    <a:pt x="18" y="259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50" y="318"/>
                  </a:lnTo>
                  <a:lnTo>
                    <a:pt x="69" y="342"/>
                  </a:lnTo>
                  <a:lnTo>
                    <a:pt x="93" y="364"/>
                  </a:lnTo>
                  <a:lnTo>
                    <a:pt x="117" y="382"/>
                  </a:lnTo>
                  <a:lnTo>
                    <a:pt x="141" y="397"/>
                  </a:lnTo>
                  <a:lnTo>
                    <a:pt x="166" y="409"/>
                  </a:lnTo>
                  <a:lnTo>
                    <a:pt x="190" y="419"/>
                  </a:lnTo>
                  <a:lnTo>
                    <a:pt x="212" y="425"/>
                  </a:lnTo>
                  <a:lnTo>
                    <a:pt x="212" y="425"/>
                  </a:lnTo>
                  <a:lnTo>
                    <a:pt x="231" y="427"/>
                  </a:lnTo>
                  <a:lnTo>
                    <a:pt x="249" y="427"/>
                  </a:lnTo>
                  <a:lnTo>
                    <a:pt x="265" y="423"/>
                  </a:lnTo>
                  <a:lnTo>
                    <a:pt x="279" y="417"/>
                  </a:lnTo>
                  <a:lnTo>
                    <a:pt x="291" y="405"/>
                  </a:lnTo>
                  <a:lnTo>
                    <a:pt x="303" y="391"/>
                  </a:lnTo>
                  <a:lnTo>
                    <a:pt x="311" y="372"/>
                  </a:lnTo>
                  <a:lnTo>
                    <a:pt x="317" y="350"/>
                  </a:lnTo>
                  <a:lnTo>
                    <a:pt x="317" y="350"/>
                  </a:lnTo>
                  <a:lnTo>
                    <a:pt x="319" y="336"/>
                  </a:lnTo>
                  <a:lnTo>
                    <a:pt x="319" y="318"/>
                  </a:lnTo>
                  <a:lnTo>
                    <a:pt x="315" y="275"/>
                  </a:lnTo>
                  <a:lnTo>
                    <a:pt x="309" y="225"/>
                  </a:lnTo>
                  <a:lnTo>
                    <a:pt x="301" y="174"/>
                  </a:lnTo>
                  <a:lnTo>
                    <a:pt x="283" y="85"/>
                  </a:lnTo>
                  <a:lnTo>
                    <a:pt x="273" y="45"/>
                  </a:lnTo>
                  <a:lnTo>
                    <a:pt x="273" y="45"/>
                  </a:lnTo>
                  <a:close/>
                </a:path>
              </a:pathLst>
            </a:custGeom>
            <a:solidFill>
              <a:srgbClr val="FB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1" name="Freeform 49"/>
            <p:cNvSpPr>
              <a:spLocks/>
            </p:cNvSpPr>
            <p:nvPr/>
          </p:nvSpPr>
          <p:spPr bwMode="auto">
            <a:xfrm>
              <a:off x="3795713" y="1766888"/>
              <a:ext cx="298450" cy="458788"/>
            </a:xfrm>
            <a:custGeom>
              <a:avLst/>
              <a:gdLst>
                <a:gd name="T0" fmla="*/ 117 w 188"/>
                <a:gd name="T1" fmla="*/ 4 h 289"/>
                <a:gd name="T2" fmla="*/ 93 w 188"/>
                <a:gd name="T3" fmla="*/ 0 h 289"/>
                <a:gd name="T4" fmla="*/ 68 w 188"/>
                <a:gd name="T5" fmla="*/ 4 h 289"/>
                <a:gd name="T6" fmla="*/ 42 w 188"/>
                <a:gd name="T7" fmla="*/ 18 h 289"/>
                <a:gd name="T8" fmla="*/ 20 w 188"/>
                <a:gd name="T9" fmla="*/ 46 h 289"/>
                <a:gd name="T10" fmla="*/ 8 w 188"/>
                <a:gd name="T11" fmla="*/ 75 h 289"/>
                <a:gd name="T12" fmla="*/ 0 w 188"/>
                <a:gd name="T13" fmla="*/ 117 h 289"/>
                <a:gd name="T14" fmla="*/ 0 w 188"/>
                <a:gd name="T15" fmla="*/ 144 h 289"/>
                <a:gd name="T16" fmla="*/ 6 w 188"/>
                <a:gd name="T17" fmla="*/ 170 h 289"/>
                <a:gd name="T18" fmla="*/ 16 w 188"/>
                <a:gd name="T19" fmla="*/ 194 h 289"/>
                <a:gd name="T20" fmla="*/ 32 w 188"/>
                <a:gd name="T21" fmla="*/ 218 h 289"/>
                <a:gd name="T22" fmla="*/ 52 w 188"/>
                <a:gd name="T23" fmla="*/ 239 h 289"/>
                <a:gd name="T24" fmla="*/ 64 w 188"/>
                <a:gd name="T25" fmla="*/ 247 h 289"/>
                <a:gd name="T26" fmla="*/ 109 w 188"/>
                <a:gd name="T27" fmla="*/ 277 h 289"/>
                <a:gd name="T28" fmla="*/ 143 w 188"/>
                <a:gd name="T29" fmla="*/ 289 h 289"/>
                <a:gd name="T30" fmla="*/ 161 w 188"/>
                <a:gd name="T31" fmla="*/ 287 h 289"/>
                <a:gd name="T32" fmla="*/ 174 w 188"/>
                <a:gd name="T33" fmla="*/ 273 h 289"/>
                <a:gd name="T34" fmla="*/ 182 w 188"/>
                <a:gd name="T35" fmla="*/ 259 h 289"/>
                <a:gd name="T36" fmla="*/ 188 w 188"/>
                <a:gd name="T37" fmla="*/ 231 h 289"/>
                <a:gd name="T38" fmla="*/ 178 w 188"/>
                <a:gd name="T39" fmla="*/ 214 h 289"/>
                <a:gd name="T40" fmla="*/ 163 w 188"/>
                <a:gd name="T41" fmla="*/ 200 h 289"/>
                <a:gd name="T42" fmla="*/ 145 w 188"/>
                <a:gd name="T43" fmla="*/ 184 h 289"/>
                <a:gd name="T44" fmla="*/ 129 w 188"/>
                <a:gd name="T45" fmla="*/ 166 h 289"/>
                <a:gd name="T46" fmla="*/ 121 w 188"/>
                <a:gd name="T47" fmla="*/ 150 h 289"/>
                <a:gd name="T48" fmla="*/ 121 w 188"/>
                <a:gd name="T49" fmla="*/ 137 h 289"/>
                <a:gd name="T50" fmla="*/ 133 w 188"/>
                <a:gd name="T51" fmla="*/ 125 h 289"/>
                <a:gd name="T52" fmla="*/ 141 w 188"/>
                <a:gd name="T53" fmla="*/ 119 h 289"/>
                <a:gd name="T54" fmla="*/ 163 w 188"/>
                <a:gd name="T55" fmla="*/ 115 h 289"/>
                <a:gd name="T56" fmla="*/ 172 w 188"/>
                <a:gd name="T57" fmla="*/ 109 h 289"/>
                <a:gd name="T58" fmla="*/ 180 w 188"/>
                <a:gd name="T59" fmla="*/ 93 h 289"/>
                <a:gd name="T60" fmla="*/ 180 w 188"/>
                <a:gd name="T61" fmla="*/ 79 h 289"/>
                <a:gd name="T62" fmla="*/ 170 w 188"/>
                <a:gd name="T63" fmla="*/ 52 h 289"/>
                <a:gd name="T64" fmla="*/ 165 w 188"/>
                <a:gd name="T65" fmla="*/ 38 h 289"/>
                <a:gd name="T66" fmla="*/ 145 w 188"/>
                <a:gd name="T67" fmla="*/ 16 h 289"/>
                <a:gd name="T68" fmla="*/ 117 w 188"/>
                <a:gd name="T69" fmla="*/ 4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8" h="289">
                  <a:moveTo>
                    <a:pt x="117" y="4"/>
                  </a:moveTo>
                  <a:lnTo>
                    <a:pt x="117" y="4"/>
                  </a:lnTo>
                  <a:lnTo>
                    <a:pt x="105" y="0"/>
                  </a:lnTo>
                  <a:lnTo>
                    <a:pt x="93" y="0"/>
                  </a:lnTo>
                  <a:lnTo>
                    <a:pt x="80" y="0"/>
                  </a:lnTo>
                  <a:lnTo>
                    <a:pt x="68" y="4"/>
                  </a:lnTo>
                  <a:lnTo>
                    <a:pt x="54" y="8"/>
                  </a:lnTo>
                  <a:lnTo>
                    <a:pt x="42" y="18"/>
                  </a:lnTo>
                  <a:lnTo>
                    <a:pt x="30" y="3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8" y="75"/>
                  </a:lnTo>
                  <a:lnTo>
                    <a:pt x="2" y="103"/>
                  </a:lnTo>
                  <a:lnTo>
                    <a:pt x="0" y="117"/>
                  </a:lnTo>
                  <a:lnTo>
                    <a:pt x="0" y="131"/>
                  </a:lnTo>
                  <a:lnTo>
                    <a:pt x="0" y="144"/>
                  </a:lnTo>
                  <a:lnTo>
                    <a:pt x="2" y="156"/>
                  </a:lnTo>
                  <a:lnTo>
                    <a:pt x="6" y="170"/>
                  </a:lnTo>
                  <a:lnTo>
                    <a:pt x="10" y="182"/>
                  </a:lnTo>
                  <a:lnTo>
                    <a:pt x="16" y="194"/>
                  </a:lnTo>
                  <a:lnTo>
                    <a:pt x="22" y="206"/>
                  </a:lnTo>
                  <a:lnTo>
                    <a:pt x="32" y="218"/>
                  </a:lnTo>
                  <a:lnTo>
                    <a:pt x="40" y="227"/>
                  </a:lnTo>
                  <a:lnTo>
                    <a:pt x="52" y="239"/>
                  </a:lnTo>
                  <a:lnTo>
                    <a:pt x="64" y="247"/>
                  </a:lnTo>
                  <a:lnTo>
                    <a:pt x="64" y="247"/>
                  </a:lnTo>
                  <a:lnTo>
                    <a:pt x="87" y="265"/>
                  </a:lnTo>
                  <a:lnTo>
                    <a:pt x="109" y="277"/>
                  </a:lnTo>
                  <a:lnTo>
                    <a:pt x="127" y="285"/>
                  </a:lnTo>
                  <a:lnTo>
                    <a:pt x="143" y="289"/>
                  </a:lnTo>
                  <a:lnTo>
                    <a:pt x="155" y="289"/>
                  </a:lnTo>
                  <a:lnTo>
                    <a:pt x="161" y="287"/>
                  </a:lnTo>
                  <a:lnTo>
                    <a:pt x="167" y="283"/>
                  </a:lnTo>
                  <a:lnTo>
                    <a:pt x="174" y="273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6" y="243"/>
                  </a:lnTo>
                  <a:lnTo>
                    <a:pt x="188" y="231"/>
                  </a:lnTo>
                  <a:lnTo>
                    <a:pt x="184" y="222"/>
                  </a:lnTo>
                  <a:lnTo>
                    <a:pt x="178" y="214"/>
                  </a:lnTo>
                  <a:lnTo>
                    <a:pt x="170" y="206"/>
                  </a:lnTo>
                  <a:lnTo>
                    <a:pt x="163" y="200"/>
                  </a:lnTo>
                  <a:lnTo>
                    <a:pt x="153" y="192"/>
                  </a:lnTo>
                  <a:lnTo>
                    <a:pt x="145" y="184"/>
                  </a:lnTo>
                  <a:lnTo>
                    <a:pt x="145" y="184"/>
                  </a:lnTo>
                  <a:lnTo>
                    <a:pt x="129" y="166"/>
                  </a:lnTo>
                  <a:lnTo>
                    <a:pt x="125" y="158"/>
                  </a:lnTo>
                  <a:lnTo>
                    <a:pt x="121" y="150"/>
                  </a:lnTo>
                  <a:lnTo>
                    <a:pt x="121" y="144"/>
                  </a:lnTo>
                  <a:lnTo>
                    <a:pt x="121" y="137"/>
                  </a:lnTo>
                  <a:lnTo>
                    <a:pt x="125" y="131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41" y="119"/>
                  </a:lnTo>
                  <a:lnTo>
                    <a:pt x="149" y="117"/>
                  </a:lnTo>
                  <a:lnTo>
                    <a:pt x="163" y="115"/>
                  </a:lnTo>
                  <a:lnTo>
                    <a:pt x="168" y="113"/>
                  </a:lnTo>
                  <a:lnTo>
                    <a:pt x="172" y="109"/>
                  </a:lnTo>
                  <a:lnTo>
                    <a:pt x="176" y="103"/>
                  </a:lnTo>
                  <a:lnTo>
                    <a:pt x="180" y="93"/>
                  </a:lnTo>
                  <a:lnTo>
                    <a:pt x="180" y="93"/>
                  </a:lnTo>
                  <a:lnTo>
                    <a:pt x="180" y="79"/>
                  </a:lnTo>
                  <a:lnTo>
                    <a:pt x="176" y="63"/>
                  </a:lnTo>
                  <a:lnTo>
                    <a:pt x="170" y="52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55" y="24"/>
                  </a:lnTo>
                  <a:lnTo>
                    <a:pt x="145" y="16"/>
                  </a:lnTo>
                  <a:lnTo>
                    <a:pt x="133" y="8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solidFill>
              <a:srgbClr val="E8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2" name="Freeform 50"/>
            <p:cNvSpPr>
              <a:spLocks/>
            </p:cNvSpPr>
            <p:nvPr/>
          </p:nvSpPr>
          <p:spPr bwMode="auto">
            <a:xfrm>
              <a:off x="5629276" y="5964238"/>
              <a:ext cx="1187450" cy="812800"/>
            </a:xfrm>
            <a:custGeom>
              <a:avLst/>
              <a:gdLst>
                <a:gd name="T0" fmla="*/ 564 w 748"/>
                <a:gd name="T1" fmla="*/ 508 h 512"/>
                <a:gd name="T2" fmla="*/ 489 w 748"/>
                <a:gd name="T3" fmla="*/ 482 h 512"/>
                <a:gd name="T4" fmla="*/ 198 w 748"/>
                <a:gd name="T5" fmla="*/ 367 h 512"/>
                <a:gd name="T6" fmla="*/ 58 w 748"/>
                <a:gd name="T7" fmla="*/ 306 h 512"/>
                <a:gd name="T8" fmla="*/ 52 w 748"/>
                <a:gd name="T9" fmla="*/ 302 h 512"/>
                <a:gd name="T10" fmla="*/ 30 w 748"/>
                <a:gd name="T11" fmla="*/ 278 h 512"/>
                <a:gd name="T12" fmla="*/ 8 w 748"/>
                <a:gd name="T13" fmla="*/ 229 h 512"/>
                <a:gd name="T14" fmla="*/ 0 w 748"/>
                <a:gd name="T15" fmla="*/ 197 h 512"/>
                <a:gd name="T16" fmla="*/ 0 w 748"/>
                <a:gd name="T17" fmla="*/ 166 h 512"/>
                <a:gd name="T18" fmla="*/ 4 w 748"/>
                <a:gd name="T19" fmla="*/ 132 h 512"/>
                <a:gd name="T20" fmla="*/ 16 w 748"/>
                <a:gd name="T21" fmla="*/ 100 h 512"/>
                <a:gd name="T22" fmla="*/ 38 w 748"/>
                <a:gd name="T23" fmla="*/ 71 h 512"/>
                <a:gd name="T24" fmla="*/ 68 w 748"/>
                <a:gd name="T25" fmla="*/ 45 h 512"/>
                <a:gd name="T26" fmla="*/ 109 w 748"/>
                <a:gd name="T27" fmla="*/ 23 h 512"/>
                <a:gd name="T28" fmla="*/ 162 w 748"/>
                <a:gd name="T29" fmla="*/ 7 h 512"/>
                <a:gd name="T30" fmla="*/ 230 w 748"/>
                <a:gd name="T31" fmla="*/ 1 h 512"/>
                <a:gd name="T32" fmla="*/ 311 w 748"/>
                <a:gd name="T33" fmla="*/ 1 h 512"/>
                <a:gd name="T34" fmla="*/ 408 w 748"/>
                <a:gd name="T35" fmla="*/ 13 h 512"/>
                <a:gd name="T36" fmla="*/ 522 w 748"/>
                <a:gd name="T37" fmla="*/ 37 h 512"/>
                <a:gd name="T38" fmla="*/ 550 w 748"/>
                <a:gd name="T39" fmla="*/ 45 h 512"/>
                <a:gd name="T40" fmla="*/ 602 w 748"/>
                <a:gd name="T41" fmla="*/ 67 h 512"/>
                <a:gd name="T42" fmla="*/ 643 w 748"/>
                <a:gd name="T43" fmla="*/ 96 h 512"/>
                <a:gd name="T44" fmla="*/ 679 w 748"/>
                <a:gd name="T45" fmla="*/ 130 h 512"/>
                <a:gd name="T46" fmla="*/ 706 w 748"/>
                <a:gd name="T47" fmla="*/ 170 h 512"/>
                <a:gd name="T48" fmla="*/ 726 w 748"/>
                <a:gd name="T49" fmla="*/ 211 h 512"/>
                <a:gd name="T50" fmla="*/ 740 w 748"/>
                <a:gd name="T51" fmla="*/ 255 h 512"/>
                <a:gd name="T52" fmla="*/ 746 w 748"/>
                <a:gd name="T53" fmla="*/ 298 h 512"/>
                <a:gd name="T54" fmla="*/ 748 w 748"/>
                <a:gd name="T55" fmla="*/ 342 h 512"/>
                <a:gd name="T56" fmla="*/ 742 w 748"/>
                <a:gd name="T57" fmla="*/ 381 h 512"/>
                <a:gd name="T58" fmla="*/ 730 w 748"/>
                <a:gd name="T59" fmla="*/ 419 h 512"/>
                <a:gd name="T60" fmla="*/ 710 w 748"/>
                <a:gd name="T61" fmla="*/ 452 h 512"/>
                <a:gd name="T62" fmla="*/ 689 w 748"/>
                <a:gd name="T63" fmla="*/ 480 h 512"/>
                <a:gd name="T64" fmla="*/ 659 w 748"/>
                <a:gd name="T65" fmla="*/ 500 h 512"/>
                <a:gd name="T66" fmla="*/ 625 w 748"/>
                <a:gd name="T67" fmla="*/ 510 h 512"/>
                <a:gd name="T68" fmla="*/ 586 w 748"/>
                <a:gd name="T69" fmla="*/ 512 h 512"/>
                <a:gd name="T70" fmla="*/ 564 w 748"/>
                <a:gd name="T71" fmla="*/ 50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8" h="512">
                  <a:moveTo>
                    <a:pt x="564" y="508"/>
                  </a:moveTo>
                  <a:lnTo>
                    <a:pt x="564" y="508"/>
                  </a:lnTo>
                  <a:lnTo>
                    <a:pt x="536" y="500"/>
                  </a:lnTo>
                  <a:lnTo>
                    <a:pt x="489" y="482"/>
                  </a:lnTo>
                  <a:lnTo>
                    <a:pt x="354" y="431"/>
                  </a:lnTo>
                  <a:lnTo>
                    <a:pt x="198" y="367"/>
                  </a:lnTo>
                  <a:lnTo>
                    <a:pt x="123" y="336"/>
                  </a:lnTo>
                  <a:lnTo>
                    <a:pt x="58" y="306"/>
                  </a:lnTo>
                  <a:lnTo>
                    <a:pt x="58" y="306"/>
                  </a:lnTo>
                  <a:lnTo>
                    <a:pt x="52" y="302"/>
                  </a:lnTo>
                  <a:lnTo>
                    <a:pt x="44" y="296"/>
                  </a:lnTo>
                  <a:lnTo>
                    <a:pt x="30" y="278"/>
                  </a:lnTo>
                  <a:lnTo>
                    <a:pt x="18" y="255"/>
                  </a:lnTo>
                  <a:lnTo>
                    <a:pt x="8" y="229"/>
                  </a:lnTo>
                  <a:lnTo>
                    <a:pt x="4" y="213"/>
                  </a:lnTo>
                  <a:lnTo>
                    <a:pt x="0" y="197"/>
                  </a:lnTo>
                  <a:lnTo>
                    <a:pt x="0" y="181"/>
                  </a:lnTo>
                  <a:lnTo>
                    <a:pt x="0" y="166"/>
                  </a:lnTo>
                  <a:lnTo>
                    <a:pt x="2" y="148"/>
                  </a:lnTo>
                  <a:lnTo>
                    <a:pt x="4" y="132"/>
                  </a:lnTo>
                  <a:lnTo>
                    <a:pt x="10" y="116"/>
                  </a:lnTo>
                  <a:lnTo>
                    <a:pt x="16" y="100"/>
                  </a:lnTo>
                  <a:lnTo>
                    <a:pt x="26" y="85"/>
                  </a:lnTo>
                  <a:lnTo>
                    <a:pt x="38" y="71"/>
                  </a:lnTo>
                  <a:lnTo>
                    <a:pt x="52" y="57"/>
                  </a:lnTo>
                  <a:lnTo>
                    <a:pt x="68" y="45"/>
                  </a:lnTo>
                  <a:lnTo>
                    <a:pt x="87" y="33"/>
                  </a:lnTo>
                  <a:lnTo>
                    <a:pt x="109" y="23"/>
                  </a:lnTo>
                  <a:lnTo>
                    <a:pt x="135" y="15"/>
                  </a:lnTo>
                  <a:lnTo>
                    <a:pt x="162" y="7"/>
                  </a:lnTo>
                  <a:lnTo>
                    <a:pt x="194" y="3"/>
                  </a:lnTo>
                  <a:lnTo>
                    <a:pt x="230" y="1"/>
                  </a:lnTo>
                  <a:lnTo>
                    <a:pt x="269" y="0"/>
                  </a:lnTo>
                  <a:lnTo>
                    <a:pt x="311" y="1"/>
                  </a:lnTo>
                  <a:lnTo>
                    <a:pt x="358" y="7"/>
                  </a:lnTo>
                  <a:lnTo>
                    <a:pt x="408" y="13"/>
                  </a:lnTo>
                  <a:lnTo>
                    <a:pt x="463" y="23"/>
                  </a:lnTo>
                  <a:lnTo>
                    <a:pt x="522" y="37"/>
                  </a:lnTo>
                  <a:lnTo>
                    <a:pt x="522" y="37"/>
                  </a:lnTo>
                  <a:lnTo>
                    <a:pt x="550" y="45"/>
                  </a:lnTo>
                  <a:lnTo>
                    <a:pt x="578" y="55"/>
                  </a:lnTo>
                  <a:lnTo>
                    <a:pt x="602" y="67"/>
                  </a:lnTo>
                  <a:lnTo>
                    <a:pt x="623" y="81"/>
                  </a:lnTo>
                  <a:lnTo>
                    <a:pt x="643" y="96"/>
                  </a:lnTo>
                  <a:lnTo>
                    <a:pt x="663" y="112"/>
                  </a:lnTo>
                  <a:lnTo>
                    <a:pt x="679" y="130"/>
                  </a:lnTo>
                  <a:lnTo>
                    <a:pt x="692" y="150"/>
                  </a:lnTo>
                  <a:lnTo>
                    <a:pt x="706" y="170"/>
                  </a:lnTo>
                  <a:lnTo>
                    <a:pt x="718" y="189"/>
                  </a:lnTo>
                  <a:lnTo>
                    <a:pt x="726" y="211"/>
                  </a:lnTo>
                  <a:lnTo>
                    <a:pt x="734" y="233"/>
                  </a:lnTo>
                  <a:lnTo>
                    <a:pt x="740" y="255"/>
                  </a:lnTo>
                  <a:lnTo>
                    <a:pt x="744" y="276"/>
                  </a:lnTo>
                  <a:lnTo>
                    <a:pt x="746" y="298"/>
                  </a:lnTo>
                  <a:lnTo>
                    <a:pt x="748" y="320"/>
                  </a:lnTo>
                  <a:lnTo>
                    <a:pt x="748" y="342"/>
                  </a:lnTo>
                  <a:lnTo>
                    <a:pt x="746" y="361"/>
                  </a:lnTo>
                  <a:lnTo>
                    <a:pt x="742" y="381"/>
                  </a:lnTo>
                  <a:lnTo>
                    <a:pt x="736" y="401"/>
                  </a:lnTo>
                  <a:lnTo>
                    <a:pt x="730" y="419"/>
                  </a:lnTo>
                  <a:lnTo>
                    <a:pt x="720" y="436"/>
                  </a:lnTo>
                  <a:lnTo>
                    <a:pt x="710" y="452"/>
                  </a:lnTo>
                  <a:lnTo>
                    <a:pt x="700" y="466"/>
                  </a:lnTo>
                  <a:lnTo>
                    <a:pt x="689" y="480"/>
                  </a:lnTo>
                  <a:lnTo>
                    <a:pt x="675" y="490"/>
                  </a:lnTo>
                  <a:lnTo>
                    <a:pt x="659" y="500"/>
                  </a:lnTo>
                  <a:lnTo>
                    <a:pt x="643" y="506"/>
                  </a:lnTo>
                  <a:lnTo>
                    <a:pt x="625" y="510"/>
                  </a:lnTo>
                  <a:lnTo>
                    <a:pt x="605" y="512"/>
                  </a:lnTo>
                  <a:lnTo>
                    <a:pt x="586" y="512"/>
                  </a:lnTo>
                  <a:lnTo>
                    <a:pt x="564" y="508"/>
                  </a:lnTo>
                  <a:lnTo>
                    <a:pt x="564" y="508"/>
                  </a:lnTo>
                  <a:close/>
                </a:path>
              </a:pathLst>
            </a:custGeom>
            <a:solidFill>
              <a:srgbClr val="A6A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7940676" y="2852738"/>
              <a:ext cx="314325" cy="79375"/>
            </a:xfrm>
            <a:custGeom>
              <a:avLst/>
              <a:gdLst>
                <a:gd name="T0" fmla="*/ 198 w 198"/>
                <a:gd name="T1" fmla="*/ 2 h 50"/>
                <a:gd name="T2" fmla="*/ 198 w 198"/>
                <a:gd name="T3" fmla="*/ 2 h 50"/>
                <a:gd name="T4" fmla="*/ 196 w 198"/>
                <a:gd name="T5" fmla="*/ 0 h 50"/>
                <a:gd name="T6" fmla="*/ 190 w 198"/>
                <a:gd name="T7" fmla="*/ 0 h 50"/>
                <a:gd name="T8" fmla="*/ 166 w 198"/>
                <a:gd name="T9" fmla="*/ 2 h 50"/>
                <a:gd name="T10" fmla="*/ 120 w 198"/>
                <a:gd name="T11" fmla="*/ 8 h 50"/>
                <a:gd name="T12" fmla="*/ 120 w 198"/>
                <a:gd name="T13" fmla="*/ 8 h 50"/>
                <a:gd name="T14" fmla="*/ 93 w 198"/>
                <a:gd name="T15" fmla="*/ 14 h 50"/>
                <a:gd name="T16" fmla="*/ 69 w 198"/>
                <a:gd name="T17" fmla="*/ 20 h 50"/>
                <a:gd name="T18" fmla="*/ 31 w 198"/>
                <a:gd name="T19" fmla="*/ 32 h 50"/>
                <a:gd name="T20" fmla="*/ 8 w 198"/>
                <a:gd name="T21" fmla="*/ 42 h 50"/>
                <a:gd name="T22" fmla="*/ 0 w 198"/>
                <a:gd name="T23" fmla="*/ 48 h 50"/>
                <a:gd name="T24" fmla="*/ 0 w 198"/>
                <a:gd name="T25" fmla="*/ 50 h 50"/>
                <a:gd name="T26" fmla="*/ 0 w 198"/>
                <a:gd name="T27" fmla="*/ 50 h 50"/>
                <a:gd name="T28" fmla="*/ 8 w 198"/>
                <a:gd name="T29" fmla="*/ 46 h 50"/>
                <a:gd name="T30" fmla="*/ 31 w 198"/>
                <a:gd name="T31" fmla="*/ 34 h 50"/>
                <a:gd name="T32" fmla="*/ 69 w 198"/>
                <a:gd name="T33" fmla="*/ 22 h 50"/>
                <a:gd name="T34" fmla="*/ 93 w 198"/>
                <a:gd name="T35" fmla="*/ 16 h 50"/>
                <a:gd name="T36" fmla="*/ 120 w 198"/>
                <a:gd name="T37" fmla="*/ 12 h 50"/>
                <a:gd name="T38" fmla="*/ 120 w 198"/>
                <a:gd name="T39" fmla="*/ 12 h 50"/>
                <a:gd name="T40" fmla="*/ 164 w 198"/>
                <a:gd name="T41" fmla="*/ 6 h 50"/>
                <a:gd name="T42" fmla="*/ 186 w 198"/>
                <a:gd name="T43" fmla="*/ 2 h 50"/>
                <a:gd name="T44" fmla="*/ 192 w 198"/>
                <a:gd name="T45" fmla="*/ 4 h 50"/>
                <a:gd name="T46" fmla="*/ 196 w 198"/>
                <a:gd name="T47" fmla="*/ 4 h 50"/>
                <a:gd name="T48" fmla="*/ 198 w 198"/>
                <a:gd name="T4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50">
                  <a:moveTo>
                    <a:pt x="198" y="2"/>
                  </a:moveTo>
                  <a:lnTo>
                    <a:pt x="198" y="2"/>
                  </a:lnTo>
                  <a:lnTo>
                    <a:pt x="196" y="0"/>
                  </a:lnTo>
                  <a:lnTo>
                    <a:pt x="190" y="0"/>
                  </a:lnTo>
                  <a:lnTo>
                    <a:pt x="166" y="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93" y="14"/>
                  </a:lnTo>
                  <a:lnTo>
                    <a:pt x="69" y="20"/>
                  </a:lnTo>
                  <a:lnTo>
                    <a:pt x="31" y="32"/>
                  </a:lnTo>
                  <a:lnTo>
                    <a:pt x="8" y="42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8" y="46"/>
                  </a:lnTo>
                  <a:lnTo>
                    <a:pt x="31" y="34"/>
                  </a:lnTo>
                  <a:lnTo>
                    <a:pt x="69" y="22"/>
                  </a:lnTo>
                  <a:lnTo>
                    <a:pt x="93" y="16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64" y="6"/>
                  </a:lnTo>
                  <a:lnTo>
                    <a:pt x="186" y="2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5865813" y="2806700"/>
              <a:ext cx="84138" cy="71438"/>
            </a:xfrm>
            <a:custGeom>
              <a:avLst/>
              <a:gdLst>
                <a:gd name="T0" fmla="*/ 27 w 53"/>
                <a:gd name="T1" fmla="*/ 0 h 45"/>
                <a:gd name="T2" fmla="*/ 33 w 53"/>
                <a:gd name="T3" fmla="*/ 17 h 45"/>
                <a:gd name="T4" fmla="*/ 53 w 53"/>
                <a:gd name="T5" fmla="*/ 17 h 45"/>
                <a:gd name="T6" fmla="*/ 35 w 53"/>
                <a:gd name="T7" fmla="*/ 27 h 45"/>
                <a:gd name="T8" fmla="*/ 41 w 53"/>
                <a:gd name="T9" fmla="*/ 45 h 45"/>
                <a:gd name="T10" fmla="*/ 25 w 53"/>
                <a:gd name="T11" fmla="*/ 33 h 45"/>
                <a:gd name="T12" fmla="*/ 8 w 53"/>
                <a:gd name="T13" fmla="*/ 43 h 45"/>
                <a:gd name="T14" fmla="*/ 15 w 53"/>
                <a:gd name="T15" fmla="*/ 27 h 45"/>
                <a:gd name="T16" fmla="*/ 0 w 53"/>
                <a:gd name="T17" fmla="*/ 15 h 45"/>
                <a:gd name="T18" fmla="*/ 19 w 53"/>
                <a:gd name="T19" fmla="*/ 15 h 45"/>
                <a:gd name="T20" fmla="*/ 27 w 53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45">
                  <a:moveTo>
                    <a:pt x="27" y="0"/>
                  </a:moveTo>
                  <a:lnTo>
                    <a:pt x="33" y="17"/>
                  </a:lnTo>
                  <a:lnTo>
                    <a:pt x="53" y="17"/>
                  </a:lnTo>
                  <a:lnTo>
                    <a:pt x="35" y="27"/>
                  </a:lnTo>
                  <a:lnTo>
                    <a:pt x="41" y="45"/>
                  </a:lnTo>
                  <a:lnTo>
                    <a:pt x="25" y="33"/>
                  </a:lnTo>
                  <a:lnTo>
                    <a:pt x="8" y="43"/>
                  </a:lnTo>
                  <a:lnTo>
                    <a:pt x="15" y="27"/>
                  </a:lnTo>
                  <a:lnTo>
                    <a:pt x="0" y="15"/>
                  </a:lnTo>
                  <a:lnTo>
                    <a:pt x="19" y="1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5602288" y="3282950"/>
              <a:ext cx="84138" cy="76200"/>
            </a:xfrm>
            <a:custGeom>
              <a:avLst/>
              <a:gdLst>
                <a:gd name="T0" fmla="*/ 27 w 53"/>
                <a:gd name="T1" fmla="*/ 0 h 48"/>
                <a:gd name="T2" fmla="*/ 33 w 53"/>
                <a:gd name="T3" fmla="*/ 18 h 48"/>
                <a:gd name="T4" fmla="*/ 53 w 53"/>
                <a:gd name="T5" fmla="*/ 20 h 48"/>
                <a:gd name="T6" fmla="*/ 35 w 53"/>
                <a:gd name="T7" fmla="*/ 30 h 48"/>
                <a:gd name="T8" fmla="*/ 41 w 53"/>
                <a:gd name="T9" fmla="*/ 48 h 48"/>
                <a:gd name="T10" fmla="*/ 25 w 53"/>
                <a:gd name="T11" fmla="*/ 36 h 48"/>
                <a:gd name="T12" fmla="*/ 7 w 53"/>
                <a:gd name="T13" fmla="*/ 46 h 48"/>
                <a:gd name="T14" fmla="*/ 15 w 53"/>
                <a:gd name="T15" fmla="*/ 28 h 48"/>
                <a:gd name="T16" fmla="*/ 0 w 53"/>
                <a:gd name="T17" fmla="*/ 16 h 48"/>
                <a:gd name="T18" fmla="*/ 19 w 53"/>
                <a:gd name="T19" fmla="*/ 18 h 48"/>
                <a:gd name="T20" fmla="*/ 27 w 53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48">
                  <a:moveTo>
                    <a:pt x="27" y="0"/>
                  </a:moveTo>
                  <a:lnTo>
                    <a:pt x="33" y="18"/>
                  </a:lnTo>
                  <a:lnTo>
                    <a:pt x="53" y="20"/>
                  </a:lnTo>
                  <a:lnTo>
                    <a:pt x="35" y="30"/>
                  </a:lnTo>
                  <a:lnTo>
                    <a:pt x="41" y="48"/>
                  </a:lnTo>
                  <a:lnTo>
                    <a:pt x="25" y="36"/>
                  </a:lnTo>
                  <a:lnTo>
                    <a:pt x="7" y="46"/>
                  </a:lnTo>
                  <a:lnTo>
                    <a:pt x="15" y="28"/>
                  </a:lnTo>
                  <a:lnTo>
                    <a:pt x="0" y="16"/>
                  </a:lnTo>
                  <a:lnTo>
                    <a:pt x="19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3621088" y="398463"/>
              <a:ext cx="1497013" cy="615950"/>
            </a:xfrm>
            <a:custGeom>
              <a:avLst/>
              <a:gdLst>
                <a:gd name="T0" fmla="*/ 362 w 943"/>
                <a:gd name="T1" fmla="*/ 55 h 388"/>
                <a:gd name="T2" fmla="*/ 298 w 943"/>
                <a:gd name="T3" fmla="*/ 75 h 388"/>
                <a:gd name="T4" fmla="*/ 241 w 943"/>
                <a:gd name="T5" fmla="*/ 99 h 388"/>
                <a:gd name="T6" fmla="*/ 178 w 943"/>
                <a:gd name="T7" fmla="*/ 140 h 388"/>
                <a:gd name="T8" fmla="*/ 144 w 943"/>
                <a:gd name="T9" fmla="*/ 170 h 388"/>
                <a:gd name="T10" fmla="*/ 85 w 943"/>
                <a:gd name="T11" fmla="*/ 233 h 388"/>
                <a:gd name="T12" fmla="*/ 37 w 943"/>
                <a:gd name="T13" fmla="*/ 291 h 388"/>
                <a:gd name="T14" fmla="*/ 0 w 943"/>
                <a:gd name="T15" fmla="*/ 344 h 388"/>
                <a:gd name="T16" fmla="*/ 4 w 943"/>
                <a:gd name="T17" fmla="*/ 336 h 388"/>
                <a:gd name="T18" fmla="*/ 57 w 943"/>
                <a:gd name="T19" fmla="*/ 287 h 388"/>
                <a:gd name="T20" fmla="*/ 114 w 943"/>
                <a:gd name="T21" fmla="*/ 243 h 388"/>
                <a:gd name="T22" fmla="*/ 182 w 943"/>
                <a:gd name="T23" fmla="*/ 200 h 388"/>
                <a:gd name="T24" fmla="*/ 239 w 943"/>
                <a:gd name="T25" fmla="*/ 168 h 388"/>
                <a:gd name="T26" fmla="*/ 302 w 943"/>
                <a:gd name="T27" fmla="*/ 140 h 388"/>
                <a:gd name="T28" fmla="*/ 310 w 943"/>
                <a:gd name="T29" fmla="*/ 138 h 388"/>
                <a:gd name="T30" fmla="*/ 257 w 943"/>
                <a:gd name="T31" fmla="*/ 176 h 388"/>
                <a:gd name="T32" fmla="*/ 211 w 943"/>
                <a:gd name="T33" fmla="*/ 220 h 388"/>
                <a:gd name="T34" fmla="*/ 172 w 943"/>
                <a:gd name="T35" fmla="*/ 271 h 388"/>
                <a:gd name="T36" fmla="*/ 158 w 943"/>
                <a:gd name="T37" fmla="*/ 299 h 388"/>
                <a:gd name="T38" fmla="*/ 130 w 943"/>
                <a:gd name="T39" fmla="*/ 360 h 388"/>
                <a:gd name="T40" fmla="*/ 122 w 943"/>
                <a:gd name="T41" fmla="*/ 388 h 388"/>
                <a:gd name="T42" fmla="*/ 124 w 943"/>
                <a:gd name="T43" fmla="*/ 388 h 388"/>
                <a:gd name="T44" fmla="*/ 213 w 943"/>
                <a:gd name="T45" fmla="*/ 305 h 388"/>
                <a:gd name="T46" fmla="*/ 326 w 943"/>
                <a:gd name="T47" fmla="*/ 212 h 388"/>
                <a:gd name="T48" fmla="*/ 358 w 943"/>
                <a:gd name="T49" fmla="*/ 188 h 388"/>
                <a:gd name="T50" fmla="*/ 449 w 943"/>
                <a:gd name="T51" fmla="*/ 127 h 388"/>
                <a:gd name="T52" fmla="*/ 405 w 943"/>
                <a:gd name="T53" fmla="*/ 229 h 388"/>
                <a:gd name="T54" fmla="*/ 437 w 943"/>
                <a:gd name="T55" fmla="*/ 204 h 388"/>
                <a:gd name="T56" fmla="*/ 516 w 943"/>
                <a:gd name="T57" fmla="*/ 146 h 388"/>
                <a:gd name="T58" fmla="*/ 543 w 943"/>
                <a:gd name="T59" fmla="*/ 131 h 388"/>
                <a:gd name="T60" fmla="*/ 619 w 943"/>
                <a:gd name="T61" fmla="*/ 101 h 388"/>
                <a:gd name="T62" fmla="*/ 721 w 943"/>
                <a:gd name="T63" fmla="*/ 69 h 388"/>
                <a:gd name="T64" fmla="*/ 666 w 943"/>
                <a:gd name="T65" fmla="*/ 162 h 388"/>
                <a:gd name="T66" fmla="*/ 684 w 943"/>
                <a:gd name="T67" fmla="*/ 150 h 388"/>
                <a:gd name="T68" fmla="*/ 759 w 943"/>
                <a:gd name="T69" fmla="*/ 113 h 388"/>
                <a:gd name="T70" fmla="*/ 822 w 943"/>
                <a:gd name="T71" fmla="*/ 87 h 388"/>
                <a:gd name="T72" fmla="*/ 854 w 943"/>
                <a:gd name="T73" fmla="*/ 79 h 388"/>
                <a:gd name="T74" fmla="*/ 927 w 943"/>
                <a:gd name="T75" fmla="*/ 59 h 388"/>
                <a:gd name="T76" fmla="*/ 943 w 943"/>
                <a:gd name="T77" fmla="*/ 53 h 388"/>
                <a:gd name="T78" fmla="*/ 923 w 943"/>
                <a:gd name="T79" fmla="*/ 44 h 388"/>
                <a:gd name="T80" fmla="*/ 870 w 943"/>
                <a:gd name="T81" fmla="*/ 26 h 388"/>
                <a:gd name="T82" fmla="*/ 795 w 943"/>
                <a:gd name="T83" fmla="*/ 14 h 388"/>
                <a:gd name="T84" fmla="*/ 753 w 943"/>
                <a:gd name="T85" fmla="*/ 12 h 388"/>
                <a:gd name="T86" fmla="*/ 708 w 943"/>
                <a:gd name="T87" fmla="*/ 18 h 388"/>
                <a:gd name="T88" fmla="*/ 634 w 943"/>
                <a:gd name="T89" fmla="*/ 36 h 388"/>
                <a:gd name="T90" fmla="*/ 555 w 943"/>
                <a:gd name="T91" fmla="*/ 59 h 388"/>
                <a:gd name="T92" fmla="*/ 547 w 943"/>
                <a:gd name="T93" fmla="*/ 63 h 388"/>
                <a:gd name="T94" fmla="*/ 627 w 943"/>
                <a:gd name="T95" fmla="*/ 10 h 388"/>
                <a:gd name="T96" fmla="*/ 636 w 943"/>
                <a:gd name="T97" fmla="*/ 2 h 388"/>
                <a:gd name="T98" fmla="*/ 636 w 943"/>
                <a:gd name="T99" fmla="*/ 0 h 388"/>
                <a:gd name="T100" fmla="*/ 585 w 943"/>
                <a:gd name="T101" fmla="*/ 12 h 388"/>
                <a:gd name="T102" fmla="*/ 512 w 943"/>
                <a:gd name="T103" fmla="*/ 38 h 388"/>
                <a:gd name="T104" fmla="*/ 484 w 943"/>
                <a:gd name="T105" fmla="*/ 50 h 388"/>
                <a:gd name="T106" fmla="*/ 387 w 943"/>
                <a:gd name="T107" fmla="*/ 101 h 388"/>
                <a:gd name="T108" fmla="*/ 435 w 943"/>
                <a:gd name="T109" fmla="*/ 63 h 388"/>
                <a:gd name="T110" fmla="*/ 472 w 943"/>
                <a:gd name="T111" fmla="*/ 30 h 388"/>
                <a:gd name="T112" fmla="*/ 472 w 943"/>
                <a:gd name="T113" fmla="*/ 28 h 388"/>
                <a:gd name="T114" fmla="*/ 362 w 943"/>
                <a:gd name="T115" fmla="*/ 55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3" h="388">
                  <a:moveTo>
                    <a:pt x="362" y="55"/>
                  </a:moveTo>
                  <a:lnTo>
                    <a:pt x="362" y="55"/>
                  </a:lnTo>
                  <a:lnTo>
                    <a:pt x="322" y="67"/>
                  </a:lnTo>
                  <a:lnTo>
                    <a:pt x="298" y="75"/>
                  </a:lnTo>
                  <a:lnTo>
                    <a:pt x="271" y="85"/>
                  </a:lnTo>
                  <a:lnTo>
                    <a:pt x="241" y="99"/>
                  </a:lnTo>
                  <a:lnTo>
                    <a:pt x="211" y="119"/>
                  </a:lnTo>
                  <a:lnTo>
                    <a:pt x="178" y="140"/>
                  </a:lnTo>
                  <a:lnTo>
                    <a:pt x="144" y="170"/>
                  </a:lnTo>
                  <a:lnTo>
                    <a:pt x="144" y="170"/>
                  </a:lnTo>
                  <a:lnTo>
                    <a:pt x="112" y="202"/>
                  </a:lnTo>
                  <a:lnTo>
                    <a:pt x="85" y="233"/>
                  </a:lnTo>
                  <a:lnTo>
                    <a:pt x="59" y="263"/>
                  </a:lnTo>
                  <a:lnTo>
                    <a:pt x="37" y="291"/>
                  </a:lnTo>
                  <a:lnTo>
                    <a:pt x="10" y="332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4" y="336"/>
                  </a:lnTo>
                  <a:lnTo>
                    <a:pt x="15" y="324"/>
                  </a:lnTo>
                  <a:lnTo>
                    <a:pt x="57" y="287"/>
                  </a:lnTo>
                  <a:lnTo>
                    <a:pt x="85" y="265"/>
                  </a:lnTo>
                  <a:lnTo>
                    <a:pt x="114" y="243"/>
                  </a:lnTo>
                  <a:lnTo>
                    <a:pt x="146" y="220"/>
                  </a:lnTo>
                  <a:lnTo>
                    <a:pt x="182" y="200"/>
                  </a:lnTo>
                  <a:lnTo>
                    <a:pt x="182" y="200"/>
                  </a:lnTo>
                  <a:lnTo>
                    <a:pt x="239" y="168"/>
                  </a:lnTo>
                  <a:lnTo>
                    <a:pt x="278" y="150"/>
                  </a:lnTo>
                  <a:lnTo>
                    <a:pt x="302" y="140"/>
                  </a:lnTo>
                  <a:lnTo>
                    <a:pt x="310" y="138"/>
                  </a:lnTo>
                  <a:lnTo>
                    <a:pt x="310" y="138"/>
                  </a:lnTo>
                  <a:lnTo>
                    <a:pt x="294" y="148"/>
                  </a:lnTo>
                  <a:lnTo>
                    <a:pt x="257" y="176"/>
                  </a:lnTo>
                  <a:lnTo>
                    <a:pt x="235" y="196"/>
                  </a:lnTo>
                  <a:lnTo>
                    <a:pt x="211" y="220"/>
                  </a:lnTo>
                  <a:lnTo>
                    <a:pt x="190" y="243"/>
                  </a:lnTo>
                  <a:lnTo>
                    <a:pt x="172" y="271"/>
                  </a:lnTo>
                  <a:lnTo>
                    <a:pt x="172" y="271"/>
                  </a:lnTo>
                  <a:lnTo>
                    <a:pt x="158" y="299"/>
                  </a:lnTo>
                  <a:lnTo>
                    <a:pt x="146" y="322"/>
                  </a:lnTo>
                  <a:lnTo>
                    <a:pt x="130" y="360"/>
                  </a:lnTo>
                  <a:lnTo>
                    <a:pt x="124" y="382"/>
                  </a:lnTo>
                  <a:lnTo>
                    <a:pt x="122" y="388"/>
                  </a:lnTo>
                  <a:lnTo>
                    <a:pt x="124" y="388"/>
                  </a:lnTo>
                  <a:lnTo>
                    <a:pt x="124" y="388"/>
                  </a:lnTo>
                  <a:lnTo>
                    <a:pt x="152" y="360"/>
                  </a:lnTo>
                  <a:lnTo>
                    <a:pt x="213" y="305"/>
                  </a:lnTo>
                  <a:lnTo>
                    <a:pt x="290" y="241"/>
                  </a:lnTo>
                  <a:lnTo>
                    <a:pt x="326" y="212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409" y="152"/>
                  </a:lnTo>
                  <a:lnTo>
                    <a:pt x="449" y="127"/>
                  </a:lnTo>
                  <a:lnTo>
                    <a:pt x="484" y="107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37" y="204"/>
                  </a:lnTo>
                  <a:lnTo>
                    <a:pt x="470" y="178"/>
                  </a:lnTo>
                  <a:lnTo>
                    <a:pt x="516" y="146"/>
                  </a:lnTo>
                  <a:lnTo>
                    <a:pt x="516" y="146"/>
                  </a:lnTo>
                  <a:lnTo>
                    <a:pt x="543" y="131"/>
                  </a:lnTo>
                  <a:lnTo>
                    <a:pt x="579" y="115"/>
                  </a:lnTo>
                  <a:lnTo>
                    <a:pt x="619" y="101"/>
                  </a:lnTo>
                  <a:lnTo>
                    <a:pt x="656" y="87"/>
                  </a:lnTo>
                  <a:lnTo>
                    <a:pt x="721" y="69"/>
                  </a:lnTo>
                  <a:lnTo>
                    <a:pt x="749" y="63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84" y="150"/>
                  </a:lnTo>
                  <a:lnTo>
                    <a:pt x="729" y="127"/>
                  </a:lnTo>
                  <a:lnTo>
                    <a:pt x="759" y="113"/>
                  </a:lnTo>
                  <a:lnTo>
                    <a:pt x="791" y="99"/>
                  </a:lnTo>
                  <a:lnTo>
                    <a:pt x="822" y="87"/>
                  </a:lnTo>
                  <a:lnTo>
                    <a:pt x="854" y="79"/>
                  </a:lnTo>
                  <a:lnTo>
                    <a:pt x="854" y="79"/>
                  </a:lnTo>
                  <a:lnTo>
                    <a:pt x="901" y="67"/>
                  </a:lnTo>
                  <a:lnTo>
                    <a:pt x="927" y="59"/>
                  </a:lnTo>
                  <a:lnTo>
                    <a:pt x="939" y="55"/>
                  </a:lnTo>
                  <a:lnTo>
                    <a:pt x="943" y="53"/>
                  </a:lnTo>
                  <a:lnTo>
                    <a:pt x="943" y="53"/>
                  </a:lnTo>
                  <a:lnTo>
                    <a:pt x="923" y="44"/>
                  </a:lnTo>
                  <a:lnTo>
                    <a:pt x="899" y="36"/>
                  </a:lnTo>
                  <a:lnTo>
                    <a:pt x="870" y="26"/>
                  </a:lnTo>
                  <a:lnTo>
                    <a:pt x="834" y="18"/>
                  </a:lnTo>
                  <a:lnTo>
                    <a:pt x="795" y="14"/>
                  </a:lnTo>
                  <a:lnTo>
                    <a:pt x="773" y="12"/>
                  </a:lnTo>
                  <a:lnTo>
                    <a:pt x="753" y="12"/>
                  </a:lnTo>
                  <a:lnTo>
                    <a:pt x="731" y="14"/>
                  </a:lnTo>
                  <a:lnTo>
                    <a:pt x="708" y="18"/>
                  </a:lnTo>
                  <a:lnTo>
                    <a:pt x="708" y="18"/>
                  </a:lnTo>
                  <a:lnTo>
                    <a:pt x="634" y="36"/>
                  </a:lnTo>
                  <a:lnTo>
                    <a:pt x="583" y="50"/>
                  </a:lnTo>
                  <a:lnTo>
                    <a:pt x="555" y="59"/>
                  </a:lnTo>
                  <a:lnTo>
                    <a:pt x="547" y="63"/>
                  </a:lnTo>
                  <a:lnTo>
                    <a:pt x="547" y="63"/>
                  </a:lnTo>
                  <a:lnTo>
                    <a:pt x="595" y="32"/>
                  </a:lnTo>
                  <a:lnTo>
                    <a:pt x="627" y="10"/>
                  </a:lnTo>
                  <a:lnTo>
                    <a:pt x="634" y="4"/>
                  </a:lnTo>
                  <a:lnTo>
                    <a:pt x="636" y="2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21" y="2"/>
                  </a:lnTo>
                  <a:lnTo>
                    <a:pt x="585" y="12"/>
                  </a:lnTo>
                  <a:lnTo>
                    <a:pt x="540" y="26"/>
                  </a:lnTo>
                  <a:lnTo>
                    <a:pt x="512" y="38"/>
                  </a:lnTo>
                  <a:lnTo>
                    <a:pt x="484" y="50"/>
                  </a:lnTo>
                  <a:lnTo>
                    <a:pt x="484" y="50"/>
                  </a:lnTo>
                  <a:lnTo>
                    <a:pt x="407" y="89"/>
                  </a:lnTo>
                  <a:lnTo>
                    <a:pt x="387" y="101"/>
                  </a:lnTo>
                  <a:lnTo>
                    <a:pt x="387" y="101"/>
                  </a:lnTo>
                  <a:lnTo>
                    <a:pt x="435" y="63"/>
                  </a:lnTo>
                  <a:lnTo>
                    <a:pt x="464" y="38"/>
                  </a:lnTo>
                  <a:lnTo>
                    <a:pt x="472" y="30"/>
                  </a:lnTo>
                  <a:lnTo>
                    <a:pt x="474" y="28"/>
                  </a:lnTo>
                  <a:lnTo>
                    <a:pt x="472" y="28"/>
                  </a:lnTo>
                  <a:lnTo>
                    <a:pt x="472" y="28"/>
                  </a:lnTo>
                  <a:lnTo>
                    <a:pt x="362" y="55"/>
                  </a:lnTo>
                  <a:lnTo>
                    <a:pt x="362" y="55"/>
                  </a:lnTo>
                  <a:close/>
                </a:path>
              </a:pathLst>
            </a:custGeom>
            <a:solidFill>
              <a:srgbClr val="89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319713" y="2547938"/>
              <a:ext cx="109538" cy="66675"/>
            </a:xfrm>
            <a:custGeom>
              <a:avLst/>
              <a:gdLst>
                <a:gd name="T0" fmla="*/ 69 w 69"/>
                <a:gd name="T1" fmla="*/ 20 h 42"/>
                <a:gd name="T2" fmla="*/ 69 w 69"/>
                <a:gd name="T3" fmla="*/ 20 h 42"/>
                <a:gd name="T4" fmla="*/ 61 w 69"/>
                <a:gd name="T5" fmla="*/ 24 h 42"/>
                <a:gd name="T6" fmla="*/ 49 w 69"/>
                <a:gd name="T7" fmla="*/ 26 h 42"/>
                <a:gd name="T8" fmla="*/ 37 w 69"/>
                <a:gd name="T9" fmla="*/ 26 h 42"/>
                <a:gd name="T10" fmla="*/ 25 w 69"/>
                <a:gd name="T11" fmla="*/ 22 h 42"/>
                <a:gd name="T12" fmla="*/ 25 w 69"/>
                <a:gd name="T13" fmla="*/ 22 h 42"/>
                <a:gd name="T14" fmla="*/ 15 w 69"/>
                <a:gd name="T15" fmla="*/ 16 h 42"/>
                <a:gd name="T16" fmla="*/ 7 w 69"/>
                <a:gd name="T17" fmla="*/ 8 h 42"/>
                <a:gd name="T18" fmla="*/ 2 w 69"/>
                <a:gd name="T19" fmla="*/ 0 h 42"/>
                <a:gd name="T20" fmla="*/ 2 w 69"/>
                <a:gd name="T21" fmla="*/ 0 h 42"/>
                <a:gd name="T22" fmla="*/ 0 w 69"/>
                <a:gd name="T23" fmla="*/ 2 h 42"/>
                <a:gd name="T24" fmla="*/ 0 w 69"/>
                <a:gd name="T25" fmla="*/ 8 h 42"/>
                <a:gd name="T26" fmla="*/ 2 w 69"/>
                <a:gd name="T27" fmla="*/ 18 h 42"/>
                <a:gd name="T28" fmla="*/ 3 w 69"/>
                <a:gd name="T29" fmla="*/ 24 h 42"/>
                <a:gd name="T30" fmla="*/ 9 w 69"/>
                <a:gd name="T31" fmla="*/ 30 h 42"/>
                <a:gd name="T32" fmla="*/ 9 w 69"/>
                <a:gd name="T33" fmla="*/ 30 h 42"/>
                <a:gd name="T34" fmla="*/ 15 w 69"/>
                <a:gd name="T35" fmla="*/ 36 h 42"/>
                <a:gd name="T36" fmla="*/ 21 w 69"/>
                <a:gd name="T37" fmla="*/ 40 h 42"/>
                <a:gd name="T38" fmla="*/ 29 w 69"/>
                <a:gd name="T39" fmla="*/ 42 h 42"/>
                <a:gd name="T40" fmla="*/ 35 w 69"/>
                <a:gd name="T41" fmla="*/ 42 h 42"/>
                <a:gd name="T42" fmla="*/ 49 w 69"/>
                <a:gd name="T43" fmla="*/ 42 h 42"/>
                <a:gd name="T44" fmla="*/ 57 w 69"/>
                <a:gd name="T45" fmla="*/ 38 h 42"/>
                <a:gd name="T46" fmla="*/ 57 w 69"/>
                <a:gd name="T47" fmla="*/ 38 h 42"/>
                <a:gd name="T48" fmla="*/ 63 w 69"/>
                <a:gd name="T49" fmla="*/ 32 h 42"/>
                <a:gd name="T50" fmla="*/ 67 w 69"/>
                <a:gd name="T51" fmla="*/ 28 h 42"/>
                <a:gd name="T52" fmla="*/ 69 w 69"/>
                <a:gd name="T53" fmla="*/ 20 h 42"/>
                <a:gd name="T54" fmla="*/ 69 w 69"/>
                <a:gd name="T55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42">
                  <a:moveTo>
                    <a:pt x="69" y="20"/>
                  </a:moveTo>
                  <a:lnTo>
                    <a:pt x="69" y="20"/>
                  </a:lnTo>
                  <a:lnTo>
                    <a:pt x="61" y="24"/>
                  </a:lnTo>
                  <a:lnTo>
                    <a:pt x="49" y="26"/>
                  </a:lnTo>
                  <a:lnTo>
                    <a:pt x="37" y="26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15" y="16"/>
                  </a:lnTo>
                  <a:lnTo>
                    <a:pt x="7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2" y="18"/>
                  </a:lnTo>
                  <a:lnTo>
                    <a:pt x="3" y="24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5" y="36"/>
                  </a:lnTo>
                  <a:lnTo>
                    <a:pt x="21" y="40"/>
                  </a:lnTo>
                  <a:lnTo>
                    <a:pt x="29" y="42"/>
                  </a:lnTo>
                  <a:lnTo>
                    <a:pt x="35" y="42"/>
                  </a:lnTo>
                  <a:lnTo>
                    <a:pt x="49" y="42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63" y="32"/>
                  </a:lnTo>
                  <a:lnTo>
                    <a:pt x="67" y="28"/>
                  </a:lnTo>
                  <a:lnTo>
                    <a:pt x="69" y="20"/>
                  </a:lnTo>
                  <a:lnTo>
                    <a:pt x="69" y="20"/>
                  </a:lnTo>
                  <a:close/>
                </a:path>
              </a:pathLst>
            </a:custGeom>
            <a:solidFill>
              <a:srgbClr val="F1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292601" y="3003550"/>
              <a:ext cx="407988" cy="38100"/>
            </a:xfrm>
            <a:custGeom>
              <a:avLst/>
              <a:gdLst>
                <a:gd name="T0" fmla="*/ 257 w 257"/>
                <a:gd name="T1" fmla="*/ 24 h 24"/>
                <a:gd name="T2" fmla="*/ 257 w 257"/>
                <a:gd name="T3" fmla="*/ 24 h 24"/>
                <a:gd name="T4" fmla="*/ 229 w 257"/>
                <a:gd name="T5" fmla="*/ 10 h 24"/>
                <a:gd name="T6" fmla="*/ 206 w 257"/>
                <a:gd name="T7" fmla="*/ 2 h 24"/>
                <a:gd name="T8" fmla="*/ 194 w 257"/>
                <a:gd name="T9" fmla="*/ 0 h 24"/>
                <a:gd name="T10" fmla="*/ 178 w 257"/>
                <a:gd name="T11" fmla="*/ 0 h 24"/>
                <a:gd name="T12" fmla="*/ 178 w 257"/>
                <a:gd name="T13" fmla="*/ 0 h 24"/>
                <a:gd name="T14" fmla="*/ 73 w 257"/>
                <a:gd name="T15" fmla="*/ 0 h 24"/>
                <a:gd name="T16" fmla="*/ 20 w 257"/>
                <a:gd name="T17" fmla="*/ 2 h 24"/>
                <a:gd name="T18" fmla="*/ 4 w 257"/>
                <a:gd name="T19" fmla="*/ 4 h 24"/>
                <a:gd name="T20" fmla="*/ 0 w 257"/>
                <a:gd name="T21" fmla="*/ 6 h 24"/>
                <a:gd name="T22" fmla="*/ 0 w 257"/>
                <a:gd name="T23" fmla="*/ 6 h 24"/>
                <a:gd name="T24" fmla="*/ 8 w 257"/>
                <a:gd name="T25" fmla="*/ 6 h 24"/>
                <a:gd name="T26" fmla="*/ 30 w 257"/>
                <a:gd name="T27" fmla="*/ 6 h 24"/>
                <a:gd name="T28" fmla="*/ 89 w 257"/>
                <a:gd name="T29" fmla="*/ 8 h 24"/>
                <a:gd name="T30" fmla="*/ 154 w 257"/>
                <a:gd name="T31" fmla="*/ 10 h 24"/>
                <a:gd name="T32" fmla="*/ 180 w 257"/>
                <a:gd name="T33" fmla="*/ 12 h 24"/>
                <a:gd name="T34" fmla="*/ 198 w 257"/>
                <a:gd name="T35" fmla="*/ 14 h 24"/>
                <a:gd name="T36" fmla="*/ 198 w 257"/>
                <a:gd name="T37" fmla="*/ 14 h 24"/>
                <a:gd name="T38" fmla="*/ 219 w 257"/>
                <a:gd name="T39" fmla="*/ 18 h 24"/>
                <a:gd name="T40" fmla="*/ 237 w 257"/>
                <a:gd name="T41" fmla="*/ 22 h 24"/>
                <a:gd name="T42" fmla="*/ 257 w 257"/>
                <a:gd name="T43" fmla="*/ 24 h 24"/>
                <a:gd name="T44" fmla="*/ 257 w 257"/>
                <a:gd name="T4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7" h="24">
                  <a:moveTo>
                    <a:pt x="257" y="24"/>
                  </a:moveTo>
                  <a:lnTo>
                    <a:pt x="257" y="24"/>
                  </a:lnTo>
                  <a:lnTo>
                    <a:pt x="229" y="10"/>
                  </a:lnTo>
                  <a:lnTo>
                    <a:pt x="206" y="2"/>
                  </a:lnTo>
                  <a:lnTo>
                    <a:pt x="194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73" y="0"/>
                  </a:lnTo>
                  <a:lnTo>
                    <a:pt x="20" y="2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8" y="6"/>
                  </a:lnTo>
                  <a:lnTo>
                    <a:pt x="30" y="6"/>
                  </a:lnTo>
                  <a:lnTo>
                    <a:pt x="89" y="8"/>
                  </a:lnTo>
                  <a:lnTo>
                    <a:pt x="154" y="10"/>
                  </a:lnTo>
                  <a:lnTo>
                    <a:pt x="180" y="12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219" y="18"/>
                  </a:lnTo>
                  <a:lnTo>
                    <a:pt x="237" y="22"/>
                  </a:lnTo>
                  <a:lnTo>
                    <a:pt x="257" y="24"/>
                  </a:lnTo>
                  <a:lnTo>
                    <a:pt x="257" y="24"/>
                  </a:lnTo>
                  <a:close/>
                </a:path>
              </a:pathLst>
            </a:custGeom>
            <a:solidFill>
              <a:srgbClr val="F1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764088" y="3006725"/>
              <a:ext cx="209550" cy="34925"/>
            </a:xfrm>
            <a:custGeom>
              <a:avLst/>
              <a:gdLst>
                <a:gd name="T0" fmla="*/ 1 w 132"/>
                <a:gd name="T1" fmla="*/ 6 h 22"/>
                <a:gd name="T2" fmla="*/ 1 w 132"/>
                <a:gd name="T3" fmla="*/ 6 h 22"/>
                <a:gd name="T4" fmla="*/ 0 w 132"/>
                <a:gd name="T5" fmla="*/ 12 h 22"/>
                <a:gd name="T6" fmla="*/ 0 w 132"/>
                <a:gd name="T7" fmla="*/ 18 h 22"/>
                <a:gd name="T8" fmla="*/ 0 w 132"/>
                <a:gd name="T9" fmla="*/ 22 h 22"/>
                <a:gd name="T10" fmla="*/ 1 w 132"/>
                <a:gd name="T11" fmla="*/ 22 h 22"/>
                <a:gd name="T12" fmla="*/ 3 w 132"/>
                <a:gd name="T13" fmla="*/ 20 h 22"/>
                <a:gd name="T14" fmla="*/ 3 w 132"/>
                <a:gd name="T15" fmla="*/ 20 h 22"/>
                <a:gd name="T16" fmla="*/ 17 w 132"/>
                <a:gd name="T17" fmla="*/ 18 h 22"/>
                <a:gd name="T18" fmla="*/ 41 w 132"/>
                <a:gd name="T19" fmla="*/ 14 h 22"/>
                <a:gd name="T20" fmla="*/ 92 w 132"/>
                <a:gd name="T21" fmla="*/ 10 h 22"/>
                <a:gd name="T22" fmla="*/ 92 w 132"/>
                <a:gd name="T23" fmla="*/ 10 h 22"/>
                <a:gd name="T24" fmla="*/ 122 w 132"/>
                <a:gd name="T25" fmla="*/ 8 h 22"/>
                <a:gd name="T26" fmla="*/ 132 w 132"/>
                <a:gd name="T27" fmla="*/ 8 h 22"/>
                <a:gd name="T28" fmla="*/ 132 w 132"/>
                <a:gd name="T29" fmla="*/ 8 h 22"/>
                <a:gd name="T30" fmla="*/ 108 w 132"/>
                <a:gd name="T31" fmla="*/ 4 h 22"/>
                <a:gd name="T32" fmla="*/ 61 w 132"/>
                <a:gd name="T33" fmla="*/ 0 h 22"/>
                <a:gd name="T34" fmla="*/ 61 w 132"/>
                <a:gd name="T35" fmla="*/ 0 h 22"/>
                <a:gd name="T36" fmla="*/ 39 w 132"/>
                <a:gd name="T37" fmla="*/ 0 h 22"/>
                <a:gd name="T38" fmla="*/ 19 w 132"/>
                <a:gd name="T39" fmla="*/ 2 h 22"/>
                <a:gd name="T40" fmla="*/ 1 w 132"/>
                <a:gd name="T41" fmla="*/ 6 h 22"/>
                <a:gd name="T42" fmla="*/ 1 w 132"/>
                <a:gd name="T4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22">
                  <a:moveTo>
                    <a:pt x="1" y="6"/>
                  </a:moveTo>
                  <a:lnTo>
                    <a:pt x="1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7" y="18"/>
                  </a:lnTo>
                  <a:lnTo>
                    <a:pt x="41" y="14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12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08" y="4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39" y="0"/>
                  </a:lnTo>
                  <a:lnTo>
                    <a:pt x="19" y="2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1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5981701" y="5957888"/>
              <a:ext cx="652463" cy="146050"/>
            </a:xfrm>
            <a:custGeom>
              <a:avLst/>
              <a:gdLst>
                <a:gd name="T0" fmla="*/ 0 w 411"/>
                <a:gd name="T1" fmla="*/ 2 h 92"/>
                <a:gd name="T2" fmla="*/ 0 w 411"/>
                <a:gd name="T3" fmla="*/ 2 h 92"/>
                <a:gd name="T4" fmla="*/ 29 w 411"/>
                <a:gd name="T5" fmla="*/ 0 h 92"/>
                <a:gd name="T6" fmla="*/ 61 w 411"/>
                <a:gd name="T7" fmla="*/ 0 h 92"/>
                <a:gd name="T8" fmla="*/ 95 w 411"/>
                <a:gd name="T9" fmla="*/ 2 h 92"/>
                <a:gd name="T10" fmla="*/ 130 w 411"/>
                <a:gd name="T11" fmla="*/ 5 h 92"/>
                <a:gd name="T12" fmla="*/ 170 w 411"/>
                <a:gd name="T13" fmla="*/ 9 h 92"/>
                <a:gd name="T14" fmla="*/ 211 w 411"/>
                <a:gd name="T15" fmla="*/ 17 h 92"/>
                <a:gd name="T16" fmla="*/ 257 w 411"/>
                <a:gd name="T17" fmla="*/ 25 h 92"/>
                <a:gd name="T18" fmla="*/ 302 w 411"/>
                <a:gd name="T19" fmla="*/ 35 h 92"/>
                <a:gd name="T20" fmla="*/ 302 w 411"/>
                <a:gd name="T21" fmla="*/ 35 h 92"/>
                <a:gd name="T22" fmla="*/ 334 w 411"/>
                <a:gd name="T23" fmla="*/ 45 h 92"/>
                <a:gd name="T24" fmla="*/ 362 w 411"/>
                <a:gd name="T25" fmla="*/ 57 h 92"/>
                <a:gd name="T26" fmla="*/ 387 w 411"/>
                <a:gd name="T27" fmla="*/ 71 h 92"/>
                <a:gd name="T28" fmla="*/ 411 w 411"/>
                <a:gd name="T29" fmla="*/ 85 h 92"/>
                <a:gd name="T30" fmla="*/ 393 w 411"/>
                <a:gd name="T31" fmla="*/ 92 h 92"/>
                <a:gd name="T32" fmla="*/ 393 w 411"/>
                <a:gd name="T33" fmla="*/ 92 h 92"/>
                <a:gd name="T34" fmla="*/ 366 w 411"/>
                <a:gd name="T35" fmla="*/ 91 h 92"/>
                <a:gd name="T36" fmla="*/ 296 w 411"/>
                <a:gd name="T37" fmla="*/ 85 h 92"/>
                <a:gd name="T38" fmla="*/ 209 w 411"/>
                <a:gd name="T39" fmla="*/ 75 h 92"/>
                <a:gd name="T40" fmla="*/ 166 w 411"/>
                <a:gd name="T41" fmla="*/ 69 h 92"/>
                <a:gd name="T42" fmla="*/ 126 w 411"/>
                <a:gd name="T43" fmla="*/ 63 h 92"/>
                <a:gd name="T44" fmla="*/ 126 w 411"/>
                <a:gd name="T45" fmla="*/ 63 h 92"/>
                <a:gd name="T46" fmla="*/ 103 w 411"/>
                <a:gd name="T47" fmla="*/ 57 h 92"/>
                <a:gd name="T48" fmla="*/ 81 w 411"/>
                <a:gd name="T49" fmla="*/ 51 h 92"/>
                <a:gd name="T50" fmla="*/ 63 w 411"/>
                <a:gd name="T51" fmla="*/ 43 h 92"/>
                <a:gd name="T52" fmla="*/ 45 w 411"/>
                <a:gd name="T53" fmla="*/ 35 h 92"/>
                <a:gd name="T54" fmla="*/ 20 w 411"/>
                <a:gd name="T55" fmla="*/ 17 h 92"/>
                <a:gd name="T56" fmla="*/ 0 w 411"/>
                <a:gd name="T57" fmla="*/ 2 h 92"/>
                <a:gd name="T58" fmla="*/ 0 w 411"/>
                <a:gd name="T59" fmla="*/ 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1" h="92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61" y="0"/>
                  </a:lnTo>
                  <a:lnTo>
                    <a:pt x="95" y="2"/>
                  </a:lnTo>
                  <a:lnTo>
                    <a:pt x="130" y="5"/>
                  </a:lnTo>
                  <a:lnTo>
                    <a:pt x="170" y="9"/>
                  </a:lnTo>
                  <a:lnTo>
                    <a:pt x="211" y="17"/>
                  </a:lnTo>
                  <a:lnTo>
                    <a:pt x="257" y="25"/>
                  </a:lnTo>
                  <a:lnTo>
                    <a:pt x="302" y="35"/>
                  </a:lnTo>
                  <a:lnTo>
                    <a:pt x="302" y="35"/>
                  </a:lnTo>
                  <a:lnTo>
                    <a:pt x="334" y="45"/>
                  </a:lnTo>
                  <a:lnTo>
                    <a:pt x="362" y="57"/>
                  </a:lnTo>
                  <a:lnTo>
                    <a:pt x="387" y="71"/>
                  </a:lnTo>
                  <a:lnTo>
                    <a:pt x="411" y="85"/>
                  </a:lnTo>
                  <a:lnTo>
                    <a:pt x="393" y="92"/>
                  </a:lnTo>
                  <a:lnTo>
                    <a:pt x="393" y="92"/>
                  </a:lnTo>
                  <a:lnTo>
                    <a:pt x="366" y="91"/>
                  </a:lnTo>
                  <a:lnTo>
                    <a:pt x="296" y="85"/>
                  </a:lnTo>
                  <a:lnTo>
                    <a:pt x="209" y="75"/>
                  </a:lnTo>
                  <a:lnTo>
                    <a:pt x="166" y="69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03" y="57"/>
                  </a:lnTo>
                  <a:lnTo>
                    <a:pt x="81" y="51"/>
                  </a:lnTo>
                  <a:lnTo>
                    <a:pt x="63" y="43"/>
                  </a:lnTo>
                  <a:lnTo>
                    <a:pt x="45" y="35"/>
                  </a:lnTo>
                  <a:lnTo>
                    <a:pt x="20" y="17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A6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5937251" y="5954713"/>
              <a:ext cx="898525" cy="825500"/>
            </a:xfrm>
            <a:custGeom>
              <a:avLst/>
              <a:gdLst>
                <a:gd name="T0" fmla="*/ 536 w 566"/>
                <a:gd name="T1" fmla="*/ 310 h 520"/>
                <a:gd name="T2" fmla="*/ 526 w 566"/>
                <a:gd name="T3" fmla="*/ 385 h 520"/>
                <a:gd name="T4" fmla="*/ 514 w 566"/>
                <a:gd name="T5" fmla="*/ 419 h 520"/>
                <a:gd name="T6" fmla="*/ 498 w 566"/>
                <a:gd name="T7" fmla="*/ 446 h 520"/>
                <a:gd name="T8" fmla="*/ 477 w 566"/>
                <a:gd name="T9" fmla="*/ 470 h 520"/>
                <a:gd name="T10" fmla="*/ 447 w 566"/>
                <a:gd name="T11" fmla="*/ 488 h 520"/>
                <a:gd name="T12" fmla="*/ 409 w 566"/>
                <a:gd name="T13" fmla="*/ 502 h 520"/>
                <a:gd name="T14" fmla="*/ 364 w 566"/>
                <a:gd name="T15" fmla="*/ 510 h 520"/>
                <a:gd name="T16" fmla="*/ 384 w 566"/>
                <a:gd name="T17" fmla="*/ 516 h 520"/>
                <a:gd name="T18" fmla="*/ 419 w 566"/>
                <a:gd name="T19" fmla="*/ 520 h 520"/>
                <a:gd name="T20" fmla="*/ 453 w 566"/>
                <a:gd name="T21" fmla="*/ 514 h 520"/>
                <a:gd name="T22" fmla="*/ 481 w 566"/>
                <a:gd name="T23" fmla="*/ 500 h 520"/>
                <a:gd name="T24" fmla="*/ 504 w 566"/>
                <a:gd name="T25" fmla="*/ 480 h 520"/>
                <a:gd name="T26" fmla="*/ 526 w 566"/>
                <a:gd name="T27" fmla="*/ 454 h 520"/>
                <a:gd name="T28" fmla="*/ 542 w 566"/>
                <a:gd name="T29" fmla="*/ 425 h 520"/>
                <a:gd name="T30" fmla="*/ 558 w 566"/>
                <a:gd name="T31" fmla="*/ 373 h 520"/>
                <a:gd name="T32" fmla="*/ 566 w 566"/>
                <a:gd name="T33" fmla="*/ 298 h 520"/>
                <a:gd name="T34" fmla="*/ 558 w 566"/>
                <a:gd name="T35" fmla="*/ 223 h 520"/>
                <a:gd name="T36" fmla="*/ 544 w 566"/>
                <a:gd name="T37" fmla="*/ 172 h 520"/>
                <a:gd name="T38" fmla="*/ 528 w 566"/>
                <a:gd name="T39" fmla="*/ 142 h 520"/>
                <a:gd name="T40" fmla="*/ 510 w 566"/>
                <a:gd name="T41" fmla="*/ 116 h 520"/>
                <a:gd name="T42" fmla="*/ 498 w 566"/>
                <a:gd name="T43" fmla="*/ 104 h 520"/>
                <a:gd name="T44" fmla="*/ 467 w 566"/>
                <a:gd name="T45" fmla="*/ 85 h 520"/>
                <a:gd name="T46" fmla="*/ 429 w 566"/>
                <a:gd name="T47" fmla="*/ 69 h 520"/>
                <a:gd name="T48" fmla="*/ 390 w 566"/>
                <a:gd name="T49" fmla="*/ 61 h 520"/>
                <a:gd name="T50" fmla="*/ 305 w 566"/>
                <a:gd name="T51" fmla="*/ 57 h 520"/>
                <a:gd name="T52" fmla="*/ 222 w 566"/>
                <a:gd name="T53" fmla="*/ 53 h 520"/>
                <a:gd name="T54" fmla="*/ 184 w 566"/>
                <a:gd name="T55" fmla="*/ 49 h 520"/>
                <a:gd name="T56" fmla="*/ 148 w 566"/>
                <a:gd name="T57" fmla="*/ 39 h 520"/>
                <a:gd name="T58" fmla="*/ 79 w 566"/>
                <a:gd name="T59" fmla="*/ 6 h 520"/>
                <a:gd name="T60" fmla="*/ 56 w 566"/>
                <a:gd name="T61" fmla="*/ 0 h 520"/>
                <a:gd name="T62" fmla="*/ 26 w 566"/>
                <a:gd name="T63" fmla="*/ 2 h 520"/>
                <a:gd name="T64" fmla="*/ 0 w 566"/>
                <a:gd name="T65" fmla="*/ 4 h 520"/>
                <a:gd name="T66" fmla="*/ 18 w 566"/>
                <a:gd name="T67" fmla="*/ 15 h 520"/>
                <a:gd name="T68" fmla="*/ 69 w 566"/>
                <a:gd name="T69" fmla="*/ 51 h 520"/>
                <a:gd name="T70" fmla="*/ 117 w 566"/>
                <a:gd name="T71" fmla="*/ 71 h 520"/>
                <a:gd name="T72" fmla="*/ 146 w 566"/>
                <a:gd name="T73" fmla="*/ 77 h 520"/>
                <a:gd name="T74" fmla="*/ 226 w 566"/>
                <a:gd name="T75" fmla="*/ 87 h 520"/>
                <a:gd name="T76" fmla="*/ 332 w 566"/>
                <a:gd name="T77" fmla="*/ 96 h 520"/>
                <a:gd name="T78" fmla="*/ 394 w 566"/>
                <a:gd name="T79" fmla="*/ 106 h 520"/>
                <a:gd name="T80" fmla="*/ 447 w 566"/>
                <a:gd name="T81" fmla="*/ 124 h 520"/>
                <a:gd name="T82" fmla="*/ 479 w 566"/>
                <a:gd name="T83" fmla="*/ 146 h 520"/>
                <a:gd name="T84" fmla="*/ 497 w 566"/>
                <a:gd name="T85" fmla="*/ 164 h 520"/>
                <a:gd name="T86" fmla="*/ 512 w 566"/>
                <a:gd name="T87" fmla="*/ 187 h 520"/>
                <a:gd name="T88" fmla="*/ 524 w 566"/>
                <a:gd name="T89" fmla="*/ 215 h 520"/>
                <a:gd name="T90" fmla="*/ 534 w 566"/>
                <a:gd name="T91" fmla="*/ 267 h 520"/>
                <a:gd name="T92" fmla="*/ 536 w 566"/>
                <a:gd name="T93" fmla="*/ 31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6" h="520">
                  <a:moveTo>
                    <a:pt x="536" y="310"/>
                  </a:moveTo>
                  <a:lnTo>
                    <a:pt x="536" y="310"/>
                  </a:lnTo>
                  <a:lnTo>
                    <a:pt x="532" y="350"/>
                  </a:lnTo>
                  <a:lnTo>
                    <a:pt x="526" y="385"/>
                  </a:lnTo>
                  <a:lnTo>
                    <a:pt x="520" y="403"/>
                  </a:lnTo>
                  <a:lnTo>
                    <a:pt x="514" y="419"/>
                  </a:lnTo>
                  <a:lnTo>
                    <a:pt x="506" y="433"/>
                  </a:lnTo>
                  <a:lnTo>
                    <a:pt x="498" y="446"/>
                  </a:lnTo>
                  <a:lnTo>
                    <a:pt x="489" y="458"/>
                  </a:lnTo>
                  <a:lnTo>
                    <a:pt x="477" y="470"/>
                  </a:lnTo>
                  <a:lnTo>
                    <a:pt x="463" y="480"/>
                  </a:lnTo>
                  <a:lnTo>
                    <a:pt x="447" y="488"/>
                  </a:lnTo>
                  <a:lnTo>
                    <a:pt x="429" y="496"/>
                  </a:lnTo>
                  <a:lnTo>
                    <a:pt x="409" y="502"/>
                  </a:lnTo>
                  <a:lnTo>
                    <a:pt x="388" y="506"/>
                  </a:lnTo>
                  <a:lnTo>
                    <a:pt x="364" y="510"/>
                  </a:lnTo>
                  <a:lnTo>
                    <a:pt x="364" y="510"/>
                  </a:lnTo>
                  <a:lnTo>
                    <a:pt x="384" y="516"/>
                  </a:lnTo>
                  <a:lnTo>
                    <a:pt x="402" y="518"/>
                  </a:lnTo>
                  <a:lnTo>
                    <a:pt x="419" y="520"/>
                  </a:lnTo>
                  <a:lnTo>
                    <a:pt x="437" y="518"/>
                  </a:lnTo>
                  <a:lnTo>
                    <a:pt x="453" y="514"/>
                  </a:lnTo>
                  <a:lnTo>
                    <a:pt x="467" y="508"/>
                  </a:lnTo>
                  <a:lnTo>
                    <a:pt x="481" y="500"/>
                  </a:lnTo>
                  <a:lnTo>
                    <a:pt x="495" y="492"/>
                  </a:lnTo>
                  <a:lnTo>
                    <a:pt x="504" y="480"/>
                  </a:lnTo>
                  <a:lnTo>
                    <a:pt x="516" y="468"/>
                  </a:lnTo>
                  <a:lnTo>
                    <a:pt x="526" y="454"/>
                  </a:lnTo>
                  <a:lnTo>
                    <a:pt x="534" y="440"/>
                  </a:lnTo>
                  <a:lnTo>
                    <a:pt x="542" y="425"/>
                  </a:lnTo>
                  <a:lnTo>
                    <a:pt x="548" y="409"/>
                  </a:lnTo>
                  <a:lnTo>
                    <a:pt x="558" y="373"/>
                  </a:lnTo>
                  <a:lnTo>
                    <a:pt x="564" y="336"/>
                  </a:lnTo>
                  <a:lnTo>
                    <a:pt x="566" y="298"/>
                  </a:lnTo>
                  <a:lnTo>
                    <a:pt x="564" y="261"/>
                  </a:lnTo>
                  <a:lnTo>
                    <a:pt x="558" y="223"/>
                  </a:lnTo>
                  <a:lnTo>
                    <a:pt x="550" y="187"/>
                  </a:lnTo>
                  <a:lnTo>
                    <a:pt x="544" y="172"/>
                  </a:lnTo>
                  <a:lnTo>
                    <a:pt x="536" y="156"/>
                  </a:lnTo>
                  <a:lnTo>
                    <a:pt x="528" y="142"/>
                  </a:lnTo>
                  <a:lnTo>
                    <a:pt x="520" y="128"/>
                  </a:lnTo>
                  <a:lnTo>
                    <a:pt x="510" y="116"/>
                  </a:lnTo>
                  <a:lnTo>
                    <a:pt x="498" y="104"/>
                  </a:lnTo>
                  <a:lnTo>
                    <a:pt x="498" y="104"/>
                  </a:lnTo>
                  <a:lnTo>
                    <a:pt x="483" y="93"/>
                  </a:lnTo>
                  <a:lnTo>
                    <a:pt x="467" y="85"/>
                  </a:lnTo>
                  <a:lnTo>
                    <a:pt x="449" y="77"/>
                  </a:lnTo>
                  <a:lnTo>
                    <a:pt x="429" y="69"/>
                  </a:lnTo>
                  <a:lnTo>
                    <a:pt x="409" y="65"/>
                  </a:lnTo>
                  <a:lnTo>
                    <a:pt x="390" y="61"/>
                  </a:lnTo>
                  <a:lnTo>
                    <a:pt x="346" y="57"/>
                  </a:lnTo>
                  <a:lnTo>
                    <a:pt x="305" y="57"/>
                  </a:lnTo>
                  <a:lnTo>
                    <a:pt x="261" y="55"/>
                  </a:lnTo>
                  <a:lnTo>
                    <a:pt x="222" y="53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66" y="45"/>
                  </a:lnTo>
                  <a:lnTo>
                    <a:pt x="148" y="39"/>
                  </a:lnTo>
                  <a:lnTo>
                    <a:pt x="111" y="21"/>
                  </a:lnTo>
                  <a:lnTo>
                    <a:pt x="79" y="6"/>
                  </a:lnTo>
                  <a:lnTo>
                    <a:pt x="65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26" y="2"/>
                  </a:lnTo>
                  <a:lnTo>
                    <a:pt x="1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8" y="15"/>
                  </a:lnTo>
                  <a:lnTo>
                    <a:pt x="48" y="39"/>
                  </a:lnTo>
                  <a:lnTo>
                    <a:pt x="69" y="51"/>
                  </a:lnTo>
                  <a:lnTo>
                    <a:pt x="91" y="61"/>
                  </a:lnTo>
                  <a:lnTo>
                    <a:pt x="117" y="71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86" y="83"/>
                  </a:lnTo>
                  <a:lnTo>
                    <a:pt x="226" y="87"/>
                  </a:lnTo>
                  <a:lnTo>
                    <a:pt x="299" y="93"/>
                  </a:lnTo>
                  <a:lnTo>
                    <a:pt x="332" y="96"/>
                  </a:lnTo>
                  <a:lnTo>
                    <a:pt x="364" y="100"/>
                  </a:lnTo>
                  <a:lnTo>
                    <a:pt x="394" y="106"/>
                  </a:lnTo>
                  <a:lnTo>
                    <a:pt x="421" y="114"/>
                  </a:lnTo>
                  <a:lnTo>
                    <a:pt x="447" y="124"/>
                  </a:lnTo>
                  <a:lnTo>
                    <a:pt x="469" y="138"/>
                  </a:lnTo>
                  <a:lnTo>
                    <a:pt x="479" y="146"/>
                  </a:lnTo>
                  <a:lnTo>
                    <a:pt x="489" y="154"/>
                  </a:lnTo>
                  <a:lnTo>
                    <a:pt x="497" y="164"/>
                  </a:lnTo>
                  <a:lnTo>
                    <a:pt x="504" y="176"/>
                  </a:lnTo>
                  <a:lnTo>
                    <a:pt x="512" y="187"/>
                  </a:lnTo>
                  <a:lnTo>
                    <a:pt x="518" y="201"/>
                  </a:lnTo>
                  <a:lnTo>
                    <a:pt x="524" y="215"/>
                  </a:lnTo>
                  <a:lnTo>
                    <a:pt x="528" y="231"/>
                  </a:lnTo>
                  <a:lnTo>
                    <a:pt x="534" y="267"/>
                  </a:lnTo>
                  <a:lnTo>
                    <a:pt x="536" y="310"/>
                  </a:lnTo>
                  <a:lnTo>
                    <a:pt x="536" y="310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6731001" y="3048000"/>
              <a:ext cx="1746250" cy="536575"/>
            </a:xfrm>
            <a:custGeom>
              <a:avLst/>
              <a:gdLst>
                <a:gd name="T0" fmla="*/ 1096 w 1100"/>
                <a:gd name="T1" fmla="*/ 338 h 338"/>
                <a:gd name="T2" fmla="*/ 1096 w 1100"/>
                <a:gd name="T3" fmla="*/ 338 h 338"/>
                <a:gd name="T4" fmla="*/ 1094 w 1100"/>
                <a:gd name="T5" fmla="*/ 338 h 338"/>
                <a:gd name="T6" fmla="*/ 2 w 1100"/>
                <a:gd name="T7" fmla="*/ 8 h 338"/>
                <a:gd name="T8" fmla="*/ 2 w 1100"/>
                <a:gd name="T9" fmla="*/ 8 h 338"/>
                <a:gd name="T10" fmla="*/ 0 w 1100"/>
                <a:gd name="T11" fmla="*/ 6 h 338"/>
                <a:gd name="T12" fmla="*/ 0 w 1100"/>
                <a:gd name="T13" fmla="*/ 4 h 338"/>
                <a:gd name="T14" fmla="*/ 0 w 1100"/>
                <a:gd name="T15" fmla="*/ 4 h 338"/>
                <a:gd name="T16" fmla="*/ 0 w 1100"/>
                <a:gd name="T17" fmla="*/ 0 h 338"/>
                <a:gd name="T18" fmla="*/ 4 w 1100"/>
                <a:gd name="T19" fmla="*/ 0 h 338"/>
                <a:gd name="T20" fmla="*/ 1098 w 1100"/>
                <a:gd name="T21" fmla="*/ 330 h 338"/>
                <a:gd name="T22" fmla="*/ 1098 w 1100"/>
                <a:gd name="T23" fmla="*/ 330 h 338"/>
                <a:gd name="T24" fmla="*/ 1100 w 1100"/>
                <a:gd name="T25" fmla="*/ 332 h 338"/>
                <a:gd name="T26" fmla="*/ 1100 w 1100"/>
                <a:gd name="T27" fmla="*/ 336 h 338"/>
                <a:gd name="T28" fmla="*/ 1100 w 1100"/>
                <a:gd name="T29" fmla="*/ 336 h 338"/>
                <a:gd name="T30" fmla="*/ 1098 w 1100"/>
                <a:gd name="T31" fmla="*/ 338 h 338"/>
                <a:gd name="T32" fmla="*/ 1096 w 1100"/>
                <a:gd name="T33" fmla="*/ 338 h 338"/>
                <a:gd name="T34" fmla="*/ 1096 w 1100"/>
                <a:gd name="T35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0" h="338">
                  <a:moveTo>
                    <a:pt x="1096" y="338"/>
                  </a:moveTo>
                  <a:lnTo>
                    <a:pt x="1096" y="338"/>
                  </a:lnTo>
                  <a:lnTo>
                    <a:pt x="1094" y="33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100" y="332"/>
                  </a:lnTo>
                  <a:lnTo>
                    <a:pt x="1100" y="336"/>
                  </a:lnTo>
                  <a:lnTo>
                    <a:pt x="1100" y="336"/>
                  </a:lnTo>
                  <a:lnTo>
                    <a:pt x="1098" y="338"/>
                  </a:lnTo>
                  <a:lnTo>
                    <a:pt x="1096" y="338"/>
                  </a:lnTo>
                  <a:lnTo>
                    <a:pt x="1096" y="338"/>
                  </a:lnTo>
                  <a:close/>
                </a:path>
              </a:pathLst>
            </a:custGeom>
            <a:solidFill>
              <a:srgbClr val="BD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6743701" y="3022600"/>
              <a:ext cx="1746250" cy="536575"/>
            </a:xfrm>
            <a:custGeom>
              <a:avLst/>
              <a:gdLst>
                <a:gd name="T0" fmla="*/ 1096 w 1100"/>
                <a:gd name="T1" fmla="*/ 338 h 338"/>
                <a:gd name="T2" fmla="*/ 1096 w 1100"/>
                <a:gd name="T3" fmla="*/ 338 h 338"/>
                <a:gd name="T4" fmla="*/ 1094 w 1100"/>
                <a:gd name="T5" fmla="*/ 338 h 338"/>
                <a:gd name="T6" fmla="*/ 2 w 1100"/>
                <a:gd name="T7" fmla="*/ 8 h 338"/>
                <a:gd name="T8" fmla="*/ 2 w 1100"/>
                <a:gd name="T9" fmla="*/ 8 h 338"/>
                <a:gd name="T10" fmla="*/ 0 w 1100"/>
                <a:gd name="T11" fmla="*/ 6 h 338"/>
                <a:gd name="T12" fmla="*/ 0 w 1100"/>
                <a:gd name="T13" fmla="*/ 4 h 338"/>
                <a:gd name="T14" fmla="*/ 0 w 1100"/>
                <a:gd name="T15" fmla="*/ 4 h 338"/>
                <a:gd name="T16" fmla="*/ 0 w 1100"/>
                <a:gd name="T17" fmla="*/ 0 h 338"/>
                <a:gd name="T18" fmla="*/ 4 w 1100"/>
                <a:gd name="T19" fmla="*/ 0 h 338"/>
                <a:gd name="T20" fmla="*/ 1098 w 1100"/>
                <a:gd name="T21" fmla="*/ 330 h 338"/>
                <a:gd name="T22" fmla="*/ 1098 w 1100"/>
                <a:gd name="T23" fmla="*/ 330 h 338"/>
                <a:gd name="T24" fmla="*/ 1100 w 1100"/>
                <a:gd name="T25" fmla="*/ 332 h 338"/>
                <a:gd name="T26" fmla="*/ 1100 w 1100"/>
                <a:gd name="T27" fmla="*/ 336 h 338"/>
                <a:gd name="T28" fmla="*/ 1100 w 1100"/>
                <a:gd name="T29" fmla="*/ 336 h 338"/>
                <a:gd name="T30" fmla="*/ 1098 w 1100"/>
                <a:gd name="T31" fmla="*/ 338 h 338"/>
                <a:gd name="T32" fmla="*/ 1096 w 1100"/>
                <a:gd name="T33" fmla="*/ 338 h 338"/>
                <a:gd name="T34" fmla="*/ 1096 w 1100"/>
                <a:gd name="T35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0" h="338">
                  <a:moveTo>
                    <a:pt x="1096" y="338"/>
                  </a:moveTo>
                  <a:lnTo>
                    <a:pt x="1096" y="338"/>
                  </a:lnTo>
                  <a:lnTo>
                    <a:pt x="1094" y="33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100" y="332"/>
                  </a:lnTo>
                  <a:lnTo>
                    <a:pt x="1100" y="336"/>
                  </a:lnTo>
                  <a:lnTo>
                    <a:pt x="1100" y="336"/>
                  </a:lnTo>
                  <a:lnTo>
                    <a:pt x="1098" y="338"/>
                  </a:lnTo>
                  <a:lnTo>
                    <a:pt x="1096" y="338"/>
                  </a:lnTo>
                  <a:lnTo>
                    <a:pt x="1096" y="338"/>
                  </a:lnTo>
                  <a:close/>
                </a:path>
              </a:pathLst>
            </a:custGeom>
            <a:solidFill>
              <a:srgbClr val="BD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6731001" y="2984500"/>
              <a:ext cx="1746250" cy="536575"/>
            </a:xfrm>
            <a:custGeom>
              <a:avLst/>
              <a:gdLst>
                <a:gd name="T0" fmla="*/ 1096 w 1100"/>
                <a:gd name="T1" fmla="*/ 338 h 338"/>
                <a:gd name="T2" fmla="*/ 1096 w 1100"/>
                <a:gd name="T3" fmla="*/ 338 h 338"/>
                <a:gd name="T4" fmla="*/ 1094 w 1100"/>
                <a:gd name="T5" fmla="*/ 338 h 338"/>
                <a:gd name="T6" fmla="*/ 2 w 1100"/>
                <a:gd name="T7" fmla="*/ 8 h 338"/>
                <a:gd name="T8" fmla="*/ 2 w 1100"/>
                <a:gd name="T9" fmla="*/ 8 h 338"/>
                <a:gd name="T10" fmla="*/ 0 w 1100"/>
                <a:gd name="T11" fmla="*/ 6 h 338"/>
                <a:gd name="T12" fmla="*/ 0 w 1100"/>
                <a:gd name="T13" fmla="*/ 4 h 338"/>
                <a:gd name="T14" fmla="*/ 0 w 1100"/>
                <a:gd name="T15" fmla="*/ 4 h 338"/>
                <a:gd name="T16" fmla="*/ 0 w 1100"/>
                <a:gd name="T17" fmla="*/ 0 h 338"/>
                <a:gd name="T18" fmla="*/ 4 w 1100"/>
                <a:gd name="T19" fmla="*/ 0 h 338"/>
                <a:gd name="T20" fmla="*/ 1098 w 1100"/>
                <a:gd name="T21" fmla="*/ 330 h 338"/>
                <a:gd name="T22" fmla="*/ 1098 w 1100"/>
                <a:gd name="T23" fmla="*/ 330 h 338"/>
                <a:gd name="T24" fmla="*/ 1100 w 1100"/>
                <a:gd name="T25" fmla="*/ 332 h 338"/>
                <a:gd name="T26" fmla="*/ 1100 w 1100"/>
                <a:gd name="T27" fmla="*/ 336 h 338"/>
                <a:gd name="T28" fmla="*/ 1100 w 1100"/>
                <a:gd name="T29" fmla="*/ 336 h 338"/>
                <a:gd name="T30" fmla="*/ 1098 w 1100"/>
                <a:gd name="T31" fmla="*/ 338 h 338"/>
                <a:gd name="T32" fmla="*/ 1096 w 1100"/>
                <a:gd name="T33" fmla="*/ 338 h 338"/>
                <a:gd name="T34" fmla="*/ 1096 w 1100"/>
                <a:gd name="T35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0" h="338">
                  <a:moveTo>
                    <a:pt x="1096" y="338"/>
                  </a:moveTo>
                  <a:lnTo>
                    <a:pt x="1096" y="338"/>
                  </a:lnTo>
                  <a:lnTo>
                    <a:pt x="1094" y="33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100" y="332"/>
                  </a:lnTo>
                  <a:lnTo>
                    <a:pt x="1100" y="336"/>
                  </a:lnTo>
                  <a:lnTo>
                    <a:pt x="1100" y="336"/>
                  </a:lnTo>
                  <a:lnTo>
                    <a:pt x="1098" y="338"/>
                  </a:lnTo>
                  <a:lnTo>
                    <a:pt x="1096" y="338"/>
                  </a:lnTo>
                  <a:lnTo>
                    <a:pt x="1096" y="338"/>
                  </a:lnTo>
                  <a:close/>
                </a:path>
              </a:pathLst>
            </a:custGeom>
            <a:solidFill>
              <a:srgbClr val="BD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7843838" y="5576888"/>
              <a:ext cx="222250" cy="908050"/>
            </a:xfrm>
            <a:custGeom>
              <a:avLst/>
              <a:gdLst>
                <a:gd name="T0" fmla="*/ 51 w 140"/>
                <a:gd name="T1" fmla="*/ 356 h 572"/>
                <a:gd name="T2" fmla="*/ 51 w 140"/>
                <a:gd name="T3" fmla="*/ 356 h 572"/>
                <a:gd name="T4" fmla="*/ 35 w 140"/>
                <a:gd name="T5" fmla="*/ 408 h 572"/>
                <a:gd name="T6" fmla="*/ 21 w 140"/>
                <a:gd name="T7" fmla="*/ 447 h 572"/>
                <a:gd name="T8" fmla="*/ 19 w 140"/>
                <a:gd name="T9" fmla="*/ 461 h 572"/>
                <a:gd name="T10" fmla="*/ 17 w 140"/>
                <a:gd name="T11" fmla="*/ 473 h 572"/>
                <a:gd name="T12" fmla="*/ 17 w 140"/>
                <a:gd name="T13" fmla="*/ 485 h 572"/>
                <a:gd name="T14" fmla="*/ 21 w 140"/>
                <a:gd name="T15" fmla="*/ 493 h 572"/>
                <a:gd name="T16" fmla="*/ 21 w 140"/>
                <a:gd name="T17" fmla="*/ 493 h 572"/>
                <a:gd name="T18" fmla="*/ 33 w 140"/>
                <a:gd name="T19" fmla="*/ 510 h 572"/>
                <a:gd name="T20" fmla="*/ 53 w 140"/>
                <a:gd name="T21" fmla="*/ 532 h 572"/>
                <a:gd name="T22" fmla="*/ 92 w 140"/>
                <a:gd name="T23" fmla="*/ 572 h 572"/>
                <a:gd name="T24" fmla="*/ 92 w 140"/>
                <a:gd name="T25" fmla="*/ 572 h 572"/>
                <a:gd name="T26" fmla="*/ 69 w 140"/>
                <a:gd name="T27" fmla="*/ 560 h 572"/>
                <a:gd name="T28" fmla="*/ 51 w 140"/>
                <a:gd name="T29" fmla="*/ 550 h 572"/>
                <a:gd name="T30" fmla="*/ 35 w 140"/>
                <a:gd name="T31" fmla="*/ 536 h 572"/>
                <a:gd name="T32" fmla="*/ 23 w 140"/>
                <a:gd name="T33" fmla="*/ 526 h 572"/>
                <a:gd name="T34" fmla="*/ 7 w 140"/>
                <a:gd name="T35" fmla="*/ 506 h 572"/>
                <a:gd name="T36" fmla="*/ 2 w 140"/>
                <a:gd name="T37" fmla="*/ 499 h 572"/>
                <a:gd name="T38" fmla="*/ 2 w 140"/>
                <a:gd name="T39" fmla="*/ 499 h 572"/>
                <a:gd name="T40" fmla="*/ 0 w 140"/>
                <a:gd name="T41" fmla="*/ 491 h 572"/>
                <a:gd name="T42" fmla="*/ 0 w 140"/>
                <a:gd name="T43" fmla="*/ 479 h 572"/>
                <a:gd name="T44" fmla="*/ 2 w 140"/>
                <a:gd name="T45" fmla="*/ 463 h 572"/>
                <a:gd name="T46" fmla="*/ 5 w 140"/>
                <a:gd name="T47" fmla="*/ 443 h 572"/>
                <a:gd name="T48" fmla="*/ 21 w 140"/>
                <a:gd name="T49" fmla="*/ 396 h 572"/>
                <a:gd name="T50" fmla="*/ 39 w 140"/>
                <a:gd name="T51" fmla="*/ 344 h 572"/>
                <a:gd name="T52" fmla="*/ 61 w 140"/>
                <a:gd name="T53" fmla="*/ 293 h 572"/>
                <a:gd name="T54" fmla="*/ 83 w 140"/>
                <a:gd name="T55" fmla="*/ 245 h 572"/>
                <a:gd name="T56" fmla="*/ 112 w 140"/>
                <a:gd name="T57" fmla="*/ 182 h 572"/>
                <a:gd name="T58" fmla="*/ 112 w 140"/>
                <a:gd name="T59" fmla="*/ 182 h 572"/>
                <a:gd name="T60" fmla="*/ 116 w 140"/>
                <a:gd name="T61" fmla="*/ 170 h 572"/>
                <a:gd name="T62" fmla="*/ 118 w 140"/>
                <a:gd name="T63" fmla="*/ 157 h 572"/>
                <a:gd name="T64" fmla="*/ 116 w 140"/>
                <a:gd name="T65" fmla="*/ 143 h 572"/>
                <a:gd name="T66" fmla="*/ 114 w 140"/>
                <a:gd name="T67" fmla="*/ 129 h 572"/>
                <a:gd name="T68" fmla="*/ 110 w 140"/>
                <a:gd name="T69" fmla="*/ 115 h 572"/>
                <a:gd name="T70" fmla="*/ 106 w 140"/>
                <a:gd name="T71" fmla="*/ 99 h 572"/>
                <a:gd name="T72" fmla="*/ 92 w 140"/>
                <a:gd name="T73" fmla="*/ 72 h 572"/>
                <a:gd name="T74" fmla="*/ 79 w 140"/>
                <a:gd name="T75" fmla="*/ 46 h 572"/>
                <a:gd name="T76" fmla="*/ 67 w 140"/>
                <a:gd name="T77" fmla="*/ 24 h 572"/>
                <a:gd name="T78" fmla="*/ 53 w 140"/>
                <a:gd name="T79" fmla="*/ 4 h 572"/>
                <a:gd name="T80" fmla="*/ 53 w 140"/>
                <a:gd name="T81" fmla="*/ 4 h 572"/>
                <a:gd name="T82" fmla="*/ 92 w 140"/>
                <a:gd name="T83" fmla="*/ 0 h 572"/>
                <a:gd name="T84" fmla="*/ 92 w 140"/>
                <a:gd name="T85" fmla="*/ 0 h 572"/>
                <a:gd name="T86" fmla="*/ 108 w 140"/>
                <a:gd name="T87" fmla="*/ 30 h 572"/>
                <a:gd name="T88" fmla="*/ 126 w 140"/>
                <a:gd name="T89" fmla="*/ 64 h 572"/>
                <a:gd name="T90" fmla="*/ 132 w 140"/>
                <a:gd name="T91" fmla="*/ 83 h 572"/>
                <a:gd name="T92" fmla="*/ 138 w 140"/>
                <a:gd name="T93" fmla="*/ 101 h 572"/>
                <a:gd name="T94" fmla="*/ 140 w 140"/>
                <a:gd name="T95" fmla="*/ 119 h 572"/>
                <a:gd name="T96" fmla="*/ 140 w 140"/>
                <a:gd name="T97" fmla="*/ 137 h 572"/>
                <a:gd name="T98" fmla="*/ 140 w 140"/>
                <a:gd name="T99" fmla="*/ 137 h 572"/>
                <a:gd name="T100" fmla="*/ 140 w 140"/>
                <a:gd name="T101" fmla="*/ 149 h 572"/>
                <a:gd name="T102" fmla="*/ 136 w 140"/>
                <a:gd name="T103" fmla="*/ 160 h 572"/>
                <a:gd name="T104" fmla="*/ 128 w 140"/>
                <a:gd name="T105" fmla="*/ 184 h 572"/>
                <a:gd name="T106" fmla="*/ 116 w 140"/>
                <a:gd name="T107" fmla="*/ 210 h 572"/>
                <a:gd name="T108" fmla="*/ 102 w 140"/>
                <a:gd name="T109" fmla="*/ 238 h 572"/>
                <a:gd name="T110" fmla="*/ 73 w 140"/>
                <a:gd name="T111" fmla="*/ 295 h 572"/>
                <a:gd name="T112" fmla="*/ 61 w 140"/>
                <a:gd name="T113" fmla="*/ 325 h 572"/>
                <a:gd name="T114" fmla="*/ 51 w 140"/>
                <a:gd name="T115" fmla="*/ 356 h 572"/>
                <a:gd name="T116" fmla="*/ 51 w 140"/>
                <a:gd name="T117" fmla="*/ 35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0" h="572">
                  <a:moveTo>
                    <a:pt x="51" y="356"/>
                  </a:moveTo>
                  <a:lnTo>
                    <a:pt x="51" y="356"/>
                  </a:lnTo>
                  <a:lnTo>
                    <a:pt x="35" y="408"/>
                  </a:lnTo>
                  <a:lnTo>
                    <a:pt x="21" y="447"/>
                  </a:lnTo>
                  <a:lnTo>
                    <a:pt x="19" y="461"/>
                  </a:lnTo>
                  <a:lnTo>
                    <a:pt x="17" y="473"/>
                  </a:lnTo>
                  <a:lnTo>
                    <a:pt x="17" y="485"/>
                  </a:lnTo>
                  <a:lnTo>
                    <a:pt x="21" y="493"/>
                  </a:lnTo>
                  <a:lnTo>
                    <a:pt x="21" y="493"/>
                  </a:lnTo>
                  <a:lnTo>
                    <a:pt x="33" y="510"/>
                  </a:lnTo>
                  <a:lnTo>
                    <a:pt x="53" y="532"/>
                  </a:lnTo>
                  <a:lnTo>
                    <a:pt x="92" y="572"/>
                  </a:lnTo>
                  <a:lnTo>
                    <a:pt x="92" y="572"/>
                  </a:lnTo>
                  <a:lnTo>
                    <a:pt x="69" y="560"/>
                  </a:lnTo>
                  <a:lnTo>
                    <a:pt x="51" y="550"/>
                  </a:lnTo>
                  <a:lnTo>
                    <a:pt x="35" y="536"/>
                  </a:lnTo>
                  <a:lnTo>
                    <a:pt x="23" y="526"/>
                  </a:lnTo>
                  <a:lnTo>
                    <a:pt x="7" y="506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491"/>
                  </a:lnTo>
                  <a:lnTo>
                    <a:pt x="0" y="479"/>
                  </a:lnTo>
                  <a:lnTo>
                    <a:pt x="2" y="463"/>
                  </a:lnTo>
                  <a:lnTo>
                    <a:pt x="5" y="443"/>
                  </a:lnTo>
                  <a:lnTo>
                    <a:pt x="21" y="396"/>
                  </a:lnTo>
                  <a:lnTo>
                    <a:pt x="39" y="344"/>
                  </a:lnTo>
                  <a:lnTo>
                    <a:pt x="61" y="293"/>
                  </a:lnTo>
                  <a:lnTo>
                    <a:pt x="83" y="245"/>
                  </a:lnTo>
                  <a:lnTo>
                    <a:pt x="112" y="182"/>
                  </a:lnTo>
                  <a:lnTo>
                    <a:pt x="112" y="182"/>
                  </a:lnTo>
                  <a:lnTo>
                    <a:pt x="116" y="170"/>
                  </a:lnTo>
                  <a:lnTo>
                    <a:pt x="118" y="157"/>
                  </a:lnTo>
                  <a:lnTo>
                    <a:pt x="116" y="143"/>
                  </a:lnTo>
                  <a:lnTo>
                    <a:pt x="114" y="129"/>
                  </a:lnTo>
                  <a:lnTo>
                    <a:pt x="110" y="115"/>
                  </a:lnTo>
                  <a:lnTo>
                    <a:pt x="106" y="99"/>
                  </a:lnTo>
                  <a:lnTo>
                    <a:pt x="92" y="72"/>
                  </a:lnTo>
                  <a:lnTo>
                    <a:pt x="79" y="46"/>
                  </a:lnTo>
                  <a:lnTo>
                    <a:pt x="67" y="2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8" y="30"/>
                  </a:lnTo>
                  <a:lnTo>
                    <a:pt x="126" y="64"/>
                  </a:lnTo>
                  <a:lnTo>
                    <a:pt x="132" y="83"/>
                  </a:lnTo>
                  <a:lnTo>
                    <a:pt x="138" y="101"/>
                  </a:lnTo>
                  <a:lnTo>
                    <a:pt x="140" y="119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40" y="149"/>
                  </a:lnTo>
                  <a:lnTo>
                    <a:pt x="136" y="160"/>
                  </a:lnTo>
                  <a:lnTo>
                    <a:pt x="128" y="184"/>
                  </a:lnTo>
                  <a:lnTo>
                    <a:pt x="116" y="210"/>
                  </a:lnTo>
                  <a:lnTo>
                    <a:pt x="102" y="238"/>
                  </a:lnTo>
                  <a:lnTo>
                    <a:pt x="73" y="295"/>
                  </a:lnTo>
                  <a:lnTo>
                    <a:pt x="61" y="325"/>
                  </a:lnTo>
                  <a:lnTo>
                    <a:pt x="51" y="356"/>
                  </a:lnTo>
                  <a:lnTo>
                    <a:pt x="51" y="356"/>
                  </a:lnTo>
                  <a:close/>
                </a:path>
              </a:pathLst>
            </a:custGeom>
            <a:solidFill>
              <a:srgbClr val="455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AU" sz="2700"/>
            </a:p>
          </p:txBody>
        </p:sp>
      </p:grpSp>
    </p:spTree>
    <p:extLst>
      <p:ext uri="{BB962C8B-B14F-4D97-AF65-F5344CB8AC3E}">
        <p14:creationId xmlns:p14="http://schemas.microsoft.com/office/powerpoint/2010/main" val="429381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5" grpId="0"/>
      <p:bldP spid="6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Rounded Rectangle 60"/>
          <p:cNvSpPr/>
          <p:nvPr/>
        </p:nvSpPr>
        <p:spPr>
          <a:xfrm>
            <a:off x="559558" y="450377"/>
            <a:ext cx="11122926" cy="5909480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126" name="Picture 9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0" y="218364"/>
            <a:ext cx="1763163" cy="1810694"/>
          </a:xfrm>
          <a:prstGeom prst="rect">
            <a:avLst/>
          </a:prstGeom>
        </p:spPr>
      </p:pic>
      <p:sp>
        <p:nvSpPr>
          <p:cNvPr id="128" name="Rectangle 127"/>
          <p:cNvSpPr>
            <a:spLocks noChangeArrowheads="1"/>
          </p:cNvSpPr>
          <p:nvPr/>
        </p:nvSpPr>
        <p:spPr bwMode="auto">
          <a:xfrm>
            <a:off x="881581" y="1741056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altLang="en-US" sz="3200" b="1" i="1" kern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Chú</a:t>
            </a:r>
            <a:r>
              <a:rPr lang="en-US" altLang="en-US" sz="3200" b="1" i="1" kern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altLang="en-US" sz="3200" b="1" i="1" kern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thích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29" name="Google Shape;195;p6"/>
          <p:cNvSpPr txBox="1"/>
          <p:nvPr/>
        </p:nvSpPr>
        <p:spPr>
          <a:xfrm>
            <a:off x="676447" y="2524199"/>
            <a:ext cx="10514717" cy="31085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indent="-457200" algn="just"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rẽ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nhận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đất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ruộng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sản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xuất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sau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đó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nộp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một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phần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sản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phẩm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hoa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lợi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cho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chủ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đất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Ta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thán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than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thở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than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vãn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Hổ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phách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nhựa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cây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đã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hóa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đá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màu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vàng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nâu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trong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suốt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thường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dung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đồ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trang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sức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hoặc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chữa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bệnh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Tru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tréo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la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hét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rất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to,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nhiều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người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cùng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biết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có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ý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ăn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vạ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Ăn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ráo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ăn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tiệt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ăn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hết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không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còn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gì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</p:txBody>
      </p:sp>
      <p:pic>
        <p:nvPicPr>
          <p:cNvPr id="130" name="Picture 129"/>
          <p:cNvPicPr>
            <a:picLocks noChangeAspect="1"/>
          </p:cNvPicPr>
          <p:nvPr/>
        </p:nvPicPr>
        <p:blipFill>
          <a:blip r:embed="rId4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294235" y="554302"/>
            <a:ext cx="6502065" cy="1715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9501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Rounded Rectangle 60"/>
          <p:cNvSpPr/>
          <p:nvPr/>
        </p:nvSpPr>
        <p:spPr>
          <a:xfrm>
            <a:off x="559558" y="450377"/>
            <a:ext cx="11122926" cy="5909480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126" name="Picture 125"/>
          <p:cNvPicPr>
            <a:picLocks noChangeAspect="1"/>
          </p:cNvPicPr>
          <p:nvPr/>
        </p:nvPicPr>
        <p:blipFill>
          <a:blip r:embed="rId5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78757" y="351134"/>
            <a:ext cx="4576460" cy="1715156"/>
          </a:xfrm>
          <a:prstGeom prst="rect">
            <a:avLst/>
          </a:prstGeom>
        </p:spPr>
      </p:pic>
      <p:sp>
        <p:nvSpPr>
          <p:cNvPr id="127" name="Google Shape;229;p9"/>
          <p:cNvSpPr txBox="1"/>
          <p:nvPr/>
        </p:nvSpPr>
        <p:spPr>
          <a:xfrm>
            <a:off x="705177" y="1502329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HOẠT ĐỘNG CẶP ĐÔI</a:t>
            </a:r>
          </a:p>
        </p:txBody>
      </p:sp>
      <p:pic>
        <p:nvPicPr>
          <p:cNvPr id="134" name="Picture 13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5696" y="112094"/>
            <a:ext cx="1930926" cy="1856041"/>
          </a:xfrm>
          <a:prstGeom prst="ellipse">
            <a:avLst/>
          </a:prstGeom>
          <a:ln w="127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3127099"/>
              </p:ext>
            </p:extLst>
          </p:nvPr>
        </p:nvGraphicFramePr>
        <p:xfrm>
          <a:off x="1716376" y="2339107"/>
          <a:ext cx="9034751" cy="3216565"/>
        </p:xfrm>
        <a:graphic>
          <a:graphicData uri="http://schemas.openxmlformats.org/drawingml/2006/table">
            <a:tbl>
              <a:tblPr firstRow="1" firstCol="1" bandRow="1">
                <a:tableStyleId>{E8B1032C-EA38-4F05-BA0D-38AFFFC7BED3}</a:tableStyleId>
              </a:tblPr>
              <a:tblGrid>
                <a:gridCol w="3542876">
                  <a:extLst>
                    <a:ext uri="{9D8B030D-6E8A-4147-A177-3AD203B41FA5}">
                      <a16:colId xmlns:a16="http://schemas.microsoft.com/office/drawing/2014/main" val="2092850080"/>
                    </a:ext>
                  </a:extLst>
                </a:gridCol>
                <a:gridCol w="5491875">
                  <a:extLst>
                    <a:ext uri="{9D8B030D-6E8A-4147-A177-3AD203B41FA5}">
                      <a16:colId xmlns:a16="http://schemas.microsoft.com/office/drawing/2014/main" val="743604602"/>
                    </a:ext>
                  </a:extLst>
                </a:gridCol>
              </a:tblGrid>
              <a:tr h="6433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loại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28068"/>
                  </a:ext>
                </a:extLst>
              </a:tr>
              <a:tr h="6433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Xuất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xứ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7198861"/>
                  </a:ext>
                </a:extLst>
              </a:tr>
              <a:tr h="6433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Ngôi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kể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8791106"/>
                  </a:ext>
                </a:extLst>
              </a:tr>
              <a:tr h="6433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PTBĐ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669821"/>
                  </a:ext>
                </a:extLst>
              </a:tr>
              <a:tr h="6433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Bố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cục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76027"/>
                  </a:ext>
                </a:extLst>
              </a:tr>
            </a:tbl>
          </a:graphicData>
        </a:graphic>
      </p:graphicFrame>
      <p:pic>
        <p:nvPicPr>
          <p:cNvPr id="5" name="Đồng hồ đếm ngược 3 phút gây sốc 3 Minutes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689273" y="538369"/>
            <a:ext cx="1857260" cy="8671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73843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9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20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  <p:bldLst>
      <p:bldP spid="12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Rounded Rectangle 60"/>
          <p:cNvSpPr/>
          <p:nvPr/>
        </p:nvSpPr>
        <p:spPr>
          <a:xfrm>
            <a:off x="559558" y="450377"/>
            <a:ext cx="11122926" cy="5909480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126" name="Picture 125"/>
          <p:cNvPicPr>
            <a:picLocks noChangeAspect="1"/>
          </p:cNvPicPr>
          <p:nvPr/>
        </p:nvPicPr>
        <p:blipFill>
          <a:blip r:embed="rId3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71039" y="88001"/>
            <a:ext cx="4576460" cy="1715156"/>
          </a:xfrm>
          <a:prstGeom prst="rect">
            <a:avLst/>
          </a:prstGeom>
        </p:spPr>
      </p:pic>
      <p:sp>
        <p:nvSpPr>
          <p:cNvPr id="127" name="Google Shape;229;p9"/>
          <p:cNvSpPr txBox="1"/>
          <p:nvPr/>
        </p:nvSpPr>
        <p:spPr>
          <a:xfrm>
            <a:off x="1300923" y="1058164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HOẠT ĐỘNG CẶP ĐÔI</a:t>
            </a:r>
          </a:p>
        </p:txBody>
      </p:sp>
      <p:pic>
        <p:nvPicPr>
          <p:cNvPr id="134" name="Picture 13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5696" y="112094"/>
            <a:ext cx="1930926" cy="1856041"/>
          </a:xfrm>
          <a:prstGeom prst="ellipse">
            <a:avLst/>
          </a:prstGeom>
          <a:ln w="127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4719294"/>
              </p:ext>
            </p:extLst>
          </p:nvPr>
        </p:nvGraphicFramePr>
        <p:xfrm>
          <a:off x="1066801" y="1950335"/>
          <a:ext cx="9772464" cy="3983568"/>
        </p:xfrm>
        <a:graphic>
          <a:graphicData uri="http://schemas.openxmlformats.org/drawingml/2006/table">
            <a:tbl>
              <a:tblPr firstRow="1" firstCol="1" bandRow="1">
                <a:tableStyleId>{E8B1032C-EA38-4F05-BA0D-38AFFFC7BED3}</a:tableStyleId>
              </a:tblPr>
              <a:tblGrid>
                <a:gridCol w="2396835">
                  <a:extLst>
                    <a:ext uri="{9D8B030D-6E8A-4147-A177-3AD203B41FA5}">
                      <a16:colId xmlns:a16="http://schemas.microsoft.com/office/drawing/2014/main" val="2092850080"/>
                    </a:ext>
                  </a:extLst>
                </a:gridCol>
                <a:gridCol w="7375629">
                  <a:extLst>
                    <a:ext uri="{9D8B030D-6E8A-4147-A177-3AD203B41FA5}">
                      <a16:colId xmlns:a16="http://schemas.microsoft.com/office/drawing/2014/main" val="743604602"/>
                    </a:ext>
                  </a:extLst>
                </a:gridCol>
              </a:tblGrid>
              <a:tr h="6433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loại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28068"/>
                  </a:ext>
                </a:extLst>
              </a:tr>
              <a:tr h="14103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Xuất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xứ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7198861"/>
                  </a:ext>
                </a:extLst>
              </a:tr>
              <a:tr h="6433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Ngôi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kể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8791106"/>
                  </a:ext>
                </a:extLst>
              </a:tr>
              <a:tr h="6433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PTBĐ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669821"/>
                  </a:ext>
                </a:extLst>
              </a:tr>
              <a:tr h="6433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Bố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cục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tabLst>
                          <a:tab pos="90170" algn="l"/>
                          <a:tab pos="180340" algn="l"/>
                        </a:tabLs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76027"/>
                  </a:ext>
                </a:extLst>
              </a:tr>
            </a:tbl>
          </a:graphicData>
        </a:graphic>
      </p:graphicFrame>
      <p:sp>
        <p:nvSpPr>
          <p:cNvPr id="7" name="Google Shape;229;p9"/>
          <p:cNvSpPr txBox="1"/>
          <p:nvPr/>
        </p:nvSpPr>
        <p:spPr>
          <a:xfrm>
            <a:off x="3491345" y="1943965"/>
            <a:ext cx="7347920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Truyện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cổ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tích</a:t>
            </a:r>
            <a:endParaRPr sz="24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8" name="Google Shape;230;p9"/>
          <p:cNvSpPr/>
          <p:nvPr/>
        </p:nvSpPr>
        <p:spPr>
          <a:xfrm>
            <a:off x="3491345" y="2615459"/>
            <a:ext cx="7347920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Theo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Bùi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Mạnh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Nhị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(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chủ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biên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),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Văn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học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dân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gian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những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tác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phẩm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chọn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lọc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NXB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giáo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dục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Sdd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tr.209-211</a:t>
            </a:r>
            <a:endParaRPr sz="24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9" name="Google Shape;231;p9"/>
          <p:cNvSpPr/>
          <p:nvPr/>
        </p:nvSpPr>
        <p:spPr>
          <a:xfrm>
            <a:off x="3491345" y="3942119"/>
            <a:ext cx="7347920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4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gôi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thứ</a:t>
            </a:r>
            <a:r>
              <a:rPr lang="en-US" sz="24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3</a:t>
            </a:r>
            <a:endParaRPr sz="24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0" name="Google Shape;231;p9"/>
          <p:cNvSpPr/>
          <p:nvPr/>
        </p:nvSpPr>
        <p:spPr>
          <a:xfrm>
            <a:off x="3468494" y="4568699"/>
            <a:ext cx="7370771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4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</a:t>
            </a:r>
            <a:r>
              <a:rPr lang="en-US" sz="24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ự</a:t>
            </a:r>
            <a:r>
              <a:rPr lang="en-US" sz="24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4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sự</a:t>
            </a:r>
            <a:endParaRPr sz="24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3506422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2635695" y="706840"/>
            <a:ext cx="9022563" cy="5909480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43418" y="1247971"/>
            <a:ext cx="6137163" cy="852514"/>
            <a:chOff x="383166" y="29652"/>
            <a:chExt cx="5364330" cy="944640"/>
          </a:xfrm>
        </p:grpSpPr>
        <p:sp>
          <p:nvSpPr>
            <p:cNvPr id="11" name="Rounded Rectangle 10"/>
            <p:cNvSpPr/>
            <p:nvPr/>
          </p:nvSpPr>
          <p:spPr>
            <a:xfrm>
              <a:off x="383166" y="29652"/>
              <a:ext cx="5364330" cy="944640"/>
            </a:xfrm>
            <a:prstGeom prst="round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0"/>
                <a:satOff val="0"/>
                <a:lumOff val="0"/>
                <a:alphaOff val="0"/>
              </a:schemeClr>
            </a:fillRef>
            <a:effectRef idx="0">
              <a:schemeClr val="accent3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2" name="Rounded Rectangle 5"/>
            <p:cNvSpPr txBox="1"/>
            <p:nvPr/>
          </p:nvSpPr>
          <p:spPr>
            <a:xfrm>
              <a:off x="429280" y="75766"/>
              <a:ext cx="5272102" cy="85241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defTabSz="1422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3200"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943418" y="2793620"/>
            <a:ext cx="6137163" cy="867960"/>
            <a:chOff x="383166" y="1481172"/>
            <a:chExt cx="5364330" cy="944640"/>
          </a:xfrm>
        </p:grpSpPr>
        <p:sp>
          <p:nvSpPr>
            <p:cNvPr id="15" name="Rounded Rectangle 14"/>
            <p:cNvSpPr/>
            <p:nvPr/>
          </p:nvSpPr>
          <p:spPr>
            <a:xfrm>
              <a:off x="383166" y="1481172"/>
              <a:ext cx="5364330" cy="944640"/>
            </a:xfrm>
            <a:prstGeom prst="round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5625132"/>
                <a:satOff val="-8440"/>
                <a:lumOff val="-1373"/>
                <a:alphaOff val="0"/>
              </a:schemeClr>
            </a:fillRef>
            <a:effectRef idx="0">
              <a:schemeClr val="accent3">
                <a:hueOff val="5625132"/>
                <a:satOff val="-8440"/>
                <a:lumOff val="-137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6" name="Rounded Rectangle 8"/>
            <p:cNvSpPr txBox="1"/>
            <p:nvPr/>
          </p:nvSpPr>
          <p:spPr>
            <a:xfrm>
              <a:off x="429280" y="1527286"/>
              <a:ext cx="5272102" cy="85241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defTabSz="1422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3200">
                <a:solidFill>
                  <a:prstClr val="white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943418" y="4325822"/>
            <a:ext cx="6137163" cy="855275"/>
            <a:chOff x="383166" y="2932692"/>
            <a:chExt cx="5364330" cy="944640"/>
          </a:xfrm>
        </p:grpSpPr>
        <p:sp>
          <p:nvSpPr>
            <p:cNvPr id="19" name="Rounded Rectangle 18"/>
            <p:cNvSpPr/>
            <p:nvPr/>
          </p:nvSpPr>
          <p:spPr>
            <a:xfrm>
              <a:off x="383166" y="2932692"/>
              <a:ext cx="5364330" cy="944640"/>
            </a:xfrm>
            <a:prstGeom prst="round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11250264"/>
                <a:satOff val="-16880"/>
                <a:lumOff val="-2745"/>
                <a:alphaOff val="0"/>
              </a:schemeClr>
            </a:fillRef>
            <a:effectRef idx="0">
              <a:schemeClr val="accent3">
                <a:hueOff val="11250264"/>
                <a:satOff val="-16880"/>
                <a:lumOff val="-2745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0" name="Rounded Rectangle 11"/>
            <p:cNvSpPr txBox="1"/>
            <p:nvPr/>
          </p:nvSpPr>
          <p:spPr>
            <a:xfrm>
              <a:off x="429280" y="2978806"/>
              <a:ext cx="5272102" cy="85241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02759" tIns="0" rIns="202759" bIns="0" numCol="1" spcCol="1270" anchor="ctr" anchorCtr="0">
              <a:noAutofit/>
            </a:bodyPr>
            <a:lstStyle/>
            <a:p>
              <a:pPr defTabSz="1422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3200">
                <a:solidFill>
                  <a:prstClr val="white"/>
                </a:solidFill>
              </a:endParaRPr>
            </a:p>
          </p:txBody>
        </p:sp>
      </p:grpSp>
      <p:sp>
        <p:nvSpPr>
          <p:cNvPr id="21" name="Rectangle 20"/>
          <p:cNvSpPr/>
          <p:nvPr/>
        </p:nvSpPr>
        <p:spPr>
          <a:xfrm>
            <a:off x="3984580" y="1541993"/>
            <a:ext cx="6324795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1:</a:t>
            </a:r>
            <a:r>
              <a:rPr lang="vi-VN" sz="2800" b="1" kern="0" dirty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Từ đầu đến </a:t>
            </a:r>
            <a:r>
              <a:rPr lang="vi-VN" sz="2800" b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“</a:t>
            </a:r>
            <a:r>
              <a:rPr lang="en-US" sz="2800" b="1" i="1" kern="0" dirty="0" err="1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</a:t>
            </a:r>
            <a:r>
              <a:rPr lang="en-US" sz="2800" b="1" i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ở </a:t>
            </a:r>
            <a:r>
              <a:rPr lang="en-US" sz="2800" b="1" i="1" kern="0" dirty="0" err="1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riêng</a:t>
            </a:r>
            <a:r>
              <a:rPr lang="vi-VN" sz="2800" b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”</a:t>
            </a:r>
            <a:endParaRPr lang="vi-VN" sz="2800" b="1" kern="0" dirty="0">
              <a:solidFill>
                <a:prstClr val="white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631525" y="2150385"/>
            <a:ext cx="8950210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Giới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thiệu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về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hai</a:t>
            </a:r>
            <a:r>
              <a:rPr lang="en-US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anh</a:t>
            </a:r>
            <a:r>
              <a:rPr lang="en-US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em</a:t>
            </a:r>
            <a:r>
              <a:rPr lang="en-US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và</a:t>
            </a:r>
            <a:r>
              <a:rPr lang="en-US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cách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phân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chia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tài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sản</a:t>
            </a:r>
            <a:endParaRPr lang="vi-VN" sz="2800" kern="0" dirty="0">
              <a:solidFill>
                <a:srgbClr val="FF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989064" y="3065987"/>
            <a:ext cx="6096000" cy="48013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</a:t>
            </a:r>
            <a:r>
              <a:rPr lang="vi-VN" sz="2800" b="1" i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2:</a:t>
            </a:r>
            <a:r>
              <a:rPr lang="vi-VN" sz="2800" b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Tiếp </a:t>
            </a:r>
            <a:r>
              <a:rPr lang="vi-VN" sz="2800" b="1" kern="0" dirty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đến </a:t>
            </a:r>
            <a:r>
              <a:rPr lang="vi-VN" sz="2800" b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“</a:t>
            </a:r>
            <a:r>
              <a:rPr lang="en-US" sz="2800" b="1" i="1" kern="0" dirty="0" err="1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trở</a:t>
            </a:r>
            <a:r>
              <a:rPr lang="en-US" sz="2800" b="1" i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nên</a:t>
            </a:r>
            <a:r>
              <a:rPr lang="en-US" sz="2800" b="1" i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giàu</a:t>
            </a:r>
            <a:r>
              <a:rPr lang="en-US" sz="2800" b="1" i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b="1" i="1" kern="0" dirty="0" err="1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có</a:t>
            </a:r>
            <a:r>
              <a:rPr lang="vi-VN" sz="2800" b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”</a:t>
            </a:r>
            <a:endParaRPr lang="vi-VN" sz="2800" b="1" kern="0" dirty="0">
              <a:solidFill>
                <a:prstClr val="white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560252" y="3674379"/>
            <a:ext cx="9532079" cy="5878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buClr>
                <a:srgbClr val="000000"/>
              </a:buClr>
              <a:buFont typeface="Arial"/>
              <a:buNone/>
            </a:pPr>
            <a:r>
              <a:rPr lang="en-US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Chuyện </a:t>
            </a:r>
            <a:r>
              <a:rPr lang="vi-VN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ăn khế trả vàng của người em</a:t>
            </a:r>
          </a:p>
        </p:txBody>
      </p:sp>
      <p:sp>
        <p:nvSpPr>
          <p:cNvPr id="25" name="Rectangle 24"/>
          <p:cNvSpPr/>
          <p:nvPr/>
        </p:nvSpPr>
        <p:spPr>
          <a:xfrm>
            <a:off x="3980100" y="4616875"/>
            <a:ext cx="6096000" cy="48013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</a:t>
            </a:r>
            <a:r>
              <a:rPr lang="vi-VN" sz="2800" b="1" i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3:</a:t>
            </a:r>
            <a:r>
              <a:rPr lang="vi-VN" sz="2800" b="1" kern="0" dirty="0" smtClean="0">
                <a:solidFill>
                  <a:prstClr val="white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Phần còn lại</a:t>
            </a:r>
            <a:endParaRPr lang="vi-VN" sz="2800" b="1" kern="0" dirty="0">
              <a:solidFill>
                <a:prstClr val="white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560253" y="5245434"/>
            <a:ext cx="8954691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Âm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ưu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của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người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anh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và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sự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trừng</a:t>
            </a:r>
            <a:r>
              <a:rPr lang="en-US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kern="0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phạt</a:t>
            </a:r>
            <a:endParaRPr lang="vi-VN" sz="2800" kern="0" dirty="0">
              <a:solidFill>
                <a:srgbClr val="FF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28" name="Picture 3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accent6">
                <a:lumMod val="60000"/>
                <a:lumOff val="40000"/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267623" y="391380"/>
            <a:ext cx="2884496" cy="161981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81904" y="450377"/>
            <a:ext cx="3383573" cy="192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0034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39"/>
            </p:par>
          </p:childTnLst>
        </p:cTn>
      </p:par>
    </p:tnLst>
    <p:bldLst>
      <p:bldP spid="22" grpId="0"/>
      <p:bldP spid="24" grpId="0"/>
      <p:bldP spid="26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https://www.freeppt7.com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787448"/>
      </a:accent1>
      <a:accent2>
        <a:srgbClr val="1F6B89"/>
      </a:accent2>
      <a:accent3>
        <a:srgbClr val="78ABA7"/>
      </a:accent3>
      <a:accent4>
        <a:srgbClr val="AA4440"/>
      </a:accent4>
      <a:accent5>
        <a:srgbClr val="988C5F"/>
      </a:accent5>
      <a:accent6>
        <a:srgbClr val="4E9435"/>
      </a:accent6>
      <a:hlink>
        <a:srgbClr val="0563C1"/>
      </a:hlink>
      <a:folHlink>
        <a:srgbClr val="954F72"/>
      </a:folHlink>
    </a:clrScheme>
    <a:fontScheme name="Arial+微软雅黑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Digital Resources for Teachers by Slidesgo">
  <a:themeElements>
    <a:clrScheme name="Simple Light">
      <a:dk1>
        <a:srgbClr val="674EA7"/>
      </a:dk1>
      <a:lt1>
        <a:srgbClr val="E9FCE3"/>
      </a:lt1>
      <a:dk2>
        <a:srgbClr val="351C75"/>
      </a:dk2>
      <a:lt2>
        <a:srgbClr val="F9FFF7"/>
      </a:lt2>
      <a:accent1>
        <a:srgbClr val="E3F2DE"/>
      </a:accent1>
      <a:accent2>
        <a:srgbClr val="FFFFFF"/>
      </a:accent2>
      <a:accent3>
        <a:srgbClr val="674EA7"/>
      </a:accent3>
      <a:accent4>
        <a:srgbClr val="CCE1D8"/>
      </a:accent4>
      <a:accent5>
        <a:srgbClr val="351C75"/>
      </a:accent5>
      <a:accent6>
        <a:srgbClr val="F9FFF7"/>
      </a:accent6>
      <a:hlink>
        <a:srgbClr val="351C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3116</TotalTime>
  <Words>1142</Words>
  <Application>Microsoft Office PowerPoint</Application>
  <PresentationFormat>Widescreen</PresentationFormat>
  <Paragraphs>154</Paragraphs>
  <Slides>24</Slides>
  <Notes>15</Notes>
  <HiddenSlides>0</HiddenSlides>
  <MMClips>9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24</vt:i4>
      </vt:variant>
    </vt:vector>
  </HeadingPairs>
  <TitlesOfParts>
    <vt:vector size="41" baseType="lpstr">
      <vt:lpstr>Arial</vt:lpstr>
      <vt:lpstr>Calibri</vt:lpstr>
      <vt:lpstr>Calibri Light</vt:lpstr>
      <vt:lpstr>Cambria</vt:lpstr>
      <vt:lpstr>Merriweather Sans</vt:lpstr>
      <vt:lpstr>Paytone One</vt:lpstr>
      <vt:lpstr>Times New Roman</vt:lpstr>
      <vt:lpstr>Wingdings</vt:lpstr>
      <vt:lpstr>Office Theme</vt:lpstr>
      <vt:lpstr>3_Office Theme</vt:lpstr>
      <vt:lpstr>6_Office Theme</vt:lpstr>
      <vt:lpstr>4_Office Theme</vt:lpstr>
      <vt:lpstr>https://www.freeppt7.com</vt:lpstr>
      <vt:lpstr>5_Office Theme</vt:lpstr>
      <vt:lpstr>9_Office Theme</vt:lpstr>
      <vt:lpstr>Digital Resources for Teachers by Slidesgo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990</cp:revision>
  <dcterms:created xsi:type="dcterms:W3CDTF">2022-02-10T03:12:31Z</dcterms:created>
  <dcterms:modified xsi:type="dcterms:W3CDTF">2025-02-21T16:30:41Z</dcterms:modified>
</cp:coreProperties>
</file>