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331" r:id="rId2"/>
    <p:sldId id="300" r:id="rId3"/>
    <p:sldId id="267" r:id="rId4"/>
    <p:sldId id="256" r:id="rId5"/>
    <p:sldId id="259" r:id="rId6"/>
    <p:sldId id="258" r:id="rId7"/>
    <p:sldId id="260" r:id="rId8"/>
    <p:sldId id="301" r:id="rId9"/>
    <p:sldId id="291" r:id="rId10"/>
    <p:sldId id="295" r:id="rId11"/>
    <p:sldId id="311" r:id="rId12"/>
    <p:sldId id="268" r:id="rId13"/>
    <p:sldId id="296" r:id="rId14"/>
    <p:sldId id="297" r:id="rId15"/>
    <p:sldId id="312" r:id="rId16"/>
    <p:sldId id="298" r:id="rId17"/>
    <p:sldId id="299" r:id="rId18"/>
    <p:sldId id="313" r:id="rId19"/>
    <p:sldId id="314" r:id="rId20"/>
    <p:sldId id="316" r:id="rId21"/>
    <p:sldId id="315" r:id="rId22"/>
    <p:sldId id="285" r:id="rId23"/>
    <p:sldId id="308" r:id="rId24"/>
    <p:sldId id="307" r:id="rId25"/>
    <p:sldId id="309" r:id="rId26"/>
    <p:sldId id="310" r:id="rId27"/>
    <p:sldId id="306" r:id="rId28"/>
    <p:sldId id="304" r:id="rId29"/>
    <p:sldId id="352" r:id="rId30"/>
    <p:sldId id="274" r:id="rId31"/>
    <p:sldId id="303" r:id="rId32"/>
    <p:sldId id="332" r:id="rId33"/>
    <p:sldId id="261" r:id="rId34"/>
    <p:sldId id="270" r:id="rId35"/>
    <p:sldId id="317" r:id="rId36"/>
    <p:sldId id="318" r:id="rId37"/>
    <p:sldId id="319" r:id="rId38"/>
    <p:sldId id="320" r:id="rId39"/>
    <p:sldId id="321" r:id="rId40"/>
    <p:sldId id="322" r:id="rId41"/>
    <p:sldId id="330" r:id="rId42"/>
    <p:sldId id="323" r:id="rId43"/>
    <p:sldId id="324" r:id="rId44"/>
    <p:sldId id="325" r:id="rId45"/>
    <p:sldId id="280" r:id="rId46"/>
    <p:sldId id="271" r:id="rId47"/>
    <p:sldId id="326" r:id="rId48"/>
    <p:sldId id="328" r:id="rId49"/>
    <p:sldId id="327" r:id="rId50"/>
    <p:sldId id="329" r:id="rId51"/>
    <p:sldId id="286" r:id="rId52"/>
    <p:sldId id="347" r:id="rId53"/>
    <p:sldId id="336" r:id="rId54"/>
    <p:sldId id="339" r:id="rId55"/>
    <p:sldId id="348" r:id="rId56"/>
    <p:sldId id="349" r:id="rId57"/>
    <p:sldId id="346" r:id="rId58"/>
    <p:sldId id="337" r:id="rId59"/>
    <p:sldId id="283" r:id="rId60"/>
    <p:sldId id="288" r:id="rId61"/>
    <p:sldId id="350" r:id="rId62"/>
    <p:sldId id="351" r:id="rId63"/>
    <p:sldId id="284" r:id="rId64"/>
    <p:sldId id="287" r:id="rId65"/>
  </p:sldIdLst>
  <p:sldSz cx="9144000" cy="5143500" type="screen16x9"/>
  <p:notesSz cx="6858000" cy="9144000"/>
  <p:embeddedFontLst>
    <p:embeddedFont>
      <p:font typeface="Bahnschrift SemiBold Condensed" panose="020B0502040204020203" pitchFamily="34" charset="0"/>
      <p:bold r:id="rId67"/>
    </p:embeddedFont>
    <p:embeddedFont>
      <p:font typeface="Cambria" panose="02040503050406030204" pitchFamily="18" charset="0"/>
      <p:regular r:id="rId68"/>
      <p:bold r:id="rId69"/>
      <p:italic r:id="rId70"/>
      <p:boldItalic r:id="rId71"/>
    </p:embeddedFont>
    <p:embeddedFont>
      <p:font typeface="Comfortaa Light" panose="020B0604020202020204" charset="0"/>
      <p:regular r:id="rId72"/>
    </p:embeddedFont>
    <p:embeddedFont>
      <p:font typeface="Comfortaa Medium" panose="020B0604020202020204" charset="0"/>
      <p:regular r:id="rId73"/>
    </p:embeddedFont>
    <p:embeddedFont>
      <p:font typeface="Comfortaa SemiBold" panose="020B0604020202020204" charset="0"/>
      <p:regular r:id="rId74"/>
    </p:embeddedFont>
    <p:embeddedFont>
      <p:font typeface="Mali" panose="020B0604020202020204" charset="-34"/>
      <p:regular r:id="rId75"/>
    </p:embeddedFont>
    <p:embeddedFont>
      <p:font typeface="Mali Medium" panose="020B0604020202020204" charset="-34"/>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82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5" d="100"/>
          <a:sy n="75" d="100"/>
        </p:scale>
        <p:origin x="1020" y="44"/>
      </p:cViewPr>
      <p:guideLst>
        <p:guide orient="horz" pos="282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svg"/><Relationship Id="rId7"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image" Target="../media/image2.png"/><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8489-1F12-4203-B6EC-3A41D34FBC8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CF04AB7-20F2-41D2-A0C3-812426CFADFD}">
      <dgm:prSet phldrT="[Text]" custT="1"/>
      <dgm:spPr>
        <a:solidFill>
          <a:srgbClr val="FFC000"/>
        </a:solidFill>
        <a:ln>
          <a:noFill/>
        </a:ln>
      </dgm:spPr>
      <dgm:t>
        <a:bodyPr/>
        <a:lstStyle/>
        <a:p>
          <a:r>
            <a:rPr lang="en-US" altLang="zh-CN" sz="2600" b="1" dirty="0">
              <a:solidFill>
                <a:schemeClr val="tx1"/>
              </a:solidFill>
              <a:latin typeface="Row"/>
            </a:rPr>
            <a:t>NỘI QUY</a:t>
          </a:r>
          <a:endParaRPr lang="en-US" sz="2600" b="1" dirty="0"/>
        </a:p>
      </dgm:t>
    </dgm:pt>
    <dgm:pt modelId="{3C0D6983-1313-4D49-AC6B-8908DD42BBAB}" type="parTrans" cxnId="{D1B211F4-AE8F-47AE-A113-94F5416C38BF}">
      <dgm:prSet/>
      <dgm:spPr/>
      <dgm:t>
        <a:bodyPr/>
        <a:lstStyle/>
        <a:p>
          <a:endParaRPr lang="en-US"/>
        </a:p>
      </dgm:t>
    </dgm:pt>
    <dgm:pt modelId="{49D81992-D2BB-4F90-9E5C-353730EED035}" type="sibTrans" cxnId="{D1B211F4-AE8F-47AE-A113-94F5416C38BF}">
      <dgm:prSet/>
      <dgm:spPr/>
      <dgm:t>
        <a:bodyPr/>
        <a:lstStyle/>
        <a:p>
          <a:endParaRPr lang="en-US"/>
        </a:p>
      </dgm:t>
    </dgm:pt>
    <dgm:pt modelId="{EC702828-BD18-4B9B-9D98-694D3F3015BB}">
      <dgm:prSet phldrT="[Text]" phldr="1"/>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t>
        <a:bodyPr/>
        <a:lstStyle/>
        <a:p>
          <a:endParaRPr lang="en-US" dirty="0"/>
        </a:p>
      </dgm:t>
    </dgm:pt>
    <dgm:pt modelId="{2FB9E255-163B-4819-AE1A-9CD316E6BB12}" type="parTrans" cxnId="{C61FE496-60CA-4F74-98E0-809C28370109}">
      <dgm:prSet/>
      <dgm:spPr/>
      <dgm:t>
        <a:bodyPr/>
        <a:lstStyle/>
        <a:p>
          <a:endParaRPr lang="en-US"/>
        </a:p>
      </dgm:t>
    </dgm:pt>
    <dgm:pt modelId="{BBCFF1DD-C176-4CC3-A87F-185E079EE486}" type="sibTrans" cxnId="{C61FE496-60CA-4F74-98E0-809C28370109}">
      <dgm:prSet/>
      <dgm:spPr/>
      <dgm:t>
        <a:bodyPr/>
        <a:lstStyle/>
        <a:p>
          <a:endParaRPr lang="en-US"/>
        </a:p>
      </dgm:t>
    </dgm:pt>
    <dgm:pt modelId="{DAE872EC-5AEB-444F-BA48-EE8D52DD188B}">
      <dgm:prSet phldrT="[Text]" phldr="1"/>
      <dgm:spPr>
        <a:blipFill rotWithShape="0">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t>
        <a:bodyPr/>
        <a:lstStyle/>
        <a:p>
          <a:endParaRPr lang="en-US" dirty="0"/>
        </a:p>
      </dgm:t>
    </dgm:pt>
    <dgm:pt modelId="{467801B3-A74B-45B0-AA6E-93CC3BC39C11}" type="parTrans" cxnId="{EBEC146D-5BC0-49D2-AA45-B1CD0D3A39D6}">
      <dgm:prSet/>
      <dgm:spPr/>
      <dgm:t>
        <a:bodyPr/>
        <a:lstStyle/>
        <a:p>
          <a:endParaRPr lang="en-US"/>
        </a:p>
      </dgm:t>
    </dgm:pt>
    <dgm:pt modelId="{E223877D-58D6-4D12-ABCB-F094FF52DAC2}" type="sibTrans" cxnId="{EBEC146D-5BC0-49D2-AA45-B1CD0D3A39D6}">
      <dgm:prSet/>
      <dgm:spPr/>
      <dgm:t>
        <a:bodyPr/>
        <a:lstStyle/>
        <a:p>
          <a:endParaRPr lang="en-US"/>
        </a:p>
      </dgm:t>
    </dgm:pt>
    <dgm:pt modelId="{0A2724DF-C6BE-48A7-BFDE-8E4061ED7712}">
      <dgm:prSet phldrT="[Text]" phldr="1"/>
      <dgm:spPr>
        <a:blipFill rotWithShape="0">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t>
        <a:bodyPr/>
        <a:lstStyle/>
        <a:p>
          <a:endParaRPr lang="en-US"/>
        </a:p>
      </dgm:t>
    </dgm:pt>
    <dgm:pt modelId="{6FAF76EE-E73E-4E05-AAD8-2594F8FC239B}" type="parTrans" cxnId="{56FBDB94-5274-4376-BFE8-EB934095696F}">
      <dgm:prSet/>
      <dgm:spPr/>
      <dgm:t>
        <a:bodyPr/>
        <a:lstStyle/>
        <a:p>
          <a:endParaRPr lang="en-US"/>
        </a:p>
      </dgm:t>
    </dgm:pt>
    <dgm:pt modelId="{1430E11B-350C-4640-8723-035A791A8A70}" type="sibTrans" cxnId="{56FBDB94-5274-4376-BFE8-EB934095696F}">
      <dgm:prSet/>
      <dgm:spPr/>
      <dgm:t>
        <a:bodyPr/>
        <a:lstStyle/>
        <a:p>
          <a:endParaRPr lang="en-US"/>
        </a:p>
      </dgm:t>
    </dgm:pt>
    <dgm:pt modelId="{BB55D251-06E3-432A-9B85-CD4291BD1887}">
      <dgm:prSet phldrT="[Text]" phldr="1"/>
      <dgm:spPr>
        <a:blipFill rotWithShape="0">
          <a:blip xmlns:r="http://schemas.openxmlformats.org/officeDocument/2006/relationships" r:embed="rId6"/>
          <a:srcRect/>
          <a:stretch>
            <a:fillRect l="-23000" r="-23000"/>
          </a:stretch>
        </a:blipFill>
      </dgm:spPr>
      <dgm:t>
        <a:bodyPr/>
        <a:lstStyle/>
        <a:p>
          <a:endParaRPr lang="en-US" dirty="0"/>
        </a:p>
      </dgm:t>
    </dgm:pt>
    <dgm:pt modelId="{12DED92B-CC24-4AC1-9777-80D447B9C6C1}" type="parTrans" cxnId="{4E44C89B-2511-4286-BC0B-01D01EB682AC}">
      <dgm:prSet/>
      <dgm:spPr/>
      <dgm:t>
        <a:bodyPr/>
        <a:lstStyle/>
        <a:p>
          <a:endParaRPr lang="en-US"/>
        </a:p>
      </dgm:t>
    </dgm:pt>
    <dgm:pt modelId="{F75A3C00-D834-400F-8246-981B5ADB8569}" type="sibTrans" cxnId="{4E44C89B-2511-4286-BC0B-01D01EB682AC}">
      <dgm:prSet/>
      <dgm:spPr/>
      <dgm:t>
        <a:bodyPr/>
        <a:lstStyle/>
        <a:p>
          <a:endParaRPr lang="en-US"/>
        </a:p>
      </dgm:t>
    </dgm:pt>
    <dgm:pt modelId="{12CDE0A2-2BFE-421A-9CEB-9446989238DA}">
      <dgm:prSet phldrT="[Text]" phldr="1"/>
      <dgm:spPr>
        <a:blipFill rotWithShape="0">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t>
        <a:bodyPr/>
        <a:lstStyle/>
        <a:p>
          <a:endParaRPr lang="en-US" dirty="0"/>
        </a:p>
      </dgm:t>
    </dgm:pt>
    <dgm:pt modelId="{B9E79502-69CF-447C-8AF4-378976F0A8A4}" type="parTrans" cxnId="{D02C27D6-E15A-464F-A039-E685621AA98E}">
      <dgm:prSet/>
      <dgm:spPr/>
      <dgm:t>
        <a:bodyPr/>
        <a:lstStyle/>
        <a:p>
          <a:endParaRPr lang="en-US"/>
        </a:p>
      </dgm:t>
    </dgm:pt>
    <dgm:pt modelId="{51790D54-6547-4B6F-A792-800A882FE95D}" type="sibTrans" cxnId="{D02C27D6-E15A-464F-A039-E685621AA98E}">
      <dgm:prSet/>
      <dgm:spPr/>
      <dgm:t>
        <a:bodyPr/>
        <a:lstStyle/>
        <a:p>
          <a:endParaRPr lang="en-US"/>
        </a:p>
      </dgm:t>
    </dgm:pt>
    <dgm:pt modelId="{989E130A-86E2-4626-AB9C-0008ED541A13}">
      <dgm:prSet phldrT="[Text]" phldr="1"/>
      <dgm:spPr>
        <a:blipFill rotWithShape="0">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8000" b="-28000"/>
          </a:stretch>
        </a:blipFill>
      </dgm:spPr>
      <dgm:t>
        <a:bodyPr/>
        <a:lstStyle/>
        <a:p>
          <a:endParaRPr lang="en-US" dirty="0"/>
        </a:p>
      </dgm:t>
    </dgm:pt>
    <dgm:pt modelId="{054BD3D3-8AD2-4A61-AC51-FD1AAE46EC12}" type="parTrans" cxnId="{F566CA5A-0C56-4AD6-9BA8-2D3FBCCB8945}">
      <dgm:prSet/>
      <dgm:spPr/>
      <dgm:t>
        <a:bodyPr/>
        <a:lstStyle/>
        <a:p>
          <a:endParaRPr lang="en-US"/>
        </a:p>
      </dgm:t>
    </dgm:pt>
    <dgm:pt modelId="{2FD0F6F9-CADC-42B5-B491-B7D218DDE315}" type="sibTrans" cxnId="{F566CA5A-0C56-4AD6-9BA8-2D3FBCCB8945}">
      <dgm:prSet/>
      <dgm:spPr>
        <a:solidFill>
          <a:schemeClr val="bg1">
            <a:lumMod val="40000"/>
            <a:lumOff val="60000"/>
          </a:schemeClr>
        </a:solidFill>
      </dgm:spPr>
      <dgm:t>
        <a:bodyPr/>
        <a:lstStyle/>
        <a:p>
          <a:endParaRPr lang="en-US"/>
        </a:p>
      </dgm:t>
    </dgm:pt>
    <dgm:pt modelId="{74E38E23-B961-41F9-8983-F3733BB24B89}" type="pres">
      <dgm:prSet presAssocID="{DEDA8489-1F12-4203-B6EC-3A41D34FBC81}" presName="Name0" presStyleCnt="0">
        <dgm:presLayoutVars>
          <dgm:chMax val="1"/>
          <dgm:dir/>
          <dgm:animLvl val="ctr"/>
          <dgm:resizeHandles val="exact"/>
        </dgm:presLayoutVars>
      </dgm:prSet>
      <dgm:spPr/>
    </dgm:pt>
    <dgm:pt modelId="{C05DB7E5-38BE-4F67-8881-8D0F480E344B}" type="pres">
      <dgm:prSet presAssocID="{1CF04AB7-20F2-41D2-A0C3-812426CFADFD}" presName="centerShape" presStyleLbl="node0" presStyleIdx="0" presStyleCnt="1"/>
      <dgm:spPr/>
    </dgm:pt>
    <dgm:pt modelId="{EE6EBA36-435D-422B-8ED7-C6F4B94624F8}" type="pres">
      <dgm:prSet presAssocID="{EC702828-BD18-4B9B-9D98-694D3F3015BB}" presName="node" presStyleLbl="node1" presStyleIdx="0" presStyleCnt="6">
        <dgm:presLayoutVars>
          <dgm:bulletEnabled val="1"/>
        </dgm:presLayoutVars>
      </dgm:prSet>
      <dgm:spPr/>
    </dgm:pt>
    <dgm:pt modelId="{43E82CCD-E634-4C3E-B5CF-48B15807C164}" type="pres">
      <dgm:prSet presAssocID="{EC702828-BD18-4B9B-9D98-694D3F3015BB}" presName="dummy" presStyleCnt="0"/>
      <dgm:spPr/>
    </dgm:pt>
    <dgm:pt modelId="{819EDA02-31BD-44C1-8E86-5C9C92694BE7}" type="pres">
      <dgm:prSet presAssocID="{BBCFF1DD-C176-4CC3-A87F-185E079EE486}" presName="sibTrans" presStyleLbl="sibTrans2D1" presStyleIdx="0" presStyleCnt="6"/>
      <dgm:spPr/>
    </dgm:pt>
    <dgm:pt modelId="{E0F2D4F7-2997-4828-8D25-7C05F7CF68F8}" type="pres">
      <dgm:prSet presAssocID="{12CDE0A2-2BFE-421A-9CEB-9446989238DA}" presName="node" presStyleLbl="node1" presStyleIdx="1" presStyleCnt="6">
        <dgm:presLayoutVars>
          <dgm:bulletEnabled val="1"/>
        </dgm:presLayoutVars>
      </dgm:prSet>
      <dgm:spPr/>
    </dgm:pt>
    <dgm:pt modelId="{5A0544D6-D1CC-495A-BE10-C5FCB3F48C33}" type="pres">
      <dgm:prSet presAssocID="{12CDE0A2-2BFE-421A-9CEB-9446989238DA}" presName="dummy" presStyleCnt="0"/>
      <dgm:spPr/>
    </dgm:pt>
    <dgm:pt modelId="{E2491CA8-8689-4EBF-BCEF-947A1B84D588}" type="pres">
      <dgm:prSet presAssocID="{51790D54-6547-4B6F-A792-800A882FE95D}" presName="sibTrans" presStyleLbl="sibTrans2D1" presStyleIdx="1" presStyleCnt="6"/>
      <dgm:spPr/>
    </dgm:pt>
    <dgm:pt modelId="{7D105B2E-9531-49CA-9FDC-F25A91CFE7B8}" type="pres">
      <dgm:prSet presAssocID="{989E130A-86E2-4626-AB9C-0008ED541A13}" presName="node" presStyleLbl="node1" presStyleIdx="2" presStyleCnt="6">
        <dgm:presLayoutVars>
          <dgm:bulletEnabled val="1"/>
        </dgm:presLayoutVars>
      </dgm:prSet>
      <dgm:spPr/>
    </dgm:pt>
    <dgm:pt modelId="{ECEF42A1-05AF-44B6-B522-7623881D7EB6}" type="pres">
      <dgm:prSet presAssocID="{989E130A-86E2-4626-AB9C-0008ED541A13}" presName="dummy" presStyleCnt="0"/>
      <dgm:spPr/>
    </dgm:pt>
    <dgm:pt modelId="{CE4622E0-97CB-4D11-9FEC-4F366D6D1512}" type="pres">
      <dgm:prSet presAssocID="{2FD0F6F9-CADC-42B5-B491-B7D218DDE315}" presName="sibTrans" presStyleLbl="sibTrans2D1" presStyleIdx="2" presStyleCnt="6"/>
      <dgm:spPr/>
    </dgm:pt>
    <dgm:pt modelId="{6E763EB7-4590-4B6F-8832-79F3128C50C4}" type="pres">
      <dgm:prSet presAssocID="{DAE872EC-5AEB-444F-BA48-EE8D52DD188B}" presName="node" presStyleLbl="node1" presStyleIdx="3" presStyleCnt="6">
        <dgm:presLayoutVars>
          <dgm:bulletEnabled val="1"/>
        </dgm:presLayoutVars>
      </dgm:prSet>
      <dgm:spPr/>
    </dgm:pt>
    <dgm:pt modelId="{9089B4EF-173D-41DF-B6D7-52F8EF37891A}" type="pres">
      <dgm:prSet presAssocID="{DAE872EC-5AEB-444F-BA48-EE8D52DD188B}" presName="dummy" presStyleCnt="0"/>
      <dgm:spPr/>
    </dgm:pt>
    <dgm:pt modelId="{E9230AC9-F8FC-4C54-9F1A-3296DD6F2081}" type="pres">
      <dgm:prSet presAssocID="{E223877D-58D6-4D12-ABCB-F094FF52DAC2}" presName="sibTrans" presStyleLbl="sibTrans2D1" presStyleIdx="3" presStyleCnt="6"/>
      <dgm:spPr/>
    </dgm:pt>
    <dgm:pt modelId="{F550AB3D-F2D0-4AE1-B649-1F74E1FD28CE}" type="pres">
      <dgm:prSet presAssocID="{0A2724DF-C6BE-48A7-BFDE-8E4061ED7712}" presName="node" presStyleLbl="node1" presStyleIdx="4" presStyleCnt="6">
        <dgm:presLayoutVars>
          <dgm:bulletEnabled val="1"/>
        </dgm:presLayoutVars>
      </dgm:prSet>
      <dgm:spPr/>
    </dgm:pt>
    <dgm:pt modelId="{5D7AE0FA-FD70-4A44-ABDB-9299E8F1346F}" type="pres">
      <dgm:prSet presAssocID="{0A2724DF-C6BE-48A7-BFDE-8E4061ED7712}" presName="dummy" presStyleCnt="0"/>
      <dgm:spPr/>
    </dgm:pt>
    <dgm:pt modelId="{FCA8EBA7-61AD-49F1-81AF-1C9C87074F6A}" type="pres">
      <dgm:prSet presAssocID="{1430E11B-350C-4640-8723-035A791A8A70}" presName="sibTrans" presStyleLbl="sibTrans2D1" presStyleIdx="4" presStyleCnt="6"/>
      <dgm:spPr/>
    </dgm:pt>
    <dgm:pt modelId="{0160A345-0B75-426F-8D9D-54509D4F8696}" type="pres">
      <dgm:prSet presAssocID="{BB55D251-06E3-432A-9B85-CD4291BD1887}" presName="node" presStyleLbl="node1" presStyleIdx="5" presStyleCnt="6">
        <dgm:presLayoutVars>
          <dgm:bulletEnabled val="1"/>
        </dgm:presLayoutVars>
      </dgm:prSet>
      <dgm:spPr/>
    </dgm:pt>
    <dgm:pt modelId="{52C79063-E568-4E2E-966B-A63C28943709}" type="pres">
      <dgm:prSet presAssocID="{BB55D251-06E3-432A-9B85-CD4291BD1887}" presName="dummy" presStyleCnt="0"/>
      <dgm:spPr/>
    </dgm:pt>
    <dgm:pt modelId="{A246A993-AA78-44E1-970B-224A979DBDB7}" type="pres">
      <dgm:prSet presAssocID="{F75A3C00-D834-400F-8246-981B5ADB8569}" presName="sibTrans" presStyleLbl="sibTrans2D1" presStyleIdx="5" presStyleCnt="6"/>
      <dgm:spPr/>
    </dgm:pt>
  </dgm:ptLst>
  <dgm:cxnLst>
    <dgm:cxn modelId="{099C4A03-DA1C-4FBE-B92E-37E1DF66B3E5}" type="presOf" srcId="{DEDA8489-1F12-4203-B6EC-3A41D34FBC81}" destId="{74E38E23-B961-41F9-8983-F3733BB24B89}" srcOrd="0" destOrd="0" presId="urn:microsoft.com/office/officeart/2005/8/layout/radial6"/>
    <dgm:cxn modelId="{BDFC590D-8879-43DA-9DBB-FE1ECCD04352}" type="presOf" srcId="{51790D54-6547-4B6F-A792-800A882FE95D}" destId="{E2491CA8-8689-4EBF-BCEF-947A1B84D588}" srcOrd="0" destOrd="0" presId="urn:microsoft.com/office/officeart/2005/8/layout/radial6"/>
    <dgm:cxn modelId="{A41BDB16-D8C9-4FD9-B0EA-E2018487338D}" type="presOf" srcId="{12CDE0A2-2BFE-421A-9CEB-9446989238DA}" destId="{E0F2D4F7-2997-4828-8D25-7C05F7CF68F8}" srcOrd="0" destOrd="0" presId="urn:microsoft.com/office/officeart/2005/8/layout/radial6"/>
    <dgm:cxn modelId="{97F19243-B04D-48E3-B476-A7C6D9F0E663}" type="presOf" srcId="{EC702828-BD18-4B9B-9D98-694D3F3015BB}" destId="{EE6EBA36-435D-422B-8ED7-C6F4B94624F8}" srcOrd="0" destOrd="0" presId="urn:microsoft.com/office/officeart/2005/8/layout/radial6"/>
    <dgm:cxn modelId="{CDBE4545-621A-4E9D-8E77-59195CBA3F26}" type="presOf" srcId="{E223877D-58D6-4D12-ABCB-F094FF52DAC2}" destId="{E9230AC9-F8FC-4C54-9F1A-3296DD6F2081}" srcOrd="0" destOrd="0" presId="urn:microsoft.com/office/officeart/2005/8/layout/radial6"/>
    <dgm:cxn modelId="{CFA8386B-3BEA-4846-8DE4-7F222D2E174C}" type="presOf" srcId="{BB55D251-06E3-432A-9B85-CD4291BD1887}" destId="{0160A345-0B75-426F-8D9D-54509D4F8696}" srcOrd="0" destOrd="0" presId="urn:microsoft.com/office/officeart/2005/8/layout/radial6"/>
    <dgm:cxn modelId="{EBEC146D-5BC0-49D2-AA45-B1CD0D3A39D6}" srcId="{1CF04AB7-20F2-41D2-A0C3-812426CFADFD}" destId="{DAE872EC-5AEB-444F-BA48-EE8D52DD188B}" srcOrd="3" destOrd="0" parTransId="{467801B3-A74B-45B0-AA6E-93CC3BC39C11}" sibTransId="{E223877D-58D6-4D12-ABCB-F094FF52DAC2}"/>
    <dgm:cxn modelId="{3A344757-9948-4487-A05C-A6A348352CAB}" type="presOf" srcId="{0A2724DF-C6BE-48A7-BFDE-8E4061ED7712}" destId="{F550AB3D-F2D0-4AE1-B649-1F74E1FD28CE}" srcOrd="0" destOrd="0" presId="urn:microsoft.com/office/officeart/2005/8/layout/radial6"/>
    <dgm:cxn modelId="{F566CA5A-0C56-4AD6-9BA8-2D3FBCCB8945}" srcId="{1CF04AB7-20F2-41D2-A0C3-812426CFADFD}" destId="{989E130A-86E2-4626-AB9C-0008ED541A13}" srcOrd="2" destOrd="0" parTransId="{054BD3D3-8AD2-4A61-AC51-FD1AAE46EC12}" sibTransId="{2FD0F6F9-CADC-42B5-B491-B7D218DDE315}"/>
    <dgm:cxn modelId="{DCD6157B-E2D4-4CE5-B595-1C4C4A7853FA}" type="presOf" srcId="{DAE872EC-5AEB-444F-BA48-EE8D52DD188B}" destId="{6E763EB7-4590-4B6F-8832-79F3128C50C4}" srcOrd="0" destOrd="0" presId="urn:microsoft.com/office/officeart/2005/8/layout/radial6"/>
    <dgm:cxn modelId="{780E3C8B-ACD1-4F09-AC2E-BDCF4753F19C}" type="presOf" srcId="{F75A3C00-D834-400F-8246-981B5ADB8569}" destId="{A246A993-AA78-44E1-970B-224A979DBDB7}" srcOrd="0" destOrd="0" presId="urn:microsoft.com/office/officeart/2005/8/layout/radial6"/>
    <dgm:cxn modelId="{56FBDB94-5274-4376-BFE8-EB934095696F}" srcId="{1CF04AB7-20F2-41D2-A0C3-812426CFADFD}" destId="{0A2724DF-C6BE-48A7-BFDE-8E4061ED7712}" srcOrd="4" destOrd="0" parTransId="{6FAF76EE-E73E-4E05-AAD8-2594F8FC239B}" sibTransId="{1430E11B-350C-4640-8723-035A791A8A70}"/>
    <dgm:cxn modelId="{C61FE496-60CA-4F74-98E0-809C28370109}" srcId="{1CF04AB7-20F2-41D2-A0C3-812426CFADFD}" destId="{EC702828-BD18-4B9B-9D98-694D3F3015BB}" srcOrd="0" destOrd="0" parTransId="{2FB9E255-163B-4819-AE1A-9CD316E6BB12}" sibTransId="{BBCFF1DD-C176-4CC3-A87F-185E079EE486}"/>
    <dgm:cxn modelId="{A1A38E9B-9182-4D95-B45B-085F1B0E9EB8}" type="presOf" srcId="{2FD0F6F9-CADC-42B5-B491-B7D218DDE315}" destId="{CE4622E0-97CB-4D11-9FEC-4F366D6D1512}" srcOrd="0" destOrd="0" presId="urn:microsoft.com/office/officeart/2005/8/layout/radial6"/>
    <dgm:cxn modelId="{4E44C89B-2511-4286-BC0B-01D01EB682AC}" srcId="{1CF04AB7-20F2-41D2-A0C3-812426CFADFD}" destId="{BB55D251-06E3-432A-9B85-CD4291BD1887}" srcOrd="5" destOrd="0" parTransId="{12DED92B-CC24-4AC1-9777-80D447B9C6C1}" sibTransId="{F75A3C00-D834-400F-8246-981B5ADB8569}"/>
    <dgm:cxn modelId="{9B5805A9-7A25-48DC-A48E-B12947E973E6}" type="presOf" srcId="{989E130A-86E2-4626-AB9C-0008ED541A13}" destId="{7D105B2E-9531-49CA-9FDC-F25A91CFE7B8}" srcOrd="0" destOrd="0" presId="urn:microsoft.com/office/officeart/2005/8/layout/radial6"/>
    <dgm:cxn modelId="{4608B6AE-CB1D-40B6-9C8D-98ED32EB0955}" type="presOf" srcId="{1430E11B-350C-4640-8723-035A791A8A70}" destId="{FCA8EBA7-61AD-49F1-81AF-1C9C87074F6A}" srcOrd="0" destOrd="0" presId="urn:microsoft.com/office/officeart/2005/8/layout/radial6"/>
    <dgm:cxn modelId="{68F632B5-9A81-4B44-A710-E7952610E992}" type="presOf" srcId="{BBCFF1DD-C176-4CC3-A87F-185E079EE486}" destId="{819EDA02-31BD-44C1-8E86-5C9C92694BE7}" srcOrd="0" destOrd="0" presId="urn:microsoft.com/office/officeart/2005/8/layout/radial6"/>
    <dgm:cxn modelId="{069CE0CD-6B77-40ED-9572-49A97FABC00F}" type="presOf" srcId="{1CF04AB7-20F2-41D2-A0C3-812426CFADFD}" destId="{C05DB7E5-38BE-4F67-8881-8D0F480E344B}" srcOrd="0" destOrd="0" presId="urn:microsoft.com/office/officeart/2005/8/layout/radial6"/>
    <dgm:cxn modelId="{D02C27D6-E15A-464F-A039-E685621AA98E}" srcId="{1CF04AB7-20F2-41D2-A0C3-812426CFADFD}" destId="{12CDE0A2-2BFE-421A-9CEB-9446989238DA}" srcOrd="1" destOrd="0" parTransId="{B9E79502-69CF-447C-8AF4-378976F0A8A4}" sibTransId="{51790D54-6547-4B6F-A792-800A882FE95D}"/>
    <dgm:cxn modelId="{D1B211F4-AE8F-47AE-A113-94F5416C38BF}" srcId="{DEDA8489-1F12-4203-B6EC-3A41D34FBC81}" destId="{1CF04AB7-20F2-41D2-A0C3-812426CFADFD}" srcOrd="0" destOrd="0" parTransId="{3C0D6983-1313-4D49-AC6B-8908DD42BBAB}" sibTransId="{49D81992-D2BB-4F90-9E5C-353730EED035}"/>
    <dgm:cxn modelId="{B04EE8EF-974B-43CC-8E86-55606AEEB33D}" type="presParOf" srcId="{74E38E23-B961-41F9-8983-F3733BB24B89}" destId="{C05DB7E5-38BE-4F67-8881-8D0F480E344B}" srcOrd="0" destOrd="0" presId="urn:microsoft.com/office/officeart/2005/8/layout/radial6"/>
    <dgm:cxn modelId="{685BA0F4-BCF2-4400-B46C-919BF6BFAAB2}" type="presParOf" srcId="{74E38E23-B961-41F9-8983-F3733BB24B89}" destId="{EE6EBA36-435D-422B-8ED7-C6F4B94624F8}" srcOrd="1" destOrd="0" presId="urn:microsoft.com/office/officeart/2005/8/layout/radial6"/>
    <dgm:cxn modelId="{A760C383-99C6-4C87-9B39-1824E5D1564C}" type="presParOf" srcId="{74E38E23-B961-41F9-8983-F3733BB24B89}" destId="{43E82CCD-E634-4C3E-B5CF-48B15807C164}" srcOrd="2" destOrd="0" presId="urn:microsoft.com/office/officeart/2005/8/layout/radial6"/>
    <dgm:cxn modelId="{5FF4D5C3-AC2E-4FD0-95F4-39AA831B00BE}" type="presParOf" srcId="{74E38E23-B961-41F9-8983-F3733BB24B89}" destId="{819EDA02-31BD-44C1-8E86-5C9C92694BE7}" srcOrd="3" destOrd="0" presId="urn:microsoft.com/office/officeart/2005/8/layout/radial6"/>
    <dgm:cxn modelId="{EE9C76E4-2A3B-4331-8FC5-0AD34AC87513}" type="presParOf" srcId="{74E38E23-B961-41F9-8983-F3733BB24B89}" destId="{E0F2D4F7-2997-4828-8D25-7C05F7CF68F8}" srcOrd="4" destOrd="0" presId="urn:microsoft.com/office/officeart/2005/8/layout/radial6"/>
    <dgm:cxn modelId="{5F860393-A57C-46D1-80B0-4FB1663A8127}" type="presParOf" srcId="{74E38E23-B961-41F9-8983-F3733BB24B89}" destId="{5A0544D6-D1CC-495A-BE10-C5FCB3F48C33}" srcOrd="5" destOrd="0" presId="urn:microsoft.com/office/officeart/2005/8/layout/radial6"/>
    <dgm:cxn modelId="{B2AA5270-8507-444E-8245-D596971E7C15}" type="presParOf" srcId="{74E38E23-B961-41F9-8983-F3733BB24B89}" destId="{E2491CA8-8689-4EBF-BCEF-947A1B84D588}" srcOrd="6" destOrd="0" presId="urn:microsoft.com/office/officeart/2005/8/layout/radial6"/>
    <dgm:cxn modelId="{34DC0EFF-E99B-4917-B2DA-DC7DFADFF05B}" type="presParOf" srcId="{74E38E23-B961-41F9-8983-F3733BB24B89}" destId="{7D105B2E-9531-49CA-9FDC-F25A91CFE7B8}" srcOrd="7" destOrd="0" presId="urn:microsoft.com/office/officeart/2005/8/layout/radial6"/>
    <dgm:cxn modelId="{DAC89B33-9AB9-4AD0-8DD3-D58EA51073B8}" type="presParOf" srcId="{74E38E23-B961-41F9-8983-F3733BB24B89}" destId="{ECEF42A1-05AF-44B6-B522-7623881D7EB6}" srcOrd="8" destOrd="0" presId="urn:microsoft.com/office/officeart/2005/8/layout/radial6"/>
    <dgm:cxn modelId="{EB70C5CA-EDF3-4731-B253-C163DA2976BC}" type="presParOf" srcId="{74E38E23-B961-41F9-8983-F3733BB24B89}" destId="{CE4622E0-97CB-4D11-9FEC-4F366D6D1512}" srcOrd="9" destOrd="0" presId="urn:microsoft.com/office/officeart/2005/8/layout/radial6"/>
    <dgm:cxn modelId="{304DA280-7C9F-4932-A779-4B00877327A0}" type="presParOf" srcId="{74E38E23-B961-41F9-8983-F3733BB24B89}" destId="{6E763EB7-4590-4B6F-8832-79F3128C50C4}" srcOrd="10" destOrd="0" presId="urn:microsoft.com/office/officeart/2005/8/layout/radial6"/>
    <dgm:cxn modelId="{6B08F91A-4B58-4F85-890C-10620EB0504C}" type="presParOf" srcId="{74E38E23-B961-41F9-8983-F3733BB24B89}" destId="{9089B4EF-173D-41DF-B6D7-52F8EF37891A}" srcOrd="11" destOrd="0" presId="urn:microsoft.com/office/officeart/2005/8/layout/radial6"/>
    <dgm:cxn modelId="{7048BCF1-E9DD-44C1-975A-DBF58D742F08}" type="presParOf" srcId="{74E38E23-B961-41F9-8983-F3733BB24B89}" destId="{E9230AC9-F8FC-4C54-9F1A-3296DD6F2081}" srcOrd="12" destOrd="0" presId="urn:microsoft.com/office/officeart/2005/8/layout/radial6"/>
    <dgm:cxn modelId="{74D9CACF-32EC-44D4-831B-89411ECEA7F4}" type="presParOf" srcId="{74E38E23-B961-41F9-8983-F3733BB24B89}" destId="{F550AB3D-F2D0-4AE1-B649-1F74E1FD28CE}" srcOrd="13" destOrd="0" presId="urn:microsoft.com/office/officeart/2005/8/layout/radial6"/>
    <dgm:cxn modelId="{82FF6F1C-47E2-43F9-9FC1-18AF75542722}" type="presParOf" srcId="{74E38E23-B961-41F9-8983-F3733BB24B89}" destId="{5D7AE0FA-FD70-4A44-ABDB-9299E8F1346F}" srcOrd="14" destOrd="0" presId="urn:microsoft.com/office/officeart/2005/8/layout/radial6"/>
    <dgm:cxn modelId="{4AFF2879-21A5-4F1F-AC5B-7A6EF0ACFF0B}" type="presParOf" srcId="{74E38E23-B961-41F9-8983-F3733BB24B89}" destId="{FCA8EBA7-61AD-49F1-81AF-1C9C87074F6A}" srcOrd="15" destOrd="0" presId="urn:microsoft.com/office/officeart/2005/8/layout/radial6"/>
    <dgm:cxn modelId="{D700BFAC-612D-4D85-8192-4B2C9A94AADD}" type="presParOf" srcId="{74E38E23-B961-41F9-8983-F3733BB24B89}" destId="{0160A345-0B75-426F-8D9D-54509D4F8696}" srcOrd="16" destOrd="0" presId="urn:microsoft.com/office/officeart/2005/8/layout/radial6"/>
    <dgm:cxn modelId="{8E1B82F4-B440-4442-BE50-B090CD85F3AC}" type="presParOf" srcId="{74E38E23-B961-41F9-8983-F3733BB24B89}" destId="{52C79063-E568-4E2E-966B-A63C28943709}" srcOrd="17" destOrd="0" presId="urn:microsoft.com/office/officeart/2005/8/layout/radial6"/>
    <dgm:cxn modelId="{B2B9D0D9-4754-486A-94A6-ED1D8D774E8F}" type="presParOf" srcId="{74E38E23-B961-41F9-8983-F3733BB24B89}" destId="{A246A993-AA78-44E1-970B-224A979DBDB7}"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6A993-AA78-44E1-970B-224A979DBDB7}">
      <dsp:nvSpPr>
        <dsp:cNvPr id="0" name=""/>
        <dsp:cNvSpPr/>
      </dsp:nvSpPr>
      <dsp:spPr>
        <a:xfrm>
          <a:off x="1543693" y="367742"/>
          <a:ext cx="2521676" cy="2521676"/>
        </a:xfrm>
        <a:prstGeom prst="blockArc">
          <a:avLst>
            <a:gd name="adj1" fmla="val 12600000"/>
            <a:gd name="adj2" fmla="val 16200000"/>
            <a:gd name="adj3" fmla="val 45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A8EBA7-61AD-49F1-81AF-1C9C87074F6A}">
      <dsp:nvSpPr>
        <dsp:cNvPr id="0" name=""/>
        <dsp:cNvSpPr/>
      </dsp:nvSpPr>
      <dsp:spPr>
        <a:xfrm>
          <a:off x="1543693" y="367742"/>
          <a:ext cx="2521676" cy="2521676"/>
        </a:xfrm>
        <a:prstGeom prst="blockArc">
          <a:avLst>
            <a:gd name="adj1" fmla="val 9000000"/>
            <a:gd name="adj2" fmla="val 12600000"/>
            <a:gd name="adj3" fmla="val 45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230AC9-F8FC-4C54-9F1A-3296DD6F2081}">
      <dsp:nvSpPr>
        <dsp:cNvPr id="0" name=""/>
        <dsp:cNvSpPr/>
      </dsp:nvSpPr>
      <dsp:spPr>
        <a:xfrm>
          <a:off x="1543693" y="367742"/>
          <a:ext cx="2521676" cy="2521676"/>
        </a:xfrm>
        <a:prstGeom prst="blockArc">
          <a:avLst>
            <a:gd name="adj1" fmla="val 5400000"/>
            <a:gd name="adj2" fmla="val 9000000"/>
            <a:gd name="adj3" fmla="val 45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4622E0-97CB-4D11-9FEC-4F366D6D1512}">
      <dsp:nvSpPr>
        <dsp:cNvPr id="0" name=""/>
        <dsp:cNvSpPr/>
      </dsp:nvSpPr>
      <dsp:spPr>
        <a:xfrm>
          <a:off x="1543693" y="367742"/>
          <a:ext cx="2521676" cy="2521676"/>
        </a:xfrm>
        <a:prstGeom prst="blockArc">
          <a:avLst>
            <a:gd name="adj1" fmla="val 1800000"/>
            <a:gd name="adj2" fmla="val 5400000"/>
            <a:gd name="adj3" fmla="val 4516"/>
          </a:avLst>
        </a:prstGeom>
        <a:solidFill>
          <a:schemeClr val="bg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2491CA8-8689-4EBF-BCEF-947A1B84D588}">
      <dsp:nvSpPr>
        <dsp:cNvPr id="0" name=""/>
        <dsp:cNvSpPr/>
      </dsp:nvSpPr>
      <dsp:spPr>
        <a:xfrm>
          <a:off x="1543693" y="367742"/>
          <a:ext cx="2521676" cy="2521676"/>
        </a:xfrm>
        <a:prstGeom prst="blockArc">
          <a:avLst>
            <a:gd name="adj1" fmla="val 19800000"/>
            <a:gd name="adj2" fmla="val 1800000"/>
            <a:gd name="adj3" fmla="val 45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9EDA02-31BD-44C1-8E86-5C9C92694BE7}">
      <dsp:nvSpPr>
        <dsp:cNvPr id="0" name=""/>
        <dsp:cNvSpPr/>
      </dsp:nvSpPr>
      <dsp:spPr>
        <a:xfrm>
          <a:off x="1543693" y="367742"/>
          <a:ext cx="2521676" cy="2521676"/>
        </a:xfrm>
        <a:prstGeom prst="blockArc">
          <a:avLst>
            <a:gd name="adj1" fmla="val 16200000"/>
            <a:gd name="adj2" fmla="val 19800000"/>
            <a:gd name="adj3" fmla="val 45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5DB7E5-38BE-4F67-8881-8D0F480E344B}">
      <dsp:nvSpPr>
        <dsp:cNvPr id="0" name=""/>
        <dsp:cNvSpPr/>
      </dsp:nvSpPr>
      <dsp:spPr>
        <a:xfrm>
          <a:off x="2239654" y="1063702"/>
          <a:ext cx="1129755" cy="1129755"/>
        </a:xfrm>
        <a:prstGeom prst="ellipse">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altLang="zh-CN" sz="2600" b="1" kern="1200" dirty="0">
              <a:solidFill>
                <a:schemeClr val="tx1"/>
              </a:solidFill>
              <a:latin typeface="Row"/>
            </a:rPr>
            <a:t>NỘI QUY</a:t>
          </a:r>
          <a:endParaRPr lang="en-US" sz="2600" b="1" kern="1200" dirty="0"/>
        </a:p>
      </dsp:txBody>
      <dsp:txXfrm>
        <a:off x="2405103" y="1229151"/>
        <a:ext cx="798857" cy="798857"/>
      </dsp:txXfrm>
    </dsp:sp>
    <dsp:sp modelId="{EE6EBA36-435D-422B-8ED7-C6F4B94624F8}">
      <dsp:nvSpPr>
        <dsp:cNvPr id="0" name=""/>
        <dsp:cNvSpPr/>
      </dsp:nvSpPr>
      <dsp:spPr>
        <a:xfrm>
          <a:off x="2409117" y="797"/>
          <a:ext cx="790828" cy="790828"/>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524931" y="116611"/>
        <a:ext cx="559200" cy="559200"/>
      </dsp:txXfrm>
    </dsp:sp>
    <dsp:sp modelId="{E0F2D4F7-2997-4828-8D25-7C05F7CF68F8}">
      <dsp:nvSpPr>
        <dsp:cNvPr id="0" name=""/>
        <dsp:cNvSpPr/>
      </dsp:nvSpPr>
      <dsp:spPr>
        <a:xfrm>
          <a:off x="3476380" y="616981"/>
          <a:ext cx="790828" cy="790828"/>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3592194" y="732795"/>
        <a:ext cx="559200" cy="559200"/>
      </dsp:txXfrm>
    </dsp:sp>
    <dsp:sp modelId="{7D105B2E-9531-49CA-9FDC-F25A91CFE7B8}">
      <dsp:nvSpPr>
        <dsp:cNvPr id="0" name=""/>
        <dsp:cNvSpPr/>
      </dsp:nvSpPr>
      <dsp:spPr>
        <a:xfrm>
          <a:off x="3476380" y="1849350"/>
          <a:ext cx="790828" cy="790828"/>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28000" b="-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3592194" y="1965164"/>
        <a:ext cx="559200" cy="559200"/>
      </dsp:txXfrm>
    </dsp:sp>
    <dsp:sp modelId="{6E763EB7-4590-4B6F-8832-79F3128C50C4}">
      <dsp:nvSpPr>
        <dsp:cNvPr id="0" name=""/>
        <dsp:cNvSpPr/>
      </dsp:nvSpPr>
      <dsp:spPr>
        <a:xfrm>
          <a:off x="2409117" y="2465534"/>
          <a:ext cx="790828" cy="790828"/>
        </a:xfrm>
        <a:prstGeom prst="ellipse">
          <a:avLst/>
        </a:prstGeom>
        <a:blipFill rotWithShape="0">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524931" y="2581348"/>
        <a:ext cx="559200" cy="559200"/>
      </dsp:txXfrm>
    </dsp:sp>
    <dsp:sp modelId="{F550AB3D-F2D0-4AE1-B649-1F74E1FD28CE}">
      <dsp:nvSpPr>
        <dsp:cNvPr id="0" name=""/>
        <dsp:cNvSpPr/>
      </dsp:nvSpPr>
      <dsp:spPr>
        <a:xfrm>
          <a:off x="1341855" y="1849350"/>
          <a:ext cx="790828" cy="790828"/>
        </a:xfrm>
        <a:prstGeom prst="ellipse">
          <a:avLst/>
        </a:prstGeom>
        <a:blipFill rotWithShape="0">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457669" y="1965164"/>
        <a:ext cx="559200" cy="559200"/>
      </dsp:txXfrm>
    </dsp:sp>
    <dsp:sp modelId="{0160A345-0B75-426F-8D9D-54509D4F8696}">
      <dsp:nvSpPr>
        <dsp:cNvPr id="0" name=""/>
        <dsp:cNvSpPr/>
      </dsp:nvSpPr>
      <dsp:spPr>
        <a:xfrm>
          <a:off x="1341855" y="616981"/>
          <a:ext cx="790828" cy="790828"/>
        </a:xfrm>
        <a:prstGeom prst="ellipse">
          <a:avLst/>
        </a:prstGeom>
        <a:blipFill rotWithShape="0">
          <a:blip xmlns:r="http://schemas.openxmlformats.org/officeDocument/2006/relationships" r:embed="rId10"/>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457669" y="732795"/>
        <a:ext cx="559200" cy="55920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A6169-6AD5-4C26-8238-BD851E287BFA}" type="slidenum">
              <a:rPr lang="en-US" smtClean="0"/>
              <a:t>1</a:t>
            </a:fld>
            <a:endParaRPr lang="en-US" dirty="0"/>
          </a:p>
        </p:txBody>
      </p:sp>
    </p:spTree>
    <p:extLst>
      <p:ext uri="{BB962C8B-B14F-4D97-AF65-F5344CB8AC3E}">
        <p14:creationId xmlns:p14="http://schemas.microsoft.com/office/powerpoint/2010/main" val="557576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61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panose="00000600000000000000"/>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panose="0000060000000000000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panose="00000700000000000000"/>
                <a:ea typeface="Mali SemiBold" panose="00000700000000000000"/>
                <a:cs typeface="Mali SemiBold" panose="00000700000000000000"/>
                <a:sym typeface="Mali SemiBold" panose="00000700000000000000"/>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AC7B39F-5C9B-45E3-94DF-FDF92F85350F}" type="datetimeFigureOut">
              <a:rPr lang="en-US" smtClean="0"/>
              <a:t>9/27/2024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9E6C3EA-E12F-4579-9C17-C79A0C3E435F}" type="slidenum">
              <a:rPr lang="en-US" smtClean="0"/>
              <a:t>‹#›</a:t>
            </a:fld>
            <a:endParaRPr lang="en-US"/>
          </a:p>
        </p:txBody>
      </p:sp>
    </p:spTree>
    <p:extLst>
      <p:ext uri="{BB962C8B-B14F-4D97-AF65-F5344CB8AC3E}">
        <p14:creationId xmlns:p14="http://schemas.microsoft.com/office/powerpoint/2010/main" val="253999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panose="00000500000000000000"/>
              <a:buNone/>
              <a:defRPr sz="2000">
                <a:latin typeface="Mali SemiBold" panose="00000700000000000000"/>
                <a:ea typeface="Mali SemiBold" panose="00000700000000000000"/>
                <a:cs typeface="Mali SemiBold" panose="00000700000000000000"/>
                <a:sym typeface="Mali SemiBold" panose="00000700000000000000"/>
              </a:defRPr>
            </a:lvl1pPr>
            <a:lvl2pPr lvl="1" algn="ctr">
              <a:lnSpc>
                <a:spcPct val="100000"/>
              </a:lnSpc>
              <a:spcBef>
                <a:spcPts val="13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2pPr>
            <a:lvl3pPr lvl="2"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3pPr>
            <a:lvl4pPr lvl="3"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4pPr>
            <a:lvl5pPr lvl="4"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5pPr>
            <a:lvl6pPr lvl="5"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6pPr>
            <a:lvl7pPr lvl="6"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7pPr>
            <a:lvl8pPr lvl="7" algn="ctr">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8pPr>
            <a:lvl9pPr lvl="8" algn="ctr">
              <a:lnSpc>
                <a:spcPct val="100000"/>
              </a:lnSpc>
              <a:spcBef>
                <a:spcPts val="1600"/>
              </a:spcBef>
              <a:spcAft>
                <a:spcPts val="160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panose="00000500000000000000"/>
              <a:buNone/>
              <a:defRPr sz="2000">
                <a:latin typeface="Mali SemiBold" panose="00000700000000000000"/>
                <a:ea typeface="Mali SemiBold" panose="00000700000000000000"/>
                <a:cs typeface="Mali SemiBold" panose="00000700000000000000"/>
                <a:sym typeface="Mali SemiBold" panose="00000700000000000000"/>
              </a:defRPr>
            </a:lvl1pPr>
            <a:lvl2pPr lvl="1"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2pPr>
            <a:lvl3pPr lvl="2"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3pPr>
            <a:lvl4pPr lvl="3"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4pPr>
            <a:lvl5pPr lvl="4"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5pPr>
            <a:lvl6pPr lvl="5"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6pPr>
            <a:lvl7pPr lvl="6"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7pPr>
            <a:lvl8pPr lvl="7" algn="ctr" rtl="0">
              <a:lnSpc>
                <a:spcPct val="100000"/>
              </a:lnSpc>
              <a:spcBef>
                <a:spcPts val="1600"/>
              </a:spcBef>
              <a:spcAft>
                <a:spcPts val="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8pPr>
            <a:lvl9pPr lvl="8" algn="ctr" rtl="0">
              <a:lnSpc>
                <a:spcPct val="100000"/>
              </a:lnSpc>
              <a:spcBef>
                <a:spcPts val="1600"/>
              </a:spcBef>
              <a:spcAft>
                <a:spcPts val="1600"/>
              </a:spcAft>
              <a:buSzPts val="2000"/>
              <a:buFont typeface="Mali" panose="00000500000000000000"/>
              <a:buNone/>
              <a:defRPr sz="2000" b="1">
                <a:latin typeface="Mali" panose="00000500000000000000"/>
                <a:ea typeface="Mali" panose="00000500000000000000"/>
                <a:cs typeface="Mali" panose="00000500000000000000"/>
                <a:sym typeface="Mali" panose="00000500000000000000"/>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panose="00000600000000000000"/>
              <a:buNone/>
              <a:defRPr sz="3200">
                <a:solidFill>
                  <a:schemeClr val="dk1"/>
                </a:solidFill>
                <a:latin typeface="Mali Medium" panose="00000600000000000000"/>
                <a:ea typeface="Mali Medium" panose="00000600000000000000"/>
                <a:cs typeface="Mali Medium" panose="00000600000000000000"/>
                <a:sym typeface="Mali Medium" panose="00000600000000000000"/>
              </a:defRPr>
            </a:lvl1pPr>
            <a:lvl2pPr lvl="1"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2pPr>
            <a:lvl3pPr lvl="2"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3pPr>
            <a:lvl4pPr lvl="3"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4pPr>
            <a:lvl5pPr lvl="4"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5pPr>
            <a:lvl6pPr lvl="5"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6pPr>
            <a:lvl7pPr lvl="6"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7pPr>
            <a:lvl8pPr lvl="7"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8pPr>
            <a:lvl9pPr lvl="8" algn="ctr" rtl="0">
              <a:lnSpc>
                <a:spcPct val="70000"/>
              </a:lnSpc>
              <a:spcBef>
                <a:spcPts val="0"/>
              </a:spcBef>
              <a:spcAft>
                <a:spcPts val="0"/>
              </a:spcAft>
              <a:buClr>
                <a:schemeClr val="dk1"/>
              </a:buClr>
              <a:buSzPts val="3200"/>
              <a:buFont typeface="Single Day" charset="-127"/>
              <a:buNone/>
              <a:defRPr sz="3200" b="1">
                <a:solidFill>
                  <a:schemeClr val="dk1"/>
                </a:solidFill>
                <a:latin typeface="Single Day" charset="-127"/>
                <a:ea typeface="Single Day" charset="-127"/>
                <a:cs typeface="Single Day" charset="-127"/>
                <a:sym typeface="Single Day" charset="-127"/>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53.xml"/><Relationship Id="rId7" Type="http://schemas.openxmlformats.org/officeDocument/2006/relationships/slide" Target="slide56.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slide" Target="slide54.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58.xml"/></Relationships>
</file>

<file path=ppt/slides/_rels/slide5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1.sv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43.png"/><Relationship Id="rId1" Type="http://schemas.openxmlformats.org/officeDocument/2006/relationships/slideLayout" Target="../slideLayouts/slideLayout14.xm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44.png"/><Relationship Id="rId1" Type="http://schemas.openxmlformats.org/officeDocument/2006/relationships/slideLayout" Target="../slideLayouts/slideLayout14.xml"/><Relationship Id="rId5" Type="http://schemas.openxmlformats.org/officeDocument/2006/relationships/image" Target="../media/image41.sv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52.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B633E7B-E8D7-44E5-8F5B-DD8FD1C40000}"/>
              </a:ext>
            </a:extLst>
          </p:cNvPr>
          <p:cNvSpPr/>
          <p:nvPr/>
        </p:nvSpPr>
        <p:spPr>
          <a:xfrm>
            <a:off x="4572001" y="-35444"/>
            <a:ext cx="4572001" cy="5178944"/>
          </a:xfrm>
          <a:custGeom>
            <a:avLst/>
            <a:gdLst>
              <a:gd name="connsiteX0" fmla="*/ 2835155 w 5730214"/>
              <a:gd name="connsiteY0" fmla="*/ 0 h 6858000"/>
              <a:gd name="connsiteX1" fmla="*/ 5730214 w 5730214"/>
              <a:gd name="connsiteY1" fmla="*/ 0 h 6858000"/>
              <a:gd name="connsiteX2" fmla="*/ 5730214 w 5730214"/>
              <a:gd name="connsiteY2" fmla="*/ 6858000 h 6858000"/>
              <a:gd name="connsiteX3" fmla="*/ 0 w 5730214"/>
              <a:gd name="connsiteY3" fmla="*/ 6858000 h 6858000"/>
              <a:gd name="connsiteX4" fmla="*/ 2835155 w 573021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214" h="6858000">
                <a:moveTo>
                  <a:pt x="2835155" y="0"/>
                </a:moveTo>
                <a:lnTo>
                  <a:pt x="5730214" y="0"/>
                </a:lnTo>
                <a:lnTo>
                  <a:pt x="5730214" y="6858000"/>
                </a:lnTo>
                <a:lnTo>
                  <a:pt x="0" y="6858000"/>
                </a:lnTo>
                <a:lnTo>
                  <a:pt x="2835155" y="0"/>
                </a:lnTo>
                <a:close/>
              </a:path>
            </a:pathLst>
          </a:custGeom>
          <a:solidFill>
            <a:srgbClr val="FFE1E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22" name="Freeform: Shape 21">
            <a:extLst>
              <a:ext uri="{FF2B5EF4-FFF2-40B4-BE49-F238E27FC236}">
                <a16:creationId xmlns:a16="http://schemas.microsoft.com/office/drawing/2014/main" id="{2F0696FE-1F81-42B4-AC6F-D229668DF89D}"/>
              </a:ext>
            </a:extLst>
          </p:cNvPr>
          <p:cNvSpPr/>
          <p:nvPr/>
        </p:nvSpPr>
        <p:spPr>
          <a:xfrm>
            <a:off x="6024397" y="5314262"/>
            <a:ext cx="40418" cy="35209"/>
          </a:xfrm>
          <a:custGeom>
            <a:avLst/>
            <a:gdLst>
              <a:gd name="connsiteX0" fmla="*/ 0 w 53891"/>
              <a:gd name="connsiteY0" fmla="*/ 0 h 46945"/>
              <a:gd name="connsiteX1" fmla="*/ 53891 w 53891"/>
              <a:gd name="connsiteY1" fmla="*/ 46945 h 46945"/>
              <a:gd name="connsiteX2" fmla="*/ 0 w 53891"/>
              <a:gd name="connsiteY2" fmla="*/ 46945 h 46945"/>
              <a:gd name="connsiteX3" fmla="*/ 0 w 53891"/>
              <a:gd name="connsiteY3" fmla="*/ 0 h 46945"/>
            </a:gdLst>
            <a:ahLst/>
            <a:cxnLst>
              <a:cxn ang="0">
                <a:pos x="connsiteX0" y="connsiteY0"/>
              </a:cxn>
              <a:cxn ang="0">
                <a:pos x="connsiteX1" y="connsiteY1"/>
              </a:cxn>
              <a:cxn ang="0">
                <a:pos x="connsiteX2" y="connsiteY2"/>
              </a:cxn>
              <a:cxn ang="0">
                <a:pos x="connsiteX3" y="connsiteY3"/>
              </a:cxn>
            </a:cxnLst>
            <a:rect l="l" t="t" r="r" b="b"/>
            <a:pathLst>
              <a:path w="53891" h="46945">
                <a:moveTo>
                  <a:pt x="0" y="0"/>
                </a:moveTo>
                <a:lnTo>
                  <a:pt x="53891" y="46945"/>
                </a:lnTo>
                <a:lnTo>
                  <a:pt x="0" y="46945"/>
                </a:lnTo>
                <a:lnTo>
                  <a:pt x="0" y="0"/>
                </a:lnTo>
                <a:close/>
              </a:path>
            </a:pathLst>
          </a:cu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9" name="Freeform: Shape 18">
            <a:extLst>
              <a:ext uri="{FF2B5EF4-FFF2-40B4-BE49-F238E27FC236}">
                <a16:creationId xmlns:a16="http://schemas.microsoft.com/office/drawing/2014/main" id="{EF15715A-7BC4-4636-9F99-C370C234027F}"/>
              </a:ext>
            </a:extLst>
          </p:cNvPr>
          <p:cNvSpPr/>
          <p:nvPr/>
        </p:nvSpPr>
        <p:spPr>
          <a:xfrm>
            <a:off x="6064815" y="5349470"/>
            <a:ext cx="18455" cy="11820"/>
          </a:xfrm>
          <a:custGeom>
            <a:avLst/>
            <a:gdLst>
              <a:gd name="connsiteX0" fmla="*/ 0 w 24607"/>
              <a:gd name="connsiteY0" fmla="*/ 0 h 15760"/>
              <a:gd name="connsiteX1" fmla="*/ 24607 w 24607"/>
              <a:gd name="connsiteY1" fmla="*/ 0 h 15760"/>
              <a:gd name="connsiteX2" fmla="*/ 18091 w 24607"/>
              <a:gd name="connsiteY2" fmla="*/ 15760 h 15760"/>
              <a:gd name="connsiteX3" fmla="*/ 0 w 24607"/>
              <a:gd name="connsiteY3" fmla="*/ 0 h 15760"/>
            </a:gdLst>
            <a:ahLst/>
            <a:cxnLst>
              <a:cxn ang="0">
                <a:pos x="connsiteX0" y="connsiteY0"/>
              </a:cxn>
              <a:cxn ang="0">
                <a:pos x="connsiteX1" y="connsiteY1"/>
              </a:cxn>
              <a:cxn ang="0">
                <a:pos x="connsiteX2" y="connsiteY2"/>
              </a:cxn>
              <a:cxn ang="0">
                <a:pos x="connsiteX3" y="connsiteY3"/>
              </a:cxn>
            </a:cxnLst>
            <a:rect l="l" t="t" r="r" b="b"/>
            <a:pathLst>
              <a:path w="24607" h="15760">
                <a:moveTo>
                  <a:pt x="0" y="0"/>
                </a:moveTo>
                <a:lnTo>
                  <a:pt x="24607" y="0"/>
                </a:lnTo>
                <a:lnTo>
                  <a:pt x="18091" y="15760"/>
                </a:lnTo>
                <a:lnTo>
                  <a:pt x="0" y="0"/>
                </a:lnTo>
                <a:close/>
              </a:path>
            </a:pathLst>
          </a:cu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20" name="TextBox 19">
            <a:extLst>
              <a:ext uri="{FF2B5EF4-FFF2-40B4-BE49-F238E27FC236}">
                <a16:creationId xmlns:a16="http://schemas.microsoft.com/office/drawing/2014/main" id="{431E3DBD-24D5-41C6-A4B2-E9FB0421B03A}"/>
              </a:ext>
            </a:extLst>
          </p:cNvPr>
          <p:cNvSpPr txBox="1"/>
          <p:nvPr/>
        </p:nvSpPr>
        <p:spPr>
          <a:xfrm>
            <a:off x="6738226" y="2695665"/>
            <a:ext cx="2741762" cy="415498"/>
          </a:xfrm>
          <a:prstGeom prst="rect">
            <a:avLst/>
          </a:prstGeom>
          <a:noFill/>
        </p:spPr>
        <p:txBody>
          <a:bodyPr wrap="square" rtlCol="0">
            <a:spAutoFit/>
          </a:bodyPr>
          <a:lstStyle/>
          <a:p>
            <a:r>
              <a:rPr lang="en-US" sz="2100" dirty="0">
                <a:solidFill>
                  <a:srgbClr val="FF0000"/>
                </a:solidFill>
                <a:latin typeface="Bahnschrift SemiBold Condensed" panose="020B0502040204020203" pitchFamily="34" charset="0"/>
              </a:rPr>
              <a:t>GV: LÊ THU HIỀN </a:t>
            </a:r>
          </a:p>
        </p:txBody>
      </p:sp>
      <p:sp>
        <p:nvSpPr>
          <p:cNvPr id="21" name="TextBox 20">
            <a:extLst>
              <a:ext uri="{FF2B5EF4-FFF2-40B4-BE49-F238E27FC236}">
                <a16:creationId xmlns:a16="http://schemas.microsoft.com/office/drawing/2014/main" id="{1CAB1FEF-EEF3-4580-B540-BE2ADE47C714}"/>
              </a:ext>
            </a:extLst>
          </p:cNvPr>
          <p:cNvSpPr txBox="1"/>
          <p:nvPr/>
        </p:nvSpPr>
        <p:spPr>
          <a:xfrm>
            <a:off x="5285152" y="3148679"/>
            <a:ext cx="3789509" cy="1210396"/>
          </a:xfrm>
          <a:prstGeom prst="rect">
            <a:avLst/>
          </a:prstGeom>
          <a:noFill/>
        </p:spPr>
        <p:txBody>
          <a:bodyPr wrap="square" rtlCol="0">
            <a:spAutoFit/>
          </a:bodyPr>
          <a:lstStyle/>
          <a:p>
            <a:pPr>
              <a:lnSpc>
                <a:spcPct val="125000"/>
              </a:lnSpc>
            </a:pP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KHTN</a:t>
            </a:r>
          </a:p>
          <a:p>
            <a:pPr>
              <a:lnSpc>
                <a:spcPct val="125000"/>
              </a:lnSpc>
            </a:pP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thoại</a:t>
            </a:r>
            <a:r>
              <a:rPr lang="en-US" sz="2000" dirty="0">
                <a:latin typeface="Times New Roman" panose="02020603050405020304" pitchFamily="18" charset="0"/>
                <a:cs typeface="Times New Roman" panose="02020603050405020304" pitchFamily="18" charset="0"/>
              </a:rPr>
              <a:t>: 0904200314</a:t>
            </a:r>
          </a:p>
          <a:p>
            <a:pPr>
              <a:lnSpc>
                <a:spcPct val="125000"/>
              </a:lnSpc>
            </a:pPr>
            <a:r>
              <a:rPr lang="en-US" sz="2000" dirty="0">
                <a:latin typeface="Times New Roman" panose="02020603050405020304" pitchFamily="18" charset="0"/>
                <a:cs typeface="Times New Roman" panose="02020603050405020304" pitchFamily="18" charset="0"/>
              </a:rPr>
              <a:t>Email: </a:t>
            </a:r>
            <a:r>
              <a:rPr lang="en-US" sz="2000" dirty="0">
                <a:solidFill>
                  <a:srgbClr val="0066CC"/>
                </a:solidFill>
                <a:latin typeface="Times New Roman" panose="02020603050405020304" pitchFamily="18" charset="0"/>
                <a:cs typeface="Times New Roman" panose="02020603050405020304" pitchFamily="18" charset="0"/>
              </a:rPr>
              <a:t>leminhtrangtn@gmail.com</a:t>
            </a:r>
          </a:p>
        </p:txBody>
      </p:sp>
      <p:graphicFrame>
        <p:nvGraphicFramePr>
          <p:cNvPr id="3" name="Diagram 2">
            <a:extLst>
              <a:ext uri="{FF2B5EF4-FFF2-40B4-BE49-F238E27FC236}">
                <a16:creationId xmlns:a16="http://schemas.microsoft.com/office/drawing/2014/main" id="{5AA6C0FB-2BC0-4A1E-9196-B6598A1430EF}"/>
              </a:ext>
            </a:extLst>
          </p:cNvPr>
          <p:cNvGraphicFramePr/>
          <p:nvPr/>
        </p:nvGraphicFramePr>
        <p:xfrm>
          <a:off x="-102173" y="622374"/>
          <a:ext cx="5609064" cy="3257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CFE350B-BD22-42C3-A61F-E6C388DB863F}"/>
              </a:ext>
            </a:extLst>
          </p:cNvPr>
          <p:cNvSpPr txBox="1"/>
          <p:nvPr/>
        </p:nvSpPr>
        <p:spPr>
          <a:xfrm>
            <a:off x="4236014" y="1143478"/>
            <a:ext cx="1828800" cy="646331"/>
          </a:xfrm>
          <a:prstGeom prst="rect">
            <a:avLst/>
          </a:prstGeom>
          <a:noFill/>
        </p:spPr>
        <p:txBody>
          <a:bodyPr wrap="square" rtlCol="0">
            <a:spAutoFit/>
          </a:bodyPr>
          <a:lstStyle/>
          <a:p>
            <a:r>
              <a:rPr lang="en-US" sz="1800" dirty="0" err="1"/>
              <a:t>Chuẩn</a:t>
            </a:r>
            <a:r>
              <a:rPr lang="en-US" sz="1800" dirty="0"/>
              <a:t> </a:t>
            </a:r>
            <a:r>
              <a:rPr lang="en-US" sz="1800" dirty="0" err="1"/>
              <a:t>bị</a:t>
            </a:r>
            <a:r>
              <a:rPr lang="en-US" sz="1800" dirty="0"/>
              <a:t> </a:t>
            </a:r>
            <a:r>
              <a:rPr lang="en-US" sz="1800" dirty="0" err="1"/>
              <a:t>đầy</a:t>
            </a:r>
            <a:r>
              <a:rPr lang="en-US" sz="1800" dirty="0"/>
              <a:t> </a:t>
            </a:r>
            <a:r>
              <a:rPr lang="en-US" sz="1800" dirty="0" err="1"/>
              <a:t>đủ</a:t>
            </a:r>
            <a:r>
              <a:rPr lang="en-US" sz="1800" dirty="0"/>
              <a:t> </a:t>
            </a:r>
            <a:r>
              <a:rPr lang="en-US" sz="1800" dirty="0" err="1"/>
              <a:t>sách</a:t>
            </a:r>
            <a:r>
              <a:rPr lang="en-US" sz="1800" dirty="0"/>
              <a:t> </a:t>
            </a:r>
            <a:r>
              <a:rPr lang="en-US" sz="1800" dirty="0" err="1"/>
              <a:t>vở</a:t>
            </a:r>
            <a:endParaRPr lang="en-US" sz="1800" dirty="0"/>
          </a:p>
        </p:txBody>
      </p:sp>
      <p:sp>
        <p:nvSpPr>
          <p:cNvPr id="17" name="TextBox 16">
            <a:extLst>
              <a:ext uri="{FF2B5EF4-FFF2-40B4-BE49-F238E27FC236}">
                <a16:creationId xmlns:a16="http://schemas.microsoft.com/office/drawing/2014/main" id="{735C7A6C-C34D-4E9D-A840-9C9BC59EEB51}"/>
              </a:ext>
            </a:extLst>
          </p:cNvPr>
          <p:cNvSpPr txBox="1"/>
          <p:nvPr/>
        </p:nvSpPr>
        <p:spPr>
          <a:xfrm>
            <a:off x="4199353" y="2812888"/>
            <a:ext cx="1233139" cy="646331"/>
          </a:xfrm>
          <a:prstGeom prst="rect">
            <a:avLst/>
          </a:prstGeom>
          <a:noFill/>
        </p:spPr>
        <p:txBody>
          <a:bodyPr wrap="square" rtlCol="0">
            <a:spAutoFit/>
          </a:bodyPr>
          <a:lstStyle/>
          <a:p>
            <a:r>
              <a:rPr lang="en-US" sz="1800" dirty="0" err="1"/>
              <a:t>Vào</a:t>
            </a:r>
            <a:r>
              <a:rPr lang="en-US" sz="1800" dirty="0"/>
              <a:t> </a:t>
            </a:r>
            <a:r>
              <a:rPr lang="en-US" sz="1800" dirty="0" err="1"/>
              <a:t>học</a:t>
            </a:r>
            <a:r>
              <a:rPr lang="en-US" sz="1800" dirty="0"/>
              <a:t> </a:t>
            </a:r>
          </a:p>
          <a:p>
            <a:r>
              <a:rPr lang="en-US" sz="1800" dirty="0" err="1"/>
              <a:t>đúng</a:t>
            </a:r>
            <a:r>
              <a:rPr lang="en-US" sz="1800" dirty="0"/>
              <a:t> </a:t>
            </a:r>
            <a:r>
              <a:rPr lang="en-US" sz="1800" dirty="0" err="1"/>
              <a:t>giờ</a:t>
            </a:r>
            <a:endParaRPr lang="en-US" sz="1800" dirty="0"/>
          </a:p>
        </p:txBody>
      </p:sp>
      <p:sp>
        <p:nvSpPr>
          <p:cNvPr id="18" name="TextBox 17">
            <a:extLst>
              <a:ext uri="{FF2B5EF4-FFF2-40B4-BE49-F238E27FC236}">
                <a16:creationId xmlns:a16="http://schemas.microsoft.com/office/drawing/2014/main" id="{2D1A8806-8F12-4485-BE2E-C5D117079BC1}"/>
              </a:ext>
            </a:extLst>
          </p:cNvPr>
          <p:cNvSpPr txBox="1"/>
          <p:nvPr/>
        </p:nvSpPr>
        <p:spPr>
          <a:xfrm>
            <a:off x="873559" y="3602731"/>
            <a:ext cx="1828800" cy="646331"/>
          </a:xfrm>
          <a:prstGeom prst="rect">
            <a:avLst/>
          </a:prstGeom>
          <a:noFill/>
        </p:spPr>
        <p:txBody>
          <a:bodyPr wrap="square" rtlCol="0">
            <a:spAutoFit/>
          </a:bodyPr>
          <a:lstStyle/>
          <a:p>
            <a:r>
              <a:rPr lang="en-US" sz="1800" dirty="0" err="1"/>
              <a:t>Không</a:t>
            </a:r>
            <a:r>
              <a:rPr lang="en-US" sz="1800" dirty="0"/>
              <a:t> </a:t>
            </a:r>
            <a:r>
              <a:rPr lang="en-US" sz="1800" dirty="0" err="1"/>
              <a:t>ăn</a:t>
            </a:r>
            <a:r>
              <a:rPr lang="en-US" sz="1800" dirty="0"/>
              <a:t> </a:t>
            </a:r>
            <a:r>
              <a:rPr lang="en-US" sz="1800" dirty="0" err="1"/>
              <a:t>uống</a:t>
            </a:r>
            <a:r>
              <a:rPr lang="en-US" sz="1800" dirty="0"/>
              <a:t> </a:t>
            </a:r>
            <a:r>
              <a:rPr lang="en-US" sz="1800" dirty="0" err="1"/>
              <a:t>trong</a:t>
            </a:r>
            <a:r>
              <a:rPr lang="en-US" sz="1800" dirty="0"/>
              <a:t> </a:t>
            </a:r>
            <a:r>
              <a:rPr lang="en-US" sz="1800" dirty="0" err="1"/>
              <a:t>giờ</a:t>
            </a:r>
            <a:r>
              <a:rPr lang="en-US" sz="1800" dirty="0"/>
              <a:t> </a:t>
            </a:r>
            <a:r>
              <a:rPr lang="en-US" sz="1800" dirty="0" err="1"/>
              <a:t>học</a:t>
            </a:r>
            <a:endParaRPr lang="en-US" sz="1800" dirty="0"/>
          </a:p>
        </p:txBody>
      </p:sp>
      <p:sp>
        <p:nvSpPr>
          <p:cNvPr id="24" name="TextBox 23">
            <a:extLst>
              <a:ext uri="{FF2B5EF4-FFF2-40B4-BE49-F238E27FC236}">
                <a16:creationId xmlns:a16="http://schemas.microsoft.com/office/drawing/2014/main" id="{1E8D9D97-2769-4563-A976-2CB6D3ED885F}"/>
              </a:ext>
            </a:extLst>
          </p:cNvPr>
          <p:cNvSpPr txBox="1"/>
          <p:nvPr/>
        </p:nvSpPr>
        <p:spPr>
          <a:xfrm>
            <a:off x="116470" y="1965306"/>
            <a:ext cx="1636840" cy="923330"/>
          </a:xfrm>
          <a:prstGeom prst="rect">
            <a:avLst/>
          </a:prstGeom>
          <a:noFill/>
        </p:spPr>
        <p:txBody>
          <a:bodyPr wrap="square" rtlCol="0">
            <a:spAutoFit/>
          </a:bodyPr>
          <a:lstStyle/>
          <a:p>
            <a:pPr algn="just"/>
            <a:r>
              <a:rPr lang="en-US" sz="1800" dirty="0" err="1"/>
              <a:t>Giơ</a:t>
            </a:r>
            <a:r>
              <a:rPr lang="en-US" sz="1800" dirty="0"/>
              <a:t> </a:t>
            </a:r>
            <a:r>
              <a:rPr lang="en-US" sz="1800" dirty="0" err="1"/>
              <a:t>tay</a:t>
            </a:r>
            <a:r>
              <a:rPr lang="en-US" sz="1800" dirty="0"/>
              <a:t> </a:t>
            </a:r>
            <a:r>
              <a:rPr lang="en-US" sz="1800" dirty="0" err="1"/>
              <a:t>khi</a:t>
            </a:r>
            <a:r>
              <a:rPr lang="en-US" sz="1800" dirty="0"/>
              <a:t> </a:t>
            </a:r>
            <a:r>
              <a:rPr lang="en-US" sz="1800" dirty="0" err="1"/>
              <a:t>muốn</a:t>
            </a:r>
            <a:r>
              <a:rPr lang="en-US" sz="1800" dirty="0"/>
              <a:t> </a:t>
            </a:r>
            <a:r>
              <a:rPr lang="en-US" sz="1800" dirty="0" err="1"/>
              <a:t>phát</a:t>
            </a:r>
            <a:r>
              <a:rPr lang="en-US" sz="1800" dirty="0"/>
              <a:t> </a:t>
            </a:r>
            <a:r>
              <a:rPr lang="en-US" sz="1800" dirty="0" err="1"/>
              <a:t>biểu</a:t>
            </a:r>
            <a:endParaRPr lang="en-US" sz="1800" dirty="0"/>
          </a:p>
        </p:txBody>
      </p:sp>
      <p:sp>
        <p:nvSpPr>
          <p:cNvPr id="25" name="TextBox 24">
            <a:extLst>
              <a:ext uri="{FF2B5EF4-FFF2-40B4-BE49-F238E27FC236}">
                <a16:creationId xmlns:a16="http://schemas.microsoft.com/office/drawing/2014/main" id="{95A22841-F8FB-4607-9760-B49E9FF21756}"/>
              </a:ext>
            </a:extLst>
          </p:cNvPr>
          <p:cNvSpPr txBox="1"/>
          <p:nvPr/>
        </p:nvSpPr>
        <p:spPr>
          <a:xfrm>
            <a:off x="406114" y="657196"/>
            <a:ext cx="1828800" cy="646331"/>
          </a:xfrm>
          <a:prstGeom prst="rect">
            <a:avLst/>
          </a:prstGeom>
          <a:noFill/>
        </p:spPr>
        <p:txBody>
          <a:bodyPr wrap="square" rtlCol="0">
            <a:spAutoFit/>
          </a:bodyPr>
          <a:lstStyle/>
          <a:p>
            <a:r>
              <a:rPr lang="en-US" sz="1800" dirty="0" err="1"/>
              <a:t>Ghi</a:t>
            </a:r>
            <a:r>
              <a:rPr lang="en-US" sz="1800" dirty="0"/>
              <a:t> </a:t>
            </a:r>
            <a:r>
              <a:rPr lang="en-US" sz="1800" dirty="0" err="1"/>
              <a:t>bài</a:t>
            </a:r>
            <a:r>
              <a:rPr lang="en-US" sz="1800" dirty="0"/>
              <a:t>, </a:t>
            </a:r>
            <a:r>
              <a:rPr lang="en-US" sz="1800" dirty="0" err="1"/>
              <a:t>nộp</a:t>
            </a:r>
            <a:r>
              <a:rPr lang="en-US" sz="1800" dirty="0"/>
              <a:t> </a:t>
            </a:r>
            <a:r>
              <a:rPr lang="en-US" sz="1800" dirty="0" err="1"/>
              <a:t>bài</a:t>
            </a:r>
            <a:r>
              <a:rPr lang="en-US" sz="1800" dirty="0"/>
              <a:t> </a:t>
            </a:r>
            <a:r>
              <a:rPr lang="en-US" sz="1800" dirty="0" err="1"/>
              <a:t>tập</a:t>
            </a:r>
            <a:r>
              <a:rPr lang="en-US" sz="1800" dirty="0"/>
              <a:t> </a:t>
            </a:r>
            <a:r>
              <a:rPr lang="en-US" sz="1800" dirty="0" err="1"/>
              <a:t>đầy</a:t>
            </a:r>
            <a:r>
              <a:rPr lang="en-US" sz="1800" dirty="0"/>
              <a:t> </a:t>
            </a:r>
            <a:r>
              <a:rPr lang="en-US" sz="1800" dirty="0" err="1"/>
              <a:t>đủ</a:t>
            </a:r>
            <a:endParaRPr lang="en-US" sz="1800" dirty="0"/>
          </a:p>
        </p:txBody>
      </p:sp>
      <p:grpSp>
        <p:nvGrpSpPr>
          <p:cNvPr id="27" name="组合 5">
            <a:extLst>
              <a:ext uri="{FF2B5EF4-FFF2-40B4-BE49-F238E27FC236}">
                <a16:creationId xmlns:a16="http://schemas.microsoft.com/office/drawing/2014/main" id="{4F8AF843-E6ED-4905-AB04-1848B4170F8E}"/>
              </a:ext>
            </a:extLst>
          </p:cNvPr>
          <p:cNvGrpSpPr/>
          <p:nvPr/>
        </p:nvGrpSpPr>
        <p:grpSpPr>
          <a:xfrm>
            <a:off x="0" y="249459"/>
            <a:ext cx="288238" cy="46073"/>
            <a:chOff x="4318304" y="3089060"/>
            <a:chExt cx="384317" cy="61430"/>
          </a:xfrm>
        </p:grpSpPr>
        <p:sp>
          <p:nvSpPr>
            <p:cNvPr id="28" name="圆角矩形 6">
              <a:extLst>
                <a:ext uri="{FF2B5EF4-FFF2-40B4-BE49-F238E27FC236}">
                  <a16:creationId xmlns:a16="http://schemas.microsoft.com/office/drawing/2014/main" id="{54422534-F4CE-4897-8F63-13EAB5179F50}"/>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9" name="圆角矩形 7">
              <a:extLst>
                <a:ext uri="{FF2B5EF4-FFF2-40B4-BE49-F238E27FC236}">
                  <a16:creationId xmlns:a16="http://schemas.microsoft.com/office/drawing/2014/main" id="{71D51587-25CC-4741-91C8-E314BD572B00}"/>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pic>
        <p:nvPicPr>
          <p:cNvPr id="30" name="Picture 29" descr="A person in a red dress&#10;&#10;Description automatically generated with medium confidence">
            <a:extLst>
              <a:ext uri="{FF2B5EF4-FFF2-40B4-BE49-F238E27FC236}">
                <a16:creationId xmlns:a16="http://schemas.microsoft.com/office/drawing/2014/main" id="{A731950D-46DD-44A2-BB99-E3AFC063678C}"/>
              </a:ext>
            </a:extLst>
          </p:cNvPr>
          <p:cNvPicPr>
            <a:picLocks noChangeAspect="1"/>
          </p:cNvPicPr>
          <p:nvPr/>
        </p:nvPicPr>
        <p:blipFill>
          <a:blip r:embed="rId8"/>
          <a:srcRect l="2130" t="9436" b="26874"/>
          <a:stretch>
            <a:fillRect/>
          </a:stretch>
        </p:blipFill>
        <p:spPr>
          <a:xfrm>
            <a:off x="6091497" y="640245"/>
            <a:ext cx="2564823" cy="1994822"/>
          </a:xfrm>
          <a:custGeom>
            <a:avLst/>
            <a:gdLst>
              <a:gd name="connsiteX0" fmla="*/ 1422291 w 2844582"/>
              <a:gd name="connsiteY0" fmla="*/ 0 h 2468178"/>
              <a:gd name="connsiteX1" fmla="*/ 2844582 w 2844582"/>
              <a:gd name="connsiteY1" fmla="*/ 1234089 h 2468178"/>
              <a:gd name="connsiteX2" fmla="*/ 1422291 w 2844582"/>
              <a:gd name="connsiteY2" fmla="*/ 2468178 h 2468178"/>
              <a:gd name="connsiteX3" fmla="*/ 0 w 2844582"/>
              <a:gd name="connsiteY3" fmla="*/ 1234089 h 2468178"/>
              <a:gd name="connsiteX4" fmla="*/ 1422291 w 2844582"/>
              <a:gd name="connsiteY4" fmla="*/ 0 h 24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582" h="2468178">
                <a:moveTo>
                  <a:pt x="1422291" y="0"/>
                </a:moveTo>
                <a:cubicBezTo>
                  <a:pt x="2207801" y="0"/>
                  <a:pt x="2844582" y="552520"/>
                  <a:pt x="2844582" y="1234089"/>
                </a:cubicBezTo>
                <a:cubicBezTo>
                  <a:pt x="2844582" y="1915658"/>
                  <a:pt x="2207801" y="2468178"/>
                  <a:pt x="1422291" y="2468178"/>
                </a:cubicBezTo>
                <a:cubicBezTo>
                  <a:pt x="636781" y="2468178"/>
                  <a:pt x="0" y="1915658"/>
                  <a:pt x="0" y="1234089"/>
                </a:cubicBezTo>
                <a:cubicBezTo>
                  <a:pt x="0" y="552520"/>
                  <a:pt x="636781" y="0"/>
                  <a:pt x="1422291" y="0"/>
                </a:cubicBezTo>
                <a:close/>
              </a:path>
            </a:pathLst>
          </a:custGeom>
          <a:ln>
            <a:solidFill>
              <a:srgbClr val="FF9900"/>
            </a:solidFill>
          </a:ln>
          <a:scene3d>
            <a:camera prst="orthographicFront"/>
            <a:lightRig rig="threePt" dir="t"/>
          </a:scene3d>
          <a:sp3d>
            <a:bevelT/>
          </a:sp3d>
        </p:spPr>
      </p:pic>
      <p:sp>
        <p:nvSpPr>
          <p:cNvPr id="6" name="Google Shape;243;p3">
            <a:extLst>
              <a:ext uri="{FF2B5EF4-FFF2-40B4-BE49-F238E27FC236}">
                <a16:creationId xmlns:a16="http://schemas.microsoft.com/office/drawing/2014/main" id="{EF69073D-9095-75DE-7694-80F29D96773A}"/>
              </a:ext>
            </a:extLst>
          </p:cNvPr>
          <p:cNvSpPr/>
          <p:nvPr/>
        </p:nvSpPr>
        <p:spPr>
          <a:xfrm>
            <a:off x="-36640" y="-284"/>
            <a:ext cx="9196162" cy="433388"/>
          </a:xfrm>
          <a:custGeom>
            <a:avLst/>
            <a:gdLst/>
            <a:ahLst/>
            <a:cxnLst/>
            <a:rect l="l" t="t" r="r" b="b"/>
            <a:pathLst>
              <a:path w="3696" h="364" extrusionOk="0">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srgbClr val="000000">
                <a:alpha val="40000"/>
              </a:srgbClr>
            </a:outerShdw>
          </a:effectLst>
        </p:spPr>
        <p:txBody>
          <a:bodyPr spcFirstLastPara="1" wrap="square" lIns="68569" tIns="34275" rIns="68569" bIns="34275" anchor="t" anchorCtr="0">
            <a:noAutofit/>
          </a:bodyPr>
          <a:lstStyle/>
          <a:p>
            <a:pPr algn="ctr"/>
            <a:r>
              <a:rPr lang="en-US" sz="2600" dirty="0">
                <a:solidFill>
                  <a:schemeClr val="dk1"/>
                </a:solidFill>
                <a:latin typeface="Cambria"/>
                <a:ea typeface="Cambria"/>
                <a:cs typeface="Cambria"/>
                <a:sym typeface="Cambria"/>
              </a:rPr>
              <a:t>GIỚI THIỆU VỀ BẢN THÂN</a:t>
            </a:r>
            <a:endParaRPr sz="2600"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171540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p:cNvPicPr>
            <a:picLocks noChangeAspect="1"/>
          </p:cNvPicPr>
          <p:nvPr/>
        </p:nvPicPr>
        <p:blipFill>
          <a:blip r:embed="rId2"/>
          <a:stretch>
            <a:fillRect/>
          </a:stretch>
        </p:blipFill>
        <p:spPr>
          <a:xfrm>
            <a:off x="0" y="38100"/>
            <a:ext cx="4164980" cy="5143500"/>
          </a:xfrm>
          <a:prstGeom prst="rect">
            <a:avLst/>
          </a:prstGeom>
        </p:spPr>
      </p:pic>
      <p:sp>
        <p:nvSpPr>
          <p:cNvPr id="6" name="TextBox 5"/>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p:cNvSpPr txBox="1"/>
          <p:nvPr/>
        </p:nvSpPr>
        <p:spPr>
          <a:xfrm>
            <a:off x="4572000" y="1325856"/>
            <a:ext cx="4164980" cy="2677656"/>
          </a:xfrm>
          <a:prstGeom prst="rect">
            <a:avLst/>
          </a:prstGeom>
          <a:noFill/>
        </p:spPr>
        <p:txBody>
          <a:bodyPr wrap="square" rtlCol="0">
            <a:spAutoFit/>
          </a:bodyPr>
          <a:lstStyle/>
          <a:p>
            <a:pPr algn="just"/>
            <a:r>
              <a:rPr lang="en-US" sz="2800" i="0" dirty="0" err="1">
                <a:solidFill>
                  <a:schemeClr val="bg1"/>
                </a:solidFill>
                <a:effectLst/>
                <a:latin typeface="Times New Roman" panose="02020603050405020304" pitchFamily="18" charset="0"/>
                <a:cs typeface="Times New Roman" panose="02020603050405020304" pitchFamily="18" charset="0"/>
              </a:rPr>
              <a:t>Các</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chất</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tác</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dụng</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vừa</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đủ</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với</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nhau</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theo</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các</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lượng</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xác</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định</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có</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các</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đơn</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vị</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chất</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tối</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thiểu</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nguyên</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tử</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để</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chúng</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kết</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hợp</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vừa</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đủ</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với</a:t>
            </a:r>
            <a:r>
              <a:rPr lang="en-US" sz="2800" i="0" dirty="0">
                <a:solidFill>
                  <a:schemeClr val="bg1"/>
                </a:solidFill>
                <a:effectLst/>
                <a:latin typeface="Times New Roman" panose="02020603050405020304" pitchFamily="18" charset="0"/>
                <a:cs typeface="Times New Roman" panose="02020603050405020304" pitchFamily="18" charset="0"/>
              </a:rPr>
              <a:t>  </a:t>
            </a:r>
            <a:r>
              <a:rPr lang="en-US" sz="2800" i="0" dirty="0" err="1">
                <a:solidFill>
                  <a:schemeClr val="bg1"/>
                </a:solidFill>
                <a:effectLst/>
                <a:latin typeface="Times New Roman" panose="02020603050405020304" pitchFamily="18" charset="0"/>
                <a:cs typeface="Times New Roman" panose="02020603050405020304" pitchFamily="18" charset="0"/>
              </a:rPr>
              <a:t>nhau</a:t>
            </a:r>
            <a:endParaRPr lang="en-US" sz="2800" i="0"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62654" y="2571750"/>
            <a:ext cx="8342489" cy="1569660"/>
          </a:xfrm>
          <a:prstGeom prst="rect">
            <a:avLst/>
          </a:prstGeom>
          <a:noFill/>
        </p:spPr>
        <p:txBody>
          <a:bodyPr wrap="square" rtlCol="0">
            <a:spAutoFit/>
          </a:bodyPr>
          <a:lstStyle/>
          <a:p>
            <a:pPr algn="just"/>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568346" y="4190961"/>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7865052" y="4689892"/>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471697" y="4570878"/>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p:cNvGrpSpPr/>
          <p:nvPr/>
        </p:nvGrpSpPr>
        <p:grpSpPr>
          <a:xfrm flipH="1">
            <a:off x="5995502" y="3986636"/>
            <a:ext cx="852496" cy="803258"/>
            <a:chOff x="6712725" y="1324325"/>
            <a:chExt cx="2861687" cy="2696400"/>
          </a:xfrm>
        </p:grpSpPr>
        <p:sp>
          <p:nvSpPr>
            <p:cNvPr id="142" name="Google Shape;197;p28"/>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p:cNvGrpSpPr/>
            <p:nvPr/>
          </p:nvGrpSpPr>
          <p:grpSpPr>
            <a:xfrm>
              <a:off x="7647938" y="2765013"/>
              <a:ext cx="427175" cy="149075"/>
              <a:chOff x="4952850" y="2127900"/>
              <a:chExt cx="427175" cy="149075"/>
            </a:xfrm>
          </p:grpSpPr>
          <p:sp>
            <p:nvSpPr>
              <p:cNvPr id="203" name="Google Shape;210;p28"/>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p:cNvGrpSpPr/>
            <p:nvPr/>
          </p:nvGrpSpPr>
          <p:grpSpPr>
            <a:xfrm>
              <a:off x="8157775" y="2365025"/>
              <a:ext cx="392950" cy="141250"/>
              <a:chOff x="6253275" y="1773275"/>
              <a:chExt cx="392950" cy="141250"/>
            </a:xfrm>
          </p:grpSpPr>
          <p:sp>
            <p:nvSpPr>
              <p:cNvPr id="198" name="Google Shape;218;p28"/>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p:cNvGrpSpPr/>
            <p:nvPr/>
          </p:nvGrpSpPr>
          <p:grpSpPr>
            <a:xfrm>
              <a:off x="7283528" y="1827591"/>
              <a:ext cx="301143" cy="95916"/>
              <a:chOff x="5581225" y="1820025"/>
              <a:chExt cx="463725" cy="147700"/>
            </a:xfrm>
          </p:grpSpPr>
          <p:sp>
            <p:nvSpPr>
              <p:cNvPr id="185" name="Google Shape;224;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p:cNvGrpSpPr/>
            <p:nvPr/>
          </p:nvGrpSpPr>
          <p:grpSpPr>
            <a:xfrm>
              <a:off x="9246978" y="2696291"/>
              <a:ext cx="301143" cy="95916"/>
              <a:chOff x="5581225" y="1820025"/>
              <a:chExt cx="463725" cy="147700"/>
            </a:xfrm>
          </p:grpSpPr>
          <p:sp>
            <p:nvSpPr>
              <p:cNvPr id="172" name="Google Shape;238;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p:cNvGrpSpPr/>
            <p:nvPr/>
          </p:nvGrpSpPr>
          <p:grpSpPr>
            <a:xfrm>
              <a:off x="6916378" y="3524616"/>
              <a:ext cx="301143" cy="95916"/>
              <a:chOff x="5581225" y="1820025"/>
              <a:chExt cx="463725" cy="147700"/>
            </a:xfrm>
          </p:grpSpPr>
          <p:sp>
            <p:nvSpPr>
              <p:cNvPr id="159" name="Google Shape;252;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II</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p:cNvGrpSpPr/>
          <p:nvPr/>
        </p:nvGrpSpPr>
        <p:grpSpPr>
          <a:xfrm flipH="1">
            <a:off x="4442411" y="146771"/>
            <a:ext cx="2187430" cy="2061087"/>
            <a:chOff x="6712725" y="1324325"/>
            <a:chExt cx="2861687" cy="2696400"/>
          </a:xfrm>
        </p:grpSpPr>
        <p:sp>
          <p:nvSpPr>
            <p:cNvPr id="59" name="Google Shape;6541;p51"/>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p:cNvGrpSpPr/>
            <p:nvPr/>
          </p:nvGrpSpPr>
          <p:grpSpPr>
            <a:xfrm>
              <a:off x="7647938" y="2765013"/>
              <a:ext cx="427175" cy="149075"/>
              <a:chOff x="4952850" y="2127900"/>
              <a:chExt cx="427175" cy="149075"/>
            </a:xfrm>
          </p:grpSpPr>
          <p:sp>
            <p:nvSpPr>
              <p:cNvPr id="120" name="Google Shape;6554;p51"/>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p:cNvGrpSpPr/>
            <p:nvPr/>
          </p:nvGrpSpPr>
          <p:grpSpPr>
            <a:xfrm>
              <a:off x="8157775" y="2365025"/>
              <a:ext cx="392950" cy="141250"/>
              <a:chOff x="6253275" y="1773275"/>
              <a:chExt cx="392950" cy="141250"/>
            </a:xfrm>
          </p:grpSpPr>
          <p:sp>
            <p:nvSpPr>
              <p:cNvPr id="115" name="Google Shape;6562;p51"/>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p:cNvGrpSpPr/>
            <p:nvPr/>
          </p:nvGrpSpPr>
          <p:grpSpPr>
            <a:xfrm>
              <a:off x="7283528" y="1827591"/>
              <a:ext cx="301143" cy="95916"/>
              <a:chOff x="5581225" y="1820025"/>
              <a:chExt cx="463725" cy="147700"/>
            </a:xfrm>
          </p:grpSpPr>
          <p:sp>
            <p:nvSpPr>
              <p:cNvPr id="102" name="Google Shape;6568;p51"/>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p:cNvGrpSpPr/>
            <p:nvPr/>
          </p:nvGrpSpPr>
          <p:grpSpPr>
            <a:xfrm>
              <a:off x="9246978" y="2696291"/>
              <a:ext cx="301143" cy="95916"/>
              <a:chOff x="5581225" y="1820025"/>
              <a:chExt cx="463725" cy="147700"/>
            </a:xfrm>
          </p:grpSpPr>
          <p:sp>
            <p:nvSpPr>
              <p:cNvPr id="89" name="Google Shape;6582;p51"/>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p:cNvGrpSpPr/>
            <p:nvPr/>
          </p:nvGrpSpPr>
          <p:grpSpPr>
            <a:xfrm>
              <a:off x="6916378" y="3524616"/>
              <a:ext cx="301143" cy="95916"/>
              <a:chOff x="5581225" y="1820025"/>
              <a:chExt cx="463725" cy="147700"/>
            </a:xfrm>
          </p:grpSpPr>
          <p:sp>
            <p:nvSpPr>
              <p:cNvPr id="76" name="Google Shape;6596;p51"/>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3810000" cy="5143500"/>
          </a:xfrm>
          <a:prstGeom prst="rect">
            <a:avLst/>
          </a:prstGeom>
        </p:spPr>
      </p:pic>
      <p:sp>
        <p:nvSpPr>
          <p:cNvPr id="6" name="TextBox 5"/>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p:cNvPicPr>
            <a:picLocks noChangeAspect="1"/>
          </p:cNvPicPr>
          <p:nvPr/>
        </p:nvPicPr>
        <p:blipFill>
          <a:blip r:embed="rId3"/>
          <a:stretch>
            <a:fillRect/>
          </a:stretch>
        </p:blipFill>
        <p:spPr>
          <a:xfrm>
            <a:off x="4407807" y="353655"/>
            <a:ext cx="4190393" cy="3533077"/>
          </a:xfrm>
          <a:prstGeom prst="rect">
            <a:avLst/>
          </a:prstGeom>
        </p:spPr>
      </p:pic>
      <p:sp>
        <p:nvSpPr>
          <p:cNvPr id="8" name="TextBox 7"/>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568346" y="4190961"/>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7865052" y="4689892"/>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277956" y="4736231"/>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p:cNvPicPr>
            <a:picLocks noChangeAspect="1"/>
          </p:cNvPicPr>
          <p:nvPr/>
        </p:nvPicPr>
        <p:blipFill>
          <a:blip r:embed="rId3"/>
          <a:stretch>
            <a:fillRect/>
          </a:stretch>
        </p:blipFill>
        <p:spPr>
          <a:xfrm>
            <a:off x="4730043" y="114475"/>
            <a:ext cx="3656013" cy="3656013"/>
          </a:xfrm>
          <a:prstGeom prst="rect">
            <a:avLst/>
          </a:prstGeom>
        </p:spPr>
      </p:pic>
      <p:sp>
        <p:nvSpPr>
          <p:cNvPr id="8" name="Oval 7"/>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p:cNvPicPr>
            <a:picLocks noChangeAspect="1"/>
          </p:cNvPicPr>
          <p:nvPr/>
        </p:nvPicPr>
        <p:blipFill>
          <a:blip r:embed="rId2"/>
          <a:stretch>
            <a:fillRect/>
          </a:stretch>
        </p:blipFill>
        <p:spPr>
          <a:xfrm>
            <a:off x="0" y="-4939"/>
            <a:ext cx="5143500" cy="5143500"/>
          </a:xfrm>
          <a:prstGeom prst="rect">
            <a:avLst/>
          </a:prstGeom>
        </p:spPr>
      </p:pic>
      <p:sp>
        <p:nvSpPr>
          <p:cNvPr id="6" name="TextBox 5"/>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327" y="1346309"/>
            <a:ext cx="8765650" cy="3046988"/>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en-US" sz="3200" dirty="0">
                <a:solidFill>
                  <a:srgbClr val="263E68"/>
                </a:solidFill>
                <a:latin typeface="Times New Roman" panose="02020603050405020304" pitchFamily="18" charset="0"/>
                <a:cs typeface="Times New Roman" panose="02020603050405020304" pitchFamily="18" charset="0"/>
              </a:rPr>
              <a:t>Bo: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568346" y="4190961"/>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7865052" y="4689892"/>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471697" y="4570878"/>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650639" y="1986975"/>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8206964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p:cNvPicPr>
            <a:picLocks noChangeAspect="1"/>
          </p:cNvPicPr>
          <p:nvPr/>
        </p:nvPicPr>
        <p:blipFill>
          <a:blip r:embed="rId3"/>
          <a:stretch>
            <a:fillRect/>
          </a:stretch>
        </p:blipFill>
        <p:spPr>
          <a:xfrm>
            <a:off x="0" y="1576417"/>
            <a:ext cx="3106164" cy="249787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774193" y="3209713"/>
            <a:ext cx="1444237" cy="1448066"/>
            <a:chOff x="6674901" y="3192528"/>
            <a:chExt cx="1444237" cy="1448066"/>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a:fillRect/>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p:cNvGrpSpPr/>
          <p:nvPr/>
        </p:nvGrpSpPr>
        <p:grpSpPr>
          <a:xfrm>
            <a:off x="423155" y="690654"/>
            <a:ext cx="3802878" cy="3736838"/>
            <a:chOff x="5816706" y="1084750"/>
            <a:chExt cx="2862091" cy="2812393"/>
          </a:xfrm>
        </p:grpSpPr>
        <p:sp>
          <p:nvSpPr>
            <p:cNvPr id="4" name="Oval 3"/>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630817-72DC-442C-1267-8411B1F688F6}"/>
              </a:ext>
            </a:extLst>
          </p:cNvPr>
          <p:cNvSpPr txBox="1"/>
          <p:nvPr/>
        </p:nvSpPr>
        <p:spPr>
          <a:xfrm>
            <a:off x="1967593" y="604157"/>
            <a:ext cx="5347607" cy="584775"/>
          </a:xfrm>
          <a:prstGeom prst="rect">
            <a:avLst/>
          </a:prstGeom>
          <a:noFill/>
        </p:spPr>
        <p:txBody>
          <a:bodyPr wrap="square" rtlCol="0">
            <a:spAutoFit/>
          </a:bodyPr>
          <a:lstStyle/>
          <a:p>
            <a:pPr algn="ctr"/>
            <a:r>
              <a:rPr lang="en-US" sz="3200" dirty="0" err="1">
                <a:solidFill>
                  <a:srgbClr val="263E68"/>
                </a:solidFill>
                <a:latin typeface="Times New Roman" panose="02020603050405020304" pitchFamily="18" charset="0"/>
                <a:cs typeface="Times New Roman" panose="02020603050405020304" pitchFamily="18" charset="0"/>
              </a:rPr>
              <a:t>Tiết</a:t>
            </a:r>
            <a:r>
              <a:rPr lang="en-US" sz="3200" dirty="0">
                <a:solidFill>
                  <a:srgbClr val="263E68"/>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5562239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p:cNvPicPr>
            <a:picLocks noChangeAspect="1"/>
          </p:cNvPicPr>
          <p:nvPr/>
        </p:nvPicPr>
        <p:blipFill rotWithShape="1">
          <a:blip r:embed="rId3"/>
          <a:srcRect t="13271" b="19342"/>
          <a:stretch>
            <a:fillRect/>
          </a:stretch>
        </p:blipFill>
        <p:spPr>
          <a:xfrm>
            <a:off x="1650217" y="524490"/>
            <a:ext cx="3159830" cy="2129314"/>
          </a:xfrm>
          <a:prstGeom prst="rect">
            <a:avLst/>
          </a:prstGeom>
        </p:spPr>
      </p:pic>
      <p:pic>
        <p:nvPicPr>
          <p:cNvPr id="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p:cNvSpPr txBox="1"/>
          <p:nvPr/>
        </p:nvSpPr>
        <p:spPr>
          <a:xfrm>
            <a:off x="4832576" y="2797583"/>
            <a:ext cx="4103310" cy="1384995"/>
          </a:xfrm>
          <a:prstGeom prst="rect">
            <a:avLst/>
          </a:prstGeom>
          <a:noFill/>
        </p:spPr>
        <p:txBody>
          <a:bodyPr wrap="square" rtlCol="0">
            <a:spAutoFit/>
          </a:bodyPr>
          <a:lstStyle/>
          <a:p>
            <a:pPr algn="just"/>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0175" y="956734"/>
            <a:ext cx="6343650" cy="3771900"/>
          </a:xfrm>
          <a:prstGeom prst="rect">
            <a:avLst/>
          </a:prstGeom>
        </p:spPr>
      </p:pic>
      <p:sp>
        <p:nvSpPr>
          <p:cNvPr id="5" name="TextBox 4"/>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p:cNvGrpSpPr/>
          <p:nvPr/>
        </p:nvGrpSpPr>
        <p:grpSpPr>
          <a:xfrm>
            <a:off x="5794212" y="1248202"/>
            <a:ext cx="2951013" cy="2918832"/>
            <a:chOff x="2214529" y="2433804"/>
            <a:chExt cx="2706110" cy="2676600"/>
          </a:xfrm>
        </p:grpSpPr>
        <p:sp>
          <p:nvSpPr>
            <p:cNvPr id="62" name="Google Shape;396;p28"/>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p:cNvGrpSpPr/>
            <p:nvPr/>
          </p:nvGrpSpPr>
          <p:grpSpPr>
            <a:xfrm>
              <a:off x="2343091" y="3325866"/>
              <a:ext cx="301143" cy="95916"/>
              <a:chOff x="5581225" y="1820025"/>
              <a:chExt cx="463725" cy="147700"/>
            </a:xfrm>
          </p:grpSpPr>
          <p:sp>
            <p:nvSpPr>
              <p:cNvPr id="112" name="Google Shape;40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p:cNvGrpSpPr/>
            <p:nvPr/>
          </p:nvGrpSpPr>
          <p:grpSpPr>
            <a:xfrm>
              <a:off x="4381216" y="3467266"/>
              <a:ext cx="301143" cy="95916"/>
              <a:chOff x="5581225" y="1820025"/>
              <a:chExt cx="463725" cy="147700"/>
            </a:xfrm>
          </p:grpSpPr>
          <p:sp>
            <p:nvSpPr>
              <p:cNvPr id="99" name="Google Shape;41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p:cNvGrpSpPr/>
            <p:nvPr/>
          </p:nvGrpSpPr>
          <p:grpSpPr>
            <a:xfrm>
              <a:off x="3189766" y="4732391"/>
              <a:ext cx="301143" cy="95916"/>
              <a:chOff x="5581225" y="1820025"/>
              <a:chExt cx="463725" cy="147700"/>
            </a:xfrm>
          </p:grpSpPr>
          <p:sp>
            <p:nvSpPr>
              <p:cNvPr id="86" name="Google Shape;43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p:cNvGrpSpPr/>
            <p:nvPr/>
          </p:nvGrpSpPr>
          <p:grpSpPr>
            <a:xfrm>
              <a:off x="3390682" y="3715768"/>
              <a:ext cx="353683" cy="112666"/>
              <a:chOff x="5581225" y="1820025"/>
              <a:chExt cx="463725" cy="147700"/>
            </a:xfrm>
          </p:grpSpPr>
          <p:sp>
            <p:nvSpPr>
              <p:cNvPr id="73" name="Google Shape;44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dirty="0"/>
              <a:t>H</a:t>
            </a:r>
            <a:r>
              <a:rPr lang="en-US" sz="4800" b="1" dirty="0"/>
              <a:t>o</a:t>
            </a:r>
            <a:r>
              <a:rPr lang="en-GB"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5759702" y="1746280"/>
            <a:ext cx="1650940" cy="1650940"/>
            <a:chOff x="5759702" y="1746280"/>
            <a:chExt cx="1650940" cy="1650940"/>
          </a:xfrm>
        </p:grpSpPr>
        <p:sp>
          <p:nvSpPr>
            <p:cNvPr id="66" name="Oval 65"/>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solidFill>
                  <a:schemeClr val="lt1"/>
                </a:solidFill>
                <a:latin typeface="Times New Roman" panose="02020603050405020304" pitchFamily="18" charset="0"/>
                <a:ea typeface="Mali Medium" panose="00000600000000000000"/>
                <a:cs typeface="Times New Roman" panose="02020603050405020304" pitchFamily="18" charset="0"/>
                <a:sym typeface="Mali Medium" panose="00000600000000000000"/>
              </a:rPr>
              <a:t>Bàn 1, 3, 5…</a:t>
            </a:r>
            <a:endParaRPr sz="2800" dirty="0">
              <a:solidFill>
                <a:srgbClr val="FFFBE8"/>
              </a:solidFill>
              <a:latin typeface="Times New Roman" panose="02020603050405020304" pitchFamily="18" charset="0"/>
              <a:ea typeface="Mali Medium" panose="00000600000000000000"/>
              <a:cs typeface="Times New Roman" panose="02020603050405020304" pitchFamily="18" charset="0"/>
              <a:sym typeface="Mali Medium" panose="00000600000000000000"/>
            </a:endParaRPr>
          </a:p>
        </p:txBody>
      </p:sp>
      <p:sp>
        <p:nvSpPr>
          <p:cNvPr id="85" name="TextBox 84"/>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b="1" dirty="0"/>
              <a:t>H</a:t>
            </a:r>
            <a:r>
              <a:rPr lang="en-US" sz="4800" b="1" dirty="0"/>
              <a:t>o</a:t>
            </a:r>
            <a:r>
              <a:rPr lang="en-GB"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solidFill>
                  <a:schemeClr val="lt1"/>
                </a:solidFill>
                <a:latin typeface="Times New Roman" panose="02020603050405020304" pitchFamily="18" charset="0"/>
                <a:ea typeface="Mali Medium" panose="00000600000000000000"/>
                <a:cs typeface="Times New Roman" panose="02020603050405020304" pitchFamily="18" charset="0"/>
                <a:sym typeface="Mali Medium" panose="00000600000000000000"/>
              </a:rPr>
              <a:t>Bàn 2, 4, 6…</a:t>
            </a:r>
            <a:endParaRPr sz="2800" dirty="0">
              <a:solidFill>
                <a:srgbClr val="FFFBE8"/>
              </a:solidFill>
              <a:latin typeface="Times New Roman" panose="02020603050405020304" pitchFamily="18" charset="0"/>
              <a:ea typeface="Mali Medium" panose="00000600000000000000"/>
              <a:cs typeface="Times New Roman" panose="02020603050405020304" pitchFamily="18" charset="0"/>
              <a:sym typeface="Mali Medium" panose="00000600000000000000"/>
            </a:endParaRPr>
          </a:p>
        </p:txBody>
      </p:sp>
      <p:grpSp>
        <p:nvGrpSpPr>
          <p:cNvPr id="3" name="Group 2"/>
          <p:cNvGrpSpPr/>
          <p:nvPr/>
        </p:nvGrpSpPr>
        <p:grpSpPr>
          <a:xfrm>
            <a:off x="5860171" y="1406512"/>
            <a:ext cx="2147444" cy="2145990"/>
            <a:chOff x="6347171" y="1929859"/>
            <a:chExt cx="2147444" cy="2145990"/>
          </a:xfrm>
        </p:grpSpPr>
        <p:sp>
          <p:nvSpPr>
            <p:cNvPr id="66" name="Oval 65"/>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p:cNvGrpSpPr/>
          <p:nvPr/>
        </p:nvGrpSpPr>
        <p:grpSpPr>
          <a:xfrm>
            <a:off x="6047068" y="993456"/>
            <a:ext cx="2147444" cy="2145990"/>
            <a:chOff x="6347171" y="1929859"/>
            <a:chExt cx="2147444" cy="2145990"/>
          </a:xfrm>
        </p:grpSpPr>
        <p:sp>
          <p:nvSpPr>
            <p:cNvPr id="66" name="Oval 65"/>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p:cNvSpPr txBox="1"/>
          <p:nvPr/>
        </p:nvSpPr>
        <p:spPr>
          <a:xfrm>
            <a:off x="290180" y="1905629"/>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p:cNvSpPr txBox="1"/>
          <p:nvPr/>
        </p:nvSpPr>
        <p:spPr>
          <a:xfrm>
            <a:off x="172282" y="2011920"/>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379772" y="1938412"/>
            <a:ext cx="8935537" cy="2271369"/>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panose="020B0604020202020204"/>
              <a:buNone/>
            </a:pPr>
            <a:r>
              <a:rPr lang="en-GB" sz="2800" b="1" dirty="0">
                <a:solidFill>
                  <a:srgbClr val="4E8CCA"/>
                </a:solidFill>
              </a:rPr>
              <a:t>NGUYÊN TỬ.  SƠ  LƯỢC VỀ BẢNG TUẦN HOÀN CÁC NGUYÊN TỐ HOÁ HỌC</a:t>
            </a:r>
            <a:r>
              <a:rPr lang="en-GB" sz="2800" dirty="0">
                <a:solidFill>
                  <a:srgbClr val="4E8CCA"/>
                </a:solidFill>
              </a:rPr>
              <a:t> </a:t>
            </a:r>
            <a:endParaRPr sz="28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p:cNvSpPr txBox="1"/>
          <p:nvPr/>
        </p:nvSpPr>
        <p:spPr>
          <a:xfrm>
            <a:off x="2191901" y="1331443"/>
            <a:ext cx="4572000" cy="646331"/>
          </a:xfrm>
          <a:prstGeom prst="rect">
            <a:avLst/>
          </a:prstGeom>
          <a:noFill/>
        </p:spPr>
        <p:txBody>
          <a:bodyPr wrap="square">
            <a:spAutoFit/>
          </a:bodyPr>
          <a:lstStyle/>
          <a:p>
            <a:pPr algn="ctr"/>
            <a:r>
              <a:rPr lang="en-GB"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20000"/>
                    </a:ext>
                  </a:extLst>
                </a:gridCol>
                <a:gridCol w="1761580">
                  <a:extLst>
                    <a:ext uri="{9D8B030D-6E8A-4147-A177-3AD203B41FA5}">
                      <a16:colId xmlns:a16="http://schemas.microsoft.com/office/drawing/2014/main" val="20001"/>
                    </a:ext>
                  </a:extLst>
                </a:gridCol>
                <a:gridCol w="1761580">
                  <a:extLst>
                    <a:ext uri="{9D8B030D-6E8A-4147-A177-3AD203B41FA5}">
                      <a16:colId xmlns:a16="http://schemas.microsoft.com/office/drawing/2014/main" val="20002"/>
                    </a:ext>
                  </a:extLst>
                </a:gridCol>
                <a:gridCol w="1762788">
                  <a:extLst>
                    <a:ext uri="{9D8B030D-6E8A-4147-A177-3AD203B41FA5}">
                      <a16:colId xmlns:a16="http://schemas.microsoft.com/office/drawing/2014/main" val="20003"/>
                    </a:ext>
                  </a:extLst>
                </a:gridCol>
                <a:gridCol w="1762788">
                  <a:extLst>
                    <a:ext uri="{9D8B030D-6E8A-4147-A177-3AD203B41FA5}">
                      <a16:colId xmlns:a16="http://schemas.microsoft.com/office/drawing/2014/main" val="20004"/>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47" name="Google Shape;873;p52"/>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02919" y="189420"/>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358270" y="189420"/>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72334" y="189420"/>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p:cNvSpPr txBox="1"/>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panose="00000600000000000000"/>
              <a:buNone/>
              <a:defRPr sz="3200" b="0" i="0" u="none" strike="noStrike" cap="none">
                <a:solidFill>
                  <a:schemeClr val="dk1"/>
                </a:solidFill>
                <a:latin typeface="Times New Roman" panose="02020603050405020304" pitchFamily="18" charset="0"/>
                <a:ea typeface="Mali Medium" panose="00000600000000000000"/>
                <a:cs typeface="Times New Roman" panose="02020603050405020304" pitchFamily="18" charset="0"/>
                <a:sym typeface="Mali Medium" panose="00000600000000000000"/>
              </a:defRPr>
            </a:lvl1pPr>
            <a:lvl2pPr marR="0" lvl="1"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2pPr>
            <a:lvl3pPr marR="0" lvl="2"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3pPr>
            <a:lvl4pPr marR="0" lvl="3"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4pPr>
            <a:lvl5pPr marR="0" lvl="4"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5pPr>
            <a:lvl6pPr marR="0" lvl="5"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6pPr>
            <a:lvl7pPr marR="0" lvl="6"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7pPr>
            <a:lvl8pPr marR="0" lvl="7"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8pPr>
            <a:lvl9pPr marR="0" lvl="8"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20000"/>
                    </a:ext>
                  </a:extLst>
                </a:gridCol>
                <a:gridCol w="1761580">
                  <a:extLst>
                    <a:ext uri="{9D8B030D-6E8A-4147-A177-3AD203B41FA5}">
                      <a16:colId xmlns:a16="http://schemas.microsoft.com/office/drawing/2014/main" val="20001"/>
                    </a:ext>
                  </a:extLst>
                </a:gridCol>
                <a:gridCol w="1761580">
                  <a:extLst>
                    <a:ext uri="{9D8B030D-6E8A-4147-A177-3AD203B41FA5}">
                      <a16:colId xmlns:a16="http://schemas.microsoft.com/office/drawing/2014/main" val="20002"/>
                    </a:ext>
                  </a:extLst>
                </a:gridCol>
                <a:gridCol w="1762788">
                  <a:extLst>
                    <a:ext uri="{9D8B030D-6E8A-4147-A177-3AD203B41FA5}">
                      <a16:colId xmlns:a16="http://schemas.microsoft.com/office/drawing/2014/main" val="20003"/>
                    </a:ext>
                  </a:extLst>
                </a:gridCol>
                <a:gridCol w="1762788">
                  <a:extLst>
                    <a:ext uri="{9D8B030D-6E8A-4147-A177-3AD203B41FA5}">
                      <a16:colId xmlns:a16="http://schemas.microsoft.com/office/drawing/2014/main" val="20004"/>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panose="020B0604020202020204"/>
                        <a:buNone/>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47" name="Google Shape;873;p52"/>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02919" y="189420"/>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358270" y="189420"/>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72334" y="189420"/>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p:cNvSpPr txBox="1"/>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panose="00000600000000000000"/>
              <a:buNone/>
              <a:defRPr sz="3200" b="0" i="0" u="none" strike="noStrike" cap="none">
                <a:solidFill>
                  <a:schemeClr val="dk1"/>
                </a:solidFill>
                <a:latin typeface="Times New Roman" panose="02020603050405020304" pitchFamily="18" charset="0"/>
                <a:ea typeface="Mali Medium" panose="00000600000000000000"/>
                <a:cs typeface="Times New Roman" panose="02020603050405020304" pitchFamily="18" charset="0"/>
                <a:sym typeface="Mali Medium" panose="00000600000000000000"/>
              </a:defRPr>
            </a:lvl1pPr>
            <a:lvl2pPr marR="0" lvl="1"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2pPr>
            <a:lvl3pPr marR="0" lvl="2"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3pPr>
            <a:lvl4pPr marR="0" lvl="3"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4pPr>
            <a:lvl5pPr marR="0" lvl="4"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5pPr>
            <a:lvl6pPr marR="0" lvl="5"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6pPr>
            <a:lvl7pPr marR="0" lvl="6"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7pPr>
            <a:lvl8pPr marR="0" lvl="7"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8pPr>
            <a:lvl9pPr marR="0" lvl="8"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69567" y="804699"/>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424918" y="804699"/>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138982" y="804699"/>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p:cNvGrpSpPr/>
          <p:nvPr/>
        </p:nvGrpSpPr>
        <p:grpSpPr>
          <a:xfrm>
            <a:off x="402919" y="189420"/>
            <a:ext cx="1650940" cy="1788309"/>
            <a:chOff x="831513" y="1676139"/>
            <a:chExt cx="1650940" cy="1788309"/>
          </a:xfrm>
        </p:grpSpPr>
        <p:sp>
          <p:nvSpPr>
            <p:cNvPr id="51" name="Oval 50"/>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358270" y="189420"/>
            <a:ext cx="1748625" cy="1699825"/>
            <a:chOff x="3706410" y="1627254"/>
            <a:chExt cx="1748625" cy="1699825"/>
          </a:xfrm>
        </p:grpSpPr>
        <p:sp>
          <p:nvSpPr>
            <p:cNvPr id="62" name="Oval 61"/>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6072334" y="189420"/>
            <a:ext cx="1666807" cy="1788309"/>
            <a:chOff x="6468201" y="1610612"/>
            <a:chExt cx="1666807" cy="1788309"/>
          </a:xfrm>
        </p:grpSpPr>
        <p:sp>
          <p:nvSpPr>
            <p:cNvPr id="74" name="Oval 73"/>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GB"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IV</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GB"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39509" y="769195"/>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69845" y="1812955"/>
            <a:ext cx="6526409" cy="1052354"/>
          </a:xfrm>
          <a:prstGeom prst="rect">
            <a:avLst/>
          </a:prstGeom>
        </p:spPr>
        <p:txBody>
          <a:bodyPr spcFirstLastPara="1" wrap="square" lIns="91425" tIns="91425" rIns="91425" bIns="91425" anchor="t" anchorCtr="0">
            <a:noAutofit/>
          </a:bodyPr>
          <a:lstStyle/>
          <a:p>
            <a:r>
              <a:rPr lang="en-GB" sz="3200" dirty="0">
                <a:solidFill>
                  <a:schemeClr val="bg1"/>
                </a:solidFill>
              </a:rPr>
              <a:t>BÀI 2.</a:t>
            </a:r>
            <a:r>
              <a:rPr lang="en-US" sz="3200" dirty="0">
                <a:solidFill>
                  <a:schemeClr val="bg1"/>
                </a:solidFill>
              </a:rPr>
              <a:t> </a:t>
            </a:r>
            <a:r>
              <a:rPr lang="en-US" sz="32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395;p28"/>
          <p:cNvGrpSpPr/>
          <p:nvPr/>
        </p:nvGrpSpPr>
        <p:grpSpPr>
          <a:xfrm rot="710046">
            <a:off x="6714154" y="2710417"/>
            <a:ext cx="2471790" cy="2444835"/>
            <a:chOff x="2214529" y="2433804"/>
            <a:chExt cx="2706110" cy="2676600"/>
          </a:xfrm>
        </p:grpSpPr>
        <p:sp>
          <p:nvSpPr>
            <p:cNvPr id="55" name="Google Shape;396;p28"/>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p:cNvGrpSpPr/>
            <p:nvPr/>
          </p:nvGrpSpPr>
          <p:grpSpPr>
            <a:xfrm>
              <a:off x="2343091" y="3325866"/>
              <a:ext cx="301143" cy="95916"/>
              <a:chOff x="5581225" y="1820025"/>
              <a:chExt cx="463725" cy="147700"/>
            </a:xfrm>
          </p:grpSpPr>
          <p:sp>
            <p:nvSpPr>
              <p:cNvPr id="105" name="Google Shape;40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p:cNvGrpSpPr/>
            <p:nvPr/>
          </p:nvGrpSpPr>
          <p:grpSpPr>
            <a:xfrm>
              <a:off x="4381216" y="3467266"/>
              <a:ext cx="301143" cy="95916"/>
              <a:chOff x="5581225" y="1820025"/>
              <a:chExt cx="463725" cy="147700"/>
            </a:xfrm>
          </p:grpSpPr>
          <p:sp>
            <p:nvSpPr>
              <p:cNvPr id="92" name="Google Shape;41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p:cNvGrpSpPr/>
            <p:nvPr/>
          </p:nvGrpSpPr>
          <p:grpSpPr>
            <a:xfrm>
              <a:off x="3189766" y="4732391"/>
              <a:ext cx="301143" cy="95916"/>
              <a:chOff x="5581225" y="1820025"/>
              <a:chExt cx="463725" cy="147700"/>
            </a:xfrm>
          </p:grpSpPr>
          <p:sp>
            <p:nvSpPr>
              <p:cNvPr id="79" name="Google Shape;431;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p:cNvGrpSpPr/>
            <p:nvPr/>
          </p:nvGrpSpPr>
          <p:grpSpPr>
            <a:xfrm>
              <a:off x="3390682" y="3715768"/>
              <a:ext cx="353683" cy="112666"/>
              <a:chOff x="5581225" y="1820025"/>
              <a:chExt cx="463725" cy="147700"/>
            </a:xfrm>
          </p:grpSpPr>
          <p:sp>
            <p:nvSpPr>
              <p:cNvPr id="66" name="Google Shape;446;p28"/>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fade">
                                      <p:cBhvr>
                                        <p:cTn id="7" dur="1000"/>
                                        <p:tgtEl>
                                          <p:spTgt spid="582"/>
                                        </p:tgtEl>
                                      </p:cBhvr>
                                    </p:animEffect>
                                    <p:anim calcmode="lin" valueType="num">
                                      <p:cBhvr>
                                        <p:cTn id="8" dur="1000" fill="hold"/>
                                        <p:tgtEl>
                                          <p:spTgt spid="582"/>
                                        </p:tgtEl>
                                        <p:attrNameLst>
                                          <p:attrName>ppt_x</p:attrName>
                                        </p:attrNameLst>
                                      </p:cBhvr>
                                      <p:tavLst>
                                        <p:tav tm="0">
                                          <p:val>
                                            <p:strVal val="#ppt_x"/>
                                          </p:val>
                                        </p:tav>
                                        <p:tav tm="100000">
                                          <p:val>
                                            <p:strVal val="#ppt_x"/>
                                          </p:val>
                                        </p:tav>
                                      </p:tavLst>
                                    </p:anim>
                                    <p:anim calcmode="lin" valueType="num">
                                      <p:cBhvr>
                                        <p:cTn id="9" dur="1000" fill="hold"/>
                                        <p:tgtEl>
                                          <p:spTgt spid="58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500" fill="hold"/>
                                        <p:tgtEl>
                                          <p:spTgt spid="54"/>
                                        </p:tgtEl>
                                        <p:attrNameLst>
                                          <p:attrName>ppt_x</p:attrName>
                                        </p:attrNameLst>
                                      </p:cBhvr>
                                      <p:tavLst>
                                        <p:tav tm="0">
                                          <p:val>
                                            <p:strVal val="1+#ppt_w/2"/>
                                          </p:val>
                                        </p:tav>
                                        <p:tav tm="100000">
                                          <p:val>
                                            <p:strVal val="#ppt_x"/>
                                          </p:val>
                                        </p:tav>
                                      </p:tavLst>
                                    </p:anim>
                                    <p:anim calcmode="lin" valueType="num">
                                      <p:cBhvr additive="base">
                                        <p:cTn id="13" dur="500" fill="hold"/>
                                        <p:tgtEl>
                                          <p:spTgt spid="5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6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p:cNvGrpSpPr/>
          <p:nvPr/>
        </p:nvGrpSpPr>
        <p:grpSpPr>
          <a:xfrm>
            <a:off x="7588601" y="151304"/>
            <a:ext cx="1057930" cy="1016941"/>
            <a:chOff x="2214529" y="2433804"/>
            <a:chExt cx="2706110" cy="2676600"/>
          </a:xfrm>
        </p:grpSpPr>
        <p:sp>
          <p:nvSpPr>
            <p:cNvPr id="14"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p:cNvGrpSpPr/>
            <p:nvPr/>
          </p:nvGrpSpPr>
          <p:grpSpPr>
            <a:xfrm>
              <a:off x="2343091" y="3325866"/>
              <a:ext cx="301143" cy="95916"/>
              <a:chOff x="5581225" y="1820025"/>
              <a:chExt cx="463725" cy="147700"/>
            </a:xfrm>
          </p:grpSpPr>
          <p:sp>
            <p:nvSpPr>
              <p:cNvPr id="64"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p:cNvGrpSpPr/>
            <p:nvPr/>
          </p:nvGrpSpPr>
          <p:grpSpPr>
            <a:xfrm>
              <a:off x="4381216" y="3467266"/>
              <a:ext cx="301143" cy="95916"/>
              <a:chOff x="5581225" y="1820025"/>
              <a:chExt cx="463725" cy="147700"/>
            </a:xfrm>
          </p:grpSpPr>
          <p:sp>
            <p:nvSpPr>
              <p:cNvPr id="51"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p:cNvGrpSpPr/>
            <p:nvPr/>
          </p:nvGrpSpPr>
          <p:grpSpPr>
            <a:xfrm>
              <a:off x="3189766" y="4732391"/>
              <a:ext cx="301143" cy="95916"/>
              <a:chOff x="5581225" y="1820025"/>
              <a:chExt cx="463725" cy="147700"/>
            </a:xfrm>
          </p:grpSpPr>
          <p:sp>
            <p:nvSpPr>
              <p:cNvPr id="38"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p:cNvGrpSpPr/>
            <p:nvPr/>
          </p:nvGrpSpPr>
          <p:grpSpPr>
            <a:xfrm>
              <a:off x="3390682" y="3715768"/>
              <a:ext cx="353683" cy="112666"/>
              <a:chOff x="5581225" y="1820025"/>
              <a:chExt cx="463725" cy="147700"/>
            </a:xfrm>
          </p:grpSpPr>
          <p:sp>
            <p:nvSpPr>
              <p:cNvPr id="25"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p:cNvGrpSpPr/>
          <p:nvPr/>
        </p:nvGrpSpPr>
        <p:grpSpPr>
          <a:xfrm rot="1813784">
            <a:off x="8863105" y="4710815"/>
            <a:ext cx="166678" cy="166678"/>
            <a:chOff x="2810757" y="1723146"/>
            <a:chExt cx="719700" cy="719700"/>
          </a:xfrm>
        </p:grpSpPr>
        <p:sp>
          <p:nvSpPr>
            <p:cNvPr id="78"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p:cNvGrpSpPr/>
            <p:nvPr/>
          </p:nvGrpSpPr>
          <p:grpSpPr>
            <a:xfrm>
              <a:off x="2938725" y="1995263"/>
              <a:ext cx="463750" cy="159925"/>
              <a:chOff x="5593400" y="2441250"/>
              <a:chExt cx="463750" cy="159925"/>
            </a:xfrm>
          </p:grpSpPr>
          <p:sp>
            <p:nvSpPr>
              <p:cNvPr id="80"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p:cNvGrpSpPr/>
          <p:nvPr/>
        </p:nvGrpSpPr>
        <p:grpSpPr>
          <a:xfrm rot="-1159155">
            <a:off x="677642" y="340989"/>
            <a:ext cx="166638" cy="166638"/>
            <a:chOff x="2810757" y="1723146"/>
            <a:chExt cx="719700" cy="719700"/>
          </a:xfrm>
        </p:grpSpPr>
        <p:sp>
          <p:nvSpPr>
            <p:cNvPr id="94"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p:cNvGrpSpPr/>
            <p:nvPr/>
          </p:nvGrpSpPr>
          <p:grpSpPr>
            <a:xfrm>
              <a:off x="2938725" y="1995263"/>
              <a:ext cx="463750" cy="159925"/>
              <a:chOff x="5593400" y="2441250"/>
              <a:chExt cx="463750" cy="159925"/>
            </a:xfrm>
          </p:grpSpPr>
          <p:sp>
            <p:nvSpPr>
              <p:cNvPr id="96"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p:cNvGrpSpPr/>
          <p:nvPr/>
        </p:nvGrpSpPr>
        <p:grpSpPr>
          <a:xfrm rot="-774445">
            <a:off x="8430624" y="4961186"/>
            <a:ext cx="166573" cy="166573"/>
            <a:chOff x="2810757" y="1723146"/>
            <a:chExt cx="719700" cy="719700"/>
          </a:xfrm>
        </p:grpSpPr>
        <p:sp>
          <p:nvSpPr>
            <p:cNvPr id="110"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p:cNvGrpSpPr/>
            <p:nvPr/>
          </p:nvGrpSpPr>
          <p:grpSpPr>
            <a:xfrm>
              <a:off x="2938725" y="1995263"/>
              <a:ext cx="463750" cy="159925"/>
              <a:chOff x="5593400" y="2441250"/>
              <a:chExt cx="463750" cy="159925"/>
            </a:xfrm>
          </p:grpSpPr>
          <p:sp>
            <p:nvSpPr>
              <p:cNvPr id="112"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p:cNvGrpSpPr/>
          <p:nvPr/>
        </p:nvGrpSpPr>
        <p:grpSpPr>
          <a:xfrm rot="-774445">
            <a:off x="131202" y="4758563"/>
            <a:ext cx="166573" cy="166573"/>
            <a:chOff x="2810757" y="1723146"/>
            <a:chExt cx="719700" cy="719700"/>
          </a:xfrm>
        </p:grpSpPr>
        <p:sp>
          <p:nvSpPr>
            <p:cNvPr id="126"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p:cNvGrpSpPr/>
            <p:nvPr/>
          </p:nvGrpSpPr>
          <p:grpSpPr>
            <a:xfrm>
              <a:off x="2938725" y="1995263"/>
              <a:ext cx="463750" cy="159925"/>
              <a:chOff x="5593400" y="2441250"/>
              <a:chExt cx="463750" cy="159925"/>
            </a:xfrm>
          </p:grpSpPr>
          <p:sp>
            <p:nvSpPr>
              <p:cNvPr id="128"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(a</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mu</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p:cNvPr>
          <p:cNvPicPr>
            <a:picLocks noChangeAspect="1"/>
          </p:cNvPicPr>
          <p:nvPr/>
        </p:nvPicPr>
        <p:blipFill>
          <a:blip r:embed="rId10"/>
          <a:stretch>
            <a:fillRect/>
          </a:stretch>
        </p:blipFill>
        <p:spPr>
          <a:xfrm>
            <a:off x="4582895" y="2567717"/>
            <a:ext cx="4572396" cy="2575783"/>
          </a:xfrm>
          <a:prstGeom prst="rect">
            <a:avLst/>
          </a:prstGeom>
        </p:spPr>
      </p:pic>
    </p:spTree>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p:cNvGraphicFramePr>
            <a:graphicFrameLocks noGrp="1"/>
          </p:cNvGraphicFramePr>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20000"/>
                    </a:ext>
                  </a:extLst>
                </a:gridCol>
                <a:gridCol w="1607687">
                  <a:extLst>
                    <a:ext uri="{9D8B030D-6E8A-4147-A177-3AD203B41FA5}">
                      <a16:colId xmlns:a16="http://schemas.microsoft.com/office/drawing/2014/main" val="20001"/>
                    </a:ext>
                  </a:extLst>
                </a:gridCol>
                <a:gridCol w="1607687">
                  <a:extLst>
                    <a:ext uri="{9D8B030D-6E8A-4147-A177-3AD203B41FA5}">
                      <a16:colId xmlns:a16="http://schemas.microsoft.com/office/drawing/2014/main" val="20002"/>
                    </a:ext>
                  </a:extLst>
                </a:gridCol>
                <a:gridCol w="1607687">
                  <a:extLst>
                    <a:ext uri="{9D8B030D-6E8A-4147-A177-3AD203B41FA5}">
                      <a16:colId xmlns:a16="http://schemas.microsoft.com/office/drawing/2014/main" val="20003"/>
                    </a:ext>
                  </a:extLst>
                </a:gridCol>
                <a:gridCol w="1607687">
                  <a:extLst>
                    <a:ext uri="{9D8B030D-6E8A-4147-A177-3AD203B41FA5}">
                      <a16:colId xmlns:a16="http://schemas.microsoft.com/office/drawing/2014/main" val="20004"/>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4" name="Group 3"/>
          <p:cNvGrpSpPr/>
          <p:nvPr/>
        </p:nvGrpSpPr>
        <p:grpSpPr>
          <a:xfrm>
            <a:off x="37088" y="414423"/>
            <a:ext cx="1428960" cy="686311"/>
            <a:chOff x="37088" y="414423"/>
            <a:chExt cx="1428960" cy="686311"/>
          </a:xfrm>
        </p:grpSpPr>
        <p:sp>
          <p:nvSpPr>
            <p:cNvPr id="33"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347735"/>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rot="1520044">
            <a:off x="3857520" y="505443"/>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121172" y="0"/>
            <a:ext cx="2022828" cy="1960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rot="1520044">
            <a:off x="3857520" y="505443"/>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p:cNvGrpSpPr/>
          <p:nvPr/>
        </p:nvGrpSpPr>
        <p:grpSpPr>
          <a:xfrm rot="1520044">
            <a:off x="-93590" y="21669"/>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p:cNvPicPr>
            <a:picLocks noChangeAspect="1"/>
          </p:cNvPicPr>
          <p:nvPr/>
        </p:nvPicPr>
        <p:blipFill rotWithShape="1">
          <a:blip r:embed="rId2"/>
          <a:srcRect l="1740" t="12477" r="66079" b="12897"/>
          <a:stretch>
            <a:fillRect/>
          </a:stretch>
        </p:blipFill>
        <p:spPr>
          <a:xfrm>
            <a:off x="7032977" y="0"/>
            <a:ext cx="2111023" cy="2111022"/>
          </a:xfrm>
          <a:prstGeom prst="rect">
            <a:avLst/>
          </a:prstGeom>
        </p:spPr>
      </p:pic>
      <p:sp>
        <p:nvSpPr>
          <p:cNvPr id="11" name="TextBox 10"/>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p:cNvGrpSpPr/>
          <p:nvPr/>
        </p:nvGrpSpPr>
        <p:grpSpPr>
          <a:xfrm rot="1520044">
            <a:off x="-3280" y="17910"/>
            <a:ext cx="1428960" cy="686311"/>
            <a:chOff x="37088" y="414423"/>
            <a:chExt cx="1428960" cy="686311"/>
          </a:xfrm>
        </p:grpSpPr>
        <p:sp>
          <p:nvSpPr>
            <p:cNvPr id="6"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p:cNvPicPr>
            <a:picLocks noChangeAspect="1"/>
          </p:cNvPicPr>
          <p:nvPr/>
        </p:nvPicPr>
        <p:blipFill rotWithShape="1">
          <a:blip r:embed="rId2"/>
          <a:srcRect l="54825" r="1119"/>
          <a:stretch>
            <a:fillRect/>
          </a:stretch>
        </p:blipFill>
        <p:spPr>
          <a:xfrm>
            <a:off x="6528629" y="0"/>
            <a:ext cx="2599266" cy="2544252"/>
          </a:xfrm>
          <a:prstGeom prst="rect">
            <a:avLst/>
          </a:prstGeom>
        </p:spPr>
      </p:pic>
      <p:sp>
        <p:nvSpPr>
          <p:cNvPr id="12" name="TextBox 11"/>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rot="1520044">
            <a:off x="2121411" y="-1177"/>
            <a:ext cx="1428960" cy="686311"/>
            <a:chOff x="37088" y="414423"/>
            <a:chExt cx="1428960" cy="686311"/>
          </a:xfrm>
        </p:grpSpPr>
        <p:sp>
          <p:nvSpPr>
            <p:cNvPr id="7" name="Google Shape;2405;p77"/>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p:cNvPicPr>
            <a:picLocks noChangeAspect="1"/>
          </p:cNvPicPr>
          <p:nvPr/>
        </p:nvPicPr>
        <p:blipFill rotWithShape="1">
          <a:blip r:embed="rId3"/>
          <a:srcRect l="14624" t="5173" r="14042" b="5674"/>
          <a:stretch>
            <a:fillRect/>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dirty="0"/>
              <a:t>II</a:t>
            </a:r>
            <a:endParaRPr sz="3600" b="1" dirty="0"/>
          </a:p>
        </p:txBody>
      </p:sp>
      <p:sp>
        <p:nvSpPr>
          <p:cNvPr id="537" name="Google Shape;537;p46"/>
          <p:cNvSpPr txBox="1">
            <a:spLocks noGrp="1"/>
          </p:cNvSpPr>
          <p:nvPr>
            <p:ph type="title" idx="6"/>
          </p:nvPr>
        </p:nvSpPr>
        <p:spPr>
          <a:xfrm rot="1545">
            <a:off x="4557570" y="3675936"/>
            <a:ext cx="817871" cy="391200"/>
          </a:xfrm>
          <a:prstGeom prst="rect">
            <a:avLst/>
          </a:prstGeom>
          <a:noFill/>
          <a:ln>
            <a:noFill/>
          </a:ln>
        </p:spPr>
        <p:txBody>
          <a:bodyPr spcFirstLastPara="1" wrap="square" lIns="91425" tIns="91425" rIns="91425" bIns="91425" anchor="t" anchorCtr="0">
            <a:noAutofit/>
          </a:bodyPr>
          <a:lstStyle/>
          <a:p>
            <a:r>
              <a:rPr lang="en-GB" sz="3600" b="1" dirty="0"/>
              <a:t>IV</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1" dirty="0"/>
              <a:t>I</a:t>
            </a:r>
            <a:endParaRPr sz="3600" b="1" dirty="0"/>
          </a:p>
        </p:txBody>
      </p:sp>
      <p:sp>
        <p:nvSpPr>
          <p:cNvPr id="542" name="Google Shape;542;p46"/>
          <p:cNvSpPr txBox="1">
            <a:spLocks noGrp="1"/>
          </p:cNvSpPr>
          <p:nvPr>
            <p:ph type="title" idx="13"/>
          </p:nvPr>
        </p:nvSpPr>
        <p:spPr>
          <a:xfrm rot="3107">
            <a:off x="810314" y="3675983"/>
            <a:ext cx="962858" cy="390900"/>
          </a:xfrm>
          <a:prstGeom prst="rect">
            <a:avLst/>
          </a:prstGeom>
          <a:noFill/>
          <a:ln>
            <a:noFill/>
          </a:ln>
        </p:spPr>
        <p:txBody>
          <a:bodyPr spcFirstLastPara="1" wrap="square" lIns="91425" tIns="91425" rIns="91425" bIns="91425" anchor="t" anchorCtr="0">
            <a:noAutofit/>
          </a:bodyPr>
          <a:lstStyle/>
          <a:p>
            <a:r>
              <a:rPr lang="en-GB" sz="3600" b="1" dirty="0"/>
              <a:t>III</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p:cNvSpPr txBox="1"/>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panose="00000600000000000000"/>
              <a:buNone/>
              <a:defRPr sz="3200" b="0" i="0" u="none" strike="noStrike" cap="none">
                <a:solidFill>
                  <a:schemeClr val="dk1"/>
                </a:solidFill>
                <a:latin typeface="Times New Roman" panose="02020603050405020304" pitchFamily="18" charset="0"/>
                <a:ea typeface="Mali Medium" panose="00000600000000000000"/>
                <a:cs typeface="Times New Roman" panose="02020603050405020304" pitchFamily="18" charset="0"/>
                <a:sym typeface="Mali Medium" panose="00000600000000000000"/>
              </a:defRPr>
            </a:lvl1pPr>
            <a:lvl2pPr marR="0" lvl="1"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2pPr>
            <a:lvl3pPr marR="0" lvl="2"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3pPr>
            <a:lvl4pPr marR="0" lvl="3"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4pPr>
            <a:lvl5pPr marR="0" lvl="4"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5pPr>
            <a:lvl6pPr marR="0" lvl="5"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6pPr>
            <a:lvl7pPr marR="0" lvl="6"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7pPr>
            <a:lvl8pPr marR="0" lvl="7"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8pPr>
            <a:lvl9pPr marR="0" lvl="8" algn="ctr" rtl="0">
              <a:lnSpc>
                <a:spcPct val="70000"/>
              </a:lnSpc>
              <a:spcBef>
                <a:spcPts val="0"/>
              </a:spcBef>
              <a:spcAft>
                <a:spcPts val="0"/>
              </a:spcAft>
              <a:buClr>
                <a:schemeClr val="dk1"/>
              </a:buClr>
              <a:buSzPts val="3200"/>
              <a:buFont typeface="Single Day" charset="-127"/>
              <a:buNone/>
              <a:defRPr sz="3200" b="1" i="0" u="none" strike="noStrike" cap="none">
                <a:solidFill>
                  <a:schemeClr val="dk1"/>
                </a:solidFill>
                <a:latin typeface="Single Day" charset="-127"/>
                <a:ea typeface="Single Day" charset="-127"/>
                <a:cs typeface="Single Day" charset="-127"/>
                <a:sym typeface="Single Day" charset="-127"/>
              </a:defRPr>
            </a:lvl9pPr>
          </a:lstStyle>
          <a:p>
            <a:pPr algn="l"/>
            <a:r>
              <a:rPr lang="en-US" b="1" dirty="0"/>
              <a:t>NỘI DUNG</a:t>
            </a:r>
            <a:endParaRPr lang="en-US" b="1" dirty="0">
              <a:solidFill>
                <a:schemeClr val="dk2"/>
              </a:solidFill>
            </a:endParaRPr>
          </a:p>
        </p:txBody>
      </p:sp>
      <p:sp>
        <p:nvSpPr>
          <p:cNvPr id="59" name="Google Shape;479;p30"/>
          <p:cNvSpPr txBox="1"/>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p:cNvSpPr txBox="1"/>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1pPr>
            <a:lvl2pPr marL="914400" marR="0" lvl="1"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2pPr>
            <a:lvl3pPr marL="1371600" marR="0" lvl="2"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3pPr>
            <a:lvl4pPr marL="1828800" marR="0" lvl="3"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4pPr>
            <a:lvl5pPr marL="2286000" marR="0" lvl="4"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5pPr>
            <a:lvl6pPr marL="2743200" marR="0" lvl="5"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6pPr>
            <a:lvl7pPr marL="3200400" marR="0" lvl="6"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7pPr>
            <a:lvl8pPr marL="3657600" marR="0" lvl="7"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8pPr>
            <a:lvl9pPr marL="4114800" marR="0" lvl="8"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p:cNvSpPr txBox="1"/>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1pPr>
            <a:lvl2pPr marL="914400" marR="0" lvl="1"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2pPr>
            <a:lvl3pPr marL="1371600" marR="0" lvl="2"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3pPr>
            <a:lvl4pPr marL="1828800" marR="0" lvl="3"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4pPr>
            <a:lvl5pPr marL="2286000" marR="0" lvl="4"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5pPr>
            <a:lvl6pPr marL="2743200" marR="0" lvl="5"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6pPr>
            <a:lvl7pPr marL="3200400" marR="0" lvl="6"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7pPr>
            <a:lvl8pPr marL="3657600" marR="0" lvl="7"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8pPr>
            <a:lvl9pPr marL="4114800" marR="0" lvl="8"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p:cNvSpPr txBox="1"/>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1pPr>
            <a:lvl2pPr marL="914400" marR="0" lvl="1"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2pPr>
            <a:lvl3pPr marL="1371600" marR="0" lvl="2"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3pPr>
            <a:lvl4pPr marL="1828800" marR="0" lvl="3"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4pPr>
            <a:lvl5pPr marL="2286000" marR="0" lvl="4"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5pPr>
            <a:lvl6pPr marL="2743200" marR="0" lvl="5"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6pPr>
            <a:lvl7pPr marL="3200400" marR="0" lvl="6"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7pPr>
            <a:lvl8pPr marL="3657600" marR="0" lvl="7"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8pPr>
            <a:lvl9pPr marL="4114800" marR="0" lvl="8" indent="-330200" algn="l" rtl="0">
              <a:lnSpc>
                <a:spcPct val="100000"/>
              </a:lnSpc>
              <a:spcBef>
                <a:spcPts val="0"/>
              </a:spcBef>
              <a:spcAft>
                <a:spcPts val="0"/>
              </a:spcAft>
              <a:buClr>
                <a:schemeClr val="dk1"/>
              </a:buClr>
              <a:buSzPts val="1600"/>
              <a:buFont typeface="Questrial" panose="020B0604020202020204"/>
              <a:buNone/>
              <a:defRPr sz="1600" b="0" i="0" u="none" strike="noStrike" cap="none">
                <a:solidFill>
                  <a:schemeClr val="dk1"/>
                </a:solidFill>
                <a:latin typeface="Questrial" panose="020B0604020202020204"/>
                <a:ea typeface="Questrial" panose="020B0604020202020204"/>
                <a:cs typeface="Questrial" panose="020B0604020202020204"/>
                <a:sym typeface="Questrial" panose="020B0604020202020204"/>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p:cNvPicPr>
            <a:picLocks noChangeAspect="1"/>
          </p:cNvPicPr>
          <p:nvPr/>
        </p:nvPicPr>
        <p:blipFill rotWithShape="1">
          <a:blip r:embed="rId3"/>
          <a:srcRect l="18350" t="23976" r="51894" b="14439"/>
          <a:stretch>
            <a:fillRect/>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91712" y="1259690"/>
            <a:ext cx="5498829" cy="3470644"/>
          </a:xfrm>
          <a:prstGeom prst="rect">
            <a:avLst/>
          </a:prstGeom>
        </p:spPr>
      </p:pic>
      <p:pic>
        <p:nvPicPr>
          <p:cNvPr id="6" name="Picture 5"/>
          <p:cNvPicPr>
            <a:picLocks noChangeAspect="1"/>
          </p:cNvPicPr>
          <p:nvPr/>
        </p:nvPicPr>
        <p:blipFill>
          <a:blip r:embed="rId4"/>
          <a:stretch>
            <a:fillRect/>
          </a:stretch>
        </p:blipFill>
        <p:spPr>
          <a:xfrm>
            <a:off x="5834628" y="1384716"/>
            <a:ext cx="3309372" cy="29975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1351" y="62590"/>
            <a:ext cx="5921298" cy="3095993"/>
          </a:xfrm>
          <a:prstGeom prst="rect">
            <a:avLst/>
          </a:prstGeom>
        </p:spPr>
      </p:pic>
      <p:sp>
        <p:nvSpPr>
          <p:cNvPr id="4" name="TextBox 3"/>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p:cNvPicPr>
            <a:picLocks noChangeAspect="1"/>
          </p:cNvPicPr>
          <p:nvPr/>
        </p:nvPicPr>
        <p:blipFill rotWithShape="1">
          <a:blip r:embed="rId3"/>
          <a:srcRect t="25701" b="37165"/>
          <a:stretch>
            <a:fillRect/>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GB"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2607720" y="105061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470280" y="2391420"/>
            <a:ext cx="6673717"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2614738" y="1403320"/>
            <a:ext cx="1255800" cy="5182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b="1" dirty="0"/>
              <a:t>I</a:t>
            </a:r>
            <a:endParaRPr sz="3200" b="1" dirty="0"/>
          </a:p>
        </p:txBody>
      </p:sp>
      <p:sp>
        <p:nvSpPr>
          <p:cNvPr id="637" name="Google Shape;637;p48"/>
          <p:cNvSpPr txBox="1">
            <a:spLocks noGrp="1"/>
          </p:cNvSpPr>
          <p:nvPr>
            <p:ph type="title" idx="2"/>
          </p:nvPr>
        </p:nvSpPr>
        <p:spPr>
          <a:xfrm>
            <a:off x="2829336" y="2810100"/>
            <a:ext cx="6153017"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t>Quan </a:t>
            </a:r>
            <a:r>
              <a:rPr lang="en-US" sz="3200" b="1" dirty="0" err="1"/>
              <a:t>niệm</a:t>
            </a:r>
            <a:r>
              <a:rPr lang="en-US" sz="3200" b="1" dirty="0"/>
              <a:t> ban </a:t>
            </a:r>
            <a:r>
              <a:rPr lang="en-US" sz="3200" b="1" dirty="0" err="1"/>
              <a:t>đầu</a:t>
            </a:r>
            <a:r>
              <a:rPr lang="en-US" sz="3200" b="1" dirty="0"/>
              <a:t> </a:t>
            </a:r>
            <a:r>
              <a:rPr lang="en-US" sz="3200" b="1" dirty="0" err="1"/>
              <a:t>về</a:t>
            </a:r>
            <a:r>
              <a:rPr lang="en-US" sz="3200" b="1" dirty="0"/>
              <a:t> </a:t>
            </a:r>
            <a:r>
              <a:rPr lang="en-US" sz="3200" b="1" dirty="0" err="1"/>
              <a:t>nguyên</a:t>
            </a:r>
            <a:r>
              <a:rPr lang="en-US" sz="3200" b="1" dirty="0"/>
              <a:t> </a:t>
            </a:r>
            <a:r>
              <a:rPr lang="en-US" sz="3200" b="1" dirty="0" err="1"/>
              <a:t>tử</a:t>
            </a:r>
            <a:endParaRPr lang="en-US" sz="3200"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p:cNvGrpSpPr/>
          <p:nvPr/>
        </p:nvGrpSpPr>
        <p:grpSpPr>
          <a:xfrm>
            <a:off x="82172" y="1762520"/>
            <a:ext cx="2104437" cy="2231459"/>
            <a:chOff x="2214529" y="2433804"/>
            <a:chExt cx="2706110" cy="2676600"/>
          </a:xfrm>
        </p:grpSpPr>
        <p:sp>
          <p:nvSpPr>
            <p:cNvPr id="82" name="Google Shape;811;p33"/>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p:cNvGrpSpPr/>
            <p:nvPr/>
          </p:nvGrpSpPr>
          <p:grpSpPr>
            <a:xfrm>
              <a:off x="2343091" y="3325866"/>
              <a:ext cx="301143" cy="95916"/>
              <a:chOff x="5581225" y="1820025"/>
              <a:chExt cx="463725" cy="147700"/>
            </a:xfrm>
          </p:grpSpPr>
          <p:sp>
            <p:nvSpPr>
              <p:cNvPr id="132" name="Google Shape;81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p:cNvGrpSpPr/>
            <p:nvPr/>
          </p:nvGrpSpPr>
          <p:grpSpPr>
            <a:xfrm>
              <a:off x="4381216" y="3467266"/>
              <a:ext cx="301143" cy="95916"/>
              <a:chOff x="5581225" y="1820025"/>
              <a:chExt cx="463725" cy="147700"/>
            </a:xfrm>
          </p:grpSpPr>
          <p:sp>
            <p:nvSpPr>
              <p:cNvPr id="119" name="Google Shape;83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p:cNvGrpSpPr/>
            <p:nvPr/>
          </p:nvGrpSpPr>
          <p:grpSpPr>
            <a:xfrm>
              <a:off x="3189766" y="4732391"/>
              <a:ext cx="301143" cy="95916"/>
              <a:chOff x="5581225" y="1820025"/>
              <a:chExt cx="463725" cy="147700"/>
            </a:xfrm>
          </p:grpSpPr>
          <p:sp>
            <p:nvSpPr>
              <p:cNvPr id="106" name="Google Shape;846;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p:cNvGrpSpPr/>
            <p:nvPr/>
          </p:nvGrpSpPr>
          <p:grpSpPr>
            <a:xfrm>
              <a:off x="3390682" y="3715768"/>
              <a:ext cx="353683" cy="112666"/>
              <a:chOff x="5581225" y="1820025"/>
              <a:chExt cx="463725" cy="147700"/>
            </a:xfrm>
          </p:grpSpPr>
          <p:sp>
            <p:nvSpPr>
              <p:cNvPr id="93" name="Google Shape;861;p33"/>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p:cNvGrpSpPr/>
          <p:nvPr/>
        </p:nvGrpSpPr>
        <p:grpSpPr>
          <a:xfrm rot="-1147875">
            <a:off x="1158028" y="2922914"/>
            <a:ext cx="166676" cy="166676"/>
            <a:chOff x="2810757" y="1723146"/>
            <a:chExt cx="719700" cy="719700"/>
          </a:xfrm>
        </p:grpSpPr>
        <p:sp>
          <p:nvSpPr>
            <p:cNvPr id="146" name="Google Shape;93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p:cNvGrpSpPr/>
            <p:nvPr/>
          </p:nvGrpSpPr>
          <p:grpSpPr>
            <a:xfrm>
              <a:off x="2938725" y="1995263"/>
              <a:ext cx="463750" cy="159925"/>
              <a:chOff x="5593400" y="2441250"/>
              <a:chExt cx="463750" cy="159925"/>
            </a:xfrm>
          </p:grpSpPr>
          <p:sp>
            <p:nvSpPr>
              <p:cNvPr id="148" name="Google Shape;94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p:cNvGrpSpPr/>
          <p:nvPr/>
        </p:nvGrpSpPr>
        <p:grpSpPr>
          <a:xfrm rot="1813784">
            <a:off x="2371743" y="4222111"/>
            <a:ext cx="166678" cy="166678"/>
            <a:chOff x="2810757" y="1723146"/>
            <a:chExt cx="719700" cy="719700"/>
          </a:xfrm>
        </p:grpSpPr>
        <p:sp>
          <p:nvSpPr>
            <p:cNvPr id="162" name="Google Shape;955;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p:cNvGrpSpPr/>
            <p:nvPr/>
          </p:nvGrpSpPr>
          <p:grpSpPr>
            <a:xfrm>
              <a:off x="2938725" y="1995263"/>
              <a:ext cx="463750" cy="159925"/>
              <a:chOff x="5593400" y="2441250"/>
              <a:chExt cx="463750" cy="159925"/>
            </a:xfrm>
          </p:grpSpPr>
          <p:sp>
            <p:nvSpPr>
              <p:cNvPr id="164" name="Google Shape;957;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p:cNvGrpSpPr/>
          <p:nvPr/>
        </p:nvGrpSpPr>
        <p:grpSpPr>
          <a:xfrm rot="-1159155">
            <a:off x="1287241" y="845608"/>
            <a:ext cx="166638" cy="166638"/>
            <a:chOff x="2810757" y="1723146"/>
            <a:chExt cx="719700" cy="719700"/>
          </a:xfrm>
        </p:grpSpPr>
        <p:sp>
          <p:nvSpPr>
            <p:cNvPr id="178" name="Google Shape;971;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p:cNvGrpSpPr/>
            <p:nvPr/>
          </p:nvGrpSpPr>
          <p:grpSpPr>
            <a:xfrm>
              <a:off x="2938725" y="1995263"/>
              <a:ext cx="463750" cy="159925"/>
              <a:chOff x="5593400" y="2441250"/>
              <a:chExt cx="463750" cy="159925"/>
            </a:xfrm>
          </p:grpSpPr>
          <p:sp>
            <p:nvSpPr>
              <p:cNvPr id="180" name="Google Shape;973;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p:cNvGrpSpPr/>
          <p:nvPr/>
        </p:nvGrpSpPr>
        <p:grpSpPr>
          <a:xfrm rot="-774445">
            <a:off x="1008143" y="4403683"/>
            <a:ext cx="166573" cy="166573"/>
            <a:chOff x="2810757" y="1723146"/>
            <a:chExt cx="719700" cy="719700"/>
          </a:xfrm>
        </p:grpSpPr>
        <p:sp>
          <p:nvSpPr>
            <p:cNvPr id="194" name="Google Shape;1019;p33"/>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p:cNvGrpSpPr/>
            <p:nvPr/>
          </p:nvGrpSpPr>
          <p:grpSpPr>
            <a:xfrm>
              <a:off x="2938725" y="1995263"/>
              <a:ext cx="463750" cy="159925"/>
              <a:chOff x="5593400" y="2441250"/>
              <a:chExt cx="463750" cy="159925"/>
            </a:xfrm>
          </p:grpSpPr>
          <p:sp>
            <p:nvSpPr>
              <p:cNvPr id="196" name="Google Shape;1021;p33"/>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p:cNvPicPr>
            <a:picLocks noChangeAspect="1"/>
          </p:cNvPicPr>
          <p:nvPr/>
        </p:nvPicPr>
        <p:blipFill>
          <a:blip r:embed="rId2"/>
          <a:stretch>
            <a:fillRect/>
          </a:stretch>
        </p:blipFill>
        <p:spPr>
          <a:xfrm>
            <a:off x="2582527" y="1470678"/>
            <a:ext cx="3757765" cy="2505177"/>
          </a:xfrm>
          <a:prstGeom prst="rect">
            <a:avLst/>
          </a:prstGeom>
        </p:spPr>
      </p:pic>
      <p:sp>
        <p:nvSpPr>
          <p:cNvPr id="9" name="Google Shape;2181;p73"/>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281103" y="1540698"/>
            <a:ext cx="2614541" cy="2062103"/>
          </a:xfrm>
          <a:prstGeom prst="rect">
            <a:avLst/>
          </a:prstGeom>
          <a:noFill/>
        </p:spPr>
        <p:txBody>
          <a:bodyPr wrap="square" rtlCol="0">
            <a:spAutoFit/>
          </a:bodyPr>
          <a:lstStyle/>
          <a:p>
            <a:pPr algn="just"/>
            <a:r>
              <a:rPr lang="vi-VN" sz="3200" dirty="0">
                <a:solidFill>
                  <a:srgbClr val="263E68"/>
                </a:solidFill>
                <a:latin typeface="Times New Roman" panose="02020603050405020304" pitchFamily="18" charset="0"/>
                <a:cs typeface="Times New Roman" panose="02020603050405020304" pitchFamily="18" charset="0"/>
              </a:rPr>
              <a:t>Nhóm nào </a:t>
            </a:r>
            <a:r>
              <a:rPr lang="en-US" sz="3200" dirty="0" err="1">
                <a:solidFill>
                  <a:srgbClr val="263E68"/>
                </a:solidFill>
                <a:latin typeface="Times New Roman" panose="02020603050405020304" pitchFamily="18" charset="0"/>
                <a:cs typeface="Times New Roman" panose="02020603050405020304" pitchFamily="18" charset="0"/>
              </a:rPr>
              <a:t>xé</a:t>
            </a:r>
            <a:r>
              <a:rPr lang="vi-VN" sz="3200" dirty="0">
                <a:solidFill>
                  <a:srgbClr val="263E68"/>
                </a:solidFill>
                <a:latin typeface="Times New Roman" panose="02020603050405020304" pitchFamily="18" charset="0"/>
                <a:cs typeface="Times New Roman" panose="02020603050405020304" pitchFamily="18" charset="0"/>
              </a:rPr>
              <a: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p:cNvPicPr>
            <a:picLocks noChangeAspect="1"/>
          </p:cNvPicPr>
          <p:nvPr/>
        </p:nvPicPr>
        <p:blipFill>
          <a:blip r:embed="rId3"/>
          <a:stretch>
            <a:fillRect/>
          </a:stretch>
        </p:blipFill>
        <p:spPr>
          <a:xfrm>
            <a:off x="0" y="0"/>
            <a:ext cx="5143500" cy="5143500"/>
          </a:xfrm>
          <a:prstGeom prst="rect">
            <a:avLst/>
          </a:prstGeom>
        </p:spPr>
      </p:pic>
      <p:sp>
        <p:nvSpPr>
          <p:cNvPr id="54" name="TextBox 53"/>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p:cNvSpPr txBox="1"/>
          <p:nvPr/>
        </p:nvSpPr>
        <p:spPr>
          <a:xfrm>
            <a:off x="5226754" y="1370677"/>
            <a:ext cx="3646311" cy="2554545"/>
          </a:xfrm>
          <a:prstGeom prst="rect">
            <a:avLst/>
          </a:prstGeom>
          <a:noFill/>
        </p:spPr>
        <p:txBody>
          <a:bodyPr wrap="square" rtlCol="0">
            <a:spAutoFit/>
          </a:bodyPr>
          <a:lstStyle/>
          <a:p>
            <a:pPr algn="just"/>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2440</Words>
  <Application>Microsoft Office PowerPoint</Application>
  <PresentationFormat>On-screen Show (16:9)</PresentationFormat>
  <Paragraphs>300</Paragraphs>
  <Slides>64</Slides>
  <Notes>33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Bahnschrift SemiBold Condensed</vt:lpstr>
      <vt:lpstr>Mali SemiBold</vt:lpstr>
      <vt:lpstr>Comfortaa Light</vt:lpstr>
      <vt:lpstr>Comfortaa Medium</vt:lpstr>
      <vt:lpstr>Arial</vt:lpstr>
      <vt:lpstr>Comfortaa SemiBold</vt:lpstr>
      <vt:lpstr>Cambria</vt:lpstr>
      <vt:lpstr>Times New Roman</vt:lpstr>
      <vt:lpstr>Mali Medium</vt:lpstr>
      <vt:lpstr>Comfortaa</vt:lpstr>
      <vt:lpstr>Row</vt:lpstr>
      <vt:lpstr>Mali</vt:lpstr>
      <vt:lpstr>Basic Chemistry for Pre-K by Slidesgo</vt:lpstr>
      <vt:lpstr>PowerPoint Presentation</vt:lpstr>
      <vt:lpstr>PowerPoint Presentation</vt:lpstr>
      <vt:lpstr>PowerPoint Presentation</vt:lpstr>
      <vt:lpstr>NGUYÊN TỬ.  SƠ  LƯỢC VỀ BẢNG TUẦN HOÀN CÁC NGUYÊN TỐ HOÁ HỌC </vt:lpstr>
      <vt:lpstr>BÀI 2. NGUYÊN TỬ</vt:lpstr>
      <vt:lpstr>II</vt:lpstr>
      <vt:lpstr>I</vt:lpstr>
      <vt:lpstr>PowerPoint Presentation</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Administrator</cp:lastModifiedBy>
  <cp:revision>26</cp:revision>
  <dcterms:created xsi:type="dcterms:W3CDTF">2023-11-16T00:56:00Z</dcterms:created>
  <dcterms:modified xsi:type="dcterms:W3CDTF">2024-09-27T15:43:48Z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984A84CDCB304DBEAD1A6C6775A81D23_13</vt:lpwstr>
  </property>
  <property fmtid="{D5CDD505-2E9C-101B-9397-08002B2CF9AE}" pid="3" name="KSOProductBuildVer">
    <vt:lpwstr>1033-12.2.0.13306</vt:lpwstr>
  </property>
</Properties>
</file>