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Patrick Hand"/>
      <p:regular r:id="rId34"/>
    </p:embeddedFont>
    <p:embeddedFont>
      <p:font typeface="Arima Madurai"/>
      <p:regular r:id="rId35"/>
      <p:bold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i/HvDo08sYn30dLngI6JaJGzdu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8B26A5A-EE1B-4601-A2C1-5F00B1F12BEB}">
  <a:tblStyle styleId="{A8B26A5A-EE1B-4601-A2C1-5F00B1F12BE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CE6"/>
          </a:solidFill>
        </a:fill>
      </a:tcStyle>
    </a:wholeTbl>
    <a:band1H>
      <a:tcTxStyle/>
      <a:tcStyle>
        <a:fill>
          <a:solidFill>
            <a:srgbClr val="F5D8CA"/>
          </a:solidFill>
        </a:fill>
      </a:tcStyle>
    </a:band1H>
    <a:band2H>
      <a:tcTxStyle/>
    </a:band2H>
    <a:band1V>
      <a:tcTxStyle/>
      <a:tcStyle>
        <a:fill>
          <a:solidFill>
            <a:srgbClr val="F5D8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ArimaMadurai-regular.fntdata"/><Relationship Id="rId12" Type="http://schemas.openxmlformats.org/officeDocument/2006/relationships/slide" Target="slides/slide7.xml"/><Relationship Id="rId34" Type="http://schemas.openxmlformats.org/officeDocument/2006/relationships/font" Target="fonts/PatrickHand-regular.fntdata"/><Relationship Id="rId15" Type="http://schemas.openxmlformats.org/officeDocument/2006/relationships/slide" Target="slides/slide10.xml"/><Relationship Id="rId37" Type="http://schemas.openxmlformats.org/officeDocument/2006/relationships/font" Target="fonts/OpenSans-regular.fntdata"/><Relationship Id="rId14" Type="http://schemas.openxmlformats.org/officeDocument/2006/relationships/slide" Target="slides/slide9.xml"/><Relationship Id="rId36" Type="http://schemas.openxmlformats.org/officeDocument/2006/relationships/font" Target="fonts/ArimaMadurai-bold.fntdata"/><Relationship Id="rId17" Type="http://schemas.openxmlformats.org/officeDocument/2006/relationships/slide" Target="slides/slide12.xml"/><Relationship Id="rId39" Type="http://schemas.openxmlformats.org/officeDocument/2006/relationships/font" Target="fonts/OpenSans-italic.fntdata"/><Relationship Id="rId16" Type="http://schemas.openxmlformats.org/officeDocument/2006/relationships/slide" Target="slides/slide11.xml"/><Relationship Id="rId38" Type="http://schemas.openxmlformats.org/officeDocument/2006/relationships/font" Target="fonts/Open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embed/x_hDwnVPeWs?autoplay=0&amp;mute=1" TargetMode="External"/><Relationship Id="rId3" Type="http://schemas.openxmlformats.org/officeDocument/2006/relationships/hyperlink" Target="https://www.youtube.com/embed/x_hDwnVPeWs?autoplay=0&amp;mute=1"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u="sng">
                <a:solidFill>
                  <a:schemeClr val="hlink"/>
                </a:solidFill>
                <a:hlinkClick r:id="rId2"/>
              </a:rPr>
              <a:t>Video về </a:t>
            </a:r>
            <a:r>
              <a:rPr b="1" lang="en-US" sz="1200">
                <a:solidFill>
                  <a:schemeClr val="accent2"/>
                </a:solidFill>
                <a:latin typeface="Times New Roman"/>
                <a:ea typeface="Times New Roman"/>
                <a:cs typeface="Times New Roman"/>
                <a:sym typeface="Times New Roman"/>
              </a:rPr>
              <a:t>CARBONHYDRATE: </a:t>
            </a:r>
            <a:r>
              <a:rPr lang="en-US" u="sng">
                <a:solidFill>
                  <a:schemeClr val="hlink"/>
                </a:solidFill>
                <a:hlinkClick r:id="rId3"/>
              </a:rPr>
              <a:t>https://www.youtube.com/embed/x_hDwnVPeWs?autoplay=0&amp;mute=1</a:t>
            </a:r>
            <a:endParaRPr/>
          </a:p>
          <a:p>
            <a:pPr indent="0" lvl="0" marL="0" rtl="0" algn="l">
              <a:spcBef>
                <a:spcPts val="0"/>
              </a:spcBef>
              <a:spcAft>
                <a:spcPts val="0"/>
              </a:spcAft>
              <a:buNone/>
            </a:pPr>
            <a:r>
              <a:t/>
            </a:r>
            <a:endParaRPr/>
          </a:p>
        </p:txBody>
      </p:sp>
      <p:sp>
        <p:nvSpPr>
          <p:cNvPr id="622" name="Google Shape;62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2" name="Google Shape;68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6" name="Google Shape;71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lang="en-US" sz="1200">
                <a:solidFill>
                  <a:srgbClr val="000000"/>
                </a:solidFill>
                <a:latin typeface="Times New Roman"/>
                <a:ea typeface="Times New Roman"/>
                <a:cs typeface="Times New Roman"/>
                <a:sym typeface="Times New Roman"/>
              </a:rPr>
              <a:t>Năng lượng và chất dinh dưỡng cần thiết cho mỗi người là khác nhau, phụ thuộc vào giới tính, lứa tuổi, công việc….</a:t>
            </a:r>
            <a:endParaRPr/>
          </a:p>
          <a:p>
            <a:pPr indent="0" lvl="0" marL="0" rtl="0" algn="l">
              <a:spcBef>
                <a:spcPts val="0"/>
              </a:spcBef>
              <a:spcAft>
                <a:spcPts val="0"/>
              </a:spcAft>
              <a:buNone/>
            </a:pPr>
            <a:r>
              <a:t/>
            </a:r>
            <a:endParaRPr/>
          </a:p>
        </p:txBody>
      </p:sp>
      <p:sp>
        <p:nvSpPr>
          <p:cNvPr id="717" name="Google Shape;71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3" name="Google Shape;72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rgbClr val="000000"/>
                </a:solidFill>
                <a:latin typeface="Times New Roman"/>
                <a:ea typeface="Times New Roman"/>
                <a:cs typeface="Times New Roman"/>
                <a:sym typeface="Times New Roman"/>
              </a:rPr>
              <a:t>Khẩu phần mỗi bữa ăn cần có nhiều loại thức ăn khác nhau để cung cấp cho cơ thể đủ chất dinh dưỡng trong các nhóm dưỡng chất cơ bản để giúp cơ thể khỏe mạnh</a:t>
            </a:r>
            <a:endParaRPr/>
          </a:p>
        </p:txBody>
      </p:sp>
      <p:sp>
        <p:nvSpPr>
          <p:cNvPr id="724" name="Google Shape;72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1" name="Google Shape;74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6" name="Google Shape;76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Cây lương thưc: https://vi.wikipedia.org/wiki/C%C3%A2y_l%C6%B0%C6%A1ng_th%E1%BB%B1c</a:t>
            </a:r>
            <a:endParaRPr/>
          </a:p>
          <a:p>
            <a:pPr indent="0" lvl="0" marL="0" rtl="0" algn="l">
              <a:spcBef>
                <a:spcPts val="0"/>
              </a:spcBef>
              <a:spcAft>
                <a:spcPts val="0"/>
              </a:spcAft>
              <a:buNone/>
            </a:pPr>
            <a:r>
              <a:rPr lang="en-US"/>
              <a:t>Cây thực phẩm: https://vi.wikipedia.org/wiki/Th%E1%BB%B1c_ph%E1%BA%A9m</a:t>
            </a:r>
            <a:endParaRPr/>
          </a:p>
          <a:p>
            <a:pPr indent="0" lvl="0" marL="0" rtl="0" algn="l">
              <a:spcBef>
                <a:spcPts val="0"/>
              </a:spcBef>
              <a:spcAft>
                <a:spcPts val="0"/>
              </a:spcAft>
              <a:buNone/>
            </a:pPr>
            <a:r>
              <a:t/>
            </a:r>
            <a:endParaRPr/>
          </a:p>
        </p:txBody>
      </p:sp>
      <p:sp>
        <p:nvSpPr>
          <p:cNvPr id="514" name="Google Shape;51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hỏi: Thực tế có nhiều trường hợp bị ngộ độc thức ăn. Quay số nguyên nhân gây ngộ độc; Cách cách bảo quản thực phẩm.</a:t>
            </a:r>
            <a:endParaRPr/>
          </a:p>
        </p:txBody>
      </p:sp>
      <p:sp>
        <p:nvSpPr>
          <p:cNvPr id="541" name="Google Shape;54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3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1"/>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1"/>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3" name="Google Shape;23;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6" name="Google Shape;26;p31"/>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showMasterSp="0">
  <p:cSld name="6_Blank">
    <p:spTree>
      <p:nvGrpSpPr>
        <p:cNvPr id="142" name="Shape 142"/>
        <p:cNvGrpSpPr/>
        <p:nvPr/>
      </p:nvGrpSpPr>
      <p:grpSpPr>
        <a:xfrm>
          <a:off x="0" y="0"/>
          <a:ext cx="0" cy="0"/>
          <a:chOff x="0" y="0"/>
          <a:chExt cx="0" cy="0"/>
        </a:xfrm>
      </p:grpSpPr>
      <p:sp>
        <p:nvSpPr>
          <p:cNvPr id="143" name="Google Shape;143;p40"/>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0"/>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showMasterSp="0">
  <p:cSld name="5_Blank">
    <p:spTree>
      <p:nvGrpSpPr>
        <p:cNvPr id="148" name="Shape 148"/>
        <p:cNvGrpSpPr/>
        <p:nvPr/>
      </p:nvGrpSpPr>
      <p:grpSpPr>
        <a:xfrm>
          <a:off x="0" y="0"/>
          <a:ext cx="0" cy="0"/>
          <a:chOff x="0" y="0"/>
          <a:chExt cx="0" cy="0"/>
        </a:xfrm>
      </p:grpSpPr>
      <p:sp>
        <p:nvSpPr>
          <p:cNvPr id="149" name="Google Shape;149;p4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showMasterSp="0">
  <p:cSld name="4_Blank">
    <p:spTree>
      <p:nvGrpSpPr>
        <p:cNvPr id="154" name="Shape 154"/>
        <p:cNvGrpSpPr/>
        <p:nvPr/>
      </p:nvGrpSpPr>
      <p:grpSpPr>
        <a:xfrm>
          <a:off x="0" y="0"/>
          <a:ext cx="0" cy="0"/>
          <a:chOff x="0" y="0"/>
          <a:chExt cx="0" cy="0"/>
        </a:xfrm>
      </p:grpSpPr>
      <p:sp>
        <p:nvSpPr>
          <p:cNvPr id="155" name="Google Shape;155;p4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4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showMasterSp="0">
  <p:cSld name="3_Blank">
    <p:spTree>
      <p:nvGrpSpPr>
        <p:cNvPr id="160" name="Shape 160"/>
        <p:cNvGrpSpPr/>
        <p:nvPr/>
      </p:nvGrpSpPr>
      <p:grpSpPr>
        <a:xfrm>
          <a:off x="0" y="0"/>
          <a:ext cx="0" cy="0"/>
          <a:chOff x="0" y="0"/>
          <a:chExt cx="0" cy="0"/>
        </a:xfrm>
      </p:grpSpPr>
      <p:sp>
        <p:nvSpPr>
          <p:cNvPr id="161" name="Google Shape;161;p43"/>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3"/>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4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4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showMasterSp="0">
  <p:cSld name="2_Blank">
    <p:spTree>
      <p:nvGrpSpPr>
        <p:cNvPr id="166" name="Shape 166"/>
        <p:cNvGrpSpPr/>
        <p:nvPr/>
      </p:nvGrpSpPr>
      <p:grpSpPr>
        <a:xfrm>
          <a:off x="0" y="0"/>
          <a:ext cx="0" cy="0"/>
          <a:chOff x="0" y="0"/>
          <a:chExt cx="0" cy="0"/>
        </a:xfrm>
      </p:grpSpPr>
      <p:sp>
        <p:nvSpPr>
          <p:cNvPr id="167" name="Google Shape;167;p4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4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4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howMasterSp="0">
  <p:cSld name="1_Blank">
    <p:spTree>
      <p:nvGrpSpPr>
        <p:cNvPr id="172" name="Shape 172"/>
        <p:cNvGrpSpPr/>
        <p:nvPr/>
      </p:nvGrpSpPr>
      <p:grpSpPr>
        <a:xfrm>
          <a:off x="0" y="0"/>
          <a:ext cx="0" cy="0"/>
          <a:chOff x="0" y="0"/>
          <a:chExt cx="0" cy="0"/>
        </a:xfrm>
      </p:grpSpPr>
      <p:sp>
        <p:nvSpPr>
          <p:cNvPr id="173" name="Google Shape;173;p45"/>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5"/>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4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4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78" name="Shape 178"/>
        <p:cNvGrpSpPr/>
        <p:nvPr/>
      </p:nvGrpSpPr>
      <p:grpSpPr>
        <a:xfrm>
          <a:off x="0" y="0"/>
          <a:ext cx="0" cy="0"/>
          <a:chOff x="0" y="0"/>
          <a:chExt cx="0" cy="0"/>
        </a:xfrm>
      </p:grpSpPr>
      <p:sp>
        <p:nvSpPr>
          <p:cNvPr id="179" name="Google Shape;179;p46"/>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6"/>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6"/>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46"/>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3" name="Google Shape;183;p46"/>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84" name="Google Shape;184;p46"/>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46"/>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4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87" name="Shape 187"/>
        <p:cNvGrpSpPr/>
        <p:nvPr/>
      </p:nvGrpSpPr>
      <p:grpSpPr>
        <a:xfrm>
          <a:off x="0" y="0"/>
          <a:ext cx="0" cy="0"/>
          <a:chOff x="0" y="0"/>
          <a:chExt cx="0" cy="0"/>
        </a:xfrm>
      </p:grpSpPr>
      <p:sp>
        <p:nvSpPr>
          <p:cNvPr id="188" name="Google Shape;188;p47"/>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7"/>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7"/>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91" name="Google Shape;191;p47"/>
          <p:cNvPicPr preferRelativeResize="0"/>
          <p:nvPr>
            <p:ph idx="2" type="pic"/>
          </p:nvPr>
        </p:nvPicPr>
        <p:blipFill/>
        <p:spPr>
          <a:xfrm>
            <a:off x="15" y="0"/>
            <a:ext cx="12191985" cy="4915076"/>
          </a:xfrm>
          <a:prstGeom prst="rect">
            <a:avLst/>
          </a:prstGeom>
          <a:blipFill rotWithShape="1">
            <a:blip r:embed="rId2">
              <a:alphaModFix/>
            </a:blip>
            <a:stretch>
              <a:fillRect b="0" l="0" r="0" t="0"/>
            </a:stretch>
          </a:blipFill>
          <a:ln>
            <a:noFill/>
          </a:ln>
        </p:spPr>
      </p:pic>
      <p:sp>
        <p:nvSpPr>
          <p:cNvPr id="192" name="Google Shape;192;p47"/>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93" name="Google Shape;193;p4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4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4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6" name="Shape 196"/>
        <p:cNvGrpSpPr/>
        <p:nvPr/>
      </p:nvGrpSpPr>
      <p:grpSpPr>
        <a:xfrm>
          <a:off x="0" y="0"/>
          <a:ext cx="0" cy="0"/>
          <a:chOff x="0" y="0"/>
          <a:chExt cx="0" cy="0"/>
        </a:xfrm>
      </p:grpSpPr>
      <p:sp>
        <p:nvSpPr>
          <p:cNvPr id="197" name="Google Shape;197;p4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48"/>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9" name="Google Shape;199;p4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4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4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02" name="Shape 202"/>
        <p:cNvGrpSpPr/>
        <p:nvPr/>
      </p:nvGrpSpPr>
      <p:grpSpPr>
        <a:xfrm>
          <a:off x="0" y="0"/>
          <a:ext cx="0" cy="0"/>
          <a:chOff x="0" y="0"/>
          <a:chExt cx="0" cy="0"/>
        </a:xfrm>
      </p:grpSpPr>
      <p:sp>
        <p:nvSpPr>
          <p:cNvPr id="203" name="Google Shape;203;p49"/>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9"/>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9"/>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49"/>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07" name="Google Shape;207;p4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4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4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3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1_Title and two columns 2">
    <p:spTree>
      <p:nvGrpSpPr>
        <p:cNvPr id="210" name="Shape 210"/>
        <p:cNvGrpSpPr/>
        <p:nvPr/>
      </p:nvGrpSpPr>
      <p:grpSpPr>
        <a:xfrm>
          <a:off x="0" y="0"/>
          <a:ext cx="0" cy="0"/>
          <a:chOff x="0" y="0"/>
          <a:chExt cx="0" cy="0"/>
        </a:xfrm>
      </p:grpSpPr>
      <p:sp>
        <p:nvSpPr>
          <p:cNvPr id="211" name="Google Shape;211;p50"/>
          <p:cNvSpPr txBox="1"/>
          <p:nvPr>
            <p:ph type="title"/>
          </p:nvPr>
        </p:nvSpPr>
        <p:spPr>
          <a:xfrm>
            <a:off x="960000" y="720000"/>
            <a:ext cx="10272000" cy="636800"/>
          </a:xfrm>
          <a:prstGeom prst="rect">
            <a:avLst/>
          </a:prstGeom>
          <a:noFill/>
          <a:ln>
            <a:noFill/>
          </a:ln>
        </p:spPr>
        <p:txBody>
          <a:bodyPr anchorCtr="0" anchor="t" bIns="91425" lIns="91425" spcFirstLastPara="1" rIns="91425" wrap="square" tIns="91425">
            <a:noAutofit/>
          </a:bodyPr>
          <a:lstStyle>
            <a:lvl1pPr lvl="0" algn="l">
              <a:lnSpc>
                <a:spcPct val="85000"/>
              </a:lnSpc>
              <a:spcBef>
                <a:spcPts val="0"/>
              </a:spcBef>
              <a:spcAft>
                <a:spcPts val="0"/>
              </a:spcAft>
              <a:buClr>
                <a:srgbClr val="3F3F3F"/>
              </a:buClr>
              <a:buSzPts val="2800"/>
              <a:buFont typeface="Calibri"/>
              <a:buNone/>
              <a:defRPr/>
            </a:lvl1pPr>
            <a:lvl2pPr lvl="1">
              <a:spcBef>
                <a:spcPts val="0"/>
              </a:spcBef>
              <a:spcAft>
                <a:spcPts val="0"/>
              </a:spcAft>
              <a:buSzPts val="2800"/>
              <a:buFont typeface="Open Sans"/>
              <a:buNone/>
              <a:defRPr>
                <a:latin typeface="Open Sans"/>
                <a:ea typeface="Open Sans"/>
                <a:cs typeface="Open Sans"/>
                <a:sym typeface="Open Sans"/>
              </a:defRPr>
            </a:lvl2pPr>
            <a:lvl3pPr lvl="2">
              <a:spcBef>
                <a:spcPts val="0"/>
              </a:spcBef>
              <a:spcAft>
                <a:spcPts val="0"/>
              </a:spcAft>
              <a:buSzPts val="2800"/>
              <a:buFont typeface="Open Sans"/>
              <a:buNone/>
              <a:defRPr>
                <a:latin typeface="Open Sans"/>
                <a:ea typeface="Open Sans"/>
                <a:cs typeface="Open Sans"/>
                <a:sym typeface="Open Sans"/>
              </a:defRPr>
            </a:lvl3pPr>
            <a:lvl4pPr lvl="3">
              <a:spcBef>
                <a:spcPts val="0"/>
              </a:spcBef>
              <a:spcAft>
                <a:spcPts val="0"/>
              </a:spcAft>
              <a:buSzPts val="2800"/>
              <a:buFont typeface="Open Sans"/>
              <a:buNone/>
              <a:defRPr>
                <a:latin typeface="Open Sans"/>
                <a:ea typeface="Open Sans"/>
                <a:cs typeface="Open Sans"/>
                <a:sym typeface="Open Sans"/>
              </a:defRPr>
            </a:lvl4pPr>
            <a:lvl5pPr lvl="4">
              <a:spcBef>
                <a:spcPts val="0"/>
              </a:spcBef>
              <a:spcAft>
                <a:spcPts val="0"/>
              </a:spcAft>
              <a:buSzPts val="2800"/>
              <a:buFont typeface="Open Sans"/>
              <a:buNone/>
              <a:defRPr>
                <a:latin typeface="Open Sans"/>
                <a:ea typeface="Open Sans"/>
                <a:cs typeface="Open Sans"/>
                <a:sym typeface="Open Sans"/>
              </a:defRPr>
            </a:lvl5pPr>
            <a:lvl6pPr lvl="5">
              <a:spcBef>
                <a:spcPts val="0"/>
              </a:spcBef>
              <a:spcAft>
                <a:spcPts val="0"/>
              </a:spcAft>
              <a:buSzPts val="2800"/>
              <a:buFont typeface="Open Sans"/>
              <a:buNone/>
              <a:defRPr>
                <a:latin typeface="Open Sans"/>
                <a:ea typeface="Open Sans"/>
                <a:cs typeface="Open Sans"/>
                <a:sym typeface="Open Sans"/>
              </a:defRPr>
            </a:lvl6pPr>
            <a:lvl7pPr lvl="6">
              <a:spcBef>
                <a:spcPts val="0"/>
              </a:spcBef>
              <a:spcAft>
                <a:spcPts val="0"/>
              </a:spcAft>
              <a:buSzPts val="2800"/>
              <a:buFont typeface="Open Sans"/>
              <a:buNone/>
              <a:defRPr>
                <a:latin typeface="Open Sans"/>
                <a:ea typeface="Open Sans"/>
                <a:cs typeface="Open Sans"/>
                <a:sym typeface="Open Sans"/>
              </a:defRPr>
            </a:lvl7pPr>
            <a:lvl8pPr lvl="7">
              <a:spcBef>
                <a:spcPts val="0"/>
              </a:spcBef>
              <a:spcAft>
                <a:spcPts val="0"/>
              </a:spcAft>
              <a:buSzPts val="2800"/>
              <a:buFont typeface="Open Sans"/>
              <a:buNone/>
              <a:defRPr>
                <a:latin typeface="Open Sans"/>
                <a:ea typeface="Open Sans"/>
                <a:cs typeface="Open Sans"/>
                <a:sym typeface="Open Sans"/>
              </a:defRPr>
            </a:lvl8pPr>
            <a:lvl9pPr lvl="8">
              <a:spcBef>
                <a:spcPts val="0"/>
              </a:spcBef>
              <a:spcAft>
                <a:spcPts val="0"/>
              </a:spcAft>
              <a:buSzPts val="2800"/>
              <a:buFont typeface="Open Sans"/>
              <a:buNone/>
              <a:defRPr>
                <a:latin typeface="Open Sans"/>
                <a:ea typeface="Open Sans"/>
                <a:cs typeface="Open Sans"/>
                <a:sym typeface="Open Sans"/>
              </a:defRPr>
            </a:lvl9pPr>
          </a:lstStyle>
          <a:p/>
        </p:txBody>
      </p:sp>
      <p:sp>
        <p:nvSpPr>
          <p:cNvPr id="212" name="Google Shape;212;p50"/>
          <p:cNvSpPr txBox="1"/>
          <p:nvPr>
            <p:ph idx="1" type="subTitle"/>
          </p:nvPr>
        </p:nvSpPr>
        <p:spPr>
          <a:xfrm>
            <a:off x="3113500" y="4903800"/>
            <a:ext cx="2561200" cy="106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213" name="Google Shape;213;p50"/>
          <p:cNvSpPr txBox="1"/>
          <p:nvPr>
            <p:ph idx="2" type="title"/>
          </p:nvPr>
        </p:nvSpPr>
        <p:spPr>
          <a:xfrm>
            <a:off x="3295500" y="4601333"/>
            <a:ext cx="2197200" cy="324000"/>
          </a:xfrm>
          <a:prstGeom prst="rect">
            <a:avLst/>
          </a:prstGeom>
          <a:noFill/>
          <a:ln>
            <a:noFill/>
          </a:ln>
        </p:spPr>
        <p:txBody>
          <a:bodyPr anchorCtr="0" anchor="ctr" bIns="91425" lIns="91425" spcFirstLastPara="1" rIns="91425" wrap="square" tIns="91425">
            <a:noAutofit/>
          </a:bodyPr>
          <a:lstStyle>
            <a:lvl1pPr lvl="0" algn="l">
              <a:lnSpc>
                <a:spcPct val="85000"/>
              </a:lnSpc>
              <a:spcBef>
                <a:spcPts val="0"/>
              </a:spcBef>
              <a:spcAft>
                <a:spcPts val="0"/>
              </a:spcAft>
              <a:buClr>
                <a:srgbClr val="3F3F3F"/>
              </a:buClr>
              <a:buSzPts val="1800"/>
              <a:buFont typeface="Calibri"/>
              <a:buNone/>
              <a:defRPr sz="2400"/>
            </a:lvl1pPr>
            <a:lvl2pPr lvl="1">
              <a:spcBef>
                <a:spcPts val="0"/>
              </a:spcBef>
              <a:spcAft>
                <a:spcPts val="0"/>
              </a:spcAft>
              <a:buSzPts val="2800"/>
              <a:buFont typeface="Patrick Hand"/>
              <a:buNone/>
              <a:defRPr>
                <a:latin typeface="Patrick Hand"/>
                <a:ea typeface="Patrick Hand"/>
                <a:cs typeface="Patrick Hand"/>
                <a:sym typeface="Patrick Hand"/>
              </a:defRPr>
            </a:lvl2pPr>
            <a:lvl3pPr lvl="2">
              <a:spcBef>
                <a:spcPts val="0"/>
              </a:spcBef>
              <a:spcAft>
                <a:spcPts val="0"/>
              </a:spcAft>
              <a:buSzPts val="2800"/>
              <a:buFont typeface="Patrick Hand"/>
              <a:buNone/>
              <a:defRPr>
                <a:latin typeface="Patrick Hand"/>
                <a:ea typeface="Patrick Hand"/>
                <a:cs typeface="Patrick Hand"/>
                <a:sym typeface="Patrick Hand"/>
              </a:defRPr>
            </a:lvl3pPr>
            <a:lvl4pPr lvl="3">
              <a:spcBef>
                <a:spcPts val="0"/>
              </a:spcBef>
              <a:spcAft>
                <a:spcPts val="0"/>
              </a:spcAft>
              <a:buSzPts val="2800"/>
              <a:buFont typeface="Patrick Hand"/>
              <a:buNone/>
              <a:defRPr>
                <a:latin typeface="Patrick Hand"/>
                <a:ea typeface="Patrick Hand"/>
                <a:cs typeface="Patrick Hand"/>
                <a:sym typeface="Patrick Hand"/>
              </a:defRPr>
            </a:lvl4pPr>
            <a:lvl5pPr lvl="4">
              <a:spcBef>
                <a:spcPts val="0"/>
              </a:spcBef>
              <a:spcAft>
                <a:spcPts val="0"/>
              </a:spcAft>
              <a:buSzPts val="2800"/>
              <a:buFont typeface="Patrick Hand"/>
              <a:buNone/>
              <a:defRPr>
                <a:latin typeface="Patrick Hand"/>
                <a:ea typeface="Patrick Hand"/>
                <a:cs typeface="Patrick Hand"/>
                <a:sym typeface="Patrick Hand"/>
              </a:defRPr>
            </a:lvl5pPr>
            <a:lvl6pPr lvl="5">
              <a:spcBef>
                <a:spcPts val="0"/>
              </a:spcBef>
              <a:spcAft>
                <a:spcPts val="0"/>
              </a:spcAft>
              <a:buSzPts val="2800"/>
              <a:buFont typeface="Patrick Hand"/>
              <a:buNone/>
              <a:defRPr>
                <a:latin typeface="Patrick Hand"/>
                <a:ea typeface="Patrick Hand"/>
                <a:cs typeface="Patrick Hand"/>
                <a:sym typeface="Patrick Hand"/>
              </a:defRPr>
            </a:lvl6pPr>
            <a:lvl7pPr lvl="6">
              <a:spcBef>
                <a:spcPts val="0"/>
              </a:spcBef>
              <a:spcAft>
                <a:spcPts val="0"/>
              </a:spcAft>
              <a:buSzPts val="2800"/>
              <a:buFont typeface="Patrick Hand"/>
              <a:buNone/>
              <a:defRPr>
                <a:latin typeface="Patrick Hand"/>
                <a:ea typeface="Patrick Hand"/>
                <a:cs typeface="Patrick Hand"/>
                <a:sym typeface="Patrick Hand"/>
              </a:defRPr>
            </a:lvl7pPr>
            <a:lvl8pPr lvl="7">
              <a:spcBef>
                <a:spcPts val="0"/>
              </a:spcBef>
              <a:spcAft>
                <a:spcPts val="0"/>
              </a:spcAft>
              <a:buSzPts val="2800"/>
              <a:buFont typeface="Patrick Hand"/>
              <a:buNone/>
              <a:defRPr>
                <a:latin typeface="Patrick Hand"/>
                <a:ea typeface="Patrick Hand"/>
                <a:cs typeface="Patrick Hand"/>
                <a:sym typeface="Patrick Hand"/>
              </a:defRPr>
            </a:lvl8pPr>
            <a:lvl9pPr lvl="8">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214" name="Google Shape;214;p50"/>
          <p:cNvSpPr txBox="1"/>
          <p:nvPr>
            <p:ph idx="3" type="subTitle"/>
          </p:nvPr>
        </p:nvSpPr>
        <p:spPr>
          <a:xfrm>
            <a:off x="6313168" y="4903800"/>
            <a:ext cx="2561200" cy="106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215" name="Google Shape;215;p50"/>
          <p:cNvSpPr txBox="1"/>
          <p:nvPr>
            <p:ph idx="4" type="title"/>
          </p:nvPr>
        </p:nvSpPr>
        <p:spPr>
          <a:xfrm>
            <a:off x="6495168" y="4601333"/>
            <a:ext cx="2197200" cy="324000"/>
          </a:xfrm>
          <a:prstGeom prst="rect">
            <a:avLst/>
          </a:prstGeom>
          <a:noFill/>
          <a:ln>
            <a:noFill/>
          </a:ln>
        </p:spPr>
        <p:txBody>
          <a:bodyPr anchorCtr="0" anchor="ctr" bIns="91425" lIns="91425" spcFirstLastPara="1" rIns="91425" wrap="square" tIns="91425">
            <a:noAutofit/>
          </a:bodyPr>
          <a:lstStyle>
            <a:lvl1pPr lvl="0" algn="l">
              <a:lnSpc>
                <a:spcPct val="85000"/>
              </a:lnSpc>
              <a:spcBef>
                <a:spcPts val="0"/>
              </a:spcBef>
              <a:spcAft>
                <a:spcPts val="0"/>
              </a:spcAft>
              <a:buClr>
                <a:srgbClr val="3F3F3F"/>
              </a:buClr>
              <a:buSzPts val="1800"/>
              <a:buFont typeface="Calibri"/>
              <a:buNone/>
              <a:defRPr sz="2400"/>
            </a:lvl1pPr>
            <a:lvl2pPr lvl="1">
              <a:spcBef>
                <a:spcPts val="0"/>
              </a:spcBef>
              <a:spcAft>
                <a:spcPts val="0"/>
              </a:spcAft>
              <a:buSzPts val="2800"/>
              <a:buFont typeface="Patrick Hand"/>
              <a:buNone/>
              <a:defRPr>
                <a:latin typeface="Patrick Hand"/>
                <a:ea typeface="Patrick Hand"/>
                <a:cs typeface="Patrick Hand"/>
                <a:sym typeface="Patrick Hand"/>
              </a:defRPr>
            </a:lvl2pPr>
            <a:lvl3pPr lvl="2">
              <a:spcBef>
                <a:spcPts val="0"/>
              </a:spcBef>
              <a:spcAft>
                <a:spcPts val="0"/>
              </a:spcAft>
              <a:buSzPts val="2800"/>
              <a:buFont typeface="Patrick Hand"/>
              <a:buNone/>
              <a:defRPr>
                <a:latin typeface="Patrick Hand"/>
                <a:ea typeface="Patrick Hand"/>
                <a:cs typeface="Patrick Hand"/>
                <a:sym typeface="Patrick Hand"/>
              </a:defRPr>
            </a:lvl3pPr>
            <a:lvl4pPr lvl="3">
              <a:spcBef>
                <a:spcPts val="0"/>
              </a:spcBef>
              <a:spcAft>
                <a:spcPts val="0"/>
              </a:spcAft>
              <a:buSzPts val="2800"/>
              <a:buFont typeface="Patrick Hand"/>
              <a:buNone/>
              <a:defRPr>
                <a:latin typeface="Patrick Hand"/>
                <a:ea typeface="Patrick Hand"/>
                <a:cs typeface="Patrick Hand"/>
                <a:sym typeface="Patrick Hand"/>
              </a:defRPr>
            </a:lvl4pPr>
            <a:lvl5pPr lvl="4">
              <a:spcBef>
                <a:spcPts val="0"/>
              </a:spcBef>
              <a:spcAft>
                <a:spcPts val="0"/>
              </a:spcAft>
              <a:buSzPts val="2800"/>
              <a:buFont typeface="Patrick Hand"/>
              <a:buNone/>
              <a:defRPr>
                <a:latin typeface="Patrick Hand"/>
                <a:ea typeface="Patrick Hand"/>
                <a:cs typeface="Patrick Hand"/>
                <a:sym typeface="Patrick Hand"/>
              </a:defRPr>
            </a:lvl5pPr>
            <a:lvl6pPr lvl="5">
              <a:spcBef>
                <a:spcPts val="0"/>
              </a:spcBef>
              <a:spcAft>
                <a:spcPts val="0"/>
              </a:spcAft>
              <a:buSzPts val="2800"/>
              <a:buFont typeface="Patrick Hand"/>
              <a:buNone/>
              <a:defRPr>
                <a:latin typeface="Patrick Hand"/>
                <a:ea typeface="Patrick Hand"/>
                <a:cs typeface="Patrick Hand"/>
                <a:sym typeface="Patrick Hand"/>
              </a:defRPr>
            </a:lvl6pPr>
            <a:lvl7pPr lvl="6">
              <a:spcBef>
                <a:spcPts val="0"/>
              </a:spcBef>
              <a:spcAft>
                <a:spcPts val="0"/>
              </a:spcAft>
              <a:buSzPts val="2800"/>
              <a:buFont typeface="Patrick Hand"/>
              <a:buNone/>
              <a:defRPr>
                <a:latin typeface="Patrick Hand"/>
                <a:ea typeface="Patrick Hand"/>
                <a:cs typeface="Patrick Hand"/>
                <a:sym typeface="Patrick Hand"/>
              </a:defRPr>
            </a:lvl7pPr>
            <a:lvl8pPr lvl="7">
              <a:spcBef>
                <a:spcPts val="0"/>
              </a:spcBef>
              <a:spcAft>
                <a:spcPts val="0"/>
              </a:spcAft>
              <a:buSzPts val="2800"/>
              <a:buFont typeface="Patrick Hand"/>
              <a:buNone/>
              <a:defRPr>
                <a:latin typeface="Patrick Hand"/>
                <a:ea typeface="Patrick Hand"/>
                <a:cs typeface="Patrick Hand"/>
                <a:sym typeface="Patrick Hand"/>
              </a:defRPr>
            </a:lvl8pPr>
            <a:lvl9pPr lvl="8">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216" name="Google Shape;216;p50"/>
          <p:cNvSpPr/>
          <p:nvPr/>
        </p:nvSpPr>
        <p:spPr>
          <a:xfrm rot="9234458">
            <a:off x="-489893" y="-419058"/>
            <a:ext cx="2753644" cy="1474468"/>
          </a:xfrm>
          <a:custGeom>
            <a:rect b="b" l="l" r="r" t="t"/>
            <a:pathLst>
              <a:path extrusionOk="0" h="6410" w="11971">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nvGrpSpPr>
          <p:cNvPr id="217" name="Google Shape;217;p50"/>
          <p:cNvGrpSpPr/>
          <p:nvPr/>
        </p:nvGrpSpPr>
        <p:grpSpPr>
          <a:xfrm flipH="1" rot="10800000">
            <a:off x="-12" y="-449291"/>
            <a:ext cx="1515987" cy="1968008"/>
            <a:chOff x="4468500" y="3085500"/>
            <a:chExt cx="219925" cy="285500"/>
          </a:xfrm>
        </p:grpSpPr>
        <p:sp>
          <p:nvSpPr>
            <p:cNvPr id="218" name="Google Shape;218;p50"/>
            <p:cNvSpPr/>
            <p:nvPr/>
          </p:nvSpPr>
          <p:spPr>
            <a:xfrm>
              <a:off x="4472150" y="3085500"/>
              <a:ext cx="216275" cy="275225"/>
            </a:xfrm>
            <a:custGeom>
              <a:rect b="b" l="l" r="r" t="t"/>
              <a:pathLst>
                <a:path extrusionOk="0" h="11009" w="8651">
                  <a:moveTo>
                    <a:pt x="7215" y="1"/>
                  </a:moveTo>
                  <a:cubicBezTo>
                    <a:pt x="6289" y="1"/>
                    <a:pt x="5185" y="1873"/>
                    <a:pt x="4751" y="2508"/>
                  </a:cubicBezTo>
                  <a:cubicBezTo>
                    <a:pt x="4512" y="1584"/>
                    <a:pt x="4262" y="1231"/>
                    <a:pt x="4019" y="1231"/>
                  </a:cubicBezTo>
                  <a:cubicBezTo>
                    <a:pt x="3413" y="1231"/>
                    <a:pt x="2849" y="3425"/>
                    <a:pt x="2620" y="4449"/>
                  </a:cubicBezTo>
                  <a:cubicBezTo>
                    <a:pt x="2353" y="4127"/>
                    <a:pt x="2127" y="2621"/>
                    <a:pt x="1675" y="2621"/>
                  </a:cubicBezTo>
                  <a:cubicBezTo>
                    <a:pt x="1150" y="2621"/>
                    <a:pt x="829" y="3657"/>
                    <a:pt x="697" y="3978"/>
                  </a:cubicBezTo>
                  <a:cubicBezTo>
                    <a:pt x="453" y="4937"/>
                    <a:pt x="376" y="6032"/>
                    <a:pt x="317" y="7014"/>
                  </a:cubicBezTo>
                  <a:cubicBezTo>
                    <a:pt x="186" y="8294"/>
                    <a:pt x="245" y="9728"/>
                    <a:pt x="1" y="11008"/>
                  </a:cubicBezTo>
                  <a:lnTo>
                    <a:pt x="186" y="11008"/>
                  </a:lnTo>
                  <a:cubicBezTo>
                    <a:pt x="1245" y="9859"/>
                    <a:pt x="2715" y="8615"/>
                    <a:pt x="3864" y="7787"/>
                  </a:cubicBezTo>
                  <a:cubicBezTo>
                    <a:pt x="4258" y="7520"/>
                    <a:pt x="5882" y="6692"/>
                    <a:pt x="5882" y="6240"/>
                  </a:cubicBezTo>
                  <a:cubicBezTo>
                    <a:pt x="5915" y="5692"/>
                    <a:pt x="5477" y="5600"/>
                    <a:pt x="5027" y="5600"/>
                  </a:cubicBezTo>
                  <a:cubicBezTo>
                    <a:pt x="4802" y="5600"/>
                    <a:pt x="4573" y="5623"/>
                    <a:pt x="4399" y="5623"/>
                  </a:cubicBezTo>
                  <a:cubicBezTo>
                    <a:pt x="4346" y="5623"/>
                    <a:pt x="4299" y="5621"/>
                    <a:pt x="4258" y="5616"/>
                  </a:cubicBezTo>
                  <a:cubicBezTo>
                    <a:pt x="5276" y="5163"/>
                    <a:pt x="6067" y="4937"/>
                    <a:pt x="6900" y="4485"/>
                  </a:cubicBezTo>
                  <a:cubicBezTo>
                    <a:pt x="7424" y="4222"/>
                    <a:pt x="8257" y="3770"/>
                    <a:pt x="7483" y="3205"/>
                  </a:cubicBezTo>
                  <a:cubicBezTo>
                    <a:pt x="7352" y="3128"/>
                    <a:pt x="7189" y="3101"/>
                    <a:pt x="7012" y="3101"/>
                  </a:cubicBezTo>
                  <a:cubicBezTo>
                    <a:pt x="6580" y="3101"/>
                    <a:pt x="6067" y="3263"/>
                    <a:pt x="5746" y="3263"/>
                  </a:cubicBezTo>
                  <a:cubicBezTo>
                    <a:pt x="5936" y="2544"/>
                    <a:pt x="8650" y="735"/>
                    <a:pt x="7556" y="97"/>
                  </a:cubicBezTo>
                  <a:cubicBezTo>
                    <a:pt x="7446" y="31"/>
                    <a:pt x="7332" y="1"/>
                    <a:pt x="72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19" name="Google Shape;219;p50"/>
            <p:cNvSpPr/>
            <p:nvPr/>
          </p:nvSpPr>
          <p:spPr>
            <a:xfrm>
              <a:off x="4468500" y="3104225"/>
              <a:ext cx="180475" cy="266775"/>
            </a:xfrm>
            <a:custGeom>
              <a:rect b="b" l="l" r="r" t="t"/>
              <a:pathLst>
                <a:path extrusionOk="0" h="10671" w="7219">
                  <a:moveTo>
                    <a:pt x="7109" y="1"/>
                  </a:moveTo>
                  <a:cubicBezTo>
                    <a:pt x="7093" y="1"/>
                    <a:pt x="7076" y="8"/>
                    <a:pt x="7064" y="26"/>
                  </a:cubicBezTo>
                  <a:cubicBezTo>
                    <a:pt x="5707" y="1700"/>
                    <a:pt x="4331" y="3378"/>
                    <a:pt x="3010" y="5093"/>
                  </a:cubicBezTo>
                  <a:cubicBezTo>
                    <a:pt x="2368" y="5925"/>
                    <a:pt x="1784" y="6789"/>
                    <a:pt x="1332" y="7735"/>
                  </a:cubicBezTo>
                  <a:cubicBezTo>
                    <a:pt x="898" y="8658"/>
                    <a:pt x="260" y="9580"/>
                    <a:pt x="11" y="10562"/>
                  </a:cubicBezTo>
                  <a:cubicBezTo>
                    <a:pt x="0" y="10631"/>
                    <a:pt x="52" y="10671"/>
                    <a:pt x="103" y="10671"/>
                  </a:cubicBezTo>
                  <a:cubicBezTo>
                    <a:pt x="136" y="10671"/>
                    <a:pt x="169" y="10654"/>
                    <a:pt x="183" y="10616"/>
                  </a:cubicBezTo>
                  <a:cubicBezTo>
                    <a:pt x="409" y="9639"/>
                    <a:pt x="1052" y="8712"/>
                    <a:pt x="1463" y="7830"/>
                  </a:cubicBezTo>
                  <a:cubicBezTo>
                    <a:pt x="1879" y="6943"/>
                    <a:pt x="2427" y="6133"/>
                    <a:pt x="3028" y="5360"/>
                  </a:cubicBezTo>
                  <a:cubicBezTo>
                    <a:pt x="4368" y="3586"/>
                    <a:pt x="5779" y="1872"/>
                    <a:pt x="7177" y="139"/>
                  </a:cubicBezTo>
                  <a:cubicBezTo>
                    <a:pt x="7218" y="81"/>
                    <a:pt x="7162" y="1"/>
                    <a:pt x="710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20" name="Google Shape;220;p50"/>
            <p:cNvSpPr/>
            <p:nvPr/>
          </p:nvSpPr>
          <p:spPr>
            <a:xfrm>
              <a:off x="4566825" y="3156475"/>
              <a:ext cx="57025" cy="48275"/>
            </a:xfrm>
            <a:custGeom>
              <a:rect b="b" l="l" r="r" t="t"/>
              <a:pathLst>
                <a:path extrusionOk="0" h="1931" w="2281">
                  <a:moveTo>
                    <a:pt x="104" y="0"/>
                  </a:moveTo>
                  <a:cubicBezTo>
                    <a:pt x="61" y="0"/>
                    <a:pt x="18" y="29"/>
                    <a:pt x="18" y="85"/>
                  </a:cubicBezTo>
                  <a:cubicBezTo>
                    <a:pt x="0" y="669"/>
                    <a:pt x="18" y="1252"/>
                    <a:pt x="18" y="1836"/>
                  </a:cubicBezTo>
                  <a:cubicBezTo>
                    <a:pt x="18" y="1872"/>
                    <a:pt x="59" y="1931"/>
                    <a:pt x="95" y="1931"/>
                  </a:cubicBezTo>
                  <a:cubicBezTo>
                    <a:pt x="792" y="1836"/>
                    <a:pt x="1489" y="1741"/>
                    <a:pt x="2167" y="1646"/>
                  </a:cubicBezTo>
                  <a:cubicBezTo>
                    <a:pt x="2280" y="1628"/>
                    <a:pt x="2226" y="1478"/>
                    <a:pt x="2131" y="1478"/>
                  </a:cubicBezTo>
                  <a:cubicBezTo>
                    <a:pt x="1507" y="1573"/>
                    <a:pt x="887" y="1668"/>
                    <a:pt x="263" y="1741"/>
                  </a:cubicBezTo>
                  <a:cubicBezTo>
                    <a:pt x="261" y="1741"/>
                    <a:pt x="259" y="1741"/>
                    <a:pt x="258" y="1741"/>
                  </a:cubicBezTo>
                  <a:cubicBezTo>
                    <a:pt x="132" y="1741"/>
                    <a:pt x="172" y="1061"/>
                    <a:pt x="172" y="967"/>
                  </a:cubicBezTo>
                  <a:cubicBezTo>
                    <a:pt x="172" y="669"/>
                    <a:pt x="172" y="366"/>
                    <a:pt x="190" y="85"/>
                  </a:cubicBezTo>
                  <a:cubicBezTo>
                    <a:pt x="190" y="29"/>
                    <a:pt x="147" y="0"/>
                    <a:pt x="1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21" name="Google Shape;221;p50"/>
            <p:cNvSpPr/>
            <p:nvPr/>
          </p:nvSpPr>
          <p:spPr>
            <a:xfrm>
              <a:off x="4505816" y="3194499"/>
              <a:ext cx="66375" cy="86225"/>
            </a:xfrm>
            <a:custGeom>
              <a:rect b="b" l="l" r="r" t="t"/>
              <a:pathLst>
                <a:path extrusionOk="0" h="3449" w="2655">
                  <a:moveTo>
                    <a:pt x="116" y="1"/>
                  </a:moveTo>
                  <a:cubicBezTo>
                    <a:pt x="78" y="1"/>
                    <a:pt x="41" y="23"/>
                    <a:pt x="41" y="69"/>
                  </a:cubicBezTo>
                  <a:cubicBezTo>
                    <a:pt x="0" y="1182"/>
                    <a:pt x="208" y="2276"/>
                    <a:pt x="227" y="3371"/>
                  </a:cubicBezTo>
                  <a:cubicBezTo>
                    <a:pt x="227" y="3416"/>
                    <a:pt x="266" y="3448"/>
                    <a:pt x="301" y="3448"/>
                  </a:cubicBezTo>
                  <a:cubicBezTo>
                    <a:pt x="308" y="3448"/>
                    <a:pt x="315" y="3447"/>
                    <a:pt x="322" y="3443"/>
                  </a:cubicBezTo>
                  <a:cubicBezTo>
                    <a:pt x="1077" y="3235"/>
                    <a:pt x="1828" y="3122"/>
                    <a:pt x="2565" y="2896"/>
                  </a:cubicBezTo>
                  <a:cubicBezTo>
                    <a:pt x="2655" y="2862"/>
                    <a:pt x="2624" y="2727"/>
                    <a:pt x="2544" y="2727"/>
                  </a:cubicBezTo>
                  <a:cubicBezTo>
                    <a:pt x="2539" y="2727"/>
                    <a:pt x="2534" y="2728"/>
                    <a:pt x="2529" y="2729"/>
                  </a:cubicBezTo>
                  <a:cubicBezTo>
                    <a:pt x="2149" y="2842"/>
                    <a:pt x="1792" y="2937"/>
                    <a:pt x="1416" y="3032"/>
                  </a:cubicBezTo>
                  <a:cubicBezTo>
                    <a:pt x="1187" y="3073"/>
                    <a:pt x="884" y="3210"/>
                    <a:pt x="665" y="3210"/>
                  </a:cubicBezTo>
                  <a:cubicBezTo>
                    <a:pt x="504" y="3210"/>
                    <a:pt x="388" y="3136"/>
                    <a:pt x="380" y="2896"/>
                  </a:cubicBezTo>
                  <a:cubicBezTo>
                    <a:pt x="340" y="1955"/>
                    <a:pt x="172" y="1032"/>
                    <a:pt x="190" y="69"/>
                  </a:cubicBezTo>
                  <a:cubicBezTo>
                    <a:pt x="190" y="23"/>
                    <a:pt x="153" y="1"/>
                    <a:pt x="11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22" name="Google Shape;222;p50"/>
            <p:cNvSpPr/>
            <p:nvPr/>
          </p:nvSpPr>
          <p:spPr>
            <a:xfrm>
              <a:off x="4563075" y="3138225"/>
              <a:ext cx="6150" cy="4775"/>
            </a:xfrm>
            <a:custGeom>
              <a:rect b="b" l="l" r="r" t="t"/>
              <a:pathLst>
                <a:path extrusionOk="0" h="191" w="246">
                  <a:moveTo>
                    <a:pt x="132" y="1"/>
                  </a:moveTo>
                  <a:cubicBezTo>
                    <a:pt x="1" y="1"/>
                    <a:pt x="1" y="191"/>
                    <a:pt x="132" y="191"/>
                  </a:cubicBezTo>
                  <a:cubicBezTo>
                    <a:pt x="245" y="191"/>
                    <a:pt x="245" y="1"/>
                    <a:pt x="1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23" name="Google Shape;223;p50"/>
            <p:cNvSpPr/>
            <p:nvPr/>
          </p:nvSpPr>
          <p:spPr>
            <a:xfrm>
              <a:off x="4570550" y="3131675"/>
              <a:ext cx="6250" cy="4775"/>
            </a:xfrm>
            <a:custGeom>
              <a:rect b="b" l="l" r="r" t="t"/>
              <a:pathLst>
                <a:path extrusionOk="0" h="191" w="250">
                  <a:moveTo>
                    <a:pt x="136" y="0"/>
                  </a:moveTo>
                  <a:cubicBezTo>
                    <a:pt x="1" y="0"/>
                    <a:pt x="1" y="190"/>
                    <a:pt x="136" y="190"/>
                  </a:cubicBezTo>
                  <a:cubicBezTo>
                    <a:pt x="249" y="190"/>
                    <a:pt x="249" y="0"/>
                    <a:pt x="13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24" name="Google Shape;224;p50"/>
            <p:cNvSpPr/>
            <p:nvPr/>
          </p:nvSpPr>
          <p:spPr>
            <a:xfrm>
              <a:off x="4572025" y="3141050"/>
              <a:ext cx="6575" cy="4775"/>
            </a:xfrm>
            <a:custGeom>
              <a:rect b="b" l="l" r="r" t="t"/>
              <a:pathLst>
                <a:path extrusionOk="0" h="191" w="263">
                  <a:moveTo>
                    <a:pt x="132" y="1"/>
                  </a:moveTo>
                  <a:cubicBezTo>
                    <a:pt x="0" y="1"/>
                    <a:pt x="0" y="191"/>
                    <a:pt x="132" y="191"/>
                  </a:cubicBezTo>
                  <a:cubicBezTo>
                    <a:pt x="263" y="191"/>
                    <a:pt x="263" y="1"/>
                    <a:pt x="1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25" name="Google Shape;225;p50"/>
            <p:cNvSpPr/>
            <p:nvPr/>
          </p:nvSpPr>
          <p:spPr>
            <a:xfrm>
              <a:off x="4628575" y="3181200"/>
              <a:ext cx="6575" cy="5125"/>
            </a:xfrm>
            <a:custGeom>
              <a:rect b="b" l="l" r="r" t="t"/>
              <a:pathLst>
                <a:path extrusionOk="0" h="205" w="263">
                  <a:moveTo>
                    <a:pt x="131" y="1"/>
                  </a:moveTo>
                  <a:cubicBezTo>
                    <a:pt x="0" y="1"/>
                    <a:pt x="0" y="204"/>
                    <a:pt x="131" y="204"/>
                  </a:cubicBezTo>
                  <a:cubicBezTo>
                    <a:pt x="263" y="204"/>
                    <a:pt x="263" y="1"/>
                    <a:pt x="13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26" name="Google Shape;226;p50"/>
            <p:cNvSpPr/>
            <p:nvPr/>
          </p:nvSpPr>
          <p:spPr>
            <a:xfrm>
              <a:off x="4635575" y="3172725"/>
              <a:ext cx="6250" cy="4650"/>
            </a:xfrm>
            <a:custGeom>
              <a:rect b="b" l="l" r="r" t="t"/>
              <a:pathLst>
                <a:path extrusionOk="0" h="186" w="250">
                  <a:moveTo>
                    <a:pt x="136" y="1"/>
                  </a:moveTo>
                  <a:cubicBezTo>
                    <a:pt x="1" y="1"/>
                    <a:pt x="1" y="186"/>
                    <a:pt x="136" y="186"/>
                  </a:cubicBezTo>
                  <a:cubicBezTo>
                    <a:pt x="250" y="186"/>
                    <a:pt x="250" y="1"/>
                    <a:pt x="13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27" name="Google Shape;227;p50"/>
            <p:cNvSpPr/>
            <p:nvPr/>
          </p:nvSpPr>
          <p:spPr>
            <a:xfrm>
              <a:off x="4638975" y="3183025"/>
              <a:ext cx="6125" cy="4775"/>
            </a:xfrm>
            <a:custGeom>
              <a:rect b="b" l="l" r="r" t="t"/>
              <a:pathLst>
                <a:path extrusionOk="0" h="191" w="245">
                  <a:moveTo>
                    <a:pt x="132" y="0"/>
                  </a:moveTo>
                  <a:cubicBezTo>
                    <a:pt x="0" y="0"/>
                    <a:pt x="0" y="190"/>
                    <a:pt x="132" y="190"/>
                  </a:cubicBezTo>
                  <a:cubicBezTo>
                    <a:pt x="245" y="190"/>
                    <a:pt x="245" y="0"/>
                    <a:pt x="13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28" name="Google Shape;228;p50"/>
            <p:cNvSpPr/>
            <p:nvPr/>
          </p:nvSpPr>
          <p:spPr>
            <a:xfrm>
              <a:off x="4530525" y="3221250"/>
              <a:ext cx="6675" cy="4650"/>
            </a:xfrm>
            <a:custGeom>
              <a:rect b="b" l="l" r="r" t="t"/>
              <a:pathLst>
                <a:path extrusionOk="0" h="186" w="267">
                  <a:moveTo>
                    <a:pt x="131" y="0"/>
                  </a:moveTo>
                  <a:cubicBezTo>
                    <a:pt x="0" y="0"/>
                    <a:pt x="0" y="186"/>
                    <a:pt x="131" y="186"/>
                  </a:cubicBezTo>
                  <a:cubicBezTo>
                    <a:pt x="267" y="186"/>
                    <a:pt x="267" y="0"/>
                    <a:pt x="13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29" name="Google Shape;229;p50"/>
            <p:cNvSpPr/>
            <p:nvPr/>
          </p:nvSpPr>
          <p:spPr>
            <a:xfrm>
              <a:off x="4536175" y="3212750"/>
              <a:ext cx="6125" cy="4675"/>
            </a:xfrm>
            <a:custGeom>
              <a:rect b="b" l="l" r="r" t="t"/>
              <a:pathLst>
                <a:path extrusionOk="0" h="187" w="245">
                  <a:moveTo>
                    <a:pt x="131" y="1"/>
                  </a:moveTo>
                  <a:cubicBezTo>
                    <a:pt x="0" y="1"/>
                    <a:pt x="0" y="186"/>
                    <a:pt x="131" y="186"/>
                  </a:cubicBezTo>
                  <a:cubicBezTo>
                    <a:pt x="245" y="186"/>
                    <a:pt x="245" y="1"/>
                    <a:pt x="13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30" name="Google Shape;230;p50"/>
            <p:cNvSpPr/>
            <p:nvPr/>
          </p:nvSpPr>
          <p:spPr>
            <a:xfrm>
              <a:off x="4575300" y="3239100"/>
              <a:ext cx="6575" cy="4775"/>
            </a:xfrm>
            <a:custGeom>
              <a:rect b="b" l="l" r="r" t="t"/>
              <a:pathLst>
                <a:path extrusionOk="0" h="191" w="263">
                  <a:moveTo>
                    <a:pt x="132" y="1"/>
                  </a:moveTo>
                  <a:cubicBezTo>
                    <a:pt x="1" y="1"/>
                    <a:pt x="1" y="191"/>
                    <a:pt x="132" y="191"/>
                  </a:cubicBezTo>
                  <a:cubicBezTo>
                    <a:pt x="263" y="191"/>
                    <a:pt x="263" y="1"/>
                    <a:pt x="1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31" name="Google Shape;231;p50"/>
            <p:cNvSpPr/>
            <p:nvPr/>
          </p:nvSpPr>
          <p:spPr>
            <a:xfrm>
              <a:off x="4579025" y="3248500"/>
              <a:ext cx="6700" cy="4775"/>
            </a:xfrm>
            <a:custGeom>
              <a:rect b="b" l="l" r="r" t="t"/>
              <a:pathLst>
                <a:path extrusionOk="0" h="191" w="268">
                  <a:moveTo>
                    <a:pt x="137" y="0"/>
                  </a:moveTo>
                  <a:cubicBezTo>
                    <a:pt x="1" y="0"/>
                    <a:pt x="1" y="190"/>
                    <a:pt x="137" y="190"/>
                  </a:cubicBezTo>
                  <a:cubicBezTo>
                    <a:pt x="268" y="190"/>
                    <a:pt x="268" y="0"/>
                    <a:pt x="1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32" name="Google Shape;232;p50"/>
            <p:cNvSpPr/>
            <p:nvPr/>
          </p:nvSpPr>
          <p:spPr>
            <a:xfrm>
              <a:off x="4585700" y="3240575"/>
              <a:ext cx="6125" cy="4675"/>
            </a:xfrm>
            <a:custGeom>
              <a:rect b="b" l="l" r="r" t="t"/>
              <a:pathLst>
                <a:path extrusionOk="0" h="187" w="245">
                  <a:moveTo>
                    <a:pt x="132" y="1"/>
                  </a:moveTo>
                  <a:cubicBezTo>
                    <a:pt x="1" y="1"/>
                    <a:pt x="1" y="186"/>
                    <a:pt x="132" y="186"/>
                  </a:cubicBezTo>
                  <a:cubicBezTo>
                    <a:pt x="245" y="186"/>
                    <a:pt x="245" y="1"/>
                    <a:pt x="1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33" name="Google Shape;233;p50"/>
            <p:cNvSpPr/>
            <p:nvPr/>
          </p:nvSpPr>
          <p:spPr>
            <a:xfrm>
              <a:off x="4490475" y="3258900"/>
              <a:ext cx="6125" cy="4775"/>
            </a:xfrm>
            <a:custGeom>
              <a:rect b="b" l="l" r="r" t="t"/>
              <a:pathLst>
                <a:path extrusionOk="0" h="191" w="245">
                  <a:moveTo>
                    <a:pt x="114" y="1"/>
                  </a:moveTo>
                  <a:cubicBezTo>
                    <a:pt x="1" y="1"/>
                    <a:pt x="1" y="191"/>
                    <a:pt x="114" y="191"/>
                  </a:cubicBezTo>
                  <a:cubicBezTo>
                    <a:pt x="245" y="191"/>
                    <a:pt x="245" y="1"/>
                    <a:pt x="11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34" name="Google Shape;234;p50"/>
            <p:cNvSpPr/>
            <p:nvPr/>
          </p:nvSpPr>
          <p:spPr>
            <a:xfrm>
              <a:off x="4492400" y="3267850"/>
              <a:ext cx="6575" cy="4775"/>
            </a:xfrm>
            <a:custGeom>
              <a:rect b="b" l="l" r="r" t="t"/>
              <a:pathLst>
                <a:path extrusionOk="0" h="191" w="263">
                  <a:moveTo>
                    <a:pt x="132" y="0"/>
                  </a:moveTo>
                  <a:cubicBezTo>
                    <a:pt x="1" y="0"/>
                    <a:pt x="1" y="190"/>
                    <a:pt x="132" y="190"/>
                  </a:cubicBezTo>
                  <a:cubicBezTo>
                    <a:pt x="263" y="190"/>
                    <a:pt x="263" y="0"/>
                    <a:pt x="13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nvGrpSpPr>
          <p:cNvPr id="235" name="Google Shape;235;p50"/>
          <p:cNvGrpSpPr/>
          <p:nvPr/>
        </p:nvGrpSpPr>
        <p:grpSpPr>
          <a:xfrm flipH="1" rot="10800000">
            <a:off x="9623559" y="-2340526"/>
            <a:ext cx="4262590" cy="4379202"/>
            <a:chOff x="7217670" y="3775228"/>
            <a:chExt cx="3196942" cy="3284402"/>
          </a:xfrm>
        </p:grpSpPr>
        <p:sp>
          <p:nvSpPr>
            <p:cNvPr id="236" name="Google Shape;236;p50"/>
            <p:cNvSpPr/>
            <p:nvPr/>
          </p:nvSpPr>
          <p:spPr>
            <a:xfrm flipH="1" rot="-7003625">
              <a:off x="7560236" y="4260144"/>
              <a:ext cx="2511809" cy="2314569"/>
            </a:xfrm>
            <a:custGeom>
              <a:rect b="b" l="l" r="r" t="t"/>
              <a:pathLst>
                <a:path extrusionOk="0" h="10455" w="11346">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nvGrpSpPr>
            <p:cNvPr id="237" name="Google Shape;237;p50"/>
            <p:cNvGrpSpPr/>
            <p:nvPr/>
          </p:nvGrpSpPr>
          <p:grpSpPr>
            <a:xfrm flipH="1" rot="10800000">
              <a:off x="7967975" y="3899233"/>
              <a:ext cx="1404941" cy="1004250"/>
              <a:chOff x="8090250" y="1355275"/>
              <a:chExt cx="1404941" cy="1004250"/>
            </a:xfrm>
          </p:grpSpPr>
          <p:sp>
            <p:nvSpPr>
              <p:cNvPr id="238" name="Google Shape;238;p50"/>
              <p:cNvSpPr/>
              <p:nvPr/>
            </p:nvSpPr>
            <p:spPr>
              <a:xfrm>
                <a:off x="8404718" y="1910757"/>
                <a:ext cx="101354" cy="98675"/>
              </a:xfrm>
              <a:custGeom>
                <a:rect b="b" l="l" r="r" t="t"/>
                <a:pathLst>
                  <a:path extrusionOk="0" h="626" w="643">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39" name="Google Shape;239;p50"/>
              <p:cNvSpPr/>
              <p:nvPr/>
            </p:nvSpPr>
            <p:spPr>
              <a:xfrm>
                <a:off x="8526565" y="1673369"/>
                <a:ext cx="86537" cy="86380"/>
              </a:xfrm>
              <a:custGeom>
                <a:rect b="b" l="l" r="r" t="t"/>
                <a:pathLst>
                  <a:path extrusionOk="0" h="548" w="549">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40" name="Google Shape;240;p50"/>
              <p:cNvSpPr/>
              <p:nvPr/>
            </p:nvSpPr>
            <p:spPr>
              <a:xfrm>
                <a:off x="8856797" y="1773936"/>
                <a:ext cx="77237" cy="77868"/>
              </a:xfrm>
              <a:custGeom>
                <a:rect b="b" l="l" r="r" t="t"/>
                <a:pathLst>
                  <a:path extrusionOk="0" h="494" w="49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41" name="Google Shape;241;p50"/>
              <p:cNvSpPr/>
              <p:nvPr/>
            </p:nvSpPr>
            <p:spPr>
              <a:xfrm>
                <a:off x="8915907" y="1495091"/>
                <a:ext cx="59426" cy="62263"/>
              </a:xfrm>
              <a:custGeom>
                <a:rect b="b" l="l" r="r" t="t"/>
                <a:pathLst>
                  <a:path extrusionOk="0" h="395" w="377">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42" name="Google Shape;242;p50"/>
              <p:cNvSpPr/>
              <p:nvPr/>
            </p:nvSpPr>
            <p:spPr>
              <a:xfrm>
                <a:off x="8681356" y="2057824"/>
                <a:ext cx="44451" cy="44766"/>
              </a:xfrm>
              <a:custGeom>
                <a:rect b="b" l="l" r="r" t="t"/>
                <a:pathLst>
                  <a:path extrusionOk="0" h="284" w="282">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43" name="Google Shape;243;p50"/>
              <p:cNvSpPr/>
              <p:nvPr/>
            </p:nvSpPr>
            <p:spPr>
              <a:xfrm>
                <a:off x="8737629" y="1711830"/>
                <a:ext cx="59426" cy="60687"/>
              </a:xfrm>
              <a:custGeom>
                <a:rect b="b" l="l" r="r" t="t"/>
                <a:pathLst>
                  <a:path extrusionOk="0" h="385" w="377">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44" name="Google Shape;244;p50"/>
              <p:cNvSpPr/>
              <p:nvPr/>
            </p:nvSpPr>
            <p:spPr>
              <a:xfrm>
                <a:off x="8339776" y="1602121"/>
                <a:ext cx="65100" cy="64312"/>
              </a:xfrm>
              <a:custGeom>
                <a:rect b="b" l="l" r="r" t="t"/>
                <a:pathLst>
                  <a:path extrusionOk="0" h="408" w="413">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45" name="Google Shape;245;p50"/>
              <p:cNvSpPr/>
              <p:nvPr/>
            </p:nvSpPr>
            <p:spPr>
              <a:xfrm>
                <a:off x="8090250" y="1860158"/>
                <a:ext cx="47131" cy="45081"/>
              </a:xfrm>
              <a:custGeom>
                <a:rect b="b" l="l" r="r" t="t"/>
                <a:pathLst>
                  <a:path extrusionOk="0" h="286" w="299">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46" name="Google Shape;246;p50"/>
              <p:cNvSpPr/>
              <p:nvPr/>
            </p:nvSpPr>
            <p:spPr>
              <a:xfrm>
                <a:off x="8449643" y="1444493"/>
                <a:ext cx="100724" cy="101354"/>
              </a:xfrm>
              <a:custGeom>
                <a:rect b="b" l="l" r="r" t="t"/>
                <a:pathLst>
                  <a:path extrusionOk="0" h="643" w="639">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47" name="Google Shape;247;p50"/>
              <p:cNvSpPr/>
              <p:nvPr/>
            </p:nvSpPr>
            <p:spPr>
              <a:xfrm>
                <a:off x="9073535" y="1803570"/>
                <a:ext cx="62263" cy="55800"/>
              </a:xfrm>
              <a:custGeom>
                <a:rect b="b" l="l" r="r" t="t"/>
                <a:pathLst>
                  <a:path extrusionOk="0" h="354" w="395">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48" name="Google Shape;248;p50"/>
              <p:cNvSpPr/>
              <p:nvPr/>
            </p:nvSpPr>
            <p:spPr>
              <a:xfrm>
                <a:off x="8992987" y="2089035"/>
                <a:ext cx="122161" cy="117432"/>
              </a:xfrm>
              <a:custGeom>
                <a:rect b="b" l="l" r="r" t="t"/>
                <a:pathLst>
                  <a:path extrusionOk="0" h="745" w="775">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49" name="Google Shape;249;p50"/>
              <p:cNvSpPr/>
              <p:nvPr/>
            </p:nvSpPr>
            <p:spPr>
              <a:xfrm>
                <a:off x="9263320" y="1735317"/>
                <a:ext cx="53593" cy="60056"/>
              </a:xfrm>
              <a:custGeom>
                <a:rect b="b" l="l" r="r" t="t"/>
                <a:pathLst>
                  <a:path extrusionOk="0" h="381" w="34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50" name="Google Shape;250;p50"/>
              <p:cNvSpPr/>
              <p:nvPr/>
            </p:nvSpPr>
            <p:spPr>
              <a:xfrm>
                <a:off x="9281132" y="1967188"/>
                <a:ext cx="92843" cy="71405"/>
              </a:xfrm>
              <a:custGeom>
                <a:rect b="b" l="l" r="r" t="t"/>
                <a:pathLst>
                  <a:path extrusionOk="0" h="453" w="589">
                    <a:moveTo>
                      <a:pt x="303" y="0"/>
                    </a:moveTo>
                    <a:cubicBezTo>
                      <a:pt x="0" y="0"/>
                      <a:pt x="0" y="453"/>
                      <a:pt x="303" y="453"/>
                    </a:cubicBezTo>
                    <a:cubicBezTo>
                      <a:pt x="588" y="453"/>
                      <a:pt x="588" y="0"/>
                      <a:pt x="30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51" name="Google Shape;251;p50"/>
              <p:cNvSpPr/>
              <p:nvPr/>
            </p:nvSpPr>
            <p:spPr>
              <a:xfrm>
                <a:off x="8440342" y="2242565"/>
                <a:ext cx="77868" cy="75504"/>
              </a:xfrm>
              <a:custGeom>
                <a:rect b="b" l="l" r="r" t="t"/>
                <a:pathLst>
                  <a:path extrusionOk="0" h="479" w="494">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52" name="Google Shape;252;p50"/>
              <p:cNvSpPr/>
              <p:nvPr/>
            </p:nvSpPr>
            <p:spPr>
              <a:xfrm>
                <a:off x="8773411" y="2312237"/>
                <a:ext cx="50756" cy="47288"/>
              </a:xfrm>
              <a:custGeom>
                <a:rect b="b" l="l" r="r" t="t"/>
                <a:pathLst>
                  <a:path extrusionOk="0" h="300" w="322">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53" name="Google Shape;253;p50"/>
              <p:cNvSpPr/>
              <p:nvPr/>
            </p:nvSpPr>
            <p:spPr>
              <a:xfrm>
                <a:off x="9195540" y="2151771"/>
                <a:ext cx="136348" cy="136348"/>
              </a:xfrm>
              <a:custGeom>
                <a:rect b="b" l="l" r="r" t="t"/>
                <a:pathLst>
                  <a:path extrusionOk="0" h="865" w="865">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54" name="Google Shape;254;p50"/>
              <p:cNvSpPr/>
              <p:nvPr/>
            </p:nvSpPr>
            <p:spPr>
              <a:xfrm>
                <a:off x="8152198" y="2076897"/>
                <a:ext cx="83700" cy="83700"/>
              </a:xfrm>
              <a:custGeom>
                <a:rect b="b" l="l" r="r" t="t"/>
                <a:pathLst>
                  <a:path extrusionOk="0" h="531" w="531">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55" name="Google Shape;255;p50"/>
              <p:cNvSpPr/>
              <p:nvPr/>
            </p:nvSpPr>
            <p:spPr>
              <a:xfrm>
                <a:off x="8657081" y="1355275"/>
                <a:ext cx="80705" cy="77237"/>
              </a:xfrm>
              <a:custGeom>
                <a:rect b="b" l="l" r="r" t="t"/>
                <a:pathLst>
                  <a:path extrusionOk="0" h="490" w="512">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56" name="Google Shape;256;p50"/>
              <p:cNvSpPr/>
              <p:nvPr/>
            </p:nvSpPr>
            <p:spPr>
              <a:xfrm>
                <a:off x="9177728" y="1524253"/>
                <a:ext cx="100724" cy="101512"/>
              </a:xfrm>
              <a:custGeom>
                <a:rect b="b" l="l" r="r" t="t"/>
                <a:pathLst>
                  <a:path extrusionOk="0" h="644" w="639">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57" name="Google Shape;257;p50"/>
              <p:cNvSpPr/>
              <p:nvPr/>
            </p:nvSpPr>
            <p:spPr>
              <a:xfrm>
                <a:off x="9438603" y="1839509"/>
                <a:ext cx="56588" cy="47919"/>
              </a:xfrm>
              <a:custGeom>
                <a:rect b="b" l="l" r="r" t="t"/>
                <a:pathLst>
                  <a:path extrusionOk="0" h="304" w="359">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58" name="Google Shape;258;p50"/>
              <p:cNvSpPr/>
              <p:nvPr/>
            </p:nvSpPr>
            <p:spPr>
              <a:xfrm>
                <a:off x="8612945" y="1887271"/>
                <a:ext cx="59268" cy="56431"/>
              </a:xfrm>
              <a:custGeom>
                <a:rect b="b" l="l" r="r" t="t"/>
                <a:pathLst>
                  <a:path extrusionOk="0" h="358" w="376">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grpSp>
        <p:nvGrpSpPr>
          <p:cNvPr id="259" name="Google Shape;259;p50"/>
          <p:cNvGrpSpPr/>
          <p:nvPr/>
        </p:nvGrpSpPr>
        <p:grpSpPr>
          <a:xfrm flipH="1" rot="10800000">
            <a:off x="10742185" y="-320033"/>
            <a:ext cx="1821087" cy="2358676"/>
            <a:chOff x="4291200" y="3137775"/>
            <a:chExt cx="177600" cy="230025"/>
          </a:xfrm>
        </p:grpSpPr>
        <p:sp>
          <p:nvSpPr>
            <p:cNvPr id="260" name="Google Shape;260;p50"/>
            <p:cNvSpPr/>
            <p:nvPr/>
          </p:nvSpPr>
          <p:spPr>
            <a:xfrm>
              <a:off x="4291200" y="3137775"/>
              <a:ext cx="177600" cy="226225"/>
            </a:xfrm>
            <a:custGeom>
              <a:rect b="b" l="l" r="r" t="t"/>
              <a:pathLst>
                <a:path extrusionOk="0" h="9049" w="7104">
                  <a:moveTo>
                    <a:pt x="1" y="1"/>
                  </a:moveTo>
                  <a:cubicBezTo>
                    <a:pt x="227" y="946"/>
                    <a:pt x="602" y="1941"/>
                    <a:pt x="906" y="2887"/>
                  </a:cubicBezTo>
                  <a:cubicBezTo>
                    <a:pt x="1448" y="4714"/>
                    <a:pt x="2996" y="5393"/>
                    <a:pt x="4353" y="6524"/>
                  </a:cubicBezTo>
                  <a:cubicBezTo>
                    <a:pt x="4977" y="7013"/>
                    <a:pt x="5560" y="7465"/>
                    <a:pt x="6126" y="8012"/>
                  </a:cubicBezTo>
                  <a:cubicBezTo>
                    <a:pt x="6430" y="8300"/>
                    <a:pt x="6658" y="8694"/>
                    <a:pt x="6986" y="8936"/>
                  </a:cubicBezTo>
                  <a:lnTo>
                    <a:pt x="6986" y="8936"/>
                  </a:lnTo>
                  <a:cubicBezTo>
                    <a:pt x="6915" y="8812"/>
                    <a:pt x="6823" y="8618"/>
                    <a:pt x="6786" y="8501"/>
                  </a:cubicBezTo>
                  <a:cubicBezTo>
                    <a:pt x="6257" y="7013"/>
                    <a:pt x="6198" y="5470"/>
                    <a:pt x="5560" y="3977"/>
                  </a:cubicBezTo>
                  <a:cubicBezTo>
                    <a:pt x="4525" y="1566"/>
                    <a:pt x="2127" y="1037"/>
                    <a:pt x="1" y="1"/>
                  </a:cubicBezTo>
                  <a:close/>
                  <a:moveTo>
                    <a:pt x="6986" y="8936"/>
                  </a:moveTo>
                  <a:cubicBezTo>
                    <a:pt x="7020" y="8994"/>
                    <a:pt x="7050" y="9037"/>
                    <a:pt x="7067" y="9048"/>
                  </a:cubicBezTo>
                  <a:lnTo>
                    <a:pt x="7103" y="9012"/>
                  </a:lnTo>
                  <a:cubicBezTo>
                    <a:pt x="7063" y="8989"/>
                    <a:pt x="7024" y="8963"/>
                    <a:pt x="6986" y="8936"/>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61" name="Google Shape;261;p50"/>
            <p:cNvSpPr/>
            <p:nvPr/>
          </p:nvSpPr>
          <p:spPr>
            <a:xfrm>
              <a:off x="4313250" y="3166425"/>
              <a:ext cx="154825" cy="201375"/>
            </a:xfrm>
            <a:custGeom>
              <a:rect b="b" l="l" r="r" t="t"/>
              <a:pathLst>
                <a:path extrusionOk="0" h="8055" w="6193">
                  <a:moveTo>
                    <a:pt x="115" y="1"/>
                  </a:moveTo>
                  <a:cubicBezTo>
                    <a:pt x="53" y="1"/>
                    <a:pt x="1" y="81"/>
                    <a:pt x="60" y="139"/>
                  </a:cubicBezTo>
                  <a:cubicBezTo>
                    <a:pt x="1154" y="1343"/>
                    <a:pt x="2358" y="2456"/>
                    <a:pt x="3471" y="3663"/>
                  </a:cubicBezTo>
                  <a:cubicBezTo>
                    <a:pt x="4583" y="4889"/>
                    <a:pt x="5280" y="6545"/>
                    <a:pt x="6018" y="8015"/>
                  </a:cubicBezTo>
                  <a:cubicBezTo>
                    <a:pt x="6033" y="8043"/>
                    <a:pt x="6056" y="8055"/>
                    <a:pt x="6079" y="8055"/>
                  </a:cubicBezTo>
                  <a:cubicBezTo>
                    <a:pt x="6134" y="8055"/>
                    <a:pt x="6192" y="7988"/>
                    <a:pt x="6167" y="7920"/>
                  </a:cubicBezTo>
                  <a:cubicBezTo>
                    <a:pt x="5452" y="6509"/>
                    <a:pt x="4751" y="4944"/>
                    <a:pt x="3733" y="3718"/>
                  </a:cubicBezTo>
                  <a:cubicBezTo>
                    <a:pt x="2625" y="2401"/>
                    <a:pt x="1322" y="1288"/>
                    <a:pt x="173" y="26"/>
                  </a:cubicBezTo>
                  <a:cubicBezTo>
                    <a:pt x="155" y="8"/>
                    <a:pt x="135" y="1"/>
                    <a:pt x="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62" name="Google Shape;262;p50"/>
            <p:cNvSpPr/>
            <p:nvPr/>
          </p:nvSpPr>
          <p:spPr>
            <a:xfrm>
              <a:off x="4317325" y="3179550"/>
              <a:ext cx="47875" cy="38800"/>
            </a:xfrm>
            <a:custGeom>
              <a:rect b="b" l="l" r="r" t="t"/>
              <a:pathLst>
                <a:path extrusionOk="0" h="1552" w="1915">
                  <a:moveTo>
                    <a:pt x="1828" y="0"/>
                  </a:moveTo>
                  <a:cubicBezTo>
                    <a:pt x="1785" y="0"/>
                    <a:pt x="1742" y="28"/>
                    <a:pt x="1742" y="85"/>
                  </a:cubicBezTo>
                  <a:lnTo>
                    <a:pt x="1742" y="1345"/>
                  </a:lnTo>
                  <a:lnTo>
                    <a:pt x="1742" y="1345"/>
                  </a:lnTo>
                  <a:cubicBezTo>
                    <a:pt x="1230" y="1095"/>
                    <a:pt x="701" y="923"/>
                    <a:pt x="141" y="818"/>
                  </a:cubicBezTo>
                  <a:cubicBezTo>
                    <a:pt x="130" y="814"/>
                    <a:pt x="120" y="813"/>
                    <a:pt x="110" y="813"/>
                  </a:cubicBezTo>
                  <a:cubicBezTo>
                    <a:pt x="22" y="813"/>
                    <a:pt x="1" y="951"/>
                    <a:pt x="87" y="972"/>
                  </a:cubicBezTo>
                  <a:cubicBezTo>
                    <a:pt x="688" y="1103"/>
                    <a:pt x="1236" y="1270"/>
                    <a:pt x="1783" y="1537"/>
                  </a:cubicBezTo>
                  <a:cubicBezTo>
                    <a:pt x="1798" y="1547"/>
                    <a:pt x="1815" y="1552"/>
                    <a:pt x="1831" y="1552"/>
                  </a:cubicBezTo>
                  <a:cubicBezTo>
                    <a:pt x="1874" y="1552"/>
                    <a:pt x="1914" y="1521"/>
                    <a:pt x="1914" y="1478"/>
                  </a:cubicBezTo>
                  <a:lnTo>
                    <a:pt x="1914" y="85"/>
                  </a:lnTo>
                  <a:cubicBezTo>
                    <a:pt x="1914" y="28"/>
                    <a:pt x="1871" y="0"/>
                    <a:pt x="182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63" name="Google Shape;263;p50"/>
            <p:cNvSpPr/>
            <p:nvPr/>
          </p:nvSpPr>
          <p:spPr>
            <a:xfrm>
              <a:off x="4338700" y="3212875"/>
              <a:ext cx="64150" cy="43350"/>
            </a:xfrm>
            <a:custGeom>
              <a:rect b="b" l="l" r="r" t="t"/>
              <a:pathLst>
                <a:path extrusionOk="0" h="1734" w="2566">
                  <a:moveTo>
                    <a:pt x="2491" y="0"/>
                  </a:moveTo>
                  <a:cubicBezTo>
                    <a:pt x="2454" y="0"/>
                    <a:pt x="2416" y="23"/>
                    <a:pt x="2416" y="68"/>
                  </a:cubicBezTo>
                  <a:cubicBezTo>
                    <a:pt x="2400" y="552"/>
                    <a:pt x="2334" y="1035"/>
                    <a:pt x="2309" y="1515"/>
                  </a:cubicBezTo>
                  <a:lnTo>
                    <a:pt x="2309" y="1515"/>
                  </a:lnTo>
                  <a:cubicBezTo>
                    <a:pt x="1625" y="1178"/>
                    <a:pt x="859" y="1009"/>
                    <a:pt x="96" y="937"/>
                  </a:cubicBezTo>
                  <a:cubicBezTo>
                    <a:pt x="91" y="936"/>
                    <a:pt x="86" y="936"/>
                    <a:pt x="82" y="936"/>
                  </a:cubicBezTo>
                  <a:cubicBezTo>
                    <a:pt x="1" y="936"/>
                    <a:pt x="6" y="1086"/>
                    <a:pt x="96" y="1086"/>
                  </a:cubicBezTo>
                  <a:cubicBezTo>
                    <a:pt x="869" y="1163"/>
                    <a:pt x="1661" y="1353"/>
                    <a:pt x="2358" y="1729"/>
                  </a:cubicBezTo>
                  <a:cubicBezTo>
                    <a:pt x="2365" y="1732"/>
                    <a:pt x="2373" y="1733"/>
                    <a:pt x="2381" y="1733"/>
                  </a:cubicBezTo>
                  <a:cubicBezTo>
                    <a:pt x="2422" y="1733"/>
                    <a:pt x="2471" y="1700"/>
                    <a:pt x="2471" y="1652"/>
                  </a:cubicBezTo>
                  <a:cubicBezTo>
                    <a:pt x="2489" y="1127"/>
                    <a:pt x="2566" y="598"/>
                    <a:pt x="2566" y="68"/>
                  </a:cubicBezTo>
                  <a:cubicBezTo>
                    <a:pt x="2566" y="23"/>
                    <a:pt x="2528"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64" name="Google Shape;264;p50"/>
            <p:cNvSpPr/>
            <p:nvPr/>
          </p:nvSpPr>
          <p:spPr>
            <a:xfrm>
              <a:off x="4381800" y="3249775"/>
              <a:ext cx="47225" cy="39475"/>
            </a:xfrm>
            <a:custGeom>
              <a:rect b="b" l="l" r="r" t="t"/>
              <a:pathLst>
                <a:path extrusionOk="0" h="1579" w="1889">
                  <a:moveTo>
                    <a:pt x="1791" y="1"/>
                  </a:moveTo>
                  <a:cubicBezTo>
                    <a:pt x="1762" y="1"/>
                    <a:pt x="1735" y="19"/>
                    <a:pt x="1728" y="63"/>
                  </a:cubicBezTo>
                  <a:cubicBezTo>
                    <a:pt x="1640" y="504"/>
                    <a:pt x="1650" y="957"/>
                    <a:pt x="1651" y="1396"/>
                  </a:cubicBezTo>
                  <a:lnTo>
                    <a:pt x="1651" y="1396"/>
                  </a:lnTo>
                  <a:cubicBezTo>
                    <a:pt x="1138" y="1267"/>
                    <a:pt x="644" y="1093"/>
                    <a:pt x="145" y="931"/>
                  </a:cubicBezTo>
                  <a:cubicBezTo>
                    <a:pt x="139" y="930"/>
                    <a:pt x="132" y="930"/>
                    <a:pt x="127" y="930"/>
                  </a:cubicBezTo>
                  <a:cubicBezTo>
                    <a:pt x="28" y="930"/>
                    <a:pt x="1" y="1065"/>
                    <a:pt x="86" y="1103"/>
                  </a:cubicBezTo>
                  <a:cubicBezTo>
                    <a:pt x="634" y="1252"/>
                    <a:pt x="1163" y="1442"/>
                    <a:pt x="1710" y="1573"/>
                  </a:cubicBezTo>
                  <a:cubicBezTo>
                    <a:pt x="1720" y="1577"/>
                    <a:pt x="1730" y="1578"/>
                    <a:pt x="1739" y="1578"/>
                  </a:cubicBezTo>
                  <a:cubicBezTo>
                    <a:pt x="1783" y="1578"/>
                    <a:pt x="1823" y="1545"/>
                    <a:pt x="1823" y="1497"/>
                  </a:cubicBezTo>
                  <a:cubicBezTo>
                    <a:pt x="1805" y="1026"/>
                    <a:pt x="1783" y="574"/>
                    <a:pt x="1878" y="103"/>
                  </a:cubicBezTo>
                  <a:cubicBezTo>
                    <a:pt x="1889" y="45"/>
                    <a:pt x="1837" y="1"/>
                    <a:pt x="17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65" name="Google Shape;265;p50"/>
            <p:cNvSpPr/>
            <p:nvPr/>
          </p:nvSpPr>
          <p:spPr>
            <a:xfrm>
              <a:off x="4381675" y="3210850"/>
              <a:ext cx="6600" cy="5225"/>
            </a:xfrm>
            <a:custGeom>
              <a:rect b="b" l="l" r="r" t="t"/>
              <a:pathLst>
                <a:path extrusionOk="0" h="209" w="264">
                  <a:moveTo>
                    <a:pt x="132" y="0"/>
                  </a:moveTo>
                  <a:cubicBezTo>
                    <a:pt x="1" y="0"/>
                    <a:pt x="1" y="208"/>
                    <a:pt x="132" y="208"/>
                  </a:cubicBezTo>
                  <a:cubicBezTo>
                    <a:pt x="263" y="208"/>
                    <a:pt x="263"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66" name="Google Shape;266;p50"/>
            <p:cNvSpPr/>
            <p:nvPr/>
          </p:nvSpPr>
          <p:spPr>
            <a:xfrm>
              <a:off x="4384950" y="3197150"/>
              <a:ext cx="6150" cy="4775"/>
            </a:xfrm>
            <a:custGeom>
              <a:rect b="b" l="l" r="r" t="t"/>
              <a:pathLst>
                <a:path extrusionOk="0" h="191" w="246">
                  <a:moveTo>
                    <a:pt x="132" y="1"/>
                  </a:moveTo>
                  <a:cubicBezTo>
                    <a:pt x="1" y="1"/>
                    <a:pt x="1" y="191"/>
                    <a:pt x="132" y="191"/>
                  </a:cubicBezTo>
                  <a:cubicBezTo>
                    <a:pt x="245" y="191"/>
                    <a:pt x="245" y="1"/>
                    <a:pt x="13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67" name="Google Shape;267;p50"/>
            <p:cNvSpPr/>
            <p:nvPr/>
          </p:nvSpPr>
          <p:spPr>
            <a:xfrm>
              <a:off x="4311900" y="3187775"/>
              <a:ext cx="6125" cy="5225"/>
            </a:xfrm>
            <a:custGeom>
              <a:rect b="b" l="l" r="r" t="t"/>
              <a:pathLst>
                <a:path extrusionOk="0" h="209" w="245">
                  <a:moveTo>
                    <a:pt x="132" y="0"/>
                  </a:moveTo>
                  <a:cubicBezTo>
                    <a:pt x="1" y="0"/>
                    <a:pt x="1" y="208"/>
                    <a:pt x="132" y="208"/>
                  </a:cubicBezTo>
                  <a:cubicBezTo>
                    <a:pt x="245" y="208"/>
                    <a:pt x="245"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68" name="Google Shape;268;p50"/>
            <p:cNvSpPr/>
            <p:nvPr/>
          </p:nvSpPr>
          <p:spPr>
            <a:xfrm>
              <a:off x="4338700" y="3223050"/>
              <a:ext cx="6700" cy="4775"/>
            </a:xfrm>
            <a:custGeom>
              <a:rect b="b" l="l" r="r" t="t"/>
              <a:pathLst>
                <a:path extrusionOk="0" h="191" w="268">
                  <a:moveTo>
                    <a:pt x="136" y="1"/>
                  </a:moveTo>
                  <a:cubicBezTo>
                    <a:pt x="1" y="1"/>
                    <a:pt x="1" y="191"/>
                    <a:pt x="136" y="191"/>
                  </a:cubicBezTo>
                  <a:cubicBezTo>
                    <a:pt x="268" y="191"/>
                    <a:pt x="268"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69" name="Google Shape;269;p50"/>
            <p:cNvSpPr/>
            <p:nvPr/>
          </p:nvSpPr>
          <p:spPr>
            <a:xfrm>
              <a:off x="4349575" y="3226900"/>
              <a:ext cx="6675" cy="5225"/>
            </a:xfrm>
            <a:custGeom>
              <a:rect b="b" l="l" r="r" t="t"/>
              <a:pathLst>
                <a:path extrusionOk="0" h="209" w="267">
                  <a:moveTo>
                    <a:pt x="131" y="0"/>
                  </a:moveTo>
                  <a:cubicBezTo>
                    <a:pt x="0" y="0"/>
                    <a:pt x="0" y="209"/>
                    <a:pt x="131" y="209"/>
                  </a:cubicBezTo>
                  <a:cubicBezTo>
                    <a:pt x="267" y="209"/>
                    <a:pt x="267" y="0"/>
                    <a:pt x="13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70" name="Google Shape;270;p50"/>
            <p:cNvSpPr/>
            <p:nvPr/>
          </p:nvSpPr>
          <p:spPr>
            <a:xfrm>
              <a:off x="4434825" y="3281975"/>
              <a:ext cx="6700" cy="5225"/>
            </a:xfrm>
            <a:custGeom>
              <a:rect b="b" l="l" r="r" t="t"/>
              <a:pathLst>
                <a:path extrusionOk="0" h="209" w="268">
                  <a:moveTo>
                    <a:pt x="137" y="0"/>
                  </a:moveTo>
                  <a:cubicBezTo>
                    <a:pt x="1" y="0"/>
                    <a:pt x="1" y="209"/>
                    <a:pt x="137" y="209"/>
                  </a:cubicBezTo>
                  <a:cubicBezTo>
                    <a:pt x="268" y="209"/>
                    <a:pt x="268" y="0"/>
                    <a:pt x="1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71" name="Google Shape;271;p50"/>
            <p:cNvSpPr/>
            <p:nvPr/>
          </p:nvSpPr>
          <p:spPr>
            <a:xfrm>
              <a:off x="4412775" y="3295200"/>
              <a:ext cx="6600" cy="4775"/>
            </a:xfrm>
            <a:custGeom>
              <a:rect b="b" l="l" r="r" t="t"/>
              <a:pathLst>
                <a:path extrusionOk="0" h="191" w="264">
                  <a:moveTo>
                    <a:pt x="132" y="1"/>
                  </a:moveTo>
                  <a:cubicBezTo>
                    <a:pt x="1" y="1"/>
                    <a:pt x="1" y="191"/>
                    <a:pt x="132" y="191"/>
                  </a:cubicBezTo>
                  <a:cubicBezTo>
                    <a:pt x="263" y="191"/>
                    <a:pt x="263" y="1"/>
                    <a:pt x="13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sp>
        <p:nvSpPr>
          <p:cNvPr id="272" name="Google Shape;272;p50"/>
          <p:cNvSpPr/>
          <p:nvPr/>
        </p:nvSpPr>
        <p:spPr>
          <a:xfrm rot="-4452864">
            <a:off x="10520875" y="5587354"/>
            <a:ext cx="3577768" cy="2851383"/>
          </a:xfrm>
          <a:custGeom>
            <a:rect b="b" l="l" r="r" t="t"/>
            <a:pathLst>
              <a:path extrusionOk="0" h="10320" w="12949">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73" name="Google Shape;273;p50"/>
          <p:cNvSpPr/>
          <p:nvPr/>
        </p:nvSpPr>
        <p:spPr>
          <a:xfrm rot="-4452864">
            <a:off x="-2438759" y="5911354"/>
            <a:ext cx="3577768" cy="2851383"/>
          </a:xfrm>
          <a:custGeom>
            <a:rect b="b" l="l" r="r" t="t"/>
            <a:pathLst>
              <a:path extrusionOk="0" h="10320" w="12949">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1_Title and two columns 2 2">
    <p:spTree>
      <p:nvGrpSpPr>
        <p:cNvPr id="274" name="Shape 274"/>
        <p:cNvGrpSpPr/>
        <p:nvPr/>
      </p:nvGrpSpPr>
      <p:grpSpPr>
        <a:xfrm>
          <a:off x="0" y="0"/>
          <a:ext cx="0" cy="0"/>
          <a:chOff x="0" y="0"/>
          <a:chExt cx="0" cy="0"/>
        </a:xfrm>
      </p:grpSpPr>
      <p:sp>
        <p:nvSpPr>
          <p:cNvPr id="275" name="Google Shape;275;p51"/>
          <p:cNvSpPr txBox="1"/>
          <p:nvPr>
            <p:ph type="title"/>
          </p:nvPr>
        </p:nvSpPr>
        <p:spPr>
          <a:xfrm>
            <a:off x="960000" y="720000"/>
            <a:ext cx="10272000" cy="636800"/>
          </a:xfrm>
          <a:prstGeom prst="rect">
            <a:avLst/>
          </a:prstGeom>
          <a:noFill/>
          <a:ln>
            <a:noFill/>
          </a:ln>
        </p:spPr>
        <p:txBody>
          <a:bodyPr anchorCtr="0" anchor="t" bIns="91425" lIns="91425" spcFirstLastPara="1" rIns="91425" wrap="square" tIns="91425">
            <a:noAutofit/>
          </a:bodyPr>
          <a:lstStyle>
            <a:lvl1pPr lvl="0" algn="l">
              <a:lnSpc>
                <a:spcPct val="85000"/>
              </a:lnSpc>
              <a:spcBef>
                <a:spcPts val="0"/>
              </a:spcBef>
              <a:spcAft>
                <a:spcPts val="0"/>
              </a:spcAft>
              <a:buClr>
                <a:srgbClr val="3F3F3F"/>
              </a:buClr>
              <a:buSzPts val="2800"/>
              <a:buFont typeface="Calibri"/>
              <a:buNone/>
              <a:defRPr/>
            </a:lvl1pPr>
            <a:lvl2pPr lvl="1">
              <a:spcBef>
                <a:spcPts val="0"/>
              </a:spcBef>
              <a:spcAft>
                <a:spcPts val="0"/>
              </a:spcAft>
              <a:buSzPts val="2800"/>
              <a:buFont typeface="Open Sans"/>
              <a:buNone/>
              <a:defRPr>
                <a:latin typeface="Open Sans"/>
                <a:ea typeface="Open Sans"/>
                <a:cs typeface="Open Sans"/>
                <a:sym typeface="Open Sans"/>
              </a:defRPr>
            </a:lvl2pPr>
            <a:lvl3pPr lvl="2">
              <a:spcBef>
                <a:spcPts val="0"/>
              </a:spcBef>
              <a:spcAft>
                <a:spcPts val="0"/>
              </a:spcAft>
              <a:buSzPts val="2800"/>
              <a:buFont typeface="Open Sans"/>
              <a:buNone/>
              <a:defRPr>
                <a:latin typeface="Open Sans"/>
                <a:ea typeface="Open Sans"/>
                <a:cs typeface="Open Sans"/>
                <a:sym typeface="Open Sans"/>
              </a:defRPr>
            </a:lvl3pPr>
            <a:lvl4pPr lvl="3">
              <a:spcBef>
                <a:spcPts val="0"/>
              </a:spcBef>
              <a:spcAft>
                <a:spcPts val="0"/>
              </a:spcAft>
              <a:buSzPts val="2800"/>
              <a:buFont typeface="Open Sans"/>
              <a:buNone/>
              <a:defRPr>
                <a:latin typeface="Open Sans"/>
                <a:ea typeface="Open Sans"/>
                <a:cs typeface="Open Sans"/>
                <a:sym typeface="Open Sans"/>
              </a:defRPr>
            </a:lvl4pPr>
            <a:lvl5pPr lvl="4">
              <a:spcBef>
                <a:spcPts val="0"/>
              </a:spcBef>
              <a:spcAft>
                <a:spcPts val="0"/>
              </a:spcAft>
              <a:buSzPts val="2800"/>
              <a:buFont typeface="Open Sans"/>
              <a:buNone/>
              <a:defRPr>
                <a:latin typeface="Open Sans"/>
                <a:ea typeface="Open Sans"/>
                <a:cs typeface="Open Sans"/>
                <a:sym typeface="Open Sans"/>
              </a:defRPr>
            </a:lvl5pPr>
            <a:lvl6pPr lvl="5">
              <a:spcBef>
                <a:spcPts val="0"/>
              </a:spcBef>
              <a:spcAft>
                <a:spcPts val="0"/>
              </a:spcAft>
              <a:buSzPts val="2800"/>
              <a:buFont typeface="Open Sans"/>
              <a:buNone/>
              <a:defRPr>
                <a:latin typeface="Open Sans"/>
                <a:ea typeface="Open Sans"/>
                <a:cs typeface="Open Sans"/>
                <a:sym typeface="Open Sans"/>
              </a:defRPr>
            </a:lvl6pPr>
            <a:lvl7pPr lvl="6">
              <a:spcBef>
                <a:spcPts val="0"/>
              </a:spcBef>
              <a:spcAft>
                <a:spcPts val="0"/>
              </a:spcAft>
              <a:buSzPts val="2800"/>
              <a:buFont typeface="Open Sans"/>
              <a:buNone/>
              <a:defRPr>
                <a:latin typeface="Open Sans"/>
                <a:ea typeface="Open Sans"/>
                <a:cs typeface="Open Sans"/>
                <a:sym typeface="Open Sans"/>
              </a:defRPr>
            </a:lvl7pPr>
            <a:lvl8pPr lvl="7">
              <a:spcBef>
                <a:spcPts val="0"/>
              </a:spcBef>
              <a:spcAft>
                <a:spcPts val="0"/>
              </a:spcAft>
              <a:buSzPts val="2800"/>
              <a:buFont typeface="Open Sans"/>
              <a:buNone/>
              <a:defRPr>
                <a:latin typeface="Open Sans"/>
                <a:ea typeface="Open Sans"/>
                <a:cs typeface="Open Sans"/>
                <a:sym typeface="Open Sans"/>
              </a:defRPr>
            </a:lvl8pPr>
            <a:lvl9pPr lvl="8">
              <a:spcBef>
                <a:spcPts val="0"/>
              </a:spcBef>
              <a:spcAft>
                <a:spcPts val="0"/>
              </a:spcAft>
              <a:buSzPts val="2800"/>
              <a:buFont typeface="Open Sans"/>
              <a:buNone/>
              <a:defRPr>
                <a:latin typeface="Open Sans"/>
                <a:ea typeface="Open Sans"/>
                <a:cs typeface="Open Sans"/>
                <a:sym typeface="Open Sans"/>
              </a:defRPr>
            </a:lvl9pPr>
          </a:lstStyle>
          <a:p/>
        </p:txBody>
      </p:sp>
      <p:sp>
        <p:nvSpPr>
          <p:cNvPr id="276" name="Google Shape;276;p51"/>
          <p:cNvSpPr txBox="1"/>
          <p:nvPr>
            <p:ph idx="1" type="subTitle"/>
          </p:nvPr>
        </p:nvSpPr>
        <p:spPr>
          <a:xfrm>
            <a:off x="3113500" y="4903800"/>
            <a:ext cx="2561200" cy="106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277" name="Google Shape;277;p51"/>
          <p:cNvSpPr txBox="1"/>
          <p:nvPr>
            <p:ph idx="2" type="title"/>
          </p:nvPr>
        </p:nvSpPr>
        <p:spPr>
          <a:xfrm>
            <a:off x="3295500" y="4601333"/>
            <a:ext cx="2197200" cy="324000"/>
          </a:xfrm>
          <a:prstGeom prst="rect">
            <a:avLst/>
          </a:prstGeom>
          <a:noFill/>
          <a:ln>
            <a:noFill/>
          </a:ln>
        </p:spPr>
        <p:txBody>
          <a:bodyPr anchorCtr="0" anchor="ctr" bIns="91425" lIns="91425" spcFirstLastPara="1" rIns="91425" wrap="square" tIns="91425">
            <a:noAutofit/>
          </a:bodyPr>
          <a:lstStyle>
            <a:lvl1pPr lvl="0" algn="l">
              <a:lnSpc>
                <a:spcPct val="85000"/>
              </a:lnSpc>
              <a:spcBef>
                <a:spcPts val="0"/>
              </a:spcBef>
              <a:spcAft>
                <a:spcPts val="0"/>
              </a:spcAft>
              <a:buClr>
                <a:srgbClr val="3F3F3F"/>
              </a:buClr>
              <a:buSzPts val="1800"/>
              <a:buFont typeface="Calibri"/>
              <a:buNone/>
              <a:defRPr sz="2400"/>
            </a:lvl1pPr>
            <a:lvl2pPr lvl="1">
              <a:spcBef>
                <a:spcPts val="0"/>
              </a:spcBef>
              <a:spcAft>
                <a:spcPts val="0"/>
              </a:spcAft>
              <a:buSzPts val="2800"/>
              <a:buFont typeface="Patrick Hand"/>
              <a:buNone/>
              <a:defRPr>
                <a:latin typeface="Patrick Hand"/>
                <a:ea typeface="Patrick Hand"/>
                <a:cs typeface="Patrick Hand"/>
                <a:sym typeface="Patrick Hand"/>
              </a:defRPr>
            </a:lvl2pPr>
            <a:lvl3pPr lvl="2">
              <a:spcBef>
                <a:spcPts val="0"/>
              </a:spcBef>
              <a:spcAft>
                <a:spcPts val="0"/>
              </a:spcAft>
              <a:buSzPts val="2800"/>
              <a:buFont typeface="Patrick Hand"/>
              <a:buNone/>
              <a:defRPr>
                <a:latin typeface="Patrick Hand"/>
                <a:ea typeface="Patrick Hand"/>
                <a:cs typeface="Patrick Hand"/>
                <a:sym typeface="Patrick Hand"/>
              </a:defRPr>
            </a:lvl3pPr>
            <a:lvl4pPr lvl="3">
              <a:spcBef>
                <a:spcPts val="0"/>
              </a:spcBef>
              <a:spcAft>
                <a:spcPts val="0"/>
              </a:spcAft>
              <a:buSzPts val="2800"/>
              <a:buFont typeface="Patrick Hand"/>
              <a:buNone/>
              <a:defRPr>
                <a:latin typeface="Patrick Hand"/>
                <a:ea typeface="Patrick Hand"/>
                <a:cs typeface="Patrick Hand"/>
                <a:sym typeface="Patrick Hand"/>
              </a:defRPr>
            </a:lvl4pPr>
            <a:lvl5pPr lvl="4">
              <a:spcBef>
                <a:spcPts val="0"/>
              </a:spcBef>
              <a:spcAft>
                <a:spcPts val="0"/>
              </a:spcAft>
              <a:buSzPts val="2800"/>
              <a:buFont typeface="Patrick Hand"/>
              <a:buNone/>
              <a:defRPr>
                <a:latin typeface="Patrick Hand"/>
                <a:ea typeface="Patrick Hand"/>
                <a:cs typeface="Patrick Hand"/>
                <a:sym typeface="Patrick Hand"/>
              </a:defRPr>
            </a:lvl5pPr>
            <a:lvl6pPr lvl="5">
              <a:spcBef>
                <a:spcPts val="0"/>
              </a:spcBef>
              <a:spcAft>
                <a:spcPts val="0"/>
              </a:spcAft>
              <a:buSzPts val="2800"/>
              <a:buFont typeface="Patrick Hand"/>
              <a:buNone/>
              <a:defRPr>
                <a:latin typeface="Patrick Hand"/>
                <a:ea typeface="Patrick Hand"/>
                <a:cs typeface="Patrick Hand"/>
                <a:sym typeface="Patrick Hand"/>
              </a:defRPr>
            </a:lvl6pPr>
            <a:lvl7pPr lvl="6">
              <a:spcBef>
                <a:spcPts val="0"/>
              </a:spcBef>
              <a:spcAft>
                <a:spcPts val="0"/>
              </a:spcAft>
              <a:buSzPts val="2800"/>
              <a:buFont typeface="Patrick Hand"/>
              <a:buNone/>
              <a:defRPr>
                <a:latin typeface="Patrick Hand"/>
                <a:ea typeface="Patrick Hand"/>
                <a:cs typeface="Patrick Hand"/>
                <a:sym typeface="Patrick Hand"/>
              </a:defRPr>
            </a:lvl7pPr>
            <a:lvl8pPr lvl="7">
              <a:spcBef>
                <a:spcPts val="0"/>
              </a:spcBef>
              <a:spcAft>
                <a:spcPts val="0"/>
              </a:spcAft>
              <a:buSzPts val="2800"/>
              <a:buFont typeface="Patrick Hand"/>
              <a:buNone/>
              <a:defRPr>
                <a:latin typeface="Patrick Hand"/>
                <a:ea typeface="Patrick Hand"/>
                <a:cs typeface="Patrick Hand"/>
                <a:sym typeface="Patrick Hand"/>
              </a:defRPr>
            </a:lvl8pPr>
            <a:lvl9pPr lvl="8">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278" name="Google Shape;278;p51"/>
          <p:cNvSpPr txBox="1"/>
          <p:nvPr>
            <p:ph idx="3" type="subTitle"/>
          </p:nvPr>
        </p:nvSpPr>
        <p:spPr>
          <a:xfrm>
            <a:off x="6313168" y="4903800"/>
            <a:ext cx="2561200" cy="106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279" name="Google Shape;279;p51"/>
          <p:cNvSpPr txBox="1"/>
          <p:nvPr>
            <p:ph idx="4" type="title"/>
          </p:nvPr>
        </p:nvSpPr>
        <p:spPr>
          <a:xfrm>
            <a:off x="6495168" y="4601333"/>
            <a:ext cx="2197200" cy="324000"/>
          </a:xfrm>
          <a:prstGeom prst="rect">
            <a:avLst/>
          </a:prstGeom>
          <a:noFill/>
          <a:ln>
            <a:noFill/>
          </a:ln>
        </p:spPr>
        <p:txBody>
          <a:bodyPr anchorCtr="0" anchor="ctr" bIns="91425" lIns="91425" spcFirstLastPara="1" rIns="91425" wrap="square" tIns="91425">
            <a:noAutofit/>
          </a:bodyPr>
          <a:lstStyle>
            <a:lvl1pPr lvl="0" algn="l">
              <a:lnSpc>
                <a:spcPct val="85000"/>
              </a:lnSpc>
              <a:spcBef>
                <a:spcPts val="0"/>
              </a:spcBef>
              <a:spcAft>
                <a:spcPts val="0"/>
              </a:spcAft>
              <a:buClr>
                <a:srgbClr val="3F3F3F"/>
              </a:buClr>
              <a:buSzPts val="1800"/>
              <a:buFont typeface="Calibri"/>
              <a:buNone/>
              <a:defRPr sz="2400"/>
            </a:lvl1pPr>
            <a:lvl2pPr lvl="1">
              <a:spcBef>
                <a:spcPts val="0"/>
              </a:spcBef>
              <a:spcAft>
                <a:spcPts val="0"/>
              </a:spcAft>
              <a:buSzPts val="2800"/>
              <a:buFont typeface="Patrick Hand"/>
              <a:buNone/>
              <a:defRPr>
                <a:latin typeface="Patrick Hand"/>
                <a:ea typeface="Patrick Hand"/>
                <a:cs typeface="Patrick Hand"/>
                <a:sym typeface="Patrick Hand"/>
              </a:defRPr>
            </a:lvl2pPr>
            <a:lvl3pPr lvl="2">
              <a:spcBef>
                <a:spcPts val="0"/>
              </a:spcBef>
              <a:spcAft>
                <a:spcPts val="0"/>
              </a:spcAft>
              <a:buSzPts val="2800"/>
              <a:buFont typeface="Patrick Hand"/>
              <a:buNone/>
              <a:defRPr>
                <a:latin typeface="Patrick Hand"/>
                <a:ea typeface="Patrick Hand"/>
                <a:cs typeface="Patrick Hand"/>
                <a:sym typeface="Patrick Hand"/>
              </a:defRPr>
            </a:lvl3pPr>
            <a:lvl4pPr lvl="3">
              <a:spcBef>
                <a:spcPts val="0"/>
              </a:spcBef>
              <a:spcAft>
                <a:spcPts val="0"/>
              </a:spcAft>
              <a:buSzPts val="2800"/>
              <a:buFont typeface="Patrick Hand"/>
              <a:buNone/>
              <a:defRPr>
                <a:latin typeface="Patrick Hand"/>
                <a:ea typeface="Patrick Hand"/>
                <a:cs typeface="Patrick Hand"/>
                <a:sym typeface="Patrick Hand"/>
              </a:defRPr>
            </a:lvl4pPr>
            <a:lvl5pPr lvl="4">
              <a:spcBef>
                <a:spcPts val="0"/>
              </a:spcBef>
              <a:spcAft>
                <a:spcPts val="0"/>
              </a:spcAft>
              <a:buSzPts val="2800"/>
              <a:buFont typeface="Patrick Hand"/>
              <a:buNone/>
              <a:defRPr>
                <a:latin typeface="Patrick Hand"/>
                <a:ea typeface="Patrick Hand"/>
                <a:cs typeface="Patrick Hand"/>
                <a:sym typeface="Patrick Hand"/>
              </a:defRPr>
            </a:lvl5pPr>
            <a:lvl6pPr lvl="5">
              <a:spcBef>
                <a:spcPts val="0"/>
              </a:spcBef>
              <a:spcAft>
                <a:spcPts val="0"/>
              </a:spcAft>
              <a:buSzPts val="2800"/>
              <a:buFont typeface="Patrick Hand"/>
              <a:buNone/>
              <a:defRPr>
                <a:latin typeface="Patrick Hand"/>
                <a:ea typeface="Patrick Hand"/>
                <a:cs typeface="Patrick Hand"/>
                <a:sym typeface="Patrick Hand"/>
              </a:defRPr>
            </a:lvl6pPr>
            <a:lvl7pPr lvl="6">
              <a:spcBef>
                <a:spcPts val="0"/>
              </a:spcBef>
              <a:spcAft>
                <a:spcPts val="0"/>
              </a:spcAft>
              <a:buSzPts val="2800"/>
              <a:buFont typeface="Patrick Hand"/>
              <a:buNone/>
              <a:defRPr>
                <a:latin typeface="Patrick Hand"/>
                <a:ea typeface="Patrick Hand"/>
                <a:cs typeface="Patrick Hand"/>
                <a:sym typeface="Patrick Hand"/>
              </a:defRPr>
            </a:lvl7pPr>
            <a:lvl8pPr lvl="7">
              <a:spcBef>
                <a:spcPts val="0"/>
              </a:spcBef>
              <a:spcAft>
                <a:spcPts val="0"/>
              </a:spcAft>
              <a:buSzPts val="2800"/>
              <a:buFont typeface="Patrick Hand"/>
              <a:buNone/>
              <a:defRPr>
                <a:latin typeface="Patrick Hand"/>
                <a:ea typeface="Patrick Hand"/>
                <a:cs typeface="Patrick Hand"/>
                <a:sym typeface="Patrick Hand"/>
              </a:defRPr>
            </a:lvl8pPr>
            <a:lvl9pPr lvl="8">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280" name="Google Shape;280;p51"/>
          <p:cNvSpPr/>
          <p:nvPr/>
        </p:nvSpPr>
        <p:spPr>
          <a:xfrm rot="9234458">
            <a:off x="-489893" y="-419058"/>
            <a:ext cx="2753644" cy="1474468"/>
          </a:xfrm>
          <a:custGeom>
            <a:rect b="b" l="l" r="r" t="t"/>
            <a:pathLst>
              <a:path extrusionOk="0" h="6410" w="11971">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nvGrpSpPr>
          <p:cNvPr id="281" name="Google Shape;281;p51"/>
          <p:cNvGrpSpPr/>
          <p:nvPr/>
        </p:nvGrpSpPr>
        <p:grpSpPr>
          <a:xfrm flipH="1" rot="10800000">
            <a:off x="-12" y="-449291"/>
            <a:ext cx="1515987" cy="1968008"/>
            <a:chOff x="4468500" y="3085500"/>
            <a:chExt cx="219925" cy="285500"/>
          </a:xfrm>
        </p:grpSpPr>
        <p:sp>
          <p:nvSpPr>
            <p:cNvPr id="282" name="Google Shape;282;p51"/>
            <p:cNvSpPr/>
            <p:nvPr/>
          </p:nvSpPr>
          <p:spPr>
            <a:xfrm>
              <a:off x="4472150" y="3085500"/>
              <a:ext cx="216275" cy="275225"/>
            </a:xfrm>
            <a:custGeom>
              <a:rect b="b" l="l" r="r" t="t"/>
              <a:pathLst>
                <a:path extrusionOk="0" h="11009" w="8651">
                  <a:moveTo>
                    <a:pt x="7215" y="1"/>
                  </a:moveTo>
                  <a:cubicBezTo>
                    <a:pt x="6289" y="1"/>
                    <a:pt x="5185" y="1873"/>
                    <a:pt x="4751" y="2508"/>
                  </a:cubicBezTo>
                  <a:cubicBezTo>
                    <a:pt x="4512" y="1584"/>
                    <a:pt x="4262" y="1231"/>
                    <a:pt x="4019" y="1231"/>
                  </a:cubicBezTo>
                  <a:cubicBezTo>
                    <a:pt x="3413" y="1231"/>
                    <a:pt x="2849" y="3425"/>
                    <a:pt x="2620" y="4449"/>
                  </a:cubicBezTo>
                  <a:cubicBezTo>
                    <a:pt x="2353" y="4127"/>
                    <a:pt x="2127" y="2621"/>
                    <a:pt x="1675" y="2621"/>
                  </a:cubicBezTo>
                  <a:cubicBezTo>
                    <a:pt x="1150" y="2621"/>
                    <a:pt x="829" y="3657"/>
                    <a:pt x="697" y="3978"/>
                  </a:cubicBezTo>
                  <a:cubicBezTo>
                    <a:pt x="453" y="4937"/>
                    <a:pt x="376" y="6032"/>
                    <a:pt x="317" y="7014"/>
                  </a:cubicBezTo>
                  <a:cubicBezTo>
                    <a:pt x="186" y="8294"/>
                    <a:pt x="245" y="9728"/>
                    <a:pt x="1" y="11008"/>
                  </a:cubicBezTo>
                  <a:lnTo>
                    <a:pt x="186" y="11008"/>
                  </a:lnTo>
                  <a:cubicBezTo>
                    <a:pt x="1245" y="9859"/>
                    <a:pt x="2715" y="8615"/>
                    <a:pt x="3864" y="7787"/>
                  </a:cubicBezTo>
                  <a:cubicBezTo>
                    <a:pt x="4258" y="7520"/>
                    <a:pt x="5882" y="6692"/>
                    <a:pt x="5882" y="6240"/>
                  </a:cubicBezTo>
                  <a:cubicBezTo>
                    <a:pt x="5915" y="5692"/>
                    <a:pt x="5477" y="5600"/>
                    <a:pt x="5027" y="5600"/>
                  </a:cubicBezTo>
                  <a:cubicBezTo>
                    <a:pt x="4802" y="5600"/>
                    <a:pt x="4573" y="5623"/>
                    <a:pt x="4399" y="5623"/>
                  </a:cubicBezTo>
                  <a:cubicBezTo>
                    <a:pt x="4346" y="5623"/>
                    <a:pt x="4299" y="5621"/>
                    <a:pt x="4258" y="5616"/>
                  </a:cubicBezTo>
                  <a:cubicBezTo>
                    <a:pt x="5276" y="5163"/>
                    <a:pt x="6067" y="4937"/>
                    <a:pt x="6900" y="4485"/>
                  </a:cubicBezTo>
                  <a:cubicBezTo>
                    <a:pt x="7424" y="4222"/>
                    <a:pt x="8257" y="3770"/>
                    <a:pt x="7483" y="3205"/>
                  </a:cubicBezTo>
                  <a:cubicBezTo>
                    <a:pt x="7352" y="3128"/>
                    <a:pt x="7189" y="3101"/>
                    <a:pt x="7012" y="3101"/>
                  </a:cubicBezTo>
                  <a:cubicBezTo>
                    <a:pt x="6580" y="3101"/>
                    <a:pt x="6067" y="3263"/>
                    <a:pt x="5746" y="3263"/>
                  </a:cubicBezTo>
                  <a:cubicBezTo>
                    <a:pt x="5936" y="2544"/>
                    <a:pt x="8650" y="735"/>
                    <a:pt x="7556" y="97"/>
                  </a:cubicBezTo>
                  <a:cubicBezTo>
                    <a:pt x="7446" y="31"/>
                    <a:pt x="7332" y="1"/>
                    <a:pt x="72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83" name="Google Shape;283;p51"/>
            <p:cNvSpPr/>
            <p:nvPr/>
          </p:nvSpPr>
          <p:spPr>
            <a:xfrm>
              <a:off x="4468500" y="3104225"/>
              <a:ext cx="180475" cy="266775"/>
            </a:xfrm>
            <a:custGeom>
              <a:rect b="b" l="l" r="r" t="t"/>
              <a:pathLst>
                <a:path extrusionOk="0" h="10671" w="7219">
                  <a:moveTo>
                    <a:pt x="7109" y="1"/>
                  </a:moveTo>
                  <a:cubicBezTo>
                    <a:pt x="7093" y="1"/>
                    <a:pt x="7076" y="8"/>
                    <a:pt x="7064" y="26"/>
                  </a:cubicBezTo>
                  <a:cubicBezTo>
                    <a:pt x="5707" y="1700"/>
                    <a:pt x="4331" y="3378"/>
                    <a:pt x="3010" y="5093"/>
                  </a:cubicBezTo>
                  <a:cubicBezTo>
                    <a:pt x="2368" y="5925"/>
                    <a:pt x="1784" y="6789"/>
                    <a:pt x="1332" y="7735"/>
                  </a:cubicBezTo>
                  <a:cubicBezTo>
                    <a:pt x="898" y="8658"/>
                    <a:pt x="260" y="9580"/>
                    <a:pt x="11" y="10562"/>
                  </a:cubicBezTo>
                  <a:cubicBezTo>
                    <a:pt x="0" y="10631"/>
                    <a:pt x="52" y="10671"/>
                    <a:pt x="103" y="10671"/>
                  </a:cubicBezTo>
                  <a:cubicBezTo>
                    <a:pt x="136" y="10671"/>
                    <a:pt x="169" y="10654"/>
                    <a:pt x="183" y="10616"/>
                  </a:cubicBezTo>
                  <a:cubicBezTo>
                    <a:pt x="409" y="9639"/>
                    <a:pt x="1052" y="8712"/>
                    <a:pt x="1463" y="7830"/>
                  </a:cubicBezTo>
                  <a:cubicBezTo>
                    <a:pt x="1879" y="6943"/>
                    <a:pt x="2427" y="6133"/>
                    <a:pt x="3028" y="5360"/>
                  </a:cubicBezTo>
                  <a:cubicBezTo>
                    <a:pt x="4368" y="3586"/>
                    <a:pt x="5779" y="1872"/>
                    <a:pt x="7177" y="139"/>
                  </a:cubicBezTo>
                  <a:cubicBezTo>
                    <a:pt x="7218" y="81"/>
                    <a:pt x="7162" y="1"/>
                    <a:pt x="710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84" name="Google Shape;284;p51"/>
            <p:cNvSpPr/>
            <p:nvPr/>
          </p:nvSpPr>
          <p:spPr>
            <a:xfrm>
              <a:off x="4566825" y="3156475"/>
              <a:ext cx="57025" cy="48275"/>
            </a:xfrm>
            <a:custGeom>
              <a:rect b="b" l="l" r="r" t="t"/>
              <a:pathLst>
                <a:path extrusionOk="0" h="1931" w="2281">
                  <a:moveTo>
                    <a:pt x="104" y="0"/>
                  </a:moveTo>
                  <a:cubicBezTo>
                    <a:pt x="61" y="0"/>
                    <a:pt x="18" y="29"/>
                    <a:pt x="18" y="85"/>
                  </a:cubicBezTo>
                  <a:cubicBezTo>
                    <a:pt x="0" y="669"/>
                    <a:pt x="18" y="1252"/>
                    <a:pt x="18" y="1836"/>
                  </a:cubicBezTo>
                  <a:cubicBezTo>
                    <a:pt x="18" y="1872"/>
                    <a:pt x="59" y="1931"/>
                    <a:pt x="95" y="1931"/>
                  </a:cubicBezTo>
                  <a:cubicBezTo>
                    <a:pt x="792" y="1836"/>
                    <a:pt x="1489" y="1741"/>
                    <a:pt x="2167" y="1646"/>
                  </a:cubicBezTo>
                  <a:cubicBezTo>
                    <a:pt x="2280" y="1628"/>
                    <a:pt x="2226" y="1478"/>
                    <a:pt x="2131" y="1478"/>
                  </a:cubicBezTo>
                  <a:cubicBezTo>
                    <a:pt x="1507" y="1573"/>
                    <a:pt x="887" y="1668"/>
                    <a:pt x="263" y="1741"/>
                  </a:cubicBezTo>
                  <a:cubicBezTo>
                    <a:pt x="261" y="1741"/>
                    <a:pt x="259" y="1741"/>
                    <a:pt x="258" y="1741"/>
                  </a:cubicBezTo>
                  <a:cubicBezTo>
                    <a:pt x="132" y="1741"/>
                    <a:pt x="172" y="1061"/>
                    <a:pt x="172" y="967"/>
                  </a:cubicBezTo>
                  <a:cubicBezTo>
                    <a:pt x="172" y="669"/>
                    <a:pt x="172" y="366"/>
                    <a:pt x="190" y="85"/>
                  </a:cubicBezTo>
                  <a:cubicBezTo>
                    <a:pt x="190" y="29"/>
                    <a:pt x="147" y="0"/>
                    <a:pt x="1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85" name="Google Shape;285;p51"/>
            <p:cNvSpPr/>
            <p:nvPr/>
          </p:nvSpPr>
          <p:spPr>
            <a:xfrm>
              <a:off x="4505816" y="3194499"/>
              <a:ext cx="66375" cy="86225"/>
            </a:xfrm>
            <a:custGeom>
              <a:rect b="b" l="l" r="r" t="t"/>
              <a:pathLst>
                <a:path extrusionOk="0" h="3449" w="2655">
                  <a:moveTo>
                    <a:pt x="116" y="1"/>
                  </a:moveTo>
                  <a:cubicBezTo>
                    <a:pt x="78" y="1"/>
                    <a:pt x="41" y="23"/>
                    <a:pt x="41" y="69"/>
                  </a:cubicBezTo>
                  <a:cubicBezTo>
                    <a:pt x="0" y="1182"/>
                    <a:pt x="208" y="2276"/>
                    <a:pt x="227" y="3371"/>
                  </a:cubicBezTo>
                  <a:cubicBezTo>
                    <a:pt x="227" y="3416"/>
                    <a:pt x="266" y="3448"/>
                    <a:pt x="301" y="3448"/>
                  </a:cubicBezTo>
                  <a:cubicBezTo>
                    <a:pt x="308" y="3448"/>
                    <a:pt x="315" y="3447"/>
                    <a:pt x="322" y="3443"/>
                  </a:cubicBezTo>
                  <a:cubicBezTo>
                    <a:pt x="1077" y="3235"/>
                    <a:pt x="1828" y="3122"/>
                    <a:pt x="2565" y="2896"/>
                  </a:cubicBezTo>
                  <a:cubicBezTo>
                    <a:pt x="2655" y="2862"/>
                    <a:pt x="2624" y="2727"/>
                    <a:pt x="2544" y="2727"/>
                  </a:cubicBezTo>
                  <a:cubicBezTo>
                    <a:pt x="2539" y="2727"/>
                    <a:pt x="2534" y="2728"/>
                    <a:pt x="2529" y="2729"/>
                  </a:cubicBezTo>
                  <a:cubicBezTo>
                    <a:pt x="2149" y="2842"/>
                    <a:pt x="1792" y="2937"/>
                    <a:pt x="1416" y="3032"/>
                  </a:cubicBezTo>
                  <a:cubicBezTo>
                    <a:pt x="1187" y="3073"/>
                    <a:pt x="884" y="3210"/>
                    <a:pt x="665" y="3210"/>
                  </a:cubicBezTo>
                  <a:cubicBezTo>
                    <a:pt x="504" y="3210"/>
                    <a:pt x="388" y="3136"/>
                    <a:pt x="380" y="2896"/>
                  </a:cubicBezTo>
                  <a:cubicBezTo>
                    <a:pt x="340" y="1955"/>
                    <a:pt x="172" y="1032"/>
                    <a:pt x="190" y="69"/>
                  </a:cubicBezTo>
                  <a:cubicBezTo>
                    <a:pt x="190" y="23"/>
                    <a:pt x="153" y="1"/>
                    <a:pt x="11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86" name="Google Shape;286;p51"/>
            <p:cNvSpPr/>
            <p:nvPr/>
          </p:nvSpPr>
          <p:spPr>
            <a:xfrm>
              <a:off x="4563075" y="3138225"/>
              <a:ext cx="6150" cy="4775"/>
            </a:xfrm>
            <a:custGeom>
              <a:rect b="b" l="l" r="r" t="t"/>
              <a:pathLst>
                <a:path extrusionOk="0" h="191" w="246">
                  <a:moveTo>
                    <a:pt x="132" y="1"/>
                  </a:moveTo>
                  <a:cubicBezTo>
                    <a:pt x="1" y="1"/>
                    <a:pt x="1" y="191"/>
                    <a:pt x="132" y="191"/>
                  </a:cubicBezTo>
                  <a:cubicBezTo>
                    <a:pt x="245" y="191"/>
                    <a:pt x="245" y="1"/>
                    <a:pt x="1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87" name="Google Shape;287;p51"/>
            <p:cNvSpPr/>
            <p:nvPr/>
          </p:nvSpPr>
          <p:spPr>
            <a:xfrm>
              <a:off x="4570550" y="3131675"/>
              <a:ext cx="6250" cy="4775"/>
            </a:xfrm>
            <a:custGeom>
              <a:rect b="b" l="l" r="r" t="t"/>
              <a:pathLst>
                <a:path extrusionOk="0" h="191" w="250">
                  <a:moveTo>
                    <a:pt x="136" y="0"/>
                  </a:moveTo>
                  <a:cubicBezTo>
                    <a:pt x="1" y="0"/>
                    <a:pt x="1" y="190"/>
                    <a:pt x="136" y="190"/>
                  </a:cubicBezTo>
                  <a:cubicBezTo>
                    <a:pt x="249" y="190"/>
                    <a:pt x="249" y="0"/>
                    <a:pt x="13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88" name="Google Shape;288;p51"/>
            <p:cNvSpPr/>
            <p:nvPr/>
          </p:nvSpPr>
          <p:spPr>
            <a:xfrm>
              <a:off x="4572025" y="3141050"/>
              <a:ext cx="6575" cy="4775"/>
            </a:xfrm>
            <a:custGeom>
              <a:rect b="b" l="l" r="r" t="t"/>
              <a:pathLst>
                <a:path extrusionOk="0" h="191" w="263">
                  <a:moveTo>
                    <a:pt x="132" y="1"/>
                  </a:moveTo>
                  <a:cubicBezTo>
                    <a:pt x="0" y="1"/>
                    <a:pt x="0" y="191"/>
                    <a:pt x="132" y="191"/>
                  </a:cubicBezTo>
                  <a:cubicBezTo>
                    <a:pt x="263" y="191"/>
                    <a:pt x="263" y="1"/>
                    <a:pt x="1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89" name="Google Shape;289;p51"/>
            <p:cNvSpPr/>
            <p:nvPr/>
          </p:nvSpPr>
          <p:spPr>
            <a:xfrm>
              <a:off x="4628575" y="3181200"/>
              <a:ext cx="6575" cy="5125"/>
            </a:xfrm>
            <a:custGeom>
              <a:rect b="b" l="l" r="r" t="t"/>
              <a:pathLst>
                <a:path extrusionOk="0" h="205" w="263">
                  <a:moveTo>
                    <a:pt x="131" y="1"/>
                  </a:moveTo>
                  <a:cubicBezTo>
                    <a:pt x="0" y="1"/>
                    <a:pt x="0" y="204"/>
                    <a:pt x="131" y="204"/>
                  </a:cubicBezTo>
                  <a:cubicBezTo>
                    <a:pt x="263" y="204"/>
                    <a:pt x="263" y="1"/>
                    <a:pt x="13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90" name="Google Shape;290;p51"/>
            <p:cNvSpPr/>
            <p:nvPr/>
          </p:nvSpPr>
          <p:spPr>
            <a:xfrm>
              <a:off x="4635575" y="3172725"/>
              <a:ext cx="6250" cy="4650"/>
            </a:xfrm>
            <a:custGeom>
              <a:rect b="b" l="l" r="r" t="t"/>
              <a:pathLst>
                <a:path extrusionOk="0" h="186" w="250">
                  <a:moveTo>
                    <a:pt x="136" y="1"/>
                  </a:moveTo>
                  <a:cubicBezTo>
                    <a:pt x="1" y="1"/>
                    <a:pt x="1" y="186"/>
                    <a:pt x="136" y="186"/>
                  </a:cubicBezTo>
                  <a:cubicBezTo>
                    <a:pt x="250" y="186"/>
                    <a:pt x="250" y="1"/>
                    <a:pt x="13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91" name="Google Shape;291;p51"/>
            <p:cNvSpPr/>
            <p:nvPr/>
          </p:nvSpPr>
          <p:spPr>
            <a:xfrm>
              <a:off x="4638975" y="3183025"/>
              <a:ext cx="6125" cy="4775"/>
            </a:xfrm>
            <a:custGeom>
              <a:rect b="b" l="l" r="r" t="t"/>
              <a:pathLst>
                <a:path extrusionOk="0" h="191" w="245">
                  <a:moveTo>
                    <a:pt x="132" y="0"/>
                  </a:moveTo>
                  <a:cubicBezTo>
                    <a:pt x="0" y="0"/>
                    <a:pt x="0" y="190"/>
                    <a:pt x="132" y="190"/>
                  </a:cubicBezTo>
                  <a:cubicBezTo>
                    <a:pt x="245" y="190"/>
                    <a:pt x="245" y="0"/>
                    <a:pt x="13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92" name="Google Shape;292;p51"/>
            <p:cNvSpPr/>
            <p:nvPr/>
          </p:nvSpPr>
          <p:spPr>
            <a:xfrm>
              <a:off x="4530525" y="3221250"/>
              <a:ext cx="6675" cy="4650"/>
            </a:xfrm>
            <a:custGeom>
              <a:rect b="b" l="l" r="r" t="t"/>
              <a:pathLst>
                <a:path extrusionOk="0" h="186" w="267">
                  <a:moveTo>
                    <a:pt x="131" y="0"/>
                  </a:moveTo>
                  <a:cubicBezTo>
                    <a:pt x="0" y="0"/>
                    <a:pt x="0" y="186"/>
                    <a:pt x="131" y="186"/>
                  </a:cubicBezTo>
                  <a:cubicBezTo>
                    <a:pt x="267" y="186"/>
                    <a:pt x="267" y="0"/>
                    <a:pt x="13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93" name="Google Shape;293;p51"/>
            <p:cNvSpPr/>
            <p:nvPr/>
          </p:nvSpPr>
          <p:spPr>
            <a:xfrm>
              <a:off x="4536175" y="3212750"/>
              <a:ext cx="6125" cy="4675"/>
            </a:xfrm>
            <a:custGeom>
              <a:rect b="b" l="l" r="r" t="t"/>
              <a:pathLst>
                <a:path extrusionOk="0" h="187" w="245">
                  <a:moveTo>
                    <a:pt x="131" y="1"/>
                  </a:moveTo>
                  <a:cubicBezTo>
                    <a:pt x="0" y="1"/>
                    <a:pt x="0" y="186"/>
                    <a:pt x="131" y="186"/>
                  </a:cubicBezTo>
                  <a:cubicBezTo>
                    <a:pt x="245" y="186"/>
                    <a:pt x="245" y="1"/>
                    <a:pt x="13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94" name="Google Shape;294;p51"/>
            <p:cNvSpPr/>
            <p:nvPr/>
          </p:nvSpPr>
          <p:spPr>
            <a:xfrm>
              <a:off x="4575300" y="3239100"/>
              <a:ext cx="6575" cy="4775"/>
            </a:xfrm>
            <a:custGeom>
              <a:rect b="b" l="l" r="r" t="t"/>
              <a:pathLst>
                <a:path extrusionOk="0" h="191" w="263">
                  <a:moveTo>
                    <a:pt x="132" y="1"/>
                  </a:moveTo>
                  <a:cubicBezTo>
                    <a:pt x="1" y="1"/>
                    <a:pt x="1" y="191"/>
                    <a:pt x="132" y="191"/>
                  </a:cubicBezTo>
                  <a:cubicBezTo>
                    <a:pt x="263" y="191"/>
                    <a:pt x="263" y="1"/>
                    <a:pt x="1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95" name="Google Shape;295;p51"/>
            <p:cNvSpPr/>
            <p:nvPr/>
          </p:nvSpPr>
          <p:spPr>
            <a:xfrm>
              <a:off x="4579025" y="3248500"/>
              <a:ext cx="6700" cy="4775"/>
            </a:xfrm>
            <a:custGeom>
              <a:rect b="b" l="l" r="r" t="t"/>
              <a:pathLst>
                <a:path extrusionOk="0" h="191" w="268">
                  <a:moveTo>
                    <a:pt x="137" y="0"/>
                  </a:moveTo>
                  <a:cubicBezTo>
                    <a:pt x="1" y="0"/>
                    <a:pt x="1" y="190"/>
                    <a:pt x="137" y="190"/>
                  </a:cubicBezTo>
                  <a:cubicBezTo>
                    <a:pt x="268" y="190"/>
                    <a:pt x="268" y="0"/>
                    <a:pt x="1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96" name="Google Shape;296;p51"/>
            <p:cNvSpPr/>
            <p:nvPr/>
          </p:nvSpPr>
          <p:spPr>
            <a:xfrm>
              <a:off x="4585700" y="3240575"/>
              <a:ext cx="6125" cy="4675"/>
            </a:xfrm>
            <a:custGeom>
              <a:rect b="b" l="l" r="r" t="t"/>
              <a:pathLst>
                <a:path extrusionOk="0" h="187" w="245">
                  <a:moveTo>
                    <a:pt x="132" y="1"/>
                  </a:moveTo>
                  <a:cubicBezTo>
                    <a:pt x="1" y="1"/>
                    <a:pt x="1" y="186"/>
                    <a:pt x="132" y="186"/>
                  </a:cubicBezTo>
                  <a:cubicBezTo>
                    <a:pt x="245" y="186"/>
                    <a:pt x="245" y="1"/>
                    <a:pt x="1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97" name="Google Shape;297;p51"/>
            <p:cNvSpPr/>
            <p:nvPr/>
          </p:nvSpPr>
          <p:spPr>
            <a:xfrm>
              <a:off x="4490475" y="3258900"/>
              <a:ext cx="6125" cy="4775"/>
            </a:xfrm>
            <a:custGeom>
              <a:rect b="b" l="l" r="r" t="t"/>
              <a:pathLst>
                <a:path extrusionOk="0" h="191" w="245">
                  <a:moveTo>
                    <a:pt x="114" y="1"/>
                  </a:moveTo>
                  <a:cubicBezTo>
                    <a:pt x="1" y="1"/>
                    <a:pt x="1" y="191"/>
                    <a:pt x="114" y="191"/>
                  </a:cubicBezTo>
                  <a:cubicBezTo>
                    <a:pt x="245" y="191"/>
                    <a:pt x="245" y="1"/>
                    <a:pt x="11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98" name="Google Shape;298;p51"/>
            <p:cNvSpPr/>
            <p:nvPr/>
          </p:nvSpPr>
          <p:spPr>
            <a:xfrm>
              <a:off x="4492400" y="3267850"/>
              <a:ext cx="6575" cy="4775"/>
            </a:xfrm>
            <a:custGeom>
              <a:rect b="b" l="l" r="r" t="t"/>
              <a:pathLst>
                <a:path extrusionOk="0" h="191" w="263">
                  <a:moveTo>
                    <a:pt x="132" y="0"/>
                  </a:moveTo>
                  <a:cubicBezTo>
                    <a:pt x="1" y="0"/>
                    <a:pt x="1" y="190"/>
                    <a:pt x="132" y="190"/>
                  </a:cubicBezTo>
                  <a:cubicBezTo>
                    <a:pt x="263" y="190"/>
                    <a:pt x="263" y="0"/>
                    <a:pt x="13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nvGrpSpPr>
          <p:cNvPr id="299" name="Google Shape;299;p51"/>
          <p:cNvGrpSpPr/>
          <p:nvPr/>
        </p:nvGrpSpPr>
        <p:grpSpPr>
          <a:xfrm flipH="1" rot="10800000">
            <a:off x="9623559" y="-2340526"/>
            <a:ext cx="4262590" cy="4379202"/>
            <a:chOff x="7217670" y="3775228"/>
            <a:chExt cx="3196942" cy="3284402"/>
          </a:xfrm>
        </p:grpSpPr>
        <p:sp>
          <p:nvSpPr>
            <p:cNvPr id="300" name="Google Shape;300;p51"/>
            <p:cNvSpPr/>
            <p:nvPr/>
          </p:nvSpPr>
          <p:spPr>
            <a:xfrm flipH="1" rot="-7003625">
              <a:off x="7560236" y="4260144"/>
              <a:ext cx="2511809" cy="2314569"/>
            </a:xfrm>
            <a:custGeom>
              <a:rect b="b" l="l" r="r" t="t"/>
              <a:pathLst>
                <a:path extrusionOk="0" h="10455" w="11346">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nvGrpSpPr>
            <p:cNvPr id="301" name="Google Shape;301;p51"/>
            <p:cNvGrpSpPr/>
            <p:nvPr/>
          </p:nvGrpSpPr>
          <p:grpSpPr>
            <a:xfrm flipH="1" rot="10800000">
              <a:off x="7967975" y="3899233"/>
              <a:ext cx="1404941" cy="1004250"/>
              <a:chOff x="8090250" y="1355275"/>
              <a:chExt cx="1404941" cy="1004250"/>
            </a:xfrm>
          </p:grpSpPr>
          <p:sp>
            <p:nvSpPr>
              <p:cNvPr id="302" name="Google Shape;302;p51"/>
              <p:cNvSpPr/>
              <p:nvPr/>
            </p:nvSpPr>
            <p:spPr>
              <a:xfrm>
                <a:off x="8404718" y="1910757"/>
                <a:ext cx="101354" cy="98675"/>
              </a:xfrm>
              <a:custGeom>
                <a:rect b="b" l="l" r="r" t="t"/>
                <a:pathLst>
                  <a:path extrusionOk="0" h="626" w="643">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03" name="Google Shape;303;p51"/>
              <p:cNvSpPr/>
              <p:nvPr/>
            </p:nvSpPr>
            <p:spPr>
              <a:xfrm>
                <a:off x="8526565" y="1673369"/>
                <a:ext cx="86537" cy="86380"/>
              </a:xfrm>
              <a:custGeom>
                <a:rect b="b" l="l" r="r" t="t"/>
                <a:pathLst>
                  <a:path extrusionOk="0" h="548" w="549">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04" name="Google Shape;304;p51"/>
              <p:cNvSpPr/>
              <p:nvPr/>
            </p:nvSpPr>
            <p:spPr>
              <a:xfrm>
                <a:off x="8856797" y="1773936"/>
                <a:ext cx="77237" cy="77868"/>
              </a:xfrm>
              <a:custGeom>
                <a:rect b="b" l="l" r="r" t="t"/>
                <a:pathLst>
                  <a:path extrusionOk="0" h="494" w="49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05" name="Google Shape;305;p51"/>
              <p:cNvSpPr/>
              <p:nvPr/>
            </p:nvSpPr>
            <p:spPr>
              <a:xfrm>
                <a:off x="8915907" y="1495091"/>
                <a:ext cx="59426" cy="62263"/>
              </a:xfrm>
              <a:custGeom>
                <a:rect b="b" l="l" r="r" t="t"/>
                <a:pathLst>
                  <a:path extrusionOk="0" h="395" w="377">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06" name="Google Shape;306;p51"/>
              <p:cNvSpPr/>
              <p:nvPr/>
            </p:nvSpPr>
            <p:spPr>
              <a:xfrm>
                <a:off x="8681356" y="2057824"/>
                <a:ext cx="44451" cy="44766"/>
              </a:xfrm>
              <a:custGeom>
                <a:rect b="b" l="l" r="r" t="t"/>
                <a:pathLst>
                  <a:path extrusionOk="0" h="284" w="282">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07" name="Google Shape;307;p51"/>
              <p:cNvSpPr/>
              <p:nvPr/>
            </p:nvSpPr>
            <p:spPr>
              <a:xfrm>
                <a:off x="8737629" y="1711830"/>
                <a:ext cx="59426" cy="60687"/>
              </a:xfrm>
              <a:custGeom>
                <a:rect b="b" l="l" r="r" t="t"/>
                <a:pathLst>
                  <a:path extrusionOk="0" h="385" w="377">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08" name="Google Shape;308;p51"/>
              <p:cNvSpPr/>
              <p:nvPr/>
            </p:nvSpPr>
            <p:spPr>
              <a:xfrm>
                <a:off x="8339776" y="1602121"/>
                <a:ext cx="65100" cy="64312"/>
              </a:xfrm>
              <a:custGeom>
                <a:rect b="b" l="l" r="r" t="t"/>
                <a:pathLst>
                  <a:path extrusionOk="0" h="408" w="413">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09" name="Google Shape;309;p51"/>
              <p:cNvSpPr/>
              <p:nvPr/>
            </p:nvSpPr>
            <p:spPr>
              <a:xfrm>
                <a:off x="8090250" y="1860158"/>
                <a:ext cx="47131" cy="45081"/>
              </a:xfrm>
              <a:custGeom>
                <a:rect b="b" l="l" r="r" t="t"/>
                <a:pathLst>
                  <a:path extrusionOk="0" h="286" w="299">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10" name="Google Shape;310;p51"/>
              <p:cNvSpPr/>
              <p:nvPr/>
            </p:nvSpPr>
            <p:spPr>
              <a:xfrm>
                <a:off x="8449643" y="1444493"/>
                <a:ext cx="100724" cy="101354"/>
              </a:xfrm>
              <a:custGeom>
                <a:rect b="b" l="l" r="r" t="t"/>
                <a:pathLst>
                  <a:path extrusionOk="0" h="643" w="639">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11" name="Google Shape;311;p51"/>
              <p:cNvSpPr/>
              <p:nvPr/>
            </p:nvSpPr>
            <p:spPr>
              <a:xfrm>
                <a:off x="9073535" y="1803570"/>
                <a:ext cx="62263" cy="55800"/>
              </a:xfrm>
              <a:custGeom>
                <a:rect b="b" l="l" r="r" t="t"/>
                <a:pathLst>
                  <a:path extrusionOk="0" h="354" w="395">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12" name="Google Shape;312;p51"/>
              <p:cNvSpPr/>
              <p:nvPr/>
            </p:nvSpPr>
            <p:spPr>
              <a:xfrm>
                <a:off x="8992987" y="2089035"/>
                <a:ext cx="122161" cy="117432"/>
              </a:xfrm>
              <a:custGeom>
                <a:rect b="b" l="l" r="r" t="t"/>
                <a:pathLst>
                  <a:path extrusionOk="0" h="745" w="775">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13" name="Google Shape;313;p51"/>
              <p:cNvSpPr/>
              <p:nvPr/>
            </p:nvSpPr>
            <p:spPr>
              <a:xfrm>
                <a:off x="9263320" y="1735317"/>
                <a:ext cx="53593" cy="60056"/>
              </a:xfrm>
              <a:custGeom>
                <a:rect b="b" l="l" r="r" t="t"/>
                <a:pathLst>
                  <a:path extrusionOk="0" h="381" w="34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14" name="Google Shape;314;p51"/>
              <p:cNvSpPr/>
              <p:nvPr/>
            </p:nvSpPr>
            <p:spPr>
              <a:xfrm>
                <a:off x="9281132" y="1967188"/>
                <a:ext cx="92843" cy="71405"/>
              </a:xfrm>
              <a:custGeom>
                <a:rect b="b" l="l" r="r" t="t"/>
                <a:pathLst>
                  <a:path extrusionOk="0" h="453" w="589">
                    <a:moveTo>
                      <a:pt x="303" y="0"/>
                    </a:moveTo>
                    <a:cubicBezTo>
                      <a:pt x="0" y="0"/>
                      <a:pt x="0" y="453"/>
                      <a:pt x="303" y="453"/>
                    </a:cubicBezTo>
                    <a:cubicBezTo>
                      <a:pt x="588" y="453"/>
                      <a:pt x="588" y="0"/>
                      <a:pt x="30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15" name="Google Shape;315;p51"/>
              <p:cNvSpPr/>
              <p:nvPr/>
            </p:nvSpPr>
            <p:spPr>
              <a:xfrm>
                <a:off x="8440342" y="2242565"/>
                <a:ext cx="77868" cy="75504"/>
              </a:xfrm>
              <a:custGeom>
                <a:rect b="b" l="l" r="r" t="t"/>
                <a:pathLst>
                  <a:path extrusionOk="0" h="479" w="494">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16" name="Google Shape;316;p51"/>
              <p:cNvSpPr/>
              <p:nvPr/>
            </p:nvSpPr>
            <p:spPr>
              <a:xfrm>
                <a:off x="8773411" y="2312237"/>
                <a:ext cx="50756" cy="47288"/>
              </a:xfrm>
              <a:custGeom>
                <a:rect b="b" l="l" r="r" t="t"/>
                <a:pathLst>
                  <a:path extrusionOk="0" h="300" w="322">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17" name="Google Shape;317;p51"/>
              <p:cNvSpPr/>
              <p:nvPr/>
            </p:nvSpPr>
            <p:spPr>
              <a:xfrm>
                <a:off x="9195540" y="2151771"/>
                <a:ext cx="136348" cy="136348"/>
              </a:xfrm>
              <a:custGeom>
                <a:rect b="b" l="l" r="r" t="t"/>
                <a:pathLst>
                  <a:path extrusionOk="0" h="865" w="865">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18" name="Google Shape;318;p51"/>
              <p:cNvSpPr/>
              <p:nvPr/>
            </p:nvSpPr>
            <p:spPr>
              <a:xfrm>
                <a:off x="8152198" y="2076897"/>
                <a:ext cx="83700" cy="83700"/>
              </a:xfrm>
              <a:custGeom>
                <a:rect b="b" l="l" r="r" t="t"/>
                <a:pathLst>
                  <a:path extrusionOk="0" h="531" w="531">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19" name="Google Shape;319;p51"/>
              <p:cNvSpPr/>
              <p:nvPr/>
            </p:nvSpPr>
            <p:spPr>
              <a:xfrm>
                <a:off x="8657081" y="1355275"/>
                <a:ext cx="80705" cy="77237"/>
              </a:xfrm>
              <a:custGeom>
                <a:rect b="b" l="l" r="r" t="t"/>
                <a:pathLst>
                  <a:path extrusionOk="0" h="490" w="512">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20" name="Google Shape;320;p51"/>
              <p:cNvSpPr/>
              <p:nvPr/>
            </p:nvSpPr>
            <p:spPr>
              <a:xfrm>
                <a:off x="9177728" y="1524253"/>
                <a:ext cx="100724" cy="101512"/>
              </a:xfrm>
              <a:custGeom>
                <a:rect b="b" l="l" r="r" t="t"/>
                <a:pathLst>
                  <a:path extrusionOk="0" h="644" w="639">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21" name="Google Shape;321;p51"/>
              <p:cNvSpPr/>
              <p:nvPr/>
            </p:nvSpPr>
            <p:spPr>
              <a:xfrm>
                <a:off x="9438603" y="1839509"/>
                <a:ext cx="56588" cy="47919"/>
              </a:xfrm>
              <a:custGeom>
                <a:rect b="b" l="l" r="r" t="t"/>
                <a:pathLst>
                  <a:path extrusionOk="0" h="304" w="359">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22" name="Google Shape;322;p51"/>
              <p:cNvSpPr/>
              <p:nvPr/>
            </p:nvSpPr>
            <p:spPr>
              <a:xfrm>
                <a:off x="8612945" y="1887271"/>
                <a:ext cx="59268" cy="56431"/>
              </a:xfrm>
              <a:custGeom>
                <a:rect b="b" l="l" r="r" t="t"/>
                <a:pathLst>
                  <a:path extrusionOk="0" h="358" w="376">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grpSp>
        <p:nvGrpSpPr>
          <p:cNvPr id="323" name="Google Shape;323;p51"/>
          <p:cNvGrpSpPr/>
          <p:nvPr/>
        </p:nvGrpSpPr>
        <p:grpSpPr>
          <a:xfrm flipH="1" rot="10800000">
            <a:off x="10742185" y="-320033"/>
            <a:ext cx="1821087" cy="2358676"/>
            <a:chOff x="4291200" y="3137775"/>
            <a:chExt cx="177600" cy="230025"/>
          </a:xfrm>
        </p:grpSpPr>
        <p:sp>
          <p:nvSpPr>
            <p:cNvPr id="324" name="Google Shape;324;p51"/>
            <p:cNvSpPr/>
            <p:nvPr/>
          </p:nvSpPr>
          <p:spPr>
            <a:xfrm>
              <a:off x="4291200" y="3137775"/>
              <a:ext cx="177600" cy="226225"/>
            </a:xfrm>
            <a:custGeom>
              <a:rect b="b" l="l" r="r" t="t"/>
              <a:pathLst>
                <a:path extrusionOk="0" h="9049" w="7104">
                  <a:moveTo>
                    <a:pt x="1" y="1"/>
                  </a:moveTo>
                  <a:cubicBezTo>
                    <a:pt x="227" y="946"/>
                    <a:pt x="602" y="1941"/>
                    <a:pt x="906" y="2887"/>
                  </a:cubicBezTo>
                  <a:cubicBezTo>
                    <a:pt x="1448" y="4714"/>
                    <a:pt x="2996" y="5393"/>
                    <a:pt x="4353" y="6524"/>
                  </a:cubicBezTo>
                  <a:cubicBezTo>
                    <a:pt x="4977" y="7013"/>
                    <a:pt x="5560" y="7465"/>
                    <a:pt x="6126" y="8012"/>
                  </a:cubicBezTo>
                  <a:cubicBezTo>
                    <a:pt x="6430" y="8300"/>
                    <a:pt x="6658" y="8694"/>
                    <a:pt x="6986" y="8936"/>
                  </a:cubicBezTo>
                  <a:lnTo>
                    <a:pt x="6986" y="8936"/>
                  </a:lnTo>
                  <a:cubicBezTo>
                    <a:pt x="6915" y="8812"/>
                    <a:pt x="6823" y="8618"/>
                    <a:pt x="6786" y="8501"/>
                  </a:cubicBezTo>
                  <a:cubicBezTo>
                    <a:pt x="6257" y="7013"/>
                    <a:pt x="6198" y="5470"/>
                    <a:pt x="5560" y="3977"/>
                  </a:cubicBezTo>
                  <a:cubicBezTo>
                    <a:pt x="4525" y="1566"/>
                    <a:pt x="2127" y="1037"/>
                    <a:pt x="1" y="1"/>
                  </a:cubicBezTo>
                  <a:close/>
                  <a:moveTo>
                    <a:pt x="6986" y="8936"/>
                  </a:moveTo>
                  <a:cubicBezTo>
                    <a:pt x="7020" y="8994"/>
                    <a:pt x="7050" y="9037"/>
                    <a:pt x="7067" y="9048"/>
                  </a:cubicBezTo>
                  <a:lnTo>
                    <a:pt x="7103" y="9012"/>
                  </a:lnTo>
                  <a:cubicBezTo>
                    <a:pt x="7063" y="8989"/>
                    <a:pt x="7024" y="8963"/>
                    <a:pt x="6986" y="8936"/>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25" name="Google Shape;325;p51"/>
            <p:cNvSpPr/>
            <p:nvPr/>
          </p:nvSpPr>
          <p:spPr>
            <a:xfrm>
              <a:off x="4313250" y="3166425"/>
              <a:ext cx="154825" cy="201375"/>
            </a:xfrm>
            <a:custGeom>
              <a:rect b="b" l="l" r="r" t="t"/>
              <a:pathLst>
                <a:path extrusionOk="0" h="8055" w="6193">
                  <a:moveTo>
                    <a:pt x="115" y="1"/>
                  </a:moveTo>
                  <a:cubicBezTo>
                    <a:pt x="53" y="1"/>
                    <a:pt x="1" y="81"/>
                    <a:pt x="60" y="139"/>
                  </a:cubicBezTo>
                  <a:cubicBezTo>
                    <a:pt x="1154" y="1343"/>
                    <a:pt x="2358" y="2456"/>
                    <a:pt x="3471" y="3663"/>
                  </a:cubicBezTo>
                  <a:cubicBezTo>
                    <a:pt x="4583" y="4889"/>
                    <a:pt x="5280" y="6545"/>
                    <a:pt x="6018" y="8015"/>
                  </a:cubicBezTo>
                  <a:cubicBezTo>
                    <a:pt x="6033" y="8043"/>
                    <a:pt x="6056" y="8055"/>
                    <a:pt x="6079" y="8055"/>
                  </a:cubicBezTo>
                  <a:cubicBezTo>
                    <a:pt x="6134" y="8055"/>
                    <a:pt x="6192" y="7988"/>
                    <a:pt x="6167" y="7920"/>
                  </a:cubicBezTo>
                  <a:cubicBezTo>
                    <a:pt x="5452" y="6509"/>
                    <a:pt x="4751" y="4944"/>
                    <a:pt x="3733" y="3718"/>
                  </a:cubicBezTo>
                  <a:cubicBezTo>
                    <a:pt x="2625" y="2401"/>
                    <a:pt x="1322" y="1288"/>
                    <a:pt x="173" y="26"/>
                  </a:cubicBezTo>
                  <a:cubicBezTo>
                    <a:pt x="155" y="8"/>
                    <a:pt x="135" y="1"/>
                    <a:pt x="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26" name="Google Shape;326;p51"/>
            <p:cNvSpPr/>
            <p:nvPr/>
          </p:nvSpPr>
          <p:spPr>
            <a:xfrm>
              <a:off x="4317325" y="3179550"/>
              <a:ext cx="47875" cy="38800"/>
            </a:xfrm>
            <a:custGeom>
              <a:rect b="b" l="l" r="r" t="t"/>
              <a:pathLst>
                <a:path extrusionOk="0" h="1552" w="1915">
                  <a:moveTo>
                    <a:pt x="1828" y="0"/>
                  </a:moveTo>
                  <a:cubicBezTo>
                    <a:pt x="1785" y="0"/>
                    <a:pt x="1742" y="28"/>
                    <a:pt x="1742" y="85"/>
                  </a:cubicBezTo>
                  <a:lnTo>
                    <a:pt x="1742" y="1345"/>
                  </a:lnTo>
                  <a:lnTo>
                    <a:pt x="1742" y="1345"/>
                  </a:lnTo>
                  <a:cubicBezTo>
                    <a:pt x="1230" y="1095"/>
                    <a:pt x="701" y="923"/>
                    <a:pt x="141" y="818"/>
                  </a:cubicBezTo>
                  <a:cubicBezTo>
                    <a:pt x="130" y="814"/>
                    <a:pt x="120" y="813"/>
                    <a:pt x="110" y="813"/>
                  </a:cubicBezTo>
                  <a:cubicBezTo>
                    <a:pt x="22" y="813"/>
                    <a:pt x="1" y="951"/>
                    <a:pt x="87" y="972"/>
                  </a:cubicBezTo>
                  <a:cubicBezTo>
                    <a:pt x="688" y="1103"/>
                    <a:pt x="1236" y="1270"/>
                    <a:pt x="1783" y="1537"/>
                  </a:cubicBezTo>
                  <a:cubicBezTo>
                    <a:pt x="1798" y="1547"/>
                    <a:pt x="1815" y="1552"/>
                    <a:pt x="1831" y="1552"/>
                  </a:cubicBezTo>
                  <a:cubicBezTo>
                    <a:pt x="1874" y="1552"/>
                    <a:pt x="1914" y="1521"/>
                    <a:pt x="1914" y="1478"/>
                  </a:cubicBezTo>
                  <a:lnTo>
                    <a:pt x="1914" y="85"/>
                  </a:lnTo>
                  <a:cubicBezTo>
                    <a:pt x="1914" y="28"/>
                    <a:pt x="1871" y="0"/>
                    <a:pt x="182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27" name="Google Shape;327;p51"/>
            <p:cNvSpPr/>
            <p:nvPr/>
          </p:nvSpPr>
          <p:spPr>
            <a:xfrm>
              <a:off x="4338700" y="3212875"/>
              <a:ext cx="64150" cy="43350"/>
            </a:xfrm>
            <a:custGeom>
              <a:rect b="b" l="l" r="r" t="t"/>
              <a:pathLst>
                <a:path extrusionOk="0" h="1734" w="2566">
                  <a:moveTo>
                    <a:pt x="2491" y="0"/>
                  </a:moveTo>
                  <a:cubicBezTo>
                    <a:pt x="2454" y="0"/>
                    <a:pt x="2416" y="23"/>
                    <a:pt x="2416" y="68"/>
                  </a:cubicBezTo>
                  <a:cubicBezTo>
                    <a:pt x="2400" y="552"/>
                    <a:pt x="2334" y="1035"/>
                    <a:pt x="2309" y="1515"/>
                  </a:cubicBezTo>
                  <a:lnTo>
                    <a:pt x="2309" y="1515"/>
                  </a:lnTo>
                  <a:cubicBezTo>
                    <a:pt x="1625" y="1178"/>
                    <a:pt x="859" y="1009"/>
                    <a:pt x="96" y="937"/>
                  </a:cubicBezTo>
                  <a:cubicBezTo>
                    <a:pt x="91" y="936"/>
                    <a:pt x="86" y="936"/>
                    <a:pt x="82" y="936"/>
                  </a:cubicBezTo>
                  <a:cubicBezTo>
                    <a:pt x="1" y="936"/>
                    <a:pt x="6" y="1086"/>
                    <a:pt x="96" y="1086"/>
                  </a:cubicBezTo>
                  <a:cubicBezTo>
                    <a:pt x="869" y="1163"/>
                    <a:pt x="1661" y="1353"/>
                    <a:pt x="2358" y="1729"/>
                  </a:cubicBezTo>
                  <a:cubicBezTo>
                    <a:pt x="2365" y="1732"/>
                    <a:pt x="2373" y="1733"/>
                    <a:pt x="2381" y="1733"/>
                  </a:cubicBezTo>
                  <a:cubicBezTo>
                    <a:pt x="2422" y="1733"/>
                    <a:pt x="2471" y="1700"/>
                    <a:pt x="2471" y="1652"/>
                  </a:cubicBezTo>
                  <a:cubicBezTo>
                    <a:pt x="2489" y="1127"/>
                    <a:pt x="2566" y="598"/>
                    <a:pt x="2566" y="68"/>
                  </a:cubicBezTo>
                  <a:cubicBezTo>
                    <a:pt x="2566" y="23"/>
                    <a:pt x="2528"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28" name="Google Shape;328;p51"/>
            <p:cNvSpPr/>
            <p:nvPr/>
          </p:nvSpPr>
          <p:spPr>
            <a:xfrm>
              <a:off x="4381800" y="3249775"/>
              <a:ext cx="47225" cy="39475"/>
            </a:xfrm>
            <a:custGeom>
              <a:rect b="b" l="l" r="r" t="t"/>
              <a:pathLst>
                <a:path extrusionOk="0" h="1579" w="1889">
                  <a:moveTo>
                    <a:pt x="1791" y="1"/>
                  </a:moveTo>
                  <a:cubicBezTo>
                    <a:pt x="1762" y="1"/>
                    <a:pt x="1735" y="19"/>
                    <a:pt x="1728" y="63"/>
                  </a:cubicBezTo>
                  <a:cubicBezTo>
                    <a:pt x="1640" y="504"/>
                    <a:pt x="1650" y="957"/>
                    <a:pt x="1651" y="1396"/>
                  </a:cubicBezTo>
                  <a:lnTo>
                    <a:pt x="1651" y="1396"/>
                  </a:lnTo>
                  <a:cubicBezTo>
                    <a:pt x="1138" y="1267"/>
                    <a:pt x="644" y="1093"/>
                    <a:pt x="145" y="931"/>
                  </a:cubicBezTo>
                  <a:cubicBezTo>
                    <a:pt x="139" y="930"/>
                    <a:pt x="132" y="930"/>
                    <a:pt x="127" y="930"/>
                  </a:cubicBezTo>
                  <a:cubicBezTo>
                    <a:pt x="28" y="930"/>
                    <a:pt x="1" y="1065"/>
                    <a:pt x="86" y="1103"/>
                  </a:cubicBezTo>
                  <a:cubicBezTo>
                    <a:pt x="634" y="1252"/>
                    <a:pt x="1163" y="1442"/>
                    <a:pt x="1710" y="1573"/>
                  </a:cubicBezTo>
                  <a:cubicBezTo>
                    <a:pt x="1720" y="1577"/>
                    <a:pt x="1730" y="1578"/>
                    <a:pt x="1739" y="1578"/>
                  </a:cubicBezTo>
                  <a:cubicBezTo>
                    <a:pt x="1783" y="1578"/>
                    <a:pt x="1823" y="1545"/>
                    <a:pt x="1823" y="1497"/>
                  </a:cubicBezTo>
                  <a:cubicBezTo>
                    <a:pt x="1805" y="1026"/>
                    <a:pt x="1783" y="574"/>
                    <a:pt x="1878" y="103"/>
                  </a:cubicBezTo>
                  <a:cubicBezTo>
                    <a:pt x="1889" y="45"/>
                    <a:pt x="1837" y="1"/>
                    <a:pt x="17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29" name="Google Shape;329;p51"/>
            <p:cNvSpPr/>
            <p:nvPr/>
          </p:nvSpPr>
          <p:spPr>
            <a:xfrm>
              <a:off x="4381675" y="3210850"/>
              <a:ext cx="6600" cy="5225"/>
            </a:xfrm>
            <a:custGeom>
              <a:rect b="b" l="l" r="r" t="t"/>
              <a:pathLst>
                <a:path extrusionOk="0" h="209" w="264">
                  <a:moveTo>
                    <a:pt x="132" y="0"/>
                  </a:moveTo>
                  <a:cubicBezTo>
                    <a:pt x="1" y="0"/>
                    <a:pt x="1" y="208"/>
                    <a:pt x="132" y="208"/>
                  </a:cubicBezTo>
                  <a:cubicBezTo>
                    <a:pt x="263" y="208"/>
                    <a:pt x="263"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30" name="Google Shape;330;p51"/>
            <p:cNvSpPr/>
            <p:nvPr/>
          </p:nvSpPr>
          <p:spPr>
            <a:xfrm>
              <a:off x="4384950" y="3197150"/>
              <a:ext cx="6150" cy="4775"/>
            </a:xfrm>
            <a:custGeom>
              <a:rect b="b" l="l" r="r" t="t"/>
              <a:pathLst>
                <a:path extrusionOk="0" h="191" w="246">
                  <a:moveTo>
                    <a:pt x="132" y="1"/>
                  </a:moveTo>
                  <a:cubicBezTo>
                    <a:pt x="1" y="1"/>
                    <a:pt x="1" y="191"/>
                    <a:pt x="132" y="191"/>
                  </a:cubicBezTo>
                  <a:cubicBezTo>
                    <a:pt x="245" y="191"/>
                    <a:pt x="245" y="1"/>
                    <a:pt x="13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31" name="Google Shape;331;p51"/>
            <p:cNvSpPr/>
            <p:nvPr/>
          </p:nvSpPr>
          <p:spPr>
            <a:xfrm>
              <a:off x="4311900" y="3187775"/>
              <a:ext cx="6125" cy="5225"/>
            </a:xfrm>
            <a:custGeom>
              <a:rect b="b" l="l" r="r" t="t"/>
              <a:pathLst>
                <a:path extrusionOk="0" h="209" w="245">
                  <a:moveTo>
                    <a:pt x="132" y="0"/>
                  </a:moveTo>
                  <a:cubicBezTo>
                    <a:pt x="1" y="0"/>
                    <a:pt x="1" y="208"/>
                    <a:pt x="132" y="208"/>
                  </a:cubicBezTo>
                  <a:cubicBezTo>
                    <a:pt x="245" y="208"/>
                    <a:pt x="245"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32" name="Google Shape;332;p51"/>
            <p:cNvSpPr/>
            <p:nvPr/>
          </p:nvSpPr>
          <p:spPr>
            <a:xfrm>
              <a:off x="4338700" y="3223050"/>
              <a:ext cx="6700" cy="4775"/>
            </a:xfrm>
            <a:custGeom>
              <a:rect b="b" l="l" r="r" t="t"/>
              <a:pathLst>
                <a:path extrusionOk="0" h="191" w="268">
                  <a:moveTo>
                    <a:pt x="136" y="1"/>
                  </a:moveTo>
                  <a:cubicBezTo>
                    <a:pt x="1" y="1"/>
                    <a:pt x="1" y="191"/>
                    <a:pt x="136" y="191"/>
                  </a:cubicBezTo>
                  <a:cubicBezTo>
                    <a:pt x="268" y="191"/>
                    <a:pt x="268"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33" name="Google Shape;333;p51"/>
            <p:cNvSpPr/>
            <p:nvPr/>
          </p:nvSpPr>
          <p:spPr>
            <a:xfrm>
              <a:off x="4349575" y="3226900"/>
              <a:ext cx="6675" cy="5225"/>
            </a:xfrm>
            <a:custGeom>
              <a:rect b="b" l="l" r="r" t="t"/>
              <a:pathLst>
                <a:path extrusionOk="0" h="209" w="267">
                  <a:moveTo>
                    <a:pt x="131" y="0"/>
                  </a:moveTo>
                  <a:cubicBezTo>
                    <a:pt x="0" y="0"/>
                    <a:pt x="0" y="209"/>
                    <a:pt x="131" y="209"/>
                  </a:cubicBezTo>
                  <a:cubicBezTo>
                    <a:pt x="267" y="209"/>
                    <a:pt x="267" y="0"/>
                    <a:pt x="13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34" name="Google Shape;334;p51"/>
            <p:cNvSpPr/>
            <p:nvPr/>
          </p:nvSpPr>
          <p:spPr>
            <a:xfrm>
              <a:off x="4434825" y="3281975"/>
              <a:ext cx="6700" cy="5225"/>
            </a:xfrm>
            <a:custGeom>
              <a:rect b="b" l="l" r="r" t="t"/>
              <a:pathLst>
                <a:path extrusionOk="0" h="209" w="268">
                  <a:moveTo>
                    <a:pt x="137" y="0"/>
                  </a:moveTo>
                  <a:cubicBezTo>
                    <a:pt x="1" y="0"/>
                    <a:pt x="1" y="209"/>
                    <a:pt x="137" y="209"/>
                  </a:cubicBezTo>
                  <a:cubicBezTo>
                    <a:pt x="268" y="209"/>
                    <a:pt x="268" y="0"/>
                    <a:pt x="1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35" name="Google Shape;335;p51"/>
            <p:cNvSpPr/>
            <p:nvPr/>
          </p:nvSpPr>
          <p:spPr>
            <a:xfrm>
              <a:off x="4412775" y="3295200"/>
              <a:ext cx="6600" cy="4775"/>
            </a:xfrm>
            <a:custGeom>
              <a:rect b="b" l="l" r="r" t="t"/>
              <a:pathLst>
                <a:path extrusionOk="0" h="191" w="264">
                  <a:moveTo>
                    <a:pt x="132" y="1"/>
                  </a:moveTo>
                  <a:cubicBezTo>
                    <a:pt x="1" y="1"/>
                    <a:pt x="1" y="191"/>
                    <a:pt x="132" y="191"/>
                  </a:cubicBezTo>
                  <a:cubicBezTo>
                    <a:pt x="263" y="191"/>
                    <a:pt x="263" y="1"/>
                    <a:pt x="13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sp>
        <p:nvSpPr>
          <p:cNvPr id="336" name="Google Shape;336;p51"/>
          <p:cNvSpPr/>
          <p:nvPr/>
        </p:nvSpPr>
        <p:spPr>
          <a:xfrm rot="-4452864">
            <a:off x="10520875" y="5587354"/>
            <a:ext cx="3577768" cy="2851383"/>
          </a:xfrm>
          <a:custGeom>
            <a:rect b="b" l="l" r="r" t="t"/>
            <a:pathLst>
              <a:path extrusionOk="0" h="10320" w="12949">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37" name="Google Shape;337;p51"/>
          <p:cNvSpPr/>
          <p:nvPr/>
        </p:nvSpPr>
        <p:spPr>
          <a:xfrm rot="-4452864">
            <a:off x="-2438759" y="5911354"/>
            <a:ext cx="3577768" cy="2851383"/>
          </a:xfrm>
          <a:custGeom>
            <a:rect b="b" l="l" r="r" t="t"/>
            <a:pathLst>
              <a:path extrusionOk="0" h="10320" w="12949">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1_Title and two columns 2 3">
    <p:spTree>
      <p:nvGrpSpPr>
        <p:cNvPr id="338" name="Shape 338"/>
        <p:cNvGrpSpPr/>
        <p:nvPr/>
      </p:nvGrpSpPr>
      <p:grpSpPr>
        <a:xfrm>
          <a:off x="0" y="0"/>
          <a:ext cx="0" cy="0"/>
          <a:chOff x="0" y="0"/>
          <a:chExt cx="0" cy="0"/>
        </a:xfrm>
      </p:grpSpPr>
      <p:sp>
        <p:nvSpPr>
          <p:cNvPr id="339" name="Google Shape;339;p52"/>
          <p:cNvSpPr txBox="1"/>
          <p:nvPr>
            <p:ph type="title"/>
          </p:nvPr>
        </p:nvSpPr>
        <p:spPr>
          <a:xfrm>
            <a:off x="960000" y="720000"/>
            <a:ext cx="10272000" cy="636800"/>
          </a:xfrm>
          <a:prstGeom prst="rect">
            <a:avLst/>
          </a:prstGeom>
          <a:noFill/>
          <a:ln>
            <a:noFill/>
          </a:ln>
        </p:spPr>
        <p:txBody>
          <a:bodyPr anchorCtr="0" anchor="t" bIns="91425" lIns="91425" spcFirstLastPara="1" rIns="91425" wrap="square" tIns="91425">
            <a:noAutofit/>
          </a:bodyPr>
          <a:lstStyle>
            <a:lvl1pPr lvl="0" algn="l">
              <a:lnSpc>
                <a:spcPct val="85000"/>
              </a:lnSpc>
              <a:spcBef>
                <a:spcPts val="0"/>
              </a:spcBef>
              <a:spcAft>
                <a:spcPts val="0"/>
              </a:spcAft>
              <a:buClr>
                <a:srgbClr val="3F3F3F"/>
              </a:buClr>
              <a:buSzPts val="2800"/>
              <a:buFont typeface="Calibri"/>
              <a:buNone/>
              <a:defRPr/>
            </a:lvl1pPr>
            <a:lvl2pPr lvl="1">
              <a:spcBef>
                <a:spcPts val="0"/>
              </a:spcBef>
              <a:spcAft>
                <a:spcPts val="0"/>
              </a:spcAft>
              <a:buSzPts val="2800"/>
              <a:buFont typeface="Open Sans"/>
              <a:buNone/>
              <a:defRPr>
                <a:latin typeface="Open Sans"/>
                <a:ea typeface="Open Sans"/>
                <a:cs typeface="Open Sans"/>
                <a:sym typeface="Open Sans"/>
              </a:defRPr>
            </a:lvl2pPr>
            <a:lvl3pPr lvl="2">
              <a:spcBef>
                <a:spcPts val="0"/>
              </a:spcBef>
              <a:spcAft>
                <a:spcPts val="0"/>
              </a:spcAft>
              <a:buSzPts val="2800"/>
              <a:buFont typeface="Open Sans"/>
              <a:buNone/>
              <a:defRPr>
                <a:latin typeface="Open Sans"/>
                <a:ea typeface="Open Sans"/>
                <a:cs typeface="Open Sans"/>
                <a:sym typeface="Open Sans"/>
              </a:defRPr>
            </a:lvl3pPr>
            <a:lvl4pPr lvl="3">
              <a:spcBef>
                <a:spcPts val="0"/>
              </a:spcBef>
              <a:spcAft>
                <a:spcPts val="0"/>
              </a:spcAft>
              <a:buSzPts val="2800"/>
              <a:buFont typeface="Open Sans"/>
              <a:buNone/>
              <a:defRPr>
                <a:latin typeface="Open Sans"/>
                <a:ea typeface="Open Sans"/>
                <a:cs typeface="Open Sans"/>
                <a:sym typeface="Open Sans"/>
              </a:defRPr>
            </a:lvl4pPr>
            <a:lvl5pPr lvl="4">
              <a:spcBef>
                <a:spcPts val="0"/>
              </a:spcBef>
              <a:spcAft>
                <a:spcPts val="0"/>
              </a:spcAft>
              <a:buSzPts val="2800"/>
              <a:buFont typeface="Open Sans"/>
              <a:buNone/>
              <a:defRPr>
                <a:latin typeface="Open Sans"/>
                <a:ea typeface="Open Sans"/>
                <a:cs typeface="Open Sans"/>
                <a:sym typeface="Open Sans"/>
              </a:defRPr>
            </a:lvl5pPr>
            <a:lvl6pPr lvl="5">
              <a:spcBef>
                <a:spcPts val="0"/>
              </a:spcBef>
              <a:spcAft>
                <a:spcPts val="0"/>
              </a:spcAft>
              <a:buSzPts val="2800"/>
              <a:buFont typeface="Open Sans"/>
              <a:buNone/>
              <a:defRPr>
                <a:latin typeface="Open Sans"/>
                <a:ea typeface="Open Sans"/>
                <a:cs typeface="Open Sans"/>
                <a:sym typeface="Open Sans"/>
              </a:defRPr>
            </a:lvl6pPr>
            <a:lvl7pPr lvl="6">
              <a:spcBef>
                <a:spcPts val="0"/>
              </a:spcBef>
              <a:spcAft>
                <a:spcPts val="0"/>
              </a:spcAft>
              <a:buSzPts val="2800"/>
              <a:buFont typeface="Open Sans"/>
              <a:buNone/>
              <a:defRPr>
                <a:latin typeface="Open Sans"/>
                <a:ea typeface="Open Sans"/>
                <a:cs typeface="Open Sans"/>
                <a:sym typeface="Open Sans"/>
              </a:defRPr>
            </a:lvl7pPr>
            <a:lvl8pPr lvl="7">
              <a:spcBef>
                <a:spcPts val="0"/>
              </a:spcBef>
              <a:spcAft>
                <a:spcPts val="0"/>
              </a:spcAft>
              <a:buSzPts val="2800"/>
              <a:buFont typeface="Open Sans"/>
              <a:buNone/>
              <a:defRPr>
                <a:latin typeface="Open Sans"/>
                <a:ea typeface="Open Sans"/>
                <a:cs typeface="Open Sans"/>
                <a:sym typeface="Open Sans"/>
              </a:defRPr>
            </a:lvl8pPr>
            <a:lvl9pPr lvl="8">
              <a:spcBef>
                <a:spcPts val="0"/>
              </a:spcBef>
              <a:spcAft>
                <a:spcPts val="0"/>
              </a:spcAft>
              <a:buSzPts val="2800"/>
              <a:buFont typeface="Open Sans"/>
              <a:buNone/>
              <a:defRPr>
                <a:latin typeface="Open Sans"/>
                <a:ea typeface="Open Sans"/>
                <a:cs typeface="Open Sans"/>
                <a:sym typeface="Open Sans"/>
              </a:defRPr>
            </a:lvl9pPr>
          </a:lstStyle>
          <a:p/>
        </p:txBody>
      </p:sp>
      <p:sp>
        <p:nvSpPr>
          <p:cNvPr id="340" name="Google Shape;340;p52"/>
          <p:cNvSpPr txBox="1"/>
          <p:nvPr>
            <p:ph idx="1" type="subTitle"/>
          </p:nvPr>
        </p:nvSpPr>
        <p:spPr>
          <a:xfrm>
            <a:off x="3113500" y="4903800"/>
            <a:ext cx="2561200" cy="106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341" name="Google Shape;341;p52"/>
          <p:cNvSpPr txBox="1"/>
          <p:nvPr>
            <p:ph idx="2" type="title"/>
          </p:nvPr>
        </p:nvSpPr>
        <p:spPr>
          <a:xfrm>
            <a:off x="3295500" y="4601333"/>
            <a:ext cx="2197200" cy="324000"/>
          </a:xfrm>
          <a:prstGeom prst="rect">
            <a:avLst/>
          </a:prstGeom>
          <a:noFill/>
          <a:ln>
            <a:noFill/>
          </a:ln>
        </p:spPr>
        <p:txBody>
          <a:bodyPr anchorCtr="0" anchor="ctr" bIns="91425" lIns="91425" spcFirstLastPara="1" rIns="91425" wrap="square" tIns="91425">
            <a:noAutofit/>
          </a:bodyPr>
          <a:lstStyle>
            <a:lvl1pPr lvl="0" algn="l">
              <a:lnSpc>
                <a:spcPct val="85000"/>
              </a:lnSpc>
              <a:spcBef>
                <a:spcPts val="0"/>
              </a:spcBef>
              <a:spcAft>
                <a:spcPts val="0"/>
              </a:spcAft>
              <a:buClr>
                <a:srgbClr val="3F3F3F"/>
              </a:buClr>
              <a:buSzPts val="1800"/>
              <a:buFont typeface="Calibri"/>
              <a:buNone/>
              <a:defRPr sz="2400"/>
            </a:lvl1pPr>
            <a:lvl2pPr lvl="1">
              <a:spcBef>
                <a:spcPts val="0"/>
              </a:spcBef>
              <a:spcAft>
                <a:spcPts val="0"/>
              </a:spcAft>
              <a:buSzPts val="2800"/>
              <a:buFont typeface="Patrick Hand"/>
              <a:buNone/>
              <a:defRPr>
                <a:latin typeface="Patrick Hand"/>
                <a:ea typeface="Patrick Hand"/>
                <a:cs typeface="Patrick Hand"/>
                <a:sym typeface="Patrick Hand"/>
              </a:defRPr>
            </a:lvl2pPr>
            <a:lvl3pPr lvl="2">
              <a:spcBef>
                <a:spcPts val="0"/>
              </a:spcBef>
              <a:spcAft>
                <a:spcPts val="0"/>
              </a:spcAft>
              <a:buSzPts val="2800"/>
              <a:buFont typeface="Patrick Hand"/>
              <a:buNone/>
              <a:defRPr>
                <a:latin typeface="Patrick Hand"/>
                <a:ea typeface="Patrick Hand"/>
                <a:cs typeface="Patrick Hand"/>
                <a:sym typeface="Patrick Hand"/>
              </a:defRPr>
            </a:lvl3pPr>
            <a:lvl4pPr lvl="3">
              <a:spcBef>
                <a:spcPts val="0"/>
              </a:spcBef>
              <a:spcAft>
                <a:spcPts val="0"/>
              </a:spcAft>
              <a:buSzPts val="2800"/>
              <a:buFont typeface="Patrick Hand"/>
              <a:buNone/>
              <a:defRPr>
                <a:latin typeface="Patrick Hand"/>
                <a:ea typeface="Patrick Hand"/>
                <a:cs typeface="Patrick Hand"/>
                <a:sym typeface="Patrick Hand"/>
              </a:defRPr>
            </a:lvl4pPr>
            <a:lvl5pPr lvl="4">
              <a:spcBef>
                <a:spcPts val="0"/>
              </a:spcBef>
              <a:spcAft>
                <a:spcPts val="0"/>
              </a:spcAft>
              <a:buSzPts val="2800"/>
              <a:buFont typeface="Patrick Hand"/>
              <a:buNone/>
              <a:defRPr>
                <a:latin typeface="Patrick Hand"/>
                <a:ea typeface="Patrick Hand"/>
                <a:cs typeface="Patrick Hand"/>
                <a:sym typeface="Patrick Hand"/>
              </a:defRPr>
            </a:lvl5pPr>
            <a:lvl6pPr lvl="5">
              <a:spcBef>
                <a:spcPts val="0"/>
              </a:spcBef>
              <a:spcAft>
                <a:spcPts val="0"/>
              </a:spcAft>
              <a:buSzPts val="2800"/>
              <a:buFont typeface="Patrick Hand"/>
              <a:buNone/>
              <a:defRPr>
                <a:latin typeface="Patrick Hand"/>
                <a:ea typeface="Patrick Hand"/>
                <a:cs typeface="Patrick Hand"/>
                <a:sym typeface="Patrick Hand"/>
              </a:defRPr>
            </a:lvl6pPr>
            <a:lvl7pPr lvl="6">
              <a:spcBef>
                <a:spcPts val="0"/>
              </a:spcBef>
              <a:spcAft>
                <a:spcPts val="0"/>
              </a:spcAft>
              <a:buSzPts val="2800"/>
              <a:buFont typeface="Patrick Hand"/>
              <a:buNone/>
              <a:defRPr>
                <a:latin typeface="Patrick Hand"/>
                <a:ea typeface="Patrick Hand"/>
                <a:cs typeface="Patrick Hand"/>
                <a:sym typeface="Patrick Hand"/>
              </a:defRPr>
            </a:lvl7pPr>
            <a:lvl8pPr lvl="7">
              <a:spcBef>
                <a:spcPts val="0"/>
              </a:spcBef>
              <a:spcAft>
                <a:spcPts val="0"/>
              </a:spcAft>
              <a:buSzPts val="2800"/>
              <a:buFont typeface="Patrick Hand"/>
              <a:buNone/>
              <a:defRPr>
                <a:latin typeface="Patrick Hand"/>
                <a:ea typeface="Patrick Hand"/>
                <a:cs typeface="Patrick Hand"/>
                <a:sym typeface="Patrick Hand"/>
              </a:defRPr>
            </a:lvl8pPr>
            <a:lvl9pPr lvl="8">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342" name="Google Shape;342;p52"/>
          <p:cNvSpPr txBox="1"/>
          <p:nvPr>
            <p:ph idx="3" type="subTitle"/>
          </p:nvPr>
        </p:nvSpPr>
        <p:spPr>
          <a:xfrm>
            <a:off x="6313168" y="4903800"/>
            <a:ext cx="2561200" cy="106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343" name="Google Shape;343;p52"/>
          <p:cNvSpPr txBox="1"/>
          <p:nvPr>
            <p:ph idx="4" type="title"/>
          </p:nvPr>
        </p:nvSpPr>
        <p:spPr>
          <a:xfrm>
            <a:off x="6495168" y="4601333"/>
            <a:ext cx="2197200" cy="324000"/>
          </a:xfrm>
          <a:prstGeom prst="rect">
            <a:avLst/>
          </a:prstGeom>
          <a:noFill/>
          <a:ln>
            <a:noFill/>
          </a:ln>
        </p:spPr>
        <p:txBody>
          <a:bodyPr anchorCtr="0" anchor="ctr" bIns="91425" lIns="91425" spcFirstLastPara="1" rIns="91425" wrap="square" tIns="91425">
            <a:noAutofit/>
          </a:bodyPr>
          <a:lstStyle>
            <a:lvl1pPr lvl="0" algn="l">
              <a:lnSpc>
                <a:spcPct val="85000"/>
              </a:lnSpc>
              <a:spcBef>
                <a:spcPts val="0"/>
              </a:spcBef>
              <a:spcAft>
                <a:spcPts val="0"/>
              </a:spcAft>
              <a:buClr>
                <a:srgbClr val="3F3F3F"/>
              </a:buClr>
              <a:buSzPts val="1800"/>
              <a:buFont typeface="Calibri"/>
              <a:buNone/>
              <a:defRPr sz="2400"/>
            </a:lvl1pPr>
            <a:lvl2pPr lvl="1">
              <a:spcBef>
                <a:spcPts val="0"/>
              </a:spcBef>
              <a:spcAft>
                <a:spcPts val="0"/>
              </a:spcAft>
              <a:buSzPts val="2800"/>
              <a:buFont typeface="Patrick Hand"/>
              <a:buNone/>
              <a:defRPr>
                <a:latin typeface="Patrick Hand"/>
                <a:ea typeface="Patrick Hand"/>
                <a:cs typeface="Patrick Hand"/>
                <a:sym typeface="Patrick Hand"/>
              </a:defRPr>
            </a:lvl2pPr>
            <a:lvl3pPr lvl="2">
              <a:spcBef>
                <a:spcPts val="0"/>
              </a:spcBef>
              <a:spcAft>
                <a:spcPts val="0"/>
              </a:spcAft>
              <a:buSzPts val="2800"/>
              <a:buFont typeface="Patrick Hand"/>
              <a:buNone/>
              <a:defRPr>
                <a:latin typeface="Patrick Hand"/>
                <a:ea typeface="Patrick Hand"/>
                <a:cs typeface="Patrick Hand"/>
                <a:sym typeface="Patrick Hand"/>
              </a:defRPr>
            </a:lvl3pPr>
            <a:lvl4pPr lvl="3">
              <a:spcBef>
                <a:spcPts val="0"/>
              </a:spcBef>
              <a:spcAft>
                <a:spcPts val="0"/>
              </a:spcAft>
              <a:buSzPts val="2800"/>
              <a:buFont typeface="Patrick Hand"/>
              <a:buNone/>
              <a:defRPr>
                <a:latin typeface="Patrick Hand"/>
                <a:ea typeface="Patrick Hand"/>
                <a:cs typeface="Patrick Hand"/>
                <a:sym typeface="Patrick Hand"/>
              </a:defRPr>
            </a:lvl4pPr>
            <a:lvl5pPr lvl="4">
              <a:spcBef>
                <a:spcPts val="0"/>
              </a:spcBef>
              <a:spcAft>
                <a:spcPts val="0"/>
              </a:spcAft>
              <a:buSzPts val="2800"/>
              <a:buFont typeface="Patrick Hand"/>
              <a:buNone/>
              <a:defRPr>
                <a:latin typeface="Patrick Hand"/>
                <a:ea typeface="Patrick Hand"/>
                <a:cs typeface="Patrick Hand"/>
                <a:sym typeface="Patrick Hand"/>
              </a:defRPr>
            </a:lvl5pPr>
            <a:lvl6pPr lvl="5">
              <a:spcBef>
                <a:spcPts val="0"/>
              </a:spcBef>
              <a:spcAft>
                <a:spcPts val="0"/>
              </a:spcAft>
              <a:buSzPts val="2800"/>
              <a:buFont typeface="Patrick Hand"/>
              <a:buNone/>
              <a:defRPr>
                <a:latin typeface="Patrick Hand"/>
                <a:ea typeface="Patrick Hand"/>
                <a:cs typeface="Patrick Hand"/>
                <a:sym typeface="Patrick Hand"/>
              </a:defRPr>
            </a:lvl6pPr>
            <a:lvl7pPr lvl="6">
              <a:spcBef>
                <a:spcPts val="0"/>
              </a:spcBef>
              <a:spcAft>
                <a:spcPts val="0"/>
              </a:spcAft>
              <a:buSzPts val="2800"/>
              <a:buFont typeface="Patrick Hand"/>
              <a:buNone/>
              <a:defRPr>
                <a:latin typeface="Patrick Hand"/>
                <a:ea typeface="Patrick Hand"/>
                <a:cs typeface="Patrick Hand"/>
                <a:sym typeface="Patrick Hand"/>
              </a:defRPr>
            </a:lvl7pPr>
            <a:lvl8pPr lvl="7">
              <a:spcBef>
                <a:spcPts val="0"/>
              </a:spcBef>
              <a:spcAft>
                <a:spcPts val="0"/>
              </a:spcAft>
              <a:buSzPts val="2800"/>
              <a:buFont typeface="Patrick Hand"/>
              <a:buNone/>
              <a:defRPr>
                <a:latin typeface="Patrick Hand"/>
                <a:ea typeface="Patrick Hand"/>
                <a:cs typeface="Patrick Hand"/>
                <a:sym typeface="Patrick Hand"/>
              </a:defRPr>
            </a:lvl8pPr>
            <a:lvl9pPr lvl="8">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344" name="Google Shape;344;p52"/>
          <p:cNvSpPr/>
          <p:nvPr/>
        </p:nvSpPr>
        <p:spPr>
          <a:xfrm rot="9234458">
            <a:off x="-489893" y="-419058"/>
            <a:ext cx="2753644" cy="1474468"/>
          </a:xfrm>
          <a:custGeom>
            <a:rect b="b" l="l" r="r" t="t"/>
            <a:pathLst>
              <a:path extrusionOk="0" h="6410" w="11971">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nvGrpSpPr>
          <p:cNvPr id="345" name="Google Shape;345;p52"/>
          <p:cNvGrpSpPr/>
          <p:nvPr/>
        </p:nvGrpSpPr>
        <p:grpSpPr>
          <a:xfrm flipH="1" rot="10800000">
            <a:off x="-12" y="-449291"/>
            <a:ext cx="1515987" cy="1968008"/>
            <a:chOff x="4468500" y="3085500"/>
            <a:chExt cx="219925" cy="285500"/>
          </a:xfrm>
        </p:grpSpPr>
        <p:sp>
          <p:nvSpPr>
            <p:cNvPr id="346" name="Google Shape;346;p52"/>
            <p:cNvSpPr/>
            <p:nvPr/>
          </p:nvSpPr>
          <p:spPr>
            <a:xfrm>
              <a:off x="4472150" y="3085500"/>
              <a:ext cx="216275" cy="275225"/>
            </a:xfrm>
            <a:custGeom>
              <a:rect b="b" l="l" r="r" t="t"/>
              <a:pathLst>
                <a:path extrusionOk="0" h="11009" w="8651">
                  <a:moveTo>
                    <a:pt x="7215" y="1"/>
                  </a:moveTo>
                  <a:cubicBezTo>
                    <a:pt x="6289" y="1"/>
                    <a:pt x="5185" y="1873"/>
                    <a:pt x="4751" y="2508"/>
                  </a:cubicBezTo>
                  <a:cubicBezTo>
                    <a:pt x="4512" y="1584"/>
                    <a:pt x="4262" y="1231"/>
                    <a:pt x="4019" y="1231"/>
                  </a:cubicBezTo>
                  <a:cubicBezTo>
                    <a:pt x="3413" y="1231"/>
                    <a:pt x="2849" y="3425"/>
                    <a:pt x="2620" y="4449"/>
                  </a:cubicBezTo>
                  <a:cubicBezTo>
                    <a:pt x="2353" y="4127"/>
                    <a:pt x="2127" y="2621"/>
                    <a:pt x="1675" y="2621"/>
                  </a:cubicBezTo>
                  <a:cubicBezTo>
                    <a:pt x="1150" y="2621"/>
                    <a:pt x="829" y="3657"/>
                    <a:pt x="697" y="3978"/>
                  </a:cubicBezTo>
                  <a:cubicBezTo>
                    <a:pt x="453" y="4937"/>
                    <a:pt x="376" y="6032"/>
                    <a:pt x="317" y="7014"/>
                  </a:cubicBezTo>
                  <a:cubicBezTo>
                    <a:pt x="186" y="8294"/>
                    <a:pt x="245" y="9728"/>
                    <a:pt x="1" y="11008"/>
                  </a:cubicBezTo>
                  <a:lnTo>
                    <a:pt x="186" y="11008"/>
                  </a:lnTo>
                  <a:cubicBezTo>
                    <a:pt x="1245" y="9859"/>
                    <a:pt x="2715" y="8615"/>
                    <a:pt x="3864" y="7787"/>
                  </a:cubicBezTo>
                  <a:cubicBezTo>
                    <a:pt x="4258" y="7520"/>
                    <a:pt x="5882" y="6692"/>
                    <a:pt x="5882" y="6240"/>
                  </a:cubicBezTo>
                  <a:cubicBezTo>
                    <a:pt x="5915" y="5692"/>
                    <a:pt x="5477" y="5600"/>
                    <a:pt x="5027" y="5600"/>
                  </a:cubicBezTo>
                  <a:cubicBezTo>
                    <a:pt x="4802" y="5600"/>
                    <a:pt x="4573" y="5623"/>
                    <a:pt x="4399" y="5623"/>
                  </a:cubicBezTo>
                  <a:cubicBezTo>
                    <a:pt x="4346" y="5623"/>
                    <a:pt x="4299" y="5621"/>
                    <a:pt x="4258" y="5616"/>
                  </a:cubicBezTo>
                  <a:cubicBezTo>
                    <a:pt x="5276" y="5163"/>
                    <a:pt x="6067" y="4937"/>
                    <a:pt x="6900" y="4485"/>
                  </a:cubicBezTo>
                  <a:cubicBezTo>
                    <a:pt x="7424" y="4222"/>
                    <a:pt x="8257" y="3770"/>
                    <a:pt x="7483" y="3205"/>
                  </a:cubicBezTo>
                  <a:cubicBezTo>
                    <a:pt x="7352" y="3128"/>
                    <a:pt x="7189" y="3101"/>
                    <a:pt x="7012" y="3101"/>
                  </a:cubicBezTo>
                  <a:cubicBezTo>
                    <a:pt x="6580" y="3101"/>
                    <a:pt x="6067" y="3263"/>
                    <a:pt x="5746" y="3263"/>
                  </a:cubicBezTo>
                  <a:cubicBezTo>
                    <a:pt x="5936" y="2544"/>
                    <a:pt x="8650" y="735"/>
                    <a:pt x="7556" y="97"/>
                  </a:cubicBezTo>
                  <a:cubicBezTo>
                    <a:pt x="7446" y="31"/>
                    <a:pt x="7332" y="1"/>
                    <a:pt x="72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47" name="Google Shape;347;p52"/>
            <p:cNvSpPr/>
            <p:nvPr/>
          </p:nvSpPr>
          <p:spPr>
            <a:xfrm>
              <a:off x="4468500" y="3104225"/>
              <a:ext cx="180475" cy="266775"/>
            </a:xfrm>
            <a:custGeom>
              <a:rect b="b" l="l" r="r" t="t"/>
              <a:pathLst>
                <a:path extrusionOk="0" h="10671" w="7219">
                  <a:moveTo>
                    <a:pt x="7109" y="1"/>
                  </a:moveTo>
                  <a:cubicBezTo>
                    <a:pt x="7093" y="1"/>
                    <a:pt x="7076" y="8"/>
                    <a:pt x="7064" y="26"/>
                  </a:cubicBezTo>
                  <a:cubicBezTo>
                    <a:pt x="5707" y="1700"/>
                    <a:pt x="4331" y="3378"/>
                    <a:pt x="3010" y="5093"/>
                  </a:cubicBezTo>
                  <a:cubicBezTo>
                    <a:pt x="2368" y="5925"/>
                    <a:pt x="1784" y="6789"/>
                    <a:pt x="1332" y="7735"/>
                  </a:cubicBezTo>
                  <a:cubicBezTo>
                    <a:pt x="898" y="8658"/>
                    <a:pt x="260" y="9580"/>
                    <a:pt x="11" y="10562"/>
                  </a:cubicBezTo>
                  <a:cubicBezTo>
                    <a:pt x="0" y="10631"/>
                    <a:pt x="52" y="10671"/>
                    <a:pt x="103" y="10671"/>
                  </a:cubicBezTo>
                  <a:cubicBezTo>
                    <a:pt x="136" y="10671"/>
                    <a:pt x="169" y="10654"/>
                    <a:pt x="183" y="10616"/>
                  </a:cubicBezTo>
                  <a:cubicBezTo>
                    <a:pt x="409" y="9639"/>
                    <a:pt x="1052" y="8712"/>
                    <a:pt x="1463" y="7830"/>
                  </a:cubicBezTo>
                  <a:cubicBezTo>
                    <a:pt x="1879" y="6943"/>
                    <a:pt x="2427" y="6133"/>
                    <a:pt x="3028" y="5360"/>
                  </a:cubicBezTo>
                  <a:cubicBezTo>
                    <a:pt x="4368" y="3586"/>
                    <a:pt x="5779" y="1872"/>
                    <a:pt x="7177" y="139"/>
                  </a:cubicBezTo>
                  <a:cubicBezTo>
                    <a:pt x="7218" y="81"/>
                    <a:pt x="7162" y="1"/>
                    <a:pt x="710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48" name="Google Shape;348;p52"/>
            <p:cNvSpPr/>
            <p:nvPr/>
          </p:nvSpPr>
          <p:spPr>
            <a:xfrm>
              <a:off x="4566825" y="3156475"/>
              <a:ext cx="57025" cy="48275"/>
            </a:xfrm>
            <a:custGeom>
              <a:rect b="b" l="l" r="r" t="t"/>
              <a:pathLst>
                <a:path extrusionOk="0" h="1931" w="2281">
                  <a:moveTo>
                    <a:pt x="104" y="0"/>
                  </a:moveTo>
                  <a:cubicBezTo>
                    <a:pt x="61" y="0"/>
                    <a:pt x="18" y="29"/>
                    <a:pt x="18" y="85"/>
                  </a:cubicBezTo>
                  <a:cubicBezTo>
                    <a:pt x="0" y="669"/>
                    <a:pt x="18" y="1252"/>
                    <a:pt x="18" y="1836"/>
                  </a:cubicBezTo>
                  <a:cubicBezTo>
                    <a:pt x="18" y="1872"/>
                    <a:pt x="59" y="1931"/>
                    <a:pt x="95" y="1931"/>
                  </a:cubicBezTo>
                  <a:cubicBezTo>
                    <a:pt x="792" y="1836"/>
                    <a:pt x="1489" y="1741"/>
                    <a:pt x="2167" y="1646"/>
                  </a:cubicBezTo>
                  <a:cubicBezTo>
                    <a:pt x="2280" y="1628"/>
                    <a:pt x="2226" y="1478"/>
                    <a:pt x="2131" y="1478"/>
                  </a:cubicBezTo>
                  <a:cubicBezTo>
                    <a:pt x="1507" y="1573"/>
                    <a:pt x="887" y="1668"/>
                    <a:pt x="263" y="1741"/>
                  </a:cubicBezTo>
                  <a:cubicBezTo>
                    <a:pt x="261" y="1741"/>
                    <a:pt x="259" y="1741"/>
                    <a:pt x="258" y="1741"/>
                  </a:cubicBezTo>
                  <a:cubicBezTo>
                    <a:pt x="132" y="1741"/>
                    <a:pt x="172" y="1061"/>
                    <a:pt x="172" y="967"/>
                  </a:cubicBezTo>
                  <a:cubicBezTo>
                    <a:pt x="172" y="669"/>
                    <a:pt x="172" y="366"/>
                    <a:pt x="190" y="85"/>
                  </a:cubicBezTo>
                  <a:cubicBezTo>
                    <a:pt x="190" y="29"/>
                    <a:pt x="147" y="0"/>
                    <a:pt x="1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49" name="Google Shape;349;p52"/>
            <p:cNvSpPr/>
            <p:nvPr/>
          </p:nvSpPr>
          <p:spPr>
            <a:xfrm>
              <a:off x="4505816" y="3194499"/>
              <a:ext cx="66375" cy="86225"/>
            </a:xfrm>
            <a:custGeom>
              <a:rect b="b" l="l" r="r" t="t"/>
              <a:pathLst>
                <a:path extrusionOk="0" h="3449" w="2655">
                  <a:moveTo>
                    <a:pt x="116" y="1"/>
                  </a:moveTo>
                  <a:cubicBezTo>
                    <a:pt x="78" y="1"/>
                    <a:pt x="41" y="23"/>
                    <a:pt x="41" y="69"/>
                  </a:cubicBezTo>
                  <a:cubicBezTo>
                    <a:pt x="0" y="1182"/>
                    <a:pt x="208" y="2276"/>
                    <a:pt x="227" y="3371"/>
                  </a:cubicBezTo>
                  <a:cubicBezTo>
                    <a:pt x="227" y="3416"/>
                    <a:pt x="266" y="3448"/>
                    <a:pt x="301" y="3448"/>
                  </a:cubicBezTo>
                  <a:cubicBezTo>
                    <a:pt x="308" y="3448"/>
                    <a:pt x="315" y="3447"/>
                    <a:pt x="322" y="3443"/>
                  </a:cubicBezTo>
                  <a:cubicBezTo>
                    <a:pt x="1077" y="3235"/>
                    <a:pt x="1828" y="3122"/>
                    <a:pt x="2565" y="2896"/>
                  </a:cubicBezTo>
                  <a:cubicBezTo>
                    <a:pt x="2655" y="2862"/>
                    <a:pt x="2624" y="2727"/>
                    <a:pt x="2544" y="2727"/>
                  </a:cubicBezTo>
                  <a:cubicBezTo>
                    <a:pt x="2539" y="2727"/>
                    <a:pt x="2534" y="2728"/>
                    <a:pt x="2529" y="2729"/>
                  </a:cubicBezTo>
                  <a:cubicBezTo>
                    <a:pt x="2149" y="2842"/>
                    <a:pt x="1792" y="2937"/>
                    <a:pt x="1416" y="3032"/>
                  </a:cubicBezTo>
                  <a:cubicBezTo>
                    <a:pt x="1187" y="3073"/>
                    <a:pt x="884" y="3210"/>
                    <a:pt x="665" y="3210"/>
                  </a:cubicBezTo>
                  <a:cubicBezTo>
                    <a:pt x="504" y="3210"/>
                    <a:pt x="388" y="3136"/>
                    <a:pt x="380" y="2896"/>
                  </a:cubicBezTo>
                  <a:cubicBezTo>
                    <a:pt x="340" y="1955"/>
                    <a:pt x="172" y="1032"/>
                    <a:pt x="190" y="69"/>
                  </a:cubicBezTo>
                  <a:cubicBezTo>
                    <a:pt x="190" y="23"/>
                    <a:pt x="153" y="1"/>
                    <a:pt x="11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50" name="Google Shape;350;p52"/>
            <p:cNvSpPr/>
            <p:nvPr/>
          </p:nvSpPr>
          <p:spPr>
            <a:xfrm>
              <a:off x="4563075" y="3138225"/>
              <a:ext cx="6150" cy="4775"/>
            </a:xfrm>
            <a:custGeom>
              <a:rect b="b" l="l" r="r" t="t"/>
              <a:pathLst>
                <a:path extrusionOk="0" h="191" w="246">
                  <a:moveTo>
                    <a:pt x="132" y="1"/>
                  </a:moveTo>
                  <a:cubicBezTo>
                    <a:pt x="1" y="1"/>
                    <a:pt x="1" y="191"/>
                    <a:pt x="132" y="191"/>
                  </a:cubicBezTo>
                  <a:cubicBezTo>
                    <a:pt x="245" y="191"/>
                    <a:pt x="245" y="1"/>
                    <a:pt x="1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51" name="Google Shape;351;p52"/>
            <p:cNvSpPr/>
            <p:nvPr/>
          </p:nvSpPr>
          <p:spPr>
            <a:xfrm>
              <a:off x="4570550" y="3131675"/>
              <a:ext cx="6250" cy="4775"/>
            </a:xfrm>
            <a:custGeom>
              <a:rect b="b" l="l" r="r" t="t"/>
              <a:pathLst>
                <a:path extrusionOk="0" h="191" w="250">
                  <a:moveTo>
                    <a:pt x="136" y="0"/>
                  </a:moveTo>
                  <a:cubicBezTo>
                    <a:pt x="1" y="0"/>
                    <a:pt x="1" y="190"/>
                    <a:pt x="136" y="190"/>
                  </a:cubicBezTo>
                  <a:cubicBezTo>
                    <a:pt x="249" y="190"/>
                    <a:pt x="249" y="0"/>
                    <a:pt x="13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52" name="Google Shape;352;p52"/>
            <p:cNvSpPr/>
            <p:nvPr/>
          </p:nvSpPr>
          <p:spPr>
            <a:xfrm>
              <a:off x="4572025" y="3141050"/>
              <a:ext cx="6575" cy="4775"/>
            </a:xfrm>
            <a:custGeom>
              <a:rect b="b" l="l" r="r" t="t"/>
              <a:pathLst>
                <a:path extrusionOk="0" h="191" w="263">
                  <a:moveTo>
                    <a:pt x="132" y="1"/>
                  </a:moveTo>
                  <a:cubicBezTo>
                    <a:pt x="0" y="1"/>
                    <a:pt x="0" y="191"/>
                    <a:pt x="132" y="191"/>
                  </a:cubicBezTo>
                  <a:cubicBezTo>
                    <a:pt x="263" y="191"/>
                    <a:pt x="263" y="1"/>
                    <a:pt x="1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53" name="Google Shape;353;p52"/>
            <p:cNvSpPr/>
            <p:nvPr/>
          </p:nvSpPr>
          <p:spPr>
            <a:xfrm>
              <a:off x="4628575" y="3181200"/>
              <a:ext cx="6575" cy="5125"/>
            </a:xfrm>
            <a:custGeom>
              <a:rect b="b" l="l" r="r" t="t"/>
              <a:pathLst>
                <a:path extrusionOk="0" h="205" w="263">
                  <a:moveTo>
                    <a:pt x="131" y="1"/>
                  </a:moveTo>
                  <a:cubicBezTo>
                    <a:pt x="0" y="1"/>
                    <a:pt x="0" y="204"/>
                    <a:pt x="131" y="204"/>
                  </a:cubicBezTo>
                  <a:cubicBezTo>
                    <a:pt x="263" y="204"/>
                    <a:pt x="263" y="1"/>
                    <a:pt x="13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54" name="Google Shape;354;p52"/>
            <p:cNvSpPr/>
            <p:nvPr/>
          </p:nvSpPr>
          <p:spPr>
            <a:xfrm>
              <a:off x="4635575" y="3172725"/>
              <a:ext cx="6250" cy="4650"/>
            </a:xfrm>
            <a:custGeom>
              <a:rect b="b" l="l" r="r" t="t"/>
              <a:pathLst>
                <a:path extrusionOk="0" h="186" w="250">
                  <a:moveTo>
                    <a:pt x="136" y="1"/>
                  </a:moveTo>
                  <a:cubicBezTo>
                    <a:pt x="1" y="1"/>
                    <a:pt x="1" y="186"/>
                    <a:pt x="136" y="186"/>
                  </a:cubicBezTo>
                  <a:cubicBezTo>
                    <a:pt x="250" y="186"/>
                    <a:pt x="250" y="1"/>
                    <a:pt x="13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55" name="Google Shape;355;p52"/>
            <p:cNvSpPr/>
            <p:nvPr/>
          </p:nvSpPr>
          <p:spPr>
            <a:xfrm>
              <a:off x="4638975" y="3183025"/>
              <a:ext cx="6125" cy="4775"/>
            </a:xfrm>
            <a:custGeom>
              <a:rect b="b" l="l" r="r" t="t"/>
              <a:pathLst>
                <a:path extrusionOk="0" h="191" w="245">
                  <a:moveTo>
                    <a:pt x="132" y="0"/>
                  </a:moveTo>
                  <a:cubicBezTo>
                    <a:pt x="0" y="0"/>
                    <a:pt x="0" y="190"/>
                    <a:pt x="132" y="190"/>
                  </a:cubicBezTo>
                  <a:cubicBezTo>
                    <a:pt x="245" y="190"/>
                    <a:pt x="245" y="0"/>
                    <a:pt x="13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56" name="Google Shape;356;p52"/>
            <p:cNvSpPr/>
            <p:nvPr/>
          </p:nvSpPr>
          <p:spPr>
            <a:xfrm>
              <a:off x="4530525" y="3221250"/>
              <a:ext cx="6675" cy="4650"/>
            </a:xfrm>
            <a:custGeom>
              <a:rect b="b" l="l" r="r" t="t"/>
              <a:pathLst>
                <a:path extrusionOk="0" h="186" w="267">
                  <a:moveTo>
                    <a:pt x="131" y="0"/>
                  </a:moveTo>
                  <a:cubicBezTo>
                    <a:pt x="0" y="0"/>
                    <a:pt x="0" y="186"/>
                    <a:pt x="131" y="186"/>
                  </a:cubicBezTo>
                  <a:cubicBezTo>
                    <a:pt x="267" y="186"/>
                    <a:pt x="267" y="0"/>
                    <a:pt x="13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57" name="Google Shape;357;p52"/>
            <p:cNvSpPr/>
            <p:nvPr/>
          </p:nvSpPr>
          <p:spPr>
            <a:xfrm>
              <a:off x="4536175" y="3212750"/>
              <a:ext cx="6125" cy="4675"/>
            </a:xfrm>
            <a:custGeom>
              <a:rect b="b" l="l" r="r" t="t"/>
              <a:pathLst>
                <a:path extrusionOk="0" h="187" w="245">
                  <a:moveTo>
                    <a:pt x="131" y="1"/>
                  </a:moveTo>
                  <a:cubicBezTo>
                    <a:pt x="0" y="1"/>
                    <a:pt x="0" y="186"/>
                    <a:pt x="131" y="186"/>
                  </a:cubicBezTo>
                  <a:cubicBezTo>
                    <a:pt x="245" y="186"/>
                    <a:pt x="245" y="1"/>
                    <a:pt x="13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58" name="Google Shape;358;p52"/>
            <p:cNvSpPr/>
            <p:nvPr/>
          </p:nvSpPr>
          <p:spPr>
            <a:xfrm>
              <a:off x="4575300" y="3239100"/>
              <a:ext cx="6575" cy="4775"/>
            </a:xfrm>
            <a:custGeom>
              <a:rect b="b" l="l" r="r" t="t"/>
              <a:pathLst>
                <a:path extrusionOk="0" h="191" w="263">
                  <a:moveTo>
                    <a:pt x="132" y="1"/>
                  </a:moveTo>
                  <a:cubicBezTo>
                    <a:pt x="1" y="1"/>
                    <a:pt x="1" y="191"/>
                    <a:pt x="132" y="191"/>
                  </a:cubicBezTo>
                  <a:cubicBezTo>
                    <a:pt x="263" y="191"/>
                    <a:pt x="263" y="1"/>
                    <a:pt x="1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59" name="Google Shape;359;p52"/>
            <p:cNvSpPr/>
            <p:nvPr/>
          </p:nvSpPr>
          <p:spPr>
            <a:xfrm>
              <a:off x="4579025" y="3248500"/>
              <a:ext cx="6700" cy="4775"/>
            </a:xfrm>
            <a:custGeom>
              <a:rect b="b" l="l" r="r" t="t"/>
              <a:pathLst>
                <a:path extrusionOk="0" h="191" w="268">
                  <a:moveTo>
                    <a:pt x="137" y="0"/>
                  </a:moveTo>
                  <a:cubicBezTo>
                    <a:pt x="1" y="0"/>
                    <a:pt x="1" y="190"/>
                    <a:pt x="137" y="190"/>
                  </a:cubicBezTo>
                  <a:cubicBezTo>
                    <a:pt x="268" y="190"/>
                    <a:pt x="268" y="0"/>
                    <a:pt x="1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60" name="Google Shape;360;p52"/>
            <p:cNvSpPr/>
            <p:nvPr/>
          </p:nvSpPr>
          <p:spPr>
            <a:xfrm>
              <a:off x="4585700" y="3240575"/>
              <a:ext cx="6125" cy="4675"/>
            </a:xfrm>
            <a:custGeom>
              <a:rect b="b" l="l" r="r" t="t"/>
              <a:pathLst>
                <a:path extrusionOk="0" h="187" w="245">
                  <a:moveTo>
                    <a:pt x="132" y="1"/>
                  </a:moveTo>
                  <a:cubicBezTo>
                    <a:pt x="1" y="1"/>
                    <a:pt x="1" y="186"/>
                    <a:pt x="132" y="186"/>
                  </a:cubicBezTo>
                  <a:cubicBezTo>
                    <a:pt x="245" y="186"/>
                    <a:pt x="245" y="1"/>
                    <a:pt x="1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61" name="Google Shape;361;p52"/>
            <p:cNvSpPr/>
            <p:nvPr/>
          </p:nvSpPr>
          <p:spPr>
            <a:xfrm>
              <a:off x="4490475" y="3258900"/>
              <a:ext cx="6125" cy="4775"/>
            </a:xfrm>
            <a:custGeom>
              <a:rect b="b" l="l" r="r" t="t"/>
              <a:pathLst>
                <a:path extrusionOk="0" h="191" w="245">
                  <a:moveTo>
                    <a:pt x="114" y="1"/>
                  </a:moveTo>
                  <a:cubicBezTo>
                    <a:pt x="1" y="1"/>
                    <a:pt x="1" y="191"/>
                    <a:pt x="114" y="191"/>
                  </a:cubicBezTo>
                  <a:cubicBezTo>
                    <a:pt x="245" y="191"/>
                    <a:pt x="245" y="1"/>
                    <a:pt x="11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62" name="Google Shape;362;p52"/>
            <p:cNvSpPr/>
            <p:nvPr/>
          </p:nvSpPr>
          <p:spPr>
            <a:xfrm>
              <a:off x="4492400" y="3267850"/>
              <a:ext cx="6575" cy="4775"/>
            </a:xfrm>
            <a:custGeom>
              <a:rect b="b" l="l" r="r" t="t"/>
              <a:pathLst>
                <a:path extrusionOk="0" h="191" w="263">
                  <a:moveTo>
                    <a:pt x="132" y="0"/>
                  </a:moveTo>
                  <a:cubicBezTo>
                    <a:pt x="1" y="0"/>
                    <a:pt x="1" y="190"/>
                    <a:pt x="132" y="190"/>
                  </a:cubicBezTo>
                  <a:cubicBezTo>
                    <a:pt x="263" y="190"/>
                    <a:pt x="263" y="0"/>
                    <a:pt x="13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nvGrpSpPr>
          <p:cNvPr id="363" name="Google Shape;363;p52"/>
          <p:cNvGrpSpPr/>
          <p:nvPr/>
        </p:nvGrpSpPr>
        <p:grpSpPr>
          <a:xfrm flipH="1" rot="10800000">
            <a:off x="9623559" y="-2340526"/>
            <a:ext cx="4262590" cy="4379202"/>
            <a:chOff x="7217670" y="3775228"/>
            <a:chExt cx="3196942" cy="3284402"/>
          </a:xfrm>
        </p:grpSpPr>
        <p:sp>
          <p:nvSpPr>
            <p:cNvPr id="364" name="Google Shape;364;p52"/>
            <p:cNvSpPr/>
            <p:nvPr/>
          </p:nvSpPr>
          <p:spPr>
            <a:xfrm flipH="1" rot="-7003625">
              <a:off x="7560236" y="4260144"/>
              <a:ext cx="2511809" cy="2314569"/>
            </a:xfrm>
            <a:custGeom>
              <a:rect b="b" l="l" r="r" t="t"/>
              <a:pathLst>
                <a:path extrusionOk="0" h="10455" w="11346">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nvGrpSpPr>
            <p:cNvPr id="365" name="Google Shape;365;p52"/>
            <p:cNvGrpSpPr/>
            <p:nvPr/>
          </p:nvGrpSpPr>
          <p:grpSpPr>
            <a:xfrm flipH="1" rot="10800000">
              <a:off x="7967975" y="3899233"/>
              <a:ext cx="1404941" cy="1004250"/>
              <a:chOff x="8090250" y="1355275"/>
              <a:chExt cx="1404941" cy="1004250"/>
            </a:xfrm>
          </p:grpSpPr>
          <p:sp>
            <p:nvSpPr>
              <p:cNvPr id="366" name="Google Shape;366;p52"/>
              <p:cNvSpPr/>
              <p:nvPr/>
            </p:nvSpPr>
            <p:spPr>
              <a:xfrm>
                <a:off x="8404718" y="1910757"/>
                <a:ext cx="101354" cy="98675"/>
              </a:xfrm>
              <a:custGeom>
                <a:rect b="b" l="l" r="r" t="t"/>
                <a:pathLst>
                  <a:path extrusionOk="0" h="626" w="643">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67" name="Google Shape;367;p52"/>
              <p:cNvSpPr/>
              <p:nvPr/>
            </p:nvSpPr>
            <p:spPr>
              <a:xfrm>
                <a:off x="8526565" y="1673369"/>
                <a:ext cx="86537" cy="86380"/>
              </a:xfrm>
              <a:custGeom>
                <a:rect b="b" l="l" r="r" t="t"/>
                <a:pathLst>
                  <a:path extrusionOk="0" h="548" w="549">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68" name="Google Shape;368;p52"/>
              <p:cNvSpPr/>
              <p:nvPr/>
            </p:nvSpPr>
            <p:spPr>
              <a:xfrm>
                <a:off x="8856797" y="1773936"/>
                <a:ext cx="77237" cy="77868"/>
              </a:xfrm>
              <a:custGeom>
                <a:rect b="b" l="l" r="r" t="t"/>
                <a:pathLst>
                  <a:path extrusionOk="0" h="494" w="49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69" name="Google Shape;369;p52"/>
              <p:cNvSpPr/>
              <p:nvPr/>
            </p:nvSpPr>
            <p:spPr>
              <a:xfrm>
                <a:off x="8915907" y="1495091"/>
                <a:ext cx="59426" cy="62263"/>
              </a:xfrm>
              <a:custGeom>
                <a:rect b="b" l="l" r="r" t="t"/>
                <a:pathLst>
                  <a:path extrusionOk="0" h="395" w="377">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70" name="Google Shape;370;p52"/>
              <p:cNvSpPr/>
              <p:nvPr/>
            </p:nvSpPr>
            <p:spPr>
              <a:xfrm>
                <a:off x="8681356" y="2057824"/>
                <a:ext cx="44451" cy="44766"/>
              </a:xfrm>
              <a:custGeom>
                <a:rect b="b" l="l" r="r" t="t"/>
                <a:pathLst>
                  <a:path extrusionOk="0" h="284" w="282">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71" name="Google Shape;371;p52"/>
              <p:cNvSpPr/>
              <p:nvPr/>
            </p:nvSpPr>
            <p:spPr>
              <a:xfrm>
                <a:off x="8737629" y="1711830"/>
                <a:ext cx="59426" cy="60687"/>
              </a:xfrm>
              <a:custGeom>
                <a:rect b="b" l="l" r="r" t="t"/>
                <a:pathLst>
                  <a:path extrusionOk="0" h="385" w="377">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72" name="Google Shape;372;p52"/>
              <p:cNvSpPr/>
              <p:nvPr/>
            </p:nvSpPr>
            <p:spPr>
              <a:xfrm>
                <a:off x="8339776" y="1602121"/>
                <a:ext cx="65100" cy="64312"/>
              </a:xfrm>
              <a:custGeom>
                <a:rect b="b" l="l" r="r" t="t"/>
                <a:pathLst>
                  <a:path extrusionOk="0" h="408" w="413">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73" name="Google Shape;373;p52"/>
              <p:cNvSpPr/>
              <p:nvPr/>
            </p:nvSpPr>
            <p:spPr>
              <a:xfrm>
                <a:off x="8090250" y="1860158"/>
                <a:ext cx="47131" cy="45081"/>
              </a:xfrm>
              <a:custGeom>
                <a:rect b="b" l="l" r="r" t="t"/>
                <a:pathLst>
                  <a:path extrusionOk="0" h="286" w="299">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74" name="Google Shape;374;p52"/>
              <p:cNvSpPr/>
              <p:nvPr/>
            </p:nvSpPr>
            <p:spPr>
              <a:xfrm>
                <a:off x="8449643" y="1444493"/>
                <a:ext cx="100724" cy="101354"/>
              </a:xfrm>
              <a:custGeom>
                <a:rect b="b" l="l" r="r" t="t"/>
                <a:pathLst>
                  <a:path extrusionOk="0" h="643" w="639">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75" name="Google Shape;375;p52"/>
              <p:cNvSpPr/>
              <p:nvPr/>
            </p:nvSpPr>
            <p:spPr>
              <a:xfrm>
                <a:off x="9073535" y="1803570"/>
                <a:ext cx="62263" cy="55800"/>
              </a:xfrm>
              <a:custGeom>
                <a:rect b="b" l="l" r="r" t="t"/>
                <a:pathLst>
                  <a:path extrusionOk="0" h="354" w="395">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76" name="Google Shape;376;p52"/>
              <p:cNvSpPr/>
              <p:nvPr/>
            </p:nvSpPr>
            <p:spPr>
              <a:xfrm>
                <a:off x="8992987" y="2089035"/>
                <a:ext cx="122161" cy="117432"/>
              </a:xfrm>
              <a:custGeom>
                <a:rect b="b" l="l" r="r" t="t"/>
                <a:pathLst>
                  <a:path extrusionOk="0" h="745" w="775">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77" name="Google Shape;377;p52"/>
              <p:cNvSpPr/>
              <p:nvPr/>
            </p:nvSpPr>
            <p:spPr>
              <a:xfrm>
                <a:off x="9263320" y="1735317"/>
                <a:ext cx="53593" cy="60056"/>
              </a:xfrm>
              <a:custGeom>
                <a:rect b="b" l="l" r="r" t="t"/>
                <a:pathLst>
                  <a:path extrusionOk="0" h="381" w="34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78" name="Google Shape;378;p52"/>
              <p:cNvSpPr/>
              <p:nvPr/>
            </p:nvSpPr>
            <p:spPr>
              <a:xfrm>
                <a:off x="9281132" y="1967188"/>
                <a:ext cx="92843" cy="71405"/>
              </a:xfrm>
              <a:custGeom>
                <a:rect b="b" l="l" r="r" t="t"/>
                <a:pathLst>
                  <a:path extrusionOk="0" h="453" w="589">
                    <a:moveTo>
                      <a:pt x="303" y="0"/>
                    </a:moveTo>
                    <a:cubicBezTo>
                      <a:pt x="0" y="0"/>
                      <a:pt x="0" y="453"/>
                      <a:pt x="303" y="453"/>
                    </a:cubicBezTo>
                    <a:cubicBezTo>
                      <a:pt x="588" y="453"/>
                      <a:pt x="588" y="0"/>
                      <a:pt x="30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79" name="Google Shape;379;p52"/>
              <p:cNvSpPr/>
              <p:nvPr/>
            </p:nvSpPr>
            <p:spPr>
              <a:xfrm>
                <a:off x="8440342" y="2242565"/>
                <a:ext cx="77868" cy="75504"/>
              </a:xfrm>
              <a:custGeom>
                <a:rect b="b" l="l" r="r" t="t"/>
                <a:pathLst>
                  <a:path extrusionOk="0" h="479" w="494">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80" name="Google Shape;380;p52"/>
              <p:cNvSpPr/>
              <p:nvPr/>
            </p:nvSpPr>
            <p:spPr>
              <a:xfrm>
                <a:off x="8773411" y="2312237"/>
                <a:ext cx="50756" cy="47288"/>
              </a:xfrm>
              <a:custGeom>
                <a:rect b="b" l="l" r="r" t="t"/>
                <a:pathLst>
                  <a:path extrusionOk="0" h="300" w="322">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81" name="Google Shape;381;p52"/>
              <p:cNvSpPr/>
              <p:nvPr/>
            </p:nvSpPr>
            <p:spPr>
              <a:xfrm>
                <a:off x="9195540" y="2151771"/>
                <a:ext cx="136348" cy="136348"/>
              </a:xfrm>
              <a:custGeom>
                <a:rect b="b" l="l" r="r" t="t"/>
                <a:pathLst>
                  <a:path extrusionOk="0" h="865" w="865">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82" name="Google Shape;382;p52"/>
              <p:cNvSpPr/>
              <p:nvPr/>
            </p:nvSpPr>
            <p:spPr>
              <a:xfrm>
                <a:off x="8152198" y="2076897"/>
                <a:ext cx="83700" cy="83700"/>
              </a:xfrm>
              <a:custGeom>
                <a:rect b="b" l="l" r="r" t="t"/>
                <a:pathLst>
                  <a:path extrusionOk="0" h="531" w="531">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83" name="Google Shape;383;p52"/>
              <p:cNvSpPr/>
              <p:nvPr/>
            </p:nvSpPr>
            <p:spPr>
              <a:xfrm>
                <a:off x="8657081" y="1355275"/>
                <a:ext cx="80705" cy="77237"/>
              </a:xfrm>
              <a:custGeom>
                <a:rect b="b" l="l" r="r" t="t"/>
                <a:pathLst>
                  <a:path extrusionOk="0" h="490" w="512">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84" name="Google Shape;384;p52"/>
              <p:cNvSpPr/>
              <p:nvPr/>
            </p:nvSpPr>
            <p:spPr>
              <a:xfrm>
                <a:off x="9177728" y="1524253"/>
                <a:ext cx="100724" cy="101512"/>
              </a:xfrm>
              <a:custGeom>
                <a:rect b="b" l="l" r="r" t="t"/>
                <a:pathLst>
                  <a:path extrusionOk="0" h="644" w="639">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85" name="Google Shape;385;p52"/>
              <p:cNvSpPr/>
              <p:nvPr/>
            </p:nvSpPr>
            <p:spPr>
              <a:xfrm>
                <a:off x="9438603" y="1839509"/>
                <a:ext cx="56588" cy="47919"/>
              </a:xfrm>
              <a:custGeom>
                <a:rect b="b" l="l" r="r" t="t"/>
                <a:pathLst>
                  <a:path extrusionOk="0" h="304" w="359">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86" name="Google Shape;386;p52"/>
              <p:cNvSpPr/>
              <p:nvPr/>
            </p:nvSpPr>
            <p:spPr>
              <a:xfrm>
                <a:off x="8612945" y="1887271"/>
                <a:ext cx="59268" cy="56431"/>
              </a:xfrm>
              <a:custGeom>
                <a:rect b="b" l="l" r="r" t="t"/>
                <a:pathLst>
                  <a:path extrusionOk="0" h="358" w="376">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grpSp>
        <p:nvGrpSpPr>
          <p:cNvPr id="387" name="Google Shape;387;p52"/>
          <p:cNvGrpSpPr/>
          <p:nvPr/>
        </p:nvGrpSpPr>
        <p:grpSpPr>
          <a:xfrm flipH="1" rot="10800000">
            <a:off x="10742185" y="-320033"/>
            <a:ext cx="1821087" cy="2358676"/>
            <a:chOff x="4291200" y="3137775"/>
            <a:chExt cx="177600" cy="230025"/>
          </a:xfrm>
        </p:grpSpPr>
        <p:sp>
          <p:nvSpPr>
            <p:cNvPr id="388" name="Google Shape;388;p52"/>
            <p:cNvSpPr/>
            <p:nvPr/>
          </p:nvSpPr>
          <p:spPr>
            <a:xfrm>
              <a:off x="4291200" y="3137775"/>
              <a:ext cx="177600" cy="226225"/>
            </a:xfrm>
            <a:custGeom>
              <a:rect b="b" l="l" r="r" t="t"/>
              <a:pathLst>
                <a:path extrusionOk="0" h="9049" w="7104">
                  <a:moveTo>
                    <a:pt x="1" y="1"/>
                  </a:moveTo>
                  <a:cubicBezTo>
                    <a:pt x="227" y="946"/>
                    <a:pt x="602" y="1941"/>
                    <a:pt x="906" y="2887"/>
                  </a:cubicBezTo>
                  <a:cubicBezTo>
                    <a:pt x="1448" y="4714"/>
                    <a:pt x="2996" y="5393"/>
                    <a:pt x="4353" y="6524"/>
                  </a:cubicBezTo>
                  <a:cubicBezTo>
                    <a:pt x="4977" y="7013"/>
                    <a:pt x="5560" y="7465"/>
                    <a:pt x="6126" y="8012"/>
                  </a:cubicBezTo>
                  <a:cubicBezTo>
                    <a:pt x="6430" y="8300"/>
                    <a:pt x="6658" y="8694"/>
                    <a:pt x="6986" y="8936"/>
                  </a:cubicBezTo>
                  <a:lnTo>
                    <a:pt x="6986" y="8936"/>
                  </a:lnTo>
                  <a:cubicBezTo>
                    <a:pt x="6915" y="8812"/>
                    <a:pt x="6823" y="8618"/>
                    <a:pt x="6786" y="8501"/>
                  </a:cubicBezTo>
                  <a:cubicBezTo>
                    <a:pt x="6257" y="7013"/>
                    <a:pt x="6198" y="5470"/>
                    <a:pt x="5560" y="3977"/>
                  </a:cubicBezTo>
                  <a:cubicBezTo>
                    <a:pt x="4525" y="1566"/>
                    <a:pt x="2127" y="1037"/>
                    <a:pt x="1" y="1"/>
                  </a:cubicBezTo>
                  <a:close/>
                  <a:moveTo>
                    <a:pt x="6986" y="8936"/>
                  </a:moveTo>
                  <a:cubicBezTo>
                    <a:pt x="7020" y="8994"/>
                    <a:pt x="7050" y="9037"/>
                    <a:pt x="7067" y="9048"/>
                  </a:cubicBezTo>
                  <a:lnTo>
                    <a:pt x="7103" y="9012"/>
                  </a:lnTo>
                  <a:cubicBezTo>
                    <a:pt x="7063" y="8989"/>
                    <a:pt x="7024" y="8963"/>
                    <a:pt x="6986" y="8936"/>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89" name="Google Shape;389;p52"/>
            <p:cNvSpPr/>
            <p:nvPr/>
          </p:nvSpPr>
          <p:spPr>
            <a:xfrm>
              <a:off x="4313250" y="3166425"/>
              <a:ext cx="154825" cy="201375"/>
            </a:xfrm>
            <a:custGeom>
              <a:rect b="b" l="l" r="r" t="t"/>
              <a:pathLst>
                <a:path extrusionOk="0" h="8055" w="6193">
                  <a:moveTo>
                    <a:pt x="115" y="1"/>
                  </a:moveTo>
                  <a:cubicBezTo>
                    <a:pt x="53" y="1"/>
                    <a:pt x="1" y="81"/>
                    <a:pt x="60" y="139"/>
                  </a:cubicBezTo>
                  <a:cubicBezTo>
                    <a:pt x="1154" y="1343"/>
                    <a:pt x="2358" y="2456"/>
                    <a:pt x="3471" y="3663"/>
                  </a:cubicBezTo>
                  <a:cubicBezTo>
                    <a:pt x="4583" y="4889"/>
                    <a:pt x="5280" y="6545"/>
                    <a:pt x="6018" y="8015"/>
                  </a:cubicBezTo>
                  <a:cubicBezTo>
                    <a:pt x="6033" y="8043"/>
                    <a:pt x="6056" y="8055"/>
                    <a:pt x="6079" y="8055"/>
                  </a:cubicBezTo>
                  <a:cubicBezTo>
                    <a:pt x="6134" y="8055"/>
                    <a:pt x="6192" y="7988"/>
                    <a:pt x="6167" y="7920"/>
                  </a:cubicBezTo>
                  <a:cubicBezTo>
                    <a:pt x="5452" y="6509"/>
                    <a:pt x="4751" y="4944"/>
                    <a:pt x="3733" y="3718"/>
                  </a:cubicBezTo>
                  <a:cubicBezTo>
                    <a:pt x="2625" y="2401"/>
                    <a:pt x="1322" y="1288"/>
                    <a:pt x="173" y="26"/>
                  </a:cubicBezTo>
                  <a:cubicBezTo>
                    <a:pt x="155" y="8"/>
                    <a:pt x="135" y="1"/>
                    <a:pt x="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90" name="Google Shape;390;p52"/>
            <p:cNvSpPr/>
            <p:nvPr/>
          </p:nvSpPr>
          <p:spPr>
            <a:xfrm>
              <a:off x="4317325" y="3179550"/>
              <a:ext cx="47875" cy="38800"/>
            </a:xfrm>
            <a:custGeom>
              <a:rect b="b" l="l" r="r" t="t"/>
              <a:pathLst>
                <a:path extrusionOk="0" h="1552" w="1915">
                  <a:moveTo>
                    <a:pt x="1828" y="0"/>
                  </a:moveTo>
                  <a:cubicBezTo>
                    <a:pt x="1785" y="0"/>
                    <a:pt x="1742" y="28"/>
                    <a:pt x="1742" y="85"/>
                  </a:cubicBezTo>
                  <a:lnTo>
                    <a:pt x="1742" y="1345"/>
                  </a:lnTo>
                  <a:lnTo>
                    <a:pt x="1742" y="1345"/>
                  </a:lnTo>
                  <a:cubicBezTo>
                    <a:pt x="1230" y="1095"/>
                    <a:pt x="701" y="923"/>
                    <a:pt x="141" y="818"/>
                  </a:cubicBezTo>
                  <a:cubicBezTo>
                    <a:pt x="130" y="814"/>
                    <a:pt x="120" y="813"/>
                    <a:pt x="110" y="813"/>
                  </a:cubicBezTo>
                  <a:cubicBezTo>
                    <a:pt x="22" y="813"/>
                    <a:pt x="1" y="951"/>
                    <a:pt x="87" y="972"/>
                  </a:cubicBezTo>
                  <a:cubicBezTo>
                    <a:pt x="688" y="1103"/>
                    <a:pt x="1236" y="1270"/>
                    <a:pt x="1783" y="1537"/>
                  </a:cubicBezTo>
                  <a:cubicBezTo>
                    <a:pt x="1798" y="1547"/>
                    <a:pt x="1815" y="1552"/>
                    <a:pt x="1831" y="1552"/>
                  </a:cubicBezTo>
                  <a:cubicBezTo>
                    <a:pt x="1874" y="1552"/>
                    <a:pt x="1914" y="1521"/>
                    <a:pt x="1914" y="1478"/>
                  </a:cubicBezTo>
                  <a:lnTo>
                    <a:pt x="1914" y="85"/>
                  </a:lnTo>
                  <a:cubicBezTo>
                    <a:pt x="1914" y="28"/>
                    <a:pt x="1871" y="0"/>
                    <a:pt x="182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91" name="Google Shape;391;p52"/>
            <p:cNvSpPr/>
            <p:nvPr/>
          </p:nvSpPr>
          <p:spPr>
            <a:xfrm>
              <a:off x="4338700" y="3212875"/>
              <a:ext cx="64150" cy="43350"/>
            </a:xfrm>
            <a:custGeom>
              <a:rect b="b" l="l" r="r" t="t"/>
              <a:pathLst>
                <a:path extrusionOk="0" h="1734" w="2566">
                  <a:moveTo>
                    <a:pt x="2491" y="0"/>
                  </a:moveTo>
                  <a:cubicBezTo>
                    <a:pt x="2454" y="0"/>
                    <a:pt x="2416" y="23"/>
                    <a:pt x="2416" y="68"/>
                  </a:cubicBezTo>
                  <a:cubicBezTo>
                    <a:pt x="2400" y="552"/>
                    <a:pt x="2334" y="1035"/>
                    <a:pt x="2309" y="1515"/>
                  </a:cubicBezTo>
                  <a:lnTo>
                    <a:pt x="2309" y="1515"/>
                  </a:lnTo>
                  <a:cubicBezTo>
                    <a:pt x="1625" y="1178"/>
                    <a:pt x="859" y="1009"/>
                    <a:pt x="96" y="937"/>
                  </a:cubicBezTo>
                  <a:cubicBezTo>
                    <a:pt x="91" y="936"/>
                    <a:pt x="86" y="936"/>
                    <a:pt x="82" y="936"/>
                  </a:cubicBezTo>
                  <a:cubicBezTo>
                    <a:pt x="1" y="936"/>
                    <a:pt x="6" y="1086"/>
                    <a:pt x="96" y="1086"/>
                  </a:cubicBezTo>
                  <a:cubicBezTo>
                    <a:pt x="869" y="1163"/>
                    <a:pt x="1661" y="1353"/>
                    <a:pt x="2358" y="1729"/>
                  </a:cubicBezTo>
                  <a:cubicBezTo>
                    <a:pt x="2365" y="1732"/>
                    <a:pt x="2373" y="1733"/>
                    <a:pt x="2381" y="1733"/>
                  </a:cubicBezTo>
                  <a:cubicBezTo>
                    <a:pt x="2422" y="1733"/>
                    <a:pt x="2471" y="1700"/>
                    <a:pt x="2471" y="1652"/>
                  </a:cubicBezTo>
                  <a:cubicBezTo>
                    <a:pt x="2489" y="1127"/>
                    <a:pt x="2566" y="598"/>
                    <a:pt x="2566" y="68"/>
                  </a:cubicBezTo>
                  <a:cubicBezTo>
                    <a:pt x="2566" y="23"/>
                    <a:pt x="2528"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92" name="Google Shape;392;p52"/>
            <p:cNvSpPr/>
            <p:nvPr/>
          </p:nvSpPr>
          <p:spPr>
            <a:xfrm>
              <a:off x="4381800" y="3249775"/>
              <a:ext cx="47225" cy="39475"/>
            </a:xfrm>
            <a:custGeom>
              <a:rect b="b" l="l" r="r" t="t"/>
              <a:pathLst>
                <a:path extrusionOk="0" h="1579" w="1889">
                  <a:moveTo>
                    <a:pt x="1791" y="1"/>
                  </a:moveTo>
                  <a:cubicBezTo>
                    <a:pt x="1762" y="1"/>
                    <a:pt x="1735" y="19"/>
                    <a:pt x="1728" y="63"/>
                  </a:cubicBezTo>
                  <a:cubicBezTo>
                    <a:pt x="1640" y="504"/>
                    <a:pt x="1650" y="957"/>
                    <a:pt x="1651" y="1396"/>
                  </a:cubicBezTo>
                  <a:lnTo>
                    <a:pt x="1651" y="1396"/>
                  </a:lnTo>
                  <a:cubicBezTo>
                    <a:pt x="1138" y="1267"/>
                    <a:pt x="644" y="1093"/>
                    <a:pt x="145" y="931"/>
                  </a:cubicBezTo>
                  <a:cubicBezTo>
                    <a:pt x="139" y="930"/>
                    <a:pt x="132" y="930"/>
                    <a:pt x="127" y="930"/>
                  </a:cubicBezTo>
                  <a:cubicBezTo>
                    <a:pt x="28" y="930"/>
                    <a:pt x="1" y="1065"/>
                    <a:pt x="86" y="1103"/>
                  </a:cubicBezTo>
                  <a:cubicBezTo>
                    <a:pt x="634" y="1252"/>
                    <a:pt x="1163" y="1442"/>
                    <a:pt x="1710" y="1573"/>
                  </a:cubicBezTo>
                  <a:cubicBezTo>
                    <a:pt x="1720" y="1577"/>
                    <a:pt x="1730" y="1578"/>
                    <a:pt x="1739" y="1578"/>
                  </a:cubicBezTo>
                  <a:cubicBezTo>
                    <a:pt x="1783" y="1578"/>
                    <a:pt x="1823" y="1545"/>
                    <a:pt x="1823" y="1497"/>
                  </a:cubicBezTo>
                  <a:cubicBezTo>
                    <a:pt x="1805" y="1026"/>
                    <a:pt x="1783" y="574"/>
                    <a:pt x="1878" y="103"/>
                  </a:cubicBezTo>
                  <a:cubicBezTo>
                    <a:pt x="1889" y="45"/>
                    <a:pt x="1837" y="1"/>
                    <a:pt x="17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93" name="Google Shape;393;p52"/>
            <p:cNvSpPr/>
            <p:nvPr/>
          </p:nvSpPr>
          <p:spPr>
            <a:xfrm>
              <a:off x="4381675" y="3210850"/>
              <a:ext cx="6600" cy="5225"/>
            </a:xfrm>
            <a:custGeom>
              <a:rect b="b" l="l" r="r" t="t"/>
              <a:pathLst>
                <a:path extrusionOk="0" h="209" w="264">
                  <a:moveTo>
                    <a:pt x="132" y="0"/>
                  </a:moveTo>
                  <a:cubicBezTo>
                    <a:pt x="1" y="0"/>
                    <a:pt x="1" y="208"/>
                    <a:pt x="132" y="208"/>
                  </a:cubicBezTo>
                  <a:cubicBezTo>
                    <a:pt x="263" y="208"/>
                    <a:pt x="263"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94" name="Google Shape;394;p52"/>
            <p:cNvSpPr/>
            <p:nvPr/>
          </p:nvSpPr>
          <p:spPr>
            <a:xfrm>
              <a:off x="4384950" y="3197150"/>
              <a:ext cx="6150" cy="4775"/>
            </a:xfrm>
            <a:custGeom>
              <a:rect b="b" l="l" r="r" t="t"/>
              <a:pathLst>
                <a:path extrusionOk="0" h="191" w="246">
                  <a:moveTo>
                    <a:pt x="132" y="1"/>
                  </a:moveTo>
                  <a:cubicBezTo>
                    <a:pt x="1" y="1"/>
                    <a:pt x="1" y="191"/>
                    <a:pt x="132" y="191"/>
                  </a:cubicBezTo>
                  <a:cubicBezTo>
                    <a:pt x="245" y="191"/>
                    <a:pt x="245" y="1"/>
                    <a:pt x="13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95" name="Google Shape;395;p52"/>
            <p:cNvSpPr/>
            <p:nvPr/>
          </p:nvSpPr>
          <p:spPr>
            <a:xfrm>
              <a:off x="4311900" y="3187775"/>
              <a:ext cx="6125" cy="5225"/>
            </a:xfrm>
            <a:custGeom>
              <a:rect b="b" l="l" r="r" t="t"/>
              <a:pathLst>
                <a:path extrusionOk="0" h="209" w="245">
                  <a:moveTo>
                    <a:pt x="132" y="0"/>
                  </a:moveTo>
                  <a:cubicBezTo>
                    <a:pt x="1" y="0"/>
                    <a:pt x="1" y="208"/>
                    <a:pt x="132" y="208"/>
                  </a:cubicBezTo>
                  <a:cubicBezTo>
                    <a:pt x="245" y="208"/>
                    <a:pt x="245"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96" name="Google Shape;396;p52"/>
            <p:cNvSpPr/>
            <p:nvPr/>
          </p:nvSpPr>
          <p:spPr>
            <a:xfrm>
              <a:off x="4338700" y="3223050"/>
              <a:ext cx="6700" cy="4775"/>
            </a:xfrm>
            <a:custGeom>
              <a:rect b="b" l="l" r="r" t="t"/>
              <a:pathLst>
                <a:path extrusionOk="0" h="191" w="268">
                  <a:moveTo>
                    <a:pt x="136" y="1"/>
                  </a:moveTo>
                  <a:cubicBezTo>
                    <a:pt x="1" y="1"/>
                    <a:pt x="1" y="191"/>
                    <a:pt x="136" y="191"/>
                  </a:cubicBezTo>
                  <a:cubicBezTo>
                    <a:pt x="268" y="191"/>
                    <a:pt x="268"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97" name="Google Shape;397;p52"/>
            <p:cNvSpPr/>
            <p:nvPr/>
          </p:nvSpPr>
          <p:spPr>
            <a:xfrm>
              <a:off x="4349575" y="3226900"/>
              <a:ext cx="6675" cy="5225"/>
            </a:xfrm>
            <a:custGeom>
              <a:rect b="b" l="l" r="r" t="t"/>
              <a:pathLst>
                <a:path extrusionOk="0" h="209" w="267">
                  <a:moveTo>
                    <a:pt x="131" y="0"/>
                  </a:moveTo>
                  <a:cubicBezTo>
                    <a:pt x="0" y="0"/>
                    <a:pt x="0" y="209"/>
                    <a:pt x="131" y="209"/>
                  </a:cubicBezTo>
                  <a:cubicBezTo>
                    <a:pt x="267" y="209"/>
                    <a:pt x="267" y="0"/>
                    <a:pt x="13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98" name="Google Shape;398;p52"/>
            <p:cNvSpPr/>
            <p:nvPr/>
          </p:nvSpPr>
          <p:spPr>
            <a:xfrm>
              <a:off x="4434825" y="3281975"/>
              <a:ext cx="6700" cy="5225"/>
            </a:xfrm>
            <a:custGeom>
              <a:rect b="b" l="l" r="r" t="t"/>
              <a:pathLst>
                <a:path extrusionOk="0" h="209" w="268">
                  <a:moveTo>
                    <a:pt x="137" y="0"/>
                  </a:moveTo>
                  <a:cubicBezTo>
                    <a:pt x="1" y="0"/>
                    <a:pt x="1" y="209"/>
                    <a:pt x="137" y="209"/>
                  </a:cubicBezTo>
                  <a:cubicBezTo>
                    <a:pt x="268" y="209"/>
                    <a:pt x="268" y="0"/>
                    <a:pt x="1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99" name="Google Shape;399;p52"/>
            <p:cNvSpPr/>
            <p:nvPr/>
          </p:nvSpPr>
          <p:spPr>
            <a:xfrm>
              <a:off x="4412775" y="3295200"/>
              <a:ext cx="6600" cy="4775"/>
            </a:xfrm>
            <a:custGeom>
              <a:rect b="b" l="l" r="r" t="t"/>
              <a:pathLst>
                <a:path extrusionOk="0" h="191" w="264">
                  <a:moveTo>
                    <a:pt x="132" y="1"/>
                  </a:moveTo>
                  <a:cubicBezTo>
                    <a:pt x="1" y="1"/>
                    <a:pt x="1" y="191"/>
                    <a:pt x="132" y="191"/>
                  </a:cubicBezTo>
                  <a:cubicBezTo>
                    <a:pt x="263" y="191"/>
                    <a:pt x="263" y="1"/>
                    <a:pt x="13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sp>
        <p:nvSpPr>
          <p:cNvPr id="400" name="Google Shape;400;p52"/>
          <p:cNvSpPr/>
          <p:nvPr/>
        </p:nvSpPr>
        <p:spPr>
          <a:xfrm rot="-4452864">
            <a:off x="10520875" y="5587354"/>
            <a:ext cx="3577768" cy="2851383"/>
          </a:xfrm>
          <a:custGeom>
            <a:rect b="b" l="l" r="r" t="t"/>
            <a:pathLst>
              <a:path extrusionOk="0" h="10320" w="12949">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401" name="Google Shape;401;p52"/>
          <p:cNvSpPr/>
          <p:nvPr/>
        </p:nvSpPr>
        <p:spPr>
          <a:xfrm rot="-4452864">
            <a:off x="-2438759" y="5911354"/>
            <a:ext cx="3577768" cy="2851383"/>
          </a:xfrm>
          <a:custGeom>
            <a:rect b="b" l="l" r="r" t="t"/>
            <a:pathLst>
              <a:path extrusionOk="0" h="10320" w="12949">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3" name="Shape 33"/>
        <p:cNvGrpSpPr/>
        <p:nvPr/>
      </p:nvGrpSpPr>
      <p:grpSpPr>
        <a:xfrm>
          <a:off x="0" y="0"/>
          <a:ext cx="0" cy="0"/>
          <a:chOff x="0" y="0"/>
          <a:chExt cx="0" cy="0"/>
        </a:xfrm>
      </p:grpSpPr>
      <p:sp>
        <p:nvSpPr>
          <p:cNvPr id="34" name="Google Shape;34;p33"/>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3"/>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 and two columns 2">
    <p:spTree>
      <p:nvGrpSpPr>
        <p:cNvPr id="39" name="Shape 39"/>
        <p:cNvGrpSpPr/>
        <p:nvPr/>
      </p:nvGrpSpPr>
      <p:grpSpPr>
        <a:xfrm>
          <a:off x="0" y="0"/>
          <a:ext cx="0" cy="0"/>
          <a:chOff x="0" y="0"/>
          <a:chExt cx="0" cy="0"/>
        </a:xfrm>
      </p:grpSpPr>
      <p:sp>
        <p:nvSpPr>
          <p:cNvPr id="40" name="Google Shape;40;p34"/>
          <p:cNvSpPr txBox="1"/>
          <p:nvPr>
            <p:ph type="title"/>
          </p:nvPr>
        </p:nvSpPr>
        <p:spPr>
          <a:xfrm>
            <a:off x="960000" y="720000"/>
            <a:ext cx="10272000" cy="636800"/>
          </a:xfrm>
          <a:prstGeom prst="rect">
            <a:avLst/>
          </a:prstGeom>
          <a:noFill/>
          <a:ln>
            <a:noFill/>
          </a:ln>
        </p:spPr>
        <p:txBody>
          <a:bodyPr anchorCtr="0" anchor="t" bIns="91425" lIns="91425" spcFirstLastPara="1" rIns="91425" wrap="square" tIns="91425">
            <a:noAutofit/>
          </a:bodyPr>
          <a:lstStyle>
            <a:lvl1pPr lvl="0" algn="l">
              <a:lnSpc>
                <a:spcPct val="85000"/>
              </a:lnSpc>
              <a:spcBef>
                <a:spcPts val="0"/>
              </a:spcBef>
              <a:spcAft>
                <a:spcPts val="0"/>
              </a:spcAft>
              <a:buClr>
                <a:srgbClr val="3F3F3F"/>
              </a:buClr>
              <a:buSzPts val="2800"/>
              <a:buFont typeface="Calibri"/>
              <a:buNone/>
              <a:defRPr/>
            </a:lvl1pPr>
            <a:lvl2pPr lvl="1">
              <a:spcBef>
                <a:spcPts val="0"/>
              </a:spcBef>
              <a:spcAft>
                <a:spcPts val="0"/>
              </a:spcAft>
              <a:buSzPts val="2800"/>
              <a:buFont typeface="Open Sans"/>
              <a:buNone/>
              <a:defRPr>
                <a:latin typeface="Open Sans"/>
                <a:ea typeface="Open Sans"/>
                <a:cs typeface="Open Sans"/>
                <a:sym typeface="Open Sans"/>
              </a:defRPr>
            </a:lvl2pPr>
            <a:lvl3pPr lvl="2">
              <a:spcBef>
                <a:spcPts val="0"/>
              </a:spcBef>
              <a:spcAft>
                <a:spcPts val="0"/>
              </a:spcAft>
              <a:buSzPts val="2800"/>
              <a:buFont typeface="Open Sans"/>
              <a:buNone/>
              <a:defRPr>
                <a:latin typeface="Open Sans"/>
                <a:ea typeface="Open Sans"/>
                <a:cs typeface="Open Sans"/>
                <a:sym typeface="Open Sans"/>
              </a:defRPr>
            </a:lvl3pPr>
            <a:lvl4pPr lvl="3">
              <a:spcBef>
                <a:spcPts val="0"/>
              </a:spcBef>
              <a:spcAft>
                <a:spcPts val="0"/>
              </a:spcAft>
              <a:buSzPts val="2800"/>
              <a:buFont typeface="Open Sans"/>
              <a:buNone/>
              <a:defRPr>
                <a:latin typeface="Open Sans"/>
                <a:ea typeface="Open Sans"/>
                <a:cs typeface="Open Sans"/>
                <a:sym typeface="Open Sans"/>
              </a:defRPr>
            </a:lvl4pPr>
            <a:lvl5pPr lvl="4">
              <a:spcBef>
                <a:spcPts val="0"/>
              </a:spcBef>
              <a:spcAft>
                <a:spcPts val="0"/>
              </a:spcAft>
              <a:buSzPts val="2800"/>
              <a:buFont typeface="Open Sans"/>
              <a:buNone/>
              <a:defRPr>
                <a:latin typeface="Open Sans"/>
                <a:ea typeface="Open Sans"/>
                <a:cs typeface="Open Sans"/>
                <a:sym typeface="Open Sans"/>
              </a:defRPr>
            </a:lvl5pPr>
            <a:lvl6pPr lvl="5">
              <a:spcBef>
                <a:spcPts val="0"/>
              </a:spcBef>
              <a:spcAft>
                <a:spcPts val="0"/>
              </a:spcAft>
              <a:buSzPts val="2800"/>
              <a:buFont typeface="Open Sans"/>
              <a:buNone/>
              <a:defRPr>
                <a:latin typeface="Open Sans"/>
                <a:ea typeface="Open Sans"/>
                <a:cs typeface="Open Sans"/>
                <a:sym typeface="Open Sans"/>
              </a:defRPr>
            </a:lvl6pPr>
            <a:lvl7pPr lvl="6">
              <a:spcBef>
                <a:spcPts val="0"/>
              </a:spcBef>
              <a:spcAft>
                <a:spcPts val="0"/>
              </a:spcAft>
              <a:buSzPts val="2800"/>
              <a:buFont typeface="Open Sans"/>
              <a:buNone/>
              <a:defRPr>
                <a:latin typeface="Open Sans"/>
                <a:ea typeface="Open Sans"/>
                <a:cs typeface="Open Sans"/>
                <a:sym typeface="Open Sans"/>
              </a:defRPr>
            </a:lvl7pPr>
            <a:lvl8pPr lvl="7">
              <a:spcBef>
                <a:spcPts val="0"/>
              </a:spcBef>
              <a:spcAft>
                <a:spcPts val="0"/>
              </a:spcAft>
              <a:buSzPts val="2800"/>
              <a:buFont typeface="Open Sans"/>
              <a:buNone/>
              <a:defRPr>
                <a:latin typeface="Open Sans"/>
                <a:ea typeface="Open Sans"/>
                <a:cs typeface="Open Sans"/>
                <a:sym typeface="Open Sans"/>
              </a:defRPr>
            </a:lvl8pPr>
            <a:lvl9pPr lvl="8">
              <a:spcBef>
                <a:spcPts val="0"/>
              </a:spcBef>
              <a:spcAft>
                <a:spcPts val="0"/>
              </a:spcAft>
              <a:buSzPts val="2800"/>
              <a:buFont typeface="Open Sans"/>
              <a:buNone/>
              <a:defRPr>
                <a:latin typeface="Open Sans"/>
                <a:ea typeface="Open Sans"/>
                <a:cs typeface="Open Sans"/>
                <a:sym typeface="Open Sans"/>
              </a:defRPr>
            </a:lvl9pPr>
          </a:lstStyle>
          <a:p/>
        </p:txBody>
      </p:sp>
      <p:sp>
        <p:nvSpPr>
          <p:cNvPr id="41" name="Google Shape;41;p34"/>
          <p:cNvSpPr txBox="1"/>
          <p:nvPr>
            <p:ph idx="1" type="subTitle"/>
          </p:nvPr>
        </p:nvSpPr>
        <p:spPr>
          <a:xfrm>
            <a:off x="3113500" y="4903800"/>
            <a:ext cx="2561200" cy="106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42" name="Google Shape;42;p34"/>
          <p:cNvSpPr txBox="1"/>
          <p:nvPr>
            <p:ph idx="2" type="title"/>
          </p:nvPr>
        </p:nvSpPr>
        <p:spPr>
          <a:xfrm>
            <a:off x="3295500" y="4601333"/>
            <a:ext cx="2197200" cy="324000"/>
          </a:xfrm>
          <a:prstGeom prst="rect">
            <a:avLst/>
          </a:prstGeom>
          <a:noFill/>
          <a:ln>
            <a:noFill/>
          </a:ln>
        </p:spPr>
        <p:txBody>
          <a:bodyPr anchorCtr="0" anchor="ctr" bIns="91425" lIns="91425" spcFirstLastPara="1" rIns="91425" wrap="square" tIns="91425">
            <a:noAutofit/>
          </a:bodyPr>
          <a:lstStyle>
            <a:lvl1pPr lvl="0" algn="l">
              <a:lnSpc>
                <a:spcPct val="85000"/>
              </a:lnSpc>
              <a:spcBef>
                <a:spcPts val="0"/>
              </a:spcBef>
              <a:spcAft>
                <a:spcPts val="0"/>
              </a:spcAft>
              <a:buClr>
                <a:srgbClr val="3F3F3F"/>
              </a:buClr>
              <a:buSzPts val="1800"/>
              <a:buFont typeface="Calibri"/>
              <a:buNone/>
              <a:defRPr sz="2400"/>
            </a:lvl1pPr>
            <a:lvl2pPr lvl="1">
              <a:spcBef>
                <a:spcPts val="0"/>
              </a:spcBef>
              <a:spcAft>
                <a:spcPts val="0"/>
              </a:spcAft>
              <a:buSzPts val="2800"/>
              <a:buFont typeface="Patrick Hand"/>
              <a:buNone/>
              <a:defRPr>
                <a:latin typeface="Patrick Hand"/>
                <a:ea typeface="Patrick Hand"/>
                <a:cs typeface="Patrick Hand"/>
                <a:sym typeface="Patrick Hand"/>
              </a:defRPr>
            </a:lvl2pPr>
            <a:lvl3pPr lvl="2">
              <a:spcBef>
                <a:spcPts val="0"/>
              </a:spcBef>
              <a:spcAft>
                <a:spcPts val="0"/>
              </a:spcAft>
              <a:buSzPts val="2800"/>
              <a:buFont typeface="Patrick Hand"/>
              <a:buNone/>
              <a:defRPr>
                <a:latin typeface="Patrick Hand"/>
                <a:ea typeface="Patrick Hand"/>
                <a:cs typeface="Patrick Hand"/>
                <a:sym typeface="Patrick Hand"/>
              </a:defRPr>
            </a:lvl3pPr>
            <a:lvl4pPr lvl="3">
              <a:spcBef>
                <a:spcPts val="0"/>
              </a:spcBef>
              <a:spcAft>
                <a:spcPts val="0"/>
              </a:spcAft>
              <a:buSzPts val="2800"/>
              <a:buFont typeface="Patrick Hand"/>
              <a:buNone/>
              <a:defRPr>
                <a:latin typeface="Patrick Hand"/>
                <a:ea typeface="Patrick Hand"/>
                <a:cs typeface="Patrick Hand"/>
                <a:sym typeface="Patrick Hand"/>
              </a:defRPr>
            </a:lvl4pPr>
            <a:lvl5pPr lvl="4">
              <a:spcBef>
                <a:spcPts val="0"/>
              </a:spcBef>
              <a:spcAft>
                <a:spcPts val="0"/>
              </a:spcAft>
              <a:buSzPts val="2800"/>
              <a:buFont typeface="Patrick Hand"/>
              <a:buNone/>
              <a:defRPr>
                <a:latin typeface="Patrick Hand"/>
                <a:ea typeface="Patrick Hand"/>
                <a:cs typeface="Patrick Hand"/>
                <a:sym typeface="Patrick Hand"/>
              </a:defRPr>
            </a:lvl5pPr>
            <a:lvl6pPr lvl="5">
              <a:spcBef>
                <a:spcPts val="0"/>
              </a:spcBef>
              <a:spcAft>
                <a:spcPts val="0"/>
              </a:spcAft>
              <a:buSzPts val="2800"/>
              <a:buFont typeface="Patrick Hand"/>
              <a:buNone/>
              <a:defRPr>
                <a:latin typeface="Patrick Hand"/>
                <a:ea typeface="Patrick Hand"/>
                <a:cs typeface="Patrick Hand"/>
                <a:sym typeface="Patrick Hand"/>
              </a:defRPr>
            </a:lvl6pPr>
            <a:lvl7pPr lvl="6">
              <a:spcBef>
                <a:spcPts val="0"/>
              </a:spcBef>
              <a:spcAft>
                <a:spcPts val="0"/>
              </a:spcAft>
              <a:buSzPts val="2800"/>
              <a:buFont typeface="Patrick Hand"/>
              <a:buNone/>
              <a:defRPr>
                <a:latin typeface="Patrick Hand"/>
                <a:ea typeface="Patrick Hand"/>
                <a:cs typeface="Patrick Hand"/>
                <a:sym typeface="Patrick Hand"/>
              </a:defRPr>
            </a:lvl7pPr>
            <a:lvl8pPr lvl="7">
              <a:spcBef>
                <a:spcPts val="0"/>
              </a:spcBef>
              <a:spcAft>
                <a:spcPts val="0"/>
              </a:spcAft>
              <a:buSzPts val="2800"/>
              <a:buFont typeface="Patrick Hand"/>
              <a:buNone/>
              <a:defRPr>
                <a:latin typeface="Patrick Hand"/>
                <a:ea typeface="Patrick Hand"/>
                <a:cs typeface="Patrick Hand"/>
                <a:sym typeface="Patrick Hand"/>
              </a:defRPr>
            </a:lvl8pPr>
            <a:lvl9pPr lvl="8">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43" name="Google Shape;43;p34"/>
          <p:cNvSpPr txBox="1"/>
          <p:nvPr>
            <p:ph idx="3" type="subTitle"/>
          </p:nvPr>
        </p:nvSpPr>
        <p:spPr>
          <a:xfrm>
            <a:off x="6313168" y="4903800"/>
            <a:ext cx="2561200" cy="106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44" name="Google Shape;44;p34"/>
          <p:cNvSpPr txBox="1"/>
          <p:nvPr>
            <p:ph idx="4" type="title"/>
          </p:nvPr>
        </p:nvSpPr>
        <p:spPr>
          <a:xfrm>
            <a:off x="6495168" y="4601333"/>
            <a:ext cx="2197200" cy="324000"/>
          </a:xfrm>
          <a:prstGeom prst="rect">
            <a:avLst/>
          </a:prstGeom>
          <a:noFill/>
          <a:ln>
            <a:noFill/>
          </a:ln>
        </p:spPr>
        <p:txBody>
          <a:bodyPr anchorCtr="0" anchor="ctr" bIns="91425" lIns="91425" spcFirstLastPara="1" rIns="91425" wrap="square" tIns="91425">
            <a:noAutofit/>
          </a:bodyPr>
          <a:lstStyle>
            <a:lvl1pPr lvl="0" algn="l">
              <a:lnSpc>
                <a:spcPct val="85000"/>
              </a:lnSpc>
              <a:spcBef>
                <a:spcPts val="0"/>
              </a:spcBef>
              <a:spcAft>
                <a:spcPts val="0"/>
              </a:spcAft>
              <a:buClr>
                <a:srgbClr val="3F3F3F"/>
              </a:buClr>
              <a:buSzPts val="1800"/>
              <a:buFont typeface="Calibri"/>
              <a:buNone/>
              <a:defRPr sz="2400"/>
            </a:lvl1pPr>
            <a:lvl2pPr lvl="1">
              <a:spcBef>
                <a:spcPts val="0"/>
              </a:spcBef>
              <a:spcAft>
                <a:spcPts val="0"/>
              </a:spcAft>
              <a:buSzPts val="2800"/>
              <a:buFont typeface="Patrick Hand"/>
              <a:buNone/>
              <a:defRPr>
                <a:latin typeface="Patrick Hand"/>
                <a:ea typeface="Patrick Hand"/>
                <a:cs typeface="Patrick Hand"/>
                <a:sym typeface="Patrick Hand"/>
              </a:defRPr>
            </a:lvl2pPr>
            <a:lvl3pPr lvl="2">
              <a:spcBef>
                <a:spcPts val="0"/>
              </a:spcBef>
              <a:spcAft>
                <a:spcPts val="0"/>
              </a:spcAft>
              <a:buSzPts val="2800"/>
              <a:buFont typeface="Patrick Hand"/>
              <a:buNone/>
              <a:defRPr>
                <a:latin typeface="Patrick Hand"/>
                <a:ea typeface="Patrick Hand"/>
                <a:cs typeface="Patrick Hand"/>
                <a:sym typeface="Patrick Hand"/>
              </a:defRPr>
            </a:lvl3pPr>
            <a:lvl4pPr lvl="3">
              <a:spcBef>
                <a:spcPts val="0"/>
              </a:spcBef>
              <a:spcAft>
                <a:spcPts val="0"/>
              </a:spcAft>
              <a:buSzPts val="2800"/>
              <a:buFont typeface="Patrick Hand"/>
              <a:buNone/>
              <a:defRPr>
                <a:latin typeface="Patrick Hand"/>
                <a:ea typeface="Patrick Hand"/>
                <a:cs typeface="Patrick Hand"/>
                <a:sym typeface="Patrick Hand"/>
              </a:defRPr>
            </a:lvl4pPr>
            <a:lvl5pPr lvl="4">
              <a:spcBef>
                <a:spcPts val="0"/>
              </a:spcBef>
              <a:spcAft>
                <a:spcPts val="0"/>
              </a:spcAft>
              <a:buSzPts val="2800"/>
              <a:buFont typeface="Patrick Hand"/>
              <a:buNone/>
              <a:defRPr>
                <a:latin typeface="Patrick Hand"/>
                <a:ea typeface="Patrick Hand"/>
                <a:cs typeface="Patrick Hand"/>
                <a:sym typeface="Patrick Hand"/>
              </a:defRPr>
            </a:lvl5pPr>
            <a:lvl6pPr lvl="5">
              <a:spcBef>
                <a:spcPts val="0"/>
              </a:spcBef>
              <a:spcAft>
                <a:spcPts val="0"/>
              </a:spcAft>
              <a:buSzPts val="2800"/>
              <a:buFont typeface="Patrick Hand"/>
              <a:buNone/>
              <a:defRPr>
                <a:latin typeface="Patrick Hand"/>
                <a:ea typeface="Patrick Hand"/>
                <a:cs typeface="Patrick Hand"/>
                <a:sym typeface="Patrick Hand"/>
              </a:defRPr>
            </a:lvl6pPr>
            <a:lvl7pPr lvl="6">
              <a:spcBef>
                <a:spcPts val="0"/>
              </a:spcBef>
              <a:spcAft>
                <a:spcPts val="0"/>
              </a:spcAft>
              <a:buSzPts val="2800"/>
              <a:buFont typeface="Patrick Hand"/>
              <a:buNone/>
              <a:defRPr>
                <a:latin typeface="Patrick Hand"/>
                <a:ea typeface="Patrick Hand"/>
                <a:cs typeface="Patrick Hand"/>
                <a:sym typeface="Patrick Hand"/>
              </a:defRPr>
            </a:lvl7pPr>
            <a:lvl8pPr lvl="7">
              <a:spcBef>
                <a:spcPts val="0"/>
              </a:spcBef>
              <a:spcAft>
                <a:spcPts val="0"/>
              </a:spcAft>
              <a:buSzPts val="2800"/>
              <a:buFont typeface="Patrick Hand"/>
              <a:buNone/>
              <a:defRPr>
                <a:latin typeface="Patrick Hand"/>
                <a:ea typeface="Patrick Hand"/>
                <a:cs typeface="Patrick Hand"/>
                <a:sym typeface="Patrick Hand"/>
              </a:defRPr>
            </a:lvl8pPr>
            <a:lvl9pPr lvl="8">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45" name="Google Shape;45;p34"/>
          <p:cNvSpPr/>
          <p:nvPr/>
        </p:nvSpPr>
        <p:spPr>
          <a:xfrm rot="9234458">
            <a:off x="-489893" y="-419058"/>
            <a:ext cx="2753644" cy="1474468"/>
          </a:xfrm>
          <a:custGeom>
            <a:rect b="b" l="l" r="r" t="t"/>
            <a:pathLst>
              <a:path extrusionOk="0" h="6410" w="11971">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nvGrpSpPr>
          <p:cNvPr id="46" name="Google Shape;46;p34"/>
          <p:cNvGrpSpPr/>
          <p:nvPr/>
        </p:nvGrpSpPr>
        <p:grpSpPr>
          <a:xfrm flipH="1" rot="10800000">
            <a:off x="-12" y="-449291"/>
            <a:ext cx="1515987" cy="1968008"/>
            <a:chOff x="4468500" y="3085500"/>
            <a:chExt cx="219925" cy="285500"/>
          </a:xfrm>
        </p:grpSpPr>
        <p:sp>
          <p:nvSpPr>
            <p:cNvPr id="47" name="Google Shape;47;p34"/>
            <p:cNvSpPr/>
            <p:nvPr/>
          </p:nvSpPr>
          <p:spPr>
            <a:xfrm>
              <a:off x="4472150" y="3085500"/>
              <a:ext cx="216275" cy="275225"/>
            </a:xfrm>
            <a:custGeom>
              <a:rect b="b" l="l" r="r" t="t"/>
              <a:pathLst>
                <a:path extrusionOk="0" h="11009" w="8651">
                  <a:moveTo>
                    <a:pt x="7215" y="1"/>
                  </a:moveTo>
                  <a:cubicBezTo>
                    <a:pt x="6289" y="1"/>
                    <a:pt x="5185" y="1873"/>
                    <a:pt x="4751" y="2508"/>
                  </a:cubicBezTo>
                  <a:cubicBezTo>
                    <a:pt x="4512" y="1584"/>
                    <a:pt x="4262" y="1231"/>
                    <a:pt x="4019" y="1231"/>
                  </a:cubicBezTo>
                  <a:cubicBezTo>
                    <a:pt x="3413" y="1231"/>
                    <a:pt x="2849" y="3425"/>
                    <a:pt x="2620" y="4449"/>
                  </a:cubicBezTo>
                  <a:cubicBezTo>
                    <a:pt x="2353" y="4127"/>
                    <a:pt x="2127" y="2621"/>
                    <a:pt x="1675" y="2621"/>
                  </a:cubicBezTo>
                  <a:cubicBezTo>
                    <a:pt x="1150" y="2621"/>
                    <a:pt x="829" y="3657"/>
                    <a:pt x="697" y="3978"/>
                  </a:cubicBezTo>
                  <a:cubicBezTo>
                    <a:pt x="453" y="4937"/>
                    <a:pt x="376" y="6032"/>
                    <a:pt x="317" y="7014"/>
                  </a:cubicBezTo>
                  <a:cubicBezTo>
                    <a:pt x="186" y="8294"/>
                    <a:pt x="245" y="9728"/>
                    <a:pt x="1" y="11008"/>
                  </a:cubicBezTo>
                  <a:lnTo>
                    <a:pt x="186" y="11008"/>
                  </a:lnTo>
                  <a:cubicBezTo>
                    <a:pt x="1245" y="9859"/>
                    <a:pt x="2715" y="8615"/>
                    <a:pt x="3864" y="7787"/>
                  </a:cubicBezTo>
                  <a:cubicBezTo>
                    <a:pt x="4258" y="7520"/>
                    <a:pt x="5882" y="6692"/>
                    <a:pt x="5882" y="6240"/>
                  </a:cubicBezTo>
                  <a:cubicBezTo>
                    <a:pt x="5915" y="5692"/>
                    <a:pt x="5477" y="5600"/>
                    <a:pt x="5027" y="5600"/>
                  </a:cubicBezTo>
                  <a:cubicBezTo>
                    <a:pt x="4802" y="5600"/>
                    <a:pt x="4573" y="5623"/>
                    <a:pt x="4399" y="5623"/>
                  </a:cubicBezTo>
                  <a:cubicBezTo>
                    <a:pt x="4346" y="5623"/>
                    <a:pt x="4299" y="5621"/>
                    <a:pt x="4258" y="5616"/>
                  </a:cubicBezTo>
                  <a:cubicBezTo>
                    <a:pt x="5276" y="5163"/>
                    <a:pt x="6067" y="4937"/>
                    <a:pt x="6900" y="4485"/>
                  </a:cubicBezTo>
                  <a:cubicBezTo>
                    <a:pt x="7424" y="4222"/>
                    <a:pt x="8257" y="3770"/>
                    <a:pt x="7483" y="3205"/>
                  </a:cubicBezTo>
                  <a:cubicBezTo>
                    <a:pt x="7352" y="3128"/>
                    <a:pt x="7189" y="3101"/>
                    <a:pt x="7012" y="3101"/>
                  </a:cubicBezTo>
                  <a:cubicBezTo>
                    <a:pt x="6580" y="3101"/>
                    <a:pt x="6067" y="3263"/>
                    <a:pt x="5746" y="3263"/>
                  </a:cubicBezTo>
                  <a:cubicBezTo>
                    <a:pt x="5936" y="2544"/>
                    <a:pt x="8650" y="735"/>
                    <a:pt x="7556" y="97"/>
                  </a:cubicBezTo>
                  <a:cubicBezTo>
                    <a:pt x="7446" y="31"/>
                    <a:pt x="7332" y="1"/>
                    <a:pt x="72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48" name="Google Shape;48;p34"/>
            <p:cNvSpPr/>
            <p:nvPr/>
          </p:nvSpPr>
          <p:spPr>
            <a:xfrm>
              <a:off x="4468500" y="3104225"/>
              <a:ext cx="180475" cy="266775"/>
            </a:xfrm>
            <a:custGeom>
              <a:rect b="b" l="l" r="r" t="t"/>
              <a:pathLst>
                <a:path extrusionOk="0" h="10671" w="7219">
                  <a:moveTo>
                    <a:pt x="7109" y="1"/>
                  </a:moveTo>
                  <a:cubicBezTo>
                    <a:pt x="7093" y="1"/>
                    <a:pt x="7076" y="8"/>
                    <a:pt x="7064" y="26"/>
                  </a:cubicBezTo>
                  <a:cubicBezTo>
                    <a:pt x="5707" y="1700"/>
                    <a:pt x="4331" y="3378"/>
                    <a:pt x="3010" y="5093"/>
                  </a:cubicBezTo>
                  <a:cubicBezTo>
                    <a:pt x="2368" y="5925"/>
                    <a:pt x="1784" y="6789"/>
                    <a:pt x="1332" y="7735"/>
                  </a:cubicBezTo>
                  <a:cubicBezTo>
                    <a:pt x="898" y="8658"/>
                    <a:pt x="260" y="9580"/>
                    <a:pt x="11" y="10562"/>
                  </a:cubicBezTo>
                  <a:cubicBezTo>
                    <a:pt x="0" y="10631"/>
                    <a:pt x="52" y="10671"/>
                    <a:pt x="103" y="10671"/>
                  </a:cubicBezTo>
                  <a:cubicBezTo>
                    <a:pt x="136" y="10671"/>
                    <a:pt x="169" y="10654"/>
                    <a:pt x="183" y="10616"/>
                  </a:cubicBezTo>
                  <a:cubicBezTo>
                    <a:pt x="409" y="9639"/>
                    <a:pt x="1052" y="8712"/>
                    <a:pt x="1463" y="7830"/>
                  </a:cubicBezTo>
                  <a:cubicBezTo>
                    <a:pt x="1879" y="6943"/>
                    <a:pt x="2427" y="6133"/>
                    <a:pt x="3028" y="5360"/>
                  </a:cubicBezTo>
                  <a:cubicBezTo>
                    <a:pt x="4368" y="3586"/>
                    <a:pt x="5779" y="1872"/>
                    <a:pt x="7177" y="139"/>
                  </a:cubicBezTo>
                  <a:cubicBezTo>
                    <a:pt x="7218" y="81"/>
                    <a:pt x="7162" y="1"/>
                    <a:pt x="710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49" name="Google Shape;49;p34"/>
            <p:cNvSpPr/>
            <p:nvPr/>
          </p:nvSpPr>
          <p:spPr>
            <a:xfrm>
              <a:off x="4566825" y="3156475"/>
              <a:ext cx="57025" cy="48275"/>
            </a:xfrm>
            <a:custGeom>
              <a:rect b="b" l="l" r="r" t="t"/>
              <a:pathLst>
                <a:path extrusionOk="0" h="1931" w="2281">
                  <a:moveTo>
                    <a:pt x="104" y="0"/>
                  </a:moveTo>
                  <a:cubicBezTo>
                    <a:pt x="61" y="0"/>
                    <a:pt x="18" y="29"/>
                    <a:pt x="18" y="85"/>
                  </a:cubicBezTo>
                  <a:cubicBezTo>
                    <a:pt x="0" y="669"/>
                    <a:pt x="18" y="1252"/>
                    <a:pt x="18" y="1836"/>
                  </a:cubicBezTo>
                  <a:cubicBezTo>
                    <a:pt x="18" y="1872"/>
                    <a:pt x="59" y="1931"/>
                    <a:pt x="95" y="1931"/>
                  </a:cubicBezTo>
                  <a:cubicBezTo>
                    <a:pt x="792" y="1836"/>
                    <a:pt x="1489" y="1741"/>
                    <a:pt x="2167" y="1646"/>
                  </a:cubicBezTo>
                  <a:cubicBezTo>
                    <a:pt x="2280" y="1628"/>
                    <a:pt x="2226" y="1478"/>
                    <a:pt x="2131" y="1478"/>
                  </a:cubicBezTo>
                  <a:cubicBezTo>
                    <a:pt x="1507" y="1573"/>
                    <a:pt x="887" y="1668"/>
                    <a:pt x="263" y="1741"/>
                  </a:cubicBezTo>
                  <a:cubicBezTo>
                    <a:pt x="261" y="1741"/>
                    <a:pt x="259" y="1741"/>
                    <a:pt x="258" y="1741"/>
                  </a:cubicBezTo>
                  <a:cubicBezTo>
                    <a:pt x="132" y="1741"/>
                    <a:pt x="172" y="1061"/>
                    <a:pt x="172" y="967"/>
                  </a:cubicBezTo>
                  <a:cubicBezTo>
                    <a:pt x="172" y="669"/>
                    <a:pt x="172" y="366"/>
                    <a:pt x="190" y="85"/>
                  </a:cubicBezTo>
                  <a:cubicBezTo>
                    <a:pt x="190" y="29"/>
                    <a:pt x="147" y="0"/>
                    <a:pt x="1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50" name="Google Shape;50;p34"/>
            <p:cNvSpPr/>
            <p:nvPr/>
          </p:nvSpPr>
          <p:spPr>
            <a:xfrm>
              <a:off x="4505816" y="3194499"/>
              <a:ext cx="66375" cy="86225"/>
            </a:xfrm>
            <a:custGeom>
              <a:rect b="b" l="l" r="r" t="t"/>
              <a:pathLst>
                <a:path extrusionOk="0" h="3449" w="2655">
                  <a:moveTo>
                    <a:pt x="116" y="1"/>
                  </a:moveTo>
                  <a:cubicBezTo>
                    <a:pt x="78" y="1"/>
                    <a:pt x="41" y="23"/>
                    <a:pt x="41" y="69"/>
                  </a:cubicBezTo>
                  <a:cubicBezTo>
                    <a:pt x="0" y="1182"/>
                    <a:pt x="208" y="2276"/>
                    <a:pt x="227" y="3371"/>
                  </a:cubicBezTo>
                  <a:cubicBezTo>
                    <a:pt x="227" y="3416"/>
                    <a:pt x="266" y="3448"/>
                    <a:pt x="301" y="3448"/>
                  </a:cubicBezTo>
                  <a:cubicBezTo>
                    <a:pt x="308" y="3448"/>
                    <a:pt x="315" y="3447"/>
                    <a:pt x="322" y="3443"/>
                  </a:cubicBezTo>
                  <a:cubicBezTo>
                    <a:pt x="1077" y="3235"/>
                    <a:pt x="1828" y="3122"/>
                    <a:pt x="2565" y="2896"/>
                  </a:cubicBezTo>
                  <a:cubicBezTo>
                    <a:pt x="2655" y="2862"/>
                    <a:pt x="2624" y="2727"/>
                    <a:pt x="2544" y="2727"/>
                  </a:cubicBezTo>
                  <a:cubicBezTo>
                    <a:pt x="2539" y="2727"/>
                    <a:pt x="2534" y="2728"/>
                    <a:pt x="2529" y="2729"/>
                  </a:cubicBezTo>
                  <a:cubicBezTo>
                    <a:pt x="2149" y="2842"/>
                    <a:pt x="1792" y="2937"/>
                    <a:pt x="1416" y="3032"/>
                  </a:cubicBezTo>
                  <a:cubicBezTo>
                    <a:pt x="1187" y="3073"/>
                    <a:pt x="884" y="3210"/>
                    <a:pt x="665" y="3210"/>
                  </a:cubicBezTo>
                  <a:cubicBezTo>
                    <a:pt x="504" y="3210"/>
                    <a:pt x="388" y="3136"/>
                    <a:pt x="380" y="2896"/>
                  </a:cubicBezTo>
                  <a:cubicBezTo>
                    <a:pt x="340" y="1955"/>
                    <a:pt x="172" y="1032"/>
                    <a:pt x="190" y="69"/>
                  </a:cubicBezTo>
                  <a:cubicBezTo>
                    <a:pt x="190" y="23"/>
                    <a:pt x="153" y="1"/>
                    <a:pt x="11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51" name="Google Shape;51;p34"/>
            <p:cNvSpPr/>
            <p:nvPr/>
          </p:nvSpPr>
          <p:spPr>
            <a:xfrm>
              <a:off x="4563075" y="3138225"/>
              <a:ext cx="6150" cy="4775"/>
            </a:xfrm>
            <a:custGeom>
              <a:rect b="b" l="l" r="r" t="t"/>
              <a:pathLst>
                <a:path extrusionOk="0" h="191" w="246">
                  <a:moveTo>
                    <a:pt x="132" y="1"/>
                  </a:moveTo>
                  <a:cubicBezTo>
                    <a:pt x="1" y="1"/>
                    <a:pt x="1" y="191"/>
                    <a:pt x="132" y="191"/>
                  </a:cubicBezTo>
                  <a:cubicBezTo>
                    <a:pt x="245" y="191"/>
                    <a:pt x="245" y="1"/>
                    <a:pt x="1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52" name="Google Shape;52;p34"/>
            <p:cNvSpPr/>
            <p:nvPr/>
          </p:nvSpPr>
          <p:spPr>
            <a:xfrm>
              <a:off x="4570550" y="3131675"/>
              <a:ext cx="6250" cy="4775"/>
            </a:xfrm>
            <a:custGeom>
              <a:rect b="b" l="l" r="r" t="t"/>
              <a:pathLst>
                <a:path extrusionOk="0" h="191" w="250">
                  <a:moveTo>
                    <a:pt x="136" y="0"/>
                  </a:moveTo>
                  <a:cubicBezTo>
                    <a:pt x="1" y="0"/>
                    <a:pt x="1" y="190"/>
                    <a:pt x="136" y="190"/>
                  </a:cubicBezTo>
                  <a:cubicBezTo>
                    <a:pt x="249" y="190"/>
                    <a:pt x="249" y="0"/>
                    <a:pt x="13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53" name="Google Shape;53;p34"/>
            <p:cNvSpPr/>
            <p:nvPr/>
          </p:nvSpPr>
          <p:spPr>
            <a:xfrm>
              <a:off x="4572025" y="3141050"/>
              <a:ext cx="6575" cy="4775"/>
            </a:xfrm>
            <a:custGeom>
              <a:rect b="b" l="l" r="r" t="t"/>
              <a:pathLst>
                <a:path extrusionOk="0" h="191" w="263">
                  <a:moveTo>
                    <a:pt x="132" y="1"/>
                  </a:moveTo>
                  <a:cubicBezTo>
                    <a:pt x="0" y="1"/>
                    <a:pt x="0" y="191"/>
                    <a:pt x="132" y="191"/>
                  </a:cubicBezTo>
                  <a:cubicBezTo>
                    <a:pt x="263" y="191"/>
                    <a:pt x="263" y="1"/>
                    <a:pt x="1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54" name="Google Shape;54;p34"/>
            <p:cNvSpPr/>
            <p:nvPr/>
          </p:nvSpPr>
          <p:spPr>
            <a:xfrm>
              <a:off x="4628575" y="3181200"/>
              <a:ext cx="6575" cy="5125"/>
            </a:xfrm>
            <a:custGeom>
              <a:rect b="b" l="l" r="r" t="t"/>
              <a:pathLst>
                <a:path extrusionOk="0" h="205" w="263">
                  <a:moveTo>
                    <a:pt x="131" y="1"/>
                  </a:moveTo>
                  <a:cubicBezTo>
                    <a:pt x="0" y="1"/>
                    <a:pt x="0" y="204"/>
                    <a:pt x="131" y="204"/>
                  </a:cubicBezTo>
                  <a:cubicBezTo>
                    <a:pt x="263" y="204"/>
                    <a:pt x="263" y="1"/>
                    <a:pt x="13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55" name="Google Shape;55;p34"/>
            <p:cNvSpPr/>
            <p:nvPr/>
          </p:nvSpPr>
          <p:spPr>
            <a:xfrm>
              <a:off x="4635575" y="3172725"/>
              <a:ext cx="6250" cy="4650"/>
            </a:xfrm>
            <a:custGeom>
              <a:rect b="b" l="l" r="r" t="t"/>
              <a:pathLst>
                <a:path extrusionOk="0" h="186" w="250">
                  <a:moveTo>
                    <a:pt x="136" y="1"/>
                  </a:moveTo>
                  <a:cubicBezTo>
                    <a:pt x="1" y="1"/>
                    <a:pt x="1" y="186"/>
                    <a:pt x="136" y="186"/>
                  </a:cubicBezTo>
                  <a:cubicBezTo>
                    <a:pt x="250" y="186"/>
                    <a:pt x="250" y="1"/>
                    <a:pt x="13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56" name="Google Shape;56;p34"/>
            <p:cNvSpPr/>
            <p:nvPr/>
          </p:nvSpPr>
          <p:spPr>
            <a:xfrm>
              <a:off x="4638975" y="3183025"/>
              <a:ext cx="6125" cy="4775"/>
            </a:xfrm>
            <a:custGeom>
              <a:rect b="b" l="l" r="r" t="t"/>
              <a:pathLst>
                <a:path extrusionOk="0" h="191" w="245">
                  <a:moveTo>
                    <a:pt x="132" y="0"/>
                  </a:moveTo>
                  <a:cubicBezTo>
                    <a:pt x="0" y="0"/>
                    <a:pt x="0" y="190"/>
                    <a:pt x="132" y="190"/>
                  </a:cubicBezTo>
                  <a:cubicBezTo>
                    <a:pt x="245" y="190"/>
                    <a:pt x="245" y="0"/>
                    <a:pt x="13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57" name="Google Shape;57;p34"/>
            <p:cNvSpPr/>
            <p:nvPr/>
          </p:nvSpPr>
          <p:spPr>
            <a:xfrm>
              <a:off x="4530525" y="3221250"/>
              <a:ext cx="6675" cy="4650"/>
            </a:xfrm>
            <a:custGeom>
              <a:rect b="b" l="l" r="r" t="t"/>
              <a:pathLst>
                <a:path extrusionOk="0" h="186" w="267">
                  <a:moveTo>
                    <a:pt x="131" y="0"/>
                  </a:moveTo>
                  <a:cubicBezTo>
                    <a:pt x="0" y="0"/>
                    <a:pt x="0" y="186"/>
                    <a:pt x="131" y="186"/>
                  </a:cubicBezTo>
                  <a:cubicBezTo>
                    <a:pt x="267" y="186"/>
                    <a:pt x="267" y="0"/>
                    <a:pt x="13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58" name="Google Shape;58;p34"/>
            <p:cNvSpPr/>
            <p:nvPr/>
          </p:nvSpPr>
          <p:spPr>
            <a:xfrm>
              <a:off x="4536175" y="3212750"/>
              <a:ext cx="6125" cy="4675"/>
            </a:xfrm>
            <a:custGeom>
              <a:rect b="b" l="l" r="r" t="t"/>
              <a:pathLst>
                <a:path extrusionOk="0" h="187" w="245">
                  <a:moveTo>
                    <a:pt x="131" y="1"/>
                  </a:moveTo>
                  <a:cubicBezTo>
                    <a:pt x="0" y="1"/>
                    <a:pt x="0" y="186"/>
                    <a:pt x="131" y="186"/>
                  </a:cubicBezTo>
                  <a:cubicBezTo>
                    <a:pt x="245" y="186"/>
                    <a:pt x="245" y="1"/>
                    <a:pt x="13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59" name="Google Shape;59;p34"/>
            <p:cNvSpPr/>
            <p:nvPr/>
          </p:nvSpPr>
          <p:spPr>
            <a:xfrm>
              <a:off x="4575300" y="3239100"/>
              <a:ext cx="6575" cy="4775"/>
            </a:xfrm>
            <a:custGeom>
              <a:rect b="b" l="l" r="r" t="t"/>
              <a:pathLst>
                <a:path extrusionOk="0" h="191" w="263">
                  <a:moveTo>
                    <a:pt x="132" y="1"/>
                  </a:moveTo>
                  <a:cubicBezTo>
                    <a:pt x="1" y="1"/>
                    <a:pt x="1" y="191"/>
                    <a:pt x="132" y="191"/>
                  </a:cubicBezTo>
                  <a:cubicBezTo>
                    <a:pt x="263" y="191"/>
                    <a:pt x="263" y="1"/>
                    <a:pt x="1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60" name="Google Shape;60;p34"/>
            <p:cNvSpPr/>
            <p:nvPr/>
          </p:nvSpPr>
          <p:spPr>
            <a:xfrm>
              <a:off x="4579025" y="3248500"/>
              <a:ext cx="6700" cy="4775"/>
            </a:xfrm>
            <a:custGeom>
              <a:rect b="b" l="l" r="r" t="t"/>
              <a:pathLst>
                <a:path extrusionOk="0" h="191" w="268">
                  <a:moveTo>
                    <a:pt x="137" y="0"/>
                  </a:moveTo>
                  <a:cubicBezTo>
                    <a:pt x="1" y="0"/>
                    <a:pt x="1" y="190"/>
                    <a:pt x="137" y="190"/>
                  </a:cubicBezTo>
                  <a:cubicBezTo>
                    <a:pt x="268" y="190"/>
                    <a:pt x="268" y="0"/>
                    <a:pt x="1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61" name="Google Shape;61;p34"/>
            <p:cNvSpPr/>
            <p:nvPr/>
          </p:nvSpPr>
          <p:spPr>
            <a:xfrm>
              <a:off x="4585700" y="3240575"/>
              <a:ext cx="6125" cy="4675"/>
            </a:xfrm>
            <a:custGeom>
              <a:rect b="b" l="l" r="r" t="t"/>
              <a:pathLst>
                <a:path extrusionOk="0" h="187" w="245">
                  <a:moveTo>
                    <a:pt x="132" y="1"/>
                  </a:moveTo>
                  <a:cubicBezTo>
                    <a:pt x="1" y="1"/>
                    <a:pt x="1" y="186"/>
                    <a:pt x="132" y="186"/>
                  </a:cubicBezTo>
                  <a:cubicBezTo>
                    <a:pt x="245" y="186"/>
                    <a:pt x="245" y="1"/>
                    <a:pt x="1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62" name="Google Shape;62;p34"/>
            <p:cNvSpPr/>
            <p:nvPr/>
          </p:nvSpPr>
          <p:spPr>
            <a:xfrm>
              <a:off x="4490475" y="3258900"/>
              <a:ext cx="6125" cy="4775"/>
            </a:xfrm>
            <a:custGeom>
              <a:rect b="b" l="l" r="r" t="t"/>
              <a:pathLst>
                <a:path extrusionOk="0" h="191" w="245">
                  <a:moveTo>
                    <a:pt x="114" y="1"/>
                  </a:moveTo>
                  <a:cubicBezTo>
                    <a:pt x="1" y="1"/>
                    <a:pt x="1" y="191"/>
                    <a:pt x="114" y="191"/>
                  </a:cubicBezTo>
                  <a:cubicBezTo>
                    <a:pt x="245" y="191"/>
                    <a:pt x="245" y="1"/>
                    <a:pt x="11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63" name="Google Shape;63;p34"/>
            <p:cNvSpPr/>
            <p:nvPr/>
          </p:nvSpPr>
          <p:spPr>
            <a:xfrm>
              <a:off x="4492400" y="3267850"/>
              <a:ext cx="6575" cy="4775"/>
            </a:xfrm>
            <a:custGeom>
              <a:rect b="b" l="l" r="r" t="t"/>
              <a:pathLst>
                <a:path extrusionOk="0" h="191" w="263">
                  <a:moveTo>
                    <a:pt x="132" y="0"/>
                  </a:moveTo>
                  <a:cubicBezTo>
                    <a:pt x="1" y="0"/>
                    <a:pt x="1" y="190"/>
                    <a:pt x="132" y="190"/>
                  </a:cubicBezTo>
                  <a:cubicBezTo>
                    <a:pt x="263" y="190"/>
                    <a:pt x="263" y="0"/>
                    <a:pt x="13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nvGrpSpPr>
          <p:cNvPr id="64" name="Google Shape;64;p34"/>
          <p:cNvGrpSpPr/>
          <p:nvPr/>
        </p:nvGrpSpPr>
        <p:grpSpPr>
          <a:xfrm flipH="1" rot="10800000">
            <a:off x="9623559" y="-2340526"/>
            <a:ext cx="4262590" cy="4379202"/>
            <a:chOff x="7217670" y="3775228"/>
            <a:chExt cx="3196942" cy="3284402"/>
          </a:xfrm>
        </p:grpSpPr>
        <p:sp>
          <p:nvSpPr>
            <p:cNvPr id="65" name="Google Shape;65;p34"/>
            <p:cNvSpPr/>
            <p:nvPr/>
          </p:nvSpPr>
          <p:spPr>
            <a:xfrm flipH="1" rot="-7003625">
              <a:off x="7560236" y="4260144"/>
              <a:ext cx="2511809" cy="2314569"/>
            </a:xfrm>
            <a:custGeom>
              <a:rect b="b" l="l" r="r" t="t"/>
              <a:pathLst>
                <a:path extrusionOk="0" h="10455" w="11346">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nvGrpSpPr>
            <p:cNvPr id="66" name="Google Shape;66;p34"/>
            <p:cNvGrpSpPr/>
            <p:nvPr/>
          </p:nvGrpSpPr>
          <p:grpSpPr>
            <a:xfrm flipH="1" rot="10800000">
              <a:off x="7967975" y="3899233"/>
              <a:ext cx="1404941" cy="1004250"/>
              <a:chOff x="8090250" y="1355275"/>
              <a:chExt cx="1404941" cy="1004250"/>
            </a:xfrm>
          </p:grpSpPr>
          <p:sp>
            <p:nvSpPr>
              <p:cNvPr id="67" name="Google Shape;67;p34"/>
              <p:cNvSpPr/>
              <p:nvPr/>
            </p:nvSpPr>
            <p:spPr>
              <a:xfrm>
                <a:off x="8404718" y="1910757"/>
                <a:ext cx="101354" cy="98675"/>
              </a:xfrm>
              <a:custGeom>
                <a:rect b="b" l="l" r="r" t="t"/>
                <a:pathLst>
                  <a:path extrusionOk="0" h="626" w="643">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68" name="Google Shape;68;p34"/>
              <p:cNvSpPr/>
              <p:nvPr/>
            </p:nvSpPr>
            <p:spPr>
              <a:xfrm>
                <a:off x="8526565" y="1673369"/>
                <a:ext cx="86537" cy="86380"/>
              </a:xfrm>
              <a:custGeom>
                <a:rect b="b" l="l" r="r" t="t"/>
                <a:pathLst>
                  <a:path extrusionOk="0" h="548" w="549">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69" name="Google Shape;69;p34"/>
              <p:cNvSpPr/>
              <p:nvPr/>
            </p:nvSpPr>
            <p:spPr>
              <a:xfrm>
                <a:off x="8856797" y="1773936"/>
                <a:ext cx="77237" cy="77868"/>
              </a:xfrm>
              <a:custGeom>
                <a:rect b="b" l="l" r="r" t="t"/>
                <a:pathLst>
                  <a:path extrusionOk="0" h="494" w="49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70" name="Google Shape;70;p34"/>
              <p:cNvSpPr/>
              <p:nvPr/>
            </p:nvSpPr>
            <p:spPr>
              <a:xfrm>
                <a:off x="8915907" y="1495091"/>
                <a:ext cx="59426" cy="62263"/>
              </a:xfrm>
              <a:custGeom>
                <a:rect b="b" l="l" r="r" t="t"/>
                <a:pathLst>
                  <a:path extrusionOk="0" h="395" w="377">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71" name="Google Shape;71;p34"/>
              <p:cNvSpPr/>
              <p:nvPr/>
            </p:nvSpPr>
            <p:spPr>
              <a:xfrm>
                <a:off x="8681356" y="2057824"/>
                <a:ext cx="44451" cy="44766"/>
              </a:xfrm>
              <a:custGeom>
                <a:rect b="b" l="l" r="r" t="t"/>
                <a:pathLst>
                  <a:path extrusionOk="0" h="284" w="282">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72" name="Google Shape;72;p34"/>
              <p:cNvSpPr/>
              <p:nvPr/>
            </p:nvSpPr>
            <p:spPr>
              <a:xfrm>
                <a:off x="8737629" y="1711830"/>
                <a:ext cx="59426" cy="60687"/>
              </a:xfrm>
              <a:custGeom>
                <a:rect b="b" l="l" r="r" t="t"/>
                <a:pathLst>
                  <a:path extrusionOk="0" h="385" w="377">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73" name="Google Shape;73;p34"/>
              <p:cNvSpPr/>
              <p:nvPr/>
            </p:nvSpPr>
            <p:spPr>
              <a:xfrm>
                <a:off x="8339776" y="1602121"/>
                <a:ext cx="65100" cy="64312"/>
              </a:xfrm>
              <a:custGeom>
                <a:rect b="b" l="l" r="r" t="t"/>
                <a:pathLst>
                  <a:path extrusionOk="0" h="408" w="413">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74" name="Google Shape;74;p34"/>
              <p:cNvSpPr/>
              <p:nvPr/>
            </p:nvSpPr>
            <p:spPr>
              <a:xfrm>
                <a:off x="8090250" y="1860158"/>
                <a:ext cx="47131" cy="45081"/>
              </a:xfrm>
              <a:custGeom>
                <a:rect b="b" l="l" r="r" t="t"/>
                <a:pathLst>
                  <a:path extrusionOk="0" h="286" w="299">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75" name="Google Shape;75;p34"/>
              <p:cNvSpPr/>
              <p:nvPr/>
            </p:nvSpPr>
            <p:spPr>
              <a:xfrm>
                <a:off x="8449643" y="1444493"/>
                <a:ext cx="100724" cy="101354"/>
              </a:xfrm>
              <a:custGeom>
                <a:rect b="b" l="l" r="r" t="t"/>
                <a:pathLst>
                  <a:path extrusionOk="0" h="643" w="639">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76" name="Google Shape;76;p34"/>
              <p:cNvSpPr/>
              <p:nvPr/>
            </p:nvSpPr>
            <p:spPr>
              <a:xfrm>
                <a:off x="9073535" y="1803570"/>
                <a:ext cx="62263" cy="55800"/>
              </a:xfrm>
              <a:custGeom>
                <a:rect b="b" l="l" r="r" t="t"/>
                <a:pathLst>
                  <a:path extrusionOk="0" h="354" w="395">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77" name="Google Shape;77;p34"/>
              <p:cNvSpPr/>
              <p:nvPr/>
            </p:nvSpPr>
            <p:spPr>
              <a:xfrm>
                <a:off x="8992987" y="2089035"/>
                <a:ext cx="122161" cy="117432"/>
              </a:xfrm>
              <a:custGeom>
                <a:rect b="b" l="l" r="r" t="t"/>
                <a:pathLst>
                  <a:path extrusionOk="0" h="745" w="775">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78" name="Google Shape;78;p34"/>
              <p:cNvSpPr/>
              <p:nvPr/>
            </p:nvSpPr>
            <p:spPr>
              <a:xfrm>
                <a:off x="9263320" y="1735317"/>
                <a:ext cx="53593" cy="60056"/>
              </a:xfrm>
              <a:custGeom>
                <a:rect b="b" l="l" r="r" t="t"/>
                <a:pathLst>
                  <a:path extrusionOk="0" h="381" w="34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79" name="Google Shape;79;p34"/>
              <p:cNvSpPr/>
              <p:nvPr/>
            </p:nvSpPr>
            <p:spPr>
              <a:xfrm>
                <a:off x="9281132" y="1967188"/>
                <a:ext cx="92843" cy="71405"/>
              </a:xfrm>
              <a:custGeom>
                <a:rect b="b" l="l" r="r" t="t"/>
                <a:pathLst>
                  <a:path extrusionOk="0" h="453" w="589">
                    <a:moveTo>
                      <a:pt x="303" y="0"/>
                    </a:moveTo>
                    <a:cubicBezTo>
                      <a:pt x="0" y="0"/>
                      <a:pt x="0" y="453"/>
                      <a:pt x="303" y="453"/>
                    </a:cubicBezTo>
                    <a:cubicBezTo>
                      <a:pt x="588" y="453"/>
                      <a:pt x="588" y="0"/>
                      <a:pt x="30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80" name="Google Shape;80;p34"/>
              <p:cNvSpPr/>
              <p:nvPr/>
            </p:nvSpPr>
            <p:spPr>
              <a:xfrm>
                <a:off x="8440342" y="2242565"/>
                <a:ext cx="77868" cy="75504"/>
              </a:xfrm>
              <a:custGeom>
                <a:rect b="b" l="l" r="r" t="t"/>
                <a:pathLst>
                  <a:path extrusionOk="0" h="479" w="494">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81" name="Google Shape;81;p34"/>
              <p:cNvSpPr/>
              <p:nvPr/>
            </p:nvSpPr>
            <p:spPr>
              <a:xfrm>
                <a:off x="8773411" y="2312237"/>
                <a:ext cx="50756" cy="47288"/>
              </a:xfrm>
              <a:custGeom>
                <a:rect b="b" l="l" r="r" t="t"/>
                <a:pathLst>
                  <a:path extrusionOk="0" h="300" w="322">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82" name="Google Shape;82;p34"/>
              <p:cNvSpPr/>
              <p:nvPr/>
            </p:nvSpPr>
            <p:spPr>
              <a:xfrm>
                <a:off x="9195540" y="2151771"/>
                <a:ext cx="136348" cy="136348"/>
              </a:xfrm>
              <a:custGeom>
                <a:rect b="b" l="l" r="r" t="t"/>
                <a:pathLst>
                  <a:path extrusionOk="0" h="865" w="865">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83" name="Google Shape;83;p34"/>
              <p:cNvSpPr/>
              <p:nvPr/>
            </p:nvSpPr>
            <p:spPr>
              <a:xfrm>
                <a:off x="8152198" y="2076897"/>
                <a:ext cx="83700" cy="83700"/>
              </a:xfrm>
              <a:custGeom>
                <a:rect b="b" l="l" r="r" t="t"/>
                <a:pathLst>
                  <a:path extrusionOk="0" h="531" w="531">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84" name="Google Shape;84;p34"/>
              <p:cNvSpPr/>
              <p:nvPr/>
            </p:nvSpPr>
            <p:spPr>
              <a:xfrm>
                <a:off x="8657081" y="1355275"/>
                <a:ext cx="80705" cy="77237"/>
              </a:xfrm>
              <a:custGeom>
                <a:rect b="b" l="l" r="r" t="t"/>
                <a:pathLst>
                  <a:path extrusionOk="0" h="490" w="512">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85" name="Google Shape;85;p34"/>
              <p:cNvSpPr/>
              <p:nvPr/>
            </p:nvSpPr>
            <p:spPr>
              <a:xfrm>
                <a:off x="9177728" y="1524253"/>
                <a:ext cx="100724" cy="101512"/>
              </a:xfrm>
              <a:custGeom>
                <a:rect b="b" l="l" r="r" t="t"/>
                <a:pathLst>
                  <a:path extrusionOk="0" h="644" w="639">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86" name="Google Shape;86;p34"/>
              <p:cNvSpPr/>
              <p:nvPr/>
            </p:nvSpPr>
            <p:spPr>
              <a:xfrm>
                <a:off x="9438603" y="1839509"/>
                <a:ext cx="56588" cy="47919"/>
              </a:xfrm>
              <a:custGeom>
                <a:rect b="b" l="l" r="r" t="t"/>
                <a:pathLst>
                  <a:path extrusionOk="0" h="304" w="359">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87" name="Google Shape;87;p34"/>
              <p:cNvSpPr/>
              <p:nvPr/>
            </p:nvSpPr>
            <p:spPr>
              <a:xfrm>
                <a:off x="8612945" y="1887271"/>
                <a:ext cx="59268" cy="56431"/>
              </a:xfrm>
              <a:custGeom>
                <a:rect b="b" l="l" r="r" t="t"/>
                <a:pathLst>
                  <a:path extrusionOk="0" h="358" w="376">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grpSp>
        <p:nvGrpSpPr>
          <p:cNvPr id="88" name="Google Shape;88;p34"/>
          <p:cNvGrpSpPr/>
          <p:nvPr/>
        </p:nvGrpSpPr>
        <p:grpSpPr>
          <a:xfrm flipH="1" rot="10800000">
            <a:off x="10742185" y="-320033"/>
            <a:ext cx="1821087" cy="2358676"/>
            <a:chOff x="4291200" y="3137775"/>
            <a:chExt cx="177600" cy="230025"/>
          </a:xfrm>
        </p:grpSpPr>
        <p:sp>
          <p:nvSpPr>
            <p:cNvPr id="89" name="Google Shape;89;p34"/>
            <p:cNvSpPr/>
            <p:nvPr/>
          </p:nvSpPr>
          <p:spPr>
            <a:xfrm>
              <a:off x="4291200" y="3137775"/>
              <a:ext cx="177600" cy="226225"/>
            </a:xfrm>
            <a:custGeom>
              <a:rect b="b" l="l" r="r" t="t"/>
              <a:pathLst>
                <a:path extrusionOk="0" h="9049" w="7104">
                  <a:moveTo>
                    <a:pt x="1" y="1"/>
                  </a:moveTo>
                  <a:cubicBezTo>
                    <a:pt x="227" y="946"/>
                    <a:pt x="602" y="1941"/>
                    <a:pt x="906" y="2887"/>
                  </a:cubicBezTo>
                  <a:cubicBezTo>
                    <a:pt x="1448" y="4714"/>
                    <a:pt x="2996" y="5393"/>
                    <a:pt x="4353" y="6524"/>
                  </a:cubicBezTo>
                  <a:cubicBezTo>
                    <a:pt x="4977" y="7013"/>
                    <a:pt x="5560" y="7465"/>
                    <a:pt x="6126" y="8012"/>
                  </a:cubicBezTo>
                  <a:cubicBezTo>
                    <a:pt x="6430" y="8300"/>
                    <a:pt x="6658" y="8694"/>
                    <a:pt x="6986" y="8936"/>
                  </a:cubicBezTo>
                  <a:lnTo>
                    <a:pt x="6986" y="8936"/>
                  </a:lnTo>
                  <a:cubicBezTo>
                    <a:pt x="6915" y="8812"/>
                    <a:pt x="6823" y="8618"/>
                    <a:pt x="6786" y="8501"/>
                  </a:cubicBezTo>
                  <a:cubicBezTo>
                    <a:pt x="6257" y="7013"/>
                    <a:pt x="6198" y="5470"/>
                    <a:pt x="5560" y="3977"/>
                  </a:cubicBezTo>
                  <a:cubicBezTo>
                    <a:pt x="4525" y="1566"/>
                    <a:pt x="2127" y="1037"/>
                    <a:pt x="1" y="1"/>
                  </a:cubicBezTo>
                  <a:close/>
                  <a:moveTo>
                    <a:pt x="6986" y="8936"/>
                  </a:moveTo>
                  <a:cubicBezTo>
                    <a:pt x="7020" y="8994"/>
                    <a:pt x="7050" y="9037"/>
                    <a:pt x="7067" y="9048"/>
                  </a:cubicBezTo>
                  <a:lnTo>
                    <a:pt x="7103" y="9012"/>
                  </a:lnTo>
                  <a:cubicBezTo>
                    <a:pt x="7063" y="8989"/>
                    <a:pt x="7024" y="8963"/>
                    <a:pt x="6986" y="8936"/>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90" name="Google Shape;90;p34"/>
            <p:cNvSpPr/>
            <p:nvPr/>
          </p:nvSpPr>
          <p:spPr>
            <a:xfrm>
              <a:off x="4313250" y="3166425"/>
              <a:ext cx="154825" cy="201375"/>
            </a:xfrm>
            <a:custGeom>
              <a:rect b="b" l="l" r="r" t="t"/>
              <a:pathLst>
                <a:path extrusionOk="0" h="8055" w="6193">
                  <a:moveTo>
                    <a:pt x="115" y="1"/>
                  </a:moveTo>
                  <a:cubicBezTo>
                    <a:pt x="53" y="1"/>
                    <a:pt x="1" y="81"/>
                    <a:pt x="60" y="139"/>
                  </a:cubicBezTo>
                  <a:cubicBezTo>
                    <a:pt x="1154" y="1343"/>
                    <a:pt x="2358" y="2456"/>
                    <a:pt x="3471" y="3663"/>
                  </a:cubicBezTo>
                  <a:cubicBezTo>
                    <a:pt x="4583" y="4889"/>
                    <a:pt x="5280" y="6545"/>
                    <a:pt x="6018" y="8015"/>
                  </a:cubicBezTo>
                  <a:cubicBezTo>
                    <a:pt x="6033" y="8043"/>
                    <a:pt x="6056" y="8055"/>
                    <a:pt x="6079" y="8055"/>
                  </a:cubicBezTo>
                  <a:cubicBezTo>
                    <a:pt x="6134" y="8055"/>
                    <a:pt x="6192" y="7988"/>
                    <a:pt x="6167" y="7920"/>
                  </a:cubicBezTo>
                  <a:cubicBezTo>
                    <a:pt x="5452" y="6509"/>
                    <a:pt x="4751" y="4944"/>
                    <a:pt x="3733" y="3718"/>
                  </a:cubicBezTo>
                  <a:cubicBezTo>
                    <a:pt x="2625" y="2401"/>
                    <a:pt x="1322" y="1288"/>
                    <a:pt x="173" y="26"/>
                  </a:cubicBezTo>
                  <a:cubicBezTo>
                    <a:pt x="155" y="8"/>
                    <a:pt x="135" y="1"/>
                    <a:pt x="11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91" name="Google Shape;91;p34"/>
            <p:cNvSpPr/>
            <p:nvPr/>
          </p:nvSpPr>
          <p:spPr>
            <a:xfrm>
              <a:off x="4317325" y="3179550"/>
              <a:ext cx="47875" cy="38800"/>
            </a:xfrm>
            <a:custGeom>
              <a:rect b="b" l="l" r="r" t="t"/>
              <a:pathLst>
                <a:path extrusionOk="0" h="1552" w="1915">
                  <a:moveTo>
                    <a:pt x="1828" y="0"/>
                  </a:moveTo>
                  <a:cubicBezTo>
                    <a:pt x="1785" y="0"/>
                    <a:pt x="1742" y="28"/>
                    <a:pt x="1742" y="85"/>
                  </a:cubicBezTo>
                  <a:lnTo>
                    <a:pt x="1742" y="1345"/>
                  </a:lnTo>
                  <a:lnTo>
                    <a:pt x="1742" y="1345"/>
                  </a:lnTo>
                  <a:cubicBezTo>
                    <a:pt x="1230" y="1095"/>
                    <a:pt x="701" y="923"/>
                    <a:pt x="141" y="818"/>
                  </a:cubicBezTo>
                  <a:cubicBezTo>
                    <a:pt x="130" y="814"/>
                    <a:pt x="120" y="813"/>
                    <a:pt x="110" y="813"/>
                  </a:cubicBezTo>
                  <a:cubicBezTo>
                    <a:pt x="22" y="813"/>
                    <a:pt x="1" y="951"/>
                    <a:pt x="87" y="972"/>
                  </a:cubicBezTo>
                  <a:cubicBezTo>
                    <a:pt x="688" y="1103"/>
                    <a:pt x="1236" y="1270"/>
                    <a:pt x="1783" y="1537"/>
                  </a:cubicBezTo>
                  <a:cubicBezTo>
                    <a:pt x="1798" y="1547"/>
                    <a:pt x="1815" y="1552"/>
                    <a:pt x="1831" y="1552"/>
                  </a:cubicBezTo>
                  <a:cubicBezTo>
                    <a:pt x="1874" y="1552"/>
                    <a:pt x="1914" y="1521"/>
                    <a:pt x="1914" y="1478"/>
                  </a:cubicBezTo>
                  <a:lnTo>
                    <a:pt x="1914" y="85"/>
                  </a:lnTo>
                  <a:cubicBezTo>
                    <a:pt x="1914" y="28"/>
                    <a:pt x="1871" y="0"/>
                    <a:pt x="182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92" name="Google Shape;92;p34"/>
            <p:cNvSpPr/>
            <p:nvPr/>
          </p:nvSpPr>
          <p:spPr>
            <a:xfrm>
              <a:off x="4338700" y="3212875"/>
              <a:ext cx="64150" cy="43350"/>
            </a:xfrm>
            <a:custGeom>
              <a:rect b="b" l="l" r="r" t="t"/>
              <a:pathLst>
                <a:path extrusionOk="0" h="1734" w="2566">
                  <a:moveTo>
                    <a:pt x="2491" y="0"/>
                  </a:moveTo>
                  <a:cubicBezTo>
                    <a:pt x="2454" y="0"/>
                    <a:pt x="2416" y="23"/>
                    <a:pt x="2416" y="68"/>
                  </a:cubicBezTo>
                  <a:cubicBezTo>
                    <a:pt x="2400" y="552"/>
                    <a:pt x="2334" y="1035"/>
                    <a:pt x="2309" y="1515"/>
                  </a:cubicBezTo>
                  <a:lnTo>
                    <a:pt x="2309" y="1515"/>
                  </a:lnTo>
                  <a:cubicBezTo>
                    <a:pt x="1625" y="1178"/>
                    <a:pt x="859" y="1009"/>
                    <a:pt x="96" y="937"/>
                  </a:cubicBezTo>
                  <a:cubicBezTo>
                    <a:pt x="91" y="936"/>
                    <a:pt x="86" y="936"/>
                    <a:pt x="82" y="936"/>
                  </a:cubicBezTo>
                  <a:cubicBezTo>
                    <a:pt x="1" y="936"/>
                    <a:pt x="6" y="1086"/>
                    <a:pt x="96" y="1086"/>
                  </a:cubicBezTo>
                  <a:cubicBezTo>
                    <a:pt x="869" y="1163"/>
                    <a:pt x="1661" y="1353"/>
                    <a:pt x="2358" y="1729"/>
                  </a:cubicBezTo>
                  <a:cubicBezTo>
                    <a:pt x="2365" y="1732"/>
                    <a:pt x="2373" y="1733"/>
                    <a:pt x="2381" y="1733"/>
                  </a:cubicBezTo>
                  <a:cubicBezTo>
                    <a:pt x="2422" y="1733"/>
                    <a:pt x="2471" y="1700"/>
                    <a:pt x="2471" y="1652"/>
                  </a:cubicBezTo>
                  <a:cubicBezTo>
                    <a:pt x="2489" y="1127"/>
                    <a:pt x="2566" y="598"/>
                    <a:pt x="2566" y="68"/>
                  </a:cubicBezTo>
                  <a:cubicBezTo>
                    <a:pt x="2566" y="23"/>
                    <a:pt x="2528"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93" name="Google Shape;93;p34"/>
            <p:cNvSpPr/>
            <p:nvPr/>
          </p:nvSpPr>
          <p:spPr>
            <a:xfrm>
              <a:off x="4381800" y="3249775"/>
              <a:ext cx="47225" cy="39475"/>
            </a:xfrm>
            <a:custGeom>
              <a:rect b="b" l="l" r="r" t="t"/>
              <a:pathLst>
                <a:path extrusionOk="0" h="1579" w="1889">
                  <a:moveTo>
                    <a:pt x="1791" y="1"/>
                  </a:moveTo>
                  <a:cubicBezTo>
                    <a:pt x="1762" y="1"/>
                    <a:pt x="1735" y="19"/>
                    <a:pt x="1728" y="63"/>
                  </a:cubicBezTo>
                  <a:cubicBezTo>
                    <a:pt x="1640" y="504"/>
                    <a:pt x="1650" y="957"/>
                    <a:pt x="1651" y="1396"/>
                  </a:cubicBezTo>
                  <a:lnTo>
                    <a:pt x="1651" y="1396"/>
                  </a:lnTo>
                  <a:cubicBezTo>
                    <a:pt x="1138" y="1267"/>
                    <a:pt x="644" y="1093"/>
                    <a:pt x="145" y="931"/>
                  </a:cubicBezTo>
                  <a:cubicBezTo>
                    <a:pt x="139" y="930"/>
                    <a:pt x="132" y="930"/>
                    <a:pt x="127" y="930"/>
                  </a:cubicBezTo>
                  <a:cubicBezTo>
                    <a:pt x="28" y="930"/>
                    <a:pt x="1" y="1065"/>
                    <a:pt x="86" y="1103"/>
                  </a:cubicBezTo>
                  <a:cubicBezTo>
                    <a:pt x="634" y="1252"/>
                    <a:pt x="1163" y="1442"/>
                    <a:pt x="1710" y="1573"/>
                  </a:cubicBezTo>
                  <a:cubicBezTo>
                    <a:pt x="1720" y="1577"/>
                    <a:pt x="1730" y="1578"/>
                    <a:pt x="1739" y="1578"/>
                  </a:cubicBezTo>
                  <a:cubicBezTo>
                    <a:pt x="1783" y="1578"/>
                    <a:pt x="1823" y="1545"/>
                    <a:pt x="1823" y="1497"/>
                  </a:cubicBezTo>
                  <a:cubicBezTo>
                    <a:pt x="1805" y="1026"/>
                    <a:pt x="1783" y="574"/>
                    <a:pt x="1878" y="103"/>
                  </a:cubicBezTo>
                  <a:cubicBezTo>
                    <a:pt x="1889" y="45"/>
                    <a:pt x="1837" y="1"/>
                    <a:pt x="179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94" name="Google Shape;94;p34"/>
            <p:cNvSpPr/>
            <p:nvPr/>
          </p:nvSpPr>
          <p:spPr>
            <a:xfrm>
              <a:off x="4381675" y="3210850"/>
              <a:ext cx="6600" cy="5225"/>
            </a:xfrm>
            <a:custGeom>
              <a:rect b="b" l="l" r="r" t="t"/>
              <a:pathLst>
                <a:path extrusionOk="0" h="209" w="264">
                  <a:moveTo>
                    <a:pt x="132" y="0"/>
                  </a:moveTo>
                  <a:cubicBezTo>
                    <a:pt x="1" y="0"/>
                    <a:pt x="1" y="208"/>
                    <a:pt x="132" y="208"/>
                  </a:cubicBezTo>
                  <a:cubicBezTo>
                    <a:pt x="263" y="208"/>
                    <a:pt x="263"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95" name="Google Shape;95;p34"/>
            <p:cNvSpPr/>
            <p:nvPr/>
          </p:nvSpPr>
          <p:spPr>
            <a:xfrm>
              <a:off x="4384950" y="3197150"/>
              <a:ext cx="6150" cy="4775"/>
            </a:xfrm>
            <a:custGeom>
              <a:rect b="b" l="l" r="r" t="t"/>
              <a:pathLst>
                <a:path extrusionOk="0" h="191" w="246">
                  <a:moveTo>
                    <a:pt x="132" y="1"/>
                  </a:moveTo>
                  <a:cubicBezTo>
                    <a:pt x="1" y="1"/>
                    <a:pt x="1" y="191"/>
                    <a:pt x="132" y="191"/>
                  </a:cubicBezTo>
                  <a:cubicBezTo>
                    <a:pt x="245" y="191"/>
                    <a:pt x="245" y="1"/>
                    <a:pt x="13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96" name="Google Shape;96;p34"/>
            <p:cNvSpPr/>
            <p:nvPr/>
          </p:nvSpPr>
          <p:spPr>
            <a:xfrm>
              <a:off x="4311900" y="3187775"/>
              <a:ext cx="6125" cy="5225"/>
            </a:xfrm>
            <a:custGeom>
              <a:rect b="b" l="l" r="r" t="t"/>
              <a:pathLst>
                <a:path extrusionOk="0" h="209" w="245">
                  <a:moveTo>
                    <a:pt x="132" y="0"/>
                  </a:moveTo>
                  <a:cubicBezTo>
                    <a:pt x="1" y="0"/>
                    <a:pt x="1" y="208"/>
                    <a:pt x="132" y="208"/>
                  </a:cubicBezTo>
                  <a:cubicBezTo>
                    <a:pt x="245" y="208"/>
                    <a:pt x="245" y="0"/>
                    <a:pt x="1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97" name="Google Shape;97;p34"/>
            <p:cNvSpPr/>
            <p:nvPr/>
          </p:nvSpPr>
          <p:spPr>
            <a:xfrm>
              <a:off x="4338700" y="3223050"/>
              <a:ext cx="6700" cy="4775"/>
            </a:xfrm>
            <a:custGeom>
              <a:rect b="b" l="l" r="r" t="t"/>
              <a:pathLst>
                <a:path extrusionOk="0" h="191" w="268">
                  <a:moveTo>
                    <a:pt x="136" y="1"/>
                  </a:moveTo>
                  <a:cubicBezTo>
                    <a:pt x="1" y="1"/>
                    <a:pt x="1" y="191"/>
                    <a:pt x="136" y="191"/>
                  </a:cubicBezTo>
                  <a:cubicBezTo>
                    <a:pt x="268" y="191"/>
                    <a:pt x="268"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98" name="Google Shape;98;p34"/>
            <p:cNvSpPr/>
            <p:nvPr/>
          </p:nvSpPr>
          <p:spPr>
            <a:xfrm>
              <a:off x="4349575" y="3226900"/>
              <a:ext cx="6675" cy="5225"/>
            </a:xfrm>
            <a:custGeom>
              <a:rect b="b" l="l" r="r" t="t"/>
              <a:pathLst>
                <a:path extrusionOk="0" h="209" w="267">
                  <a:moveTo>
                    <a:pt x="131" y="0"/>
                  </a:moveTo>
                  <a:cubicBezTo>
                    <a:pt x="0" y="0"/>
                    <a:pt x="0" y="209"/>
                    <a:pt x="131" y="209"/>
                  </a:cubicBezTo>
                  <a:cubicBezTo>
                    <a:pt x="267" y="209"/>
                    <a:pt x="267" y="0"/>
                    <a:pt x="13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99" name="Google Shape;99;p34"/>
            <p:cNvSpPr/>
            <p:nvPr/>
          </p:nvSpPr>
          <p:spPr>
            <a:xfrm>
              <a:off x="4434825" y="3281975"/>
              <a:ext cx="6700" cy="5225"/>
            </a:xfrm>
            <a:custGeom>
              <a:rect b="b" l="l" r="r" t="t"/>
              <a:pathLst>
                <a:path extrusionOk="0" h="209" w="268">
                  <a:moveTo>
                    <a:pt x="137" y="0"/>
                  </a:moveTo>
                  <a:cubicBezTo>
                    <a:pt x="1" y="0"/>
                    <a:pt x="1" y="209"/>
                    <a:pt x="137" y="209"/>
                  </a:cubicBezTo>
                  <a:cubicBezTo>
                    <a:pt x="268" y="209"/>
                    <a:pt x="268" y="0"/>
                    <a:pt x="1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100" name="Google Shape;100;p34"/>
            <p:cNvSpPr/>
            <p:nvPr/>
          </p:nvSpPr>
          <p:spPr>
            <a:xfrm>
              <a:off x="4412775" y="3295200"/>
              <a:ext cx="6600" cy="4775"/>
            </a:xfrm>
            <a:custGeom>
              <a:rect b="b" l="l" r="r" t="t"/>
              <a:pathLst>
                <a:path extrusionOk="0" h="191" w="264">
                  <a:moveTo>
                    <a:pt x="132" y="1"/>
                  </a:moveTo>
                  <a:cubicBezTo>
                    <a:pt x="1" y="1"/>
                    <a:pt x="1" y="191"/>
                    <a:pt x="132" y="191"/>
                  </a:cubicBezTo>
                  <a:cubicBezTo>
                    <a:pt x="263" y="191"/>
                    <a:pt x="263" y="1"/>
                    <a:pt x="13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sp>
        <p:nvSpPr>
          <p:cNvPr id="101" name="Google Shape;101;p34"/>
          <p:cNvSpPr/>
          <p:nvPr/>
        </p:nvSpPr>
        <p:spPr>
          <a:xfrm rot="-4452864">
            <a:off x="10520875" y="5587354"/>
            <a:ext cx="3577768" cy="2851383"/>
          </a:xfrm>
          <a:custGeom>
            <a:rect b="b" l="l" r="r" t="t"/>
            <a:pathLst>
              <a:path extrusionOk="0" h="10320" w="12949">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102" name="Google Shape;102;p34"/>
          <p:cNvSpPr/>
          <p:nvPr/>
        </p:nvSpPr>
        <p:spPr>
          <a:xfrm rot="-4452864">
            <a:off x="-2438759" y="5911354"/>
            <a:ext cx="3577768" cy="2851383"/>
          </a:xfrm>
          <a:custGeom>
            <a:rect b="b" l="l" r="r" t="t"/>
            <a:pathLst>
              <a:path extrusionOk="0" h="10320" w="12949">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03" name="Shape 103"/>
        <p:cNvGrpSpPr/>
        <p:nvPr/>
      </p:nvGrpSpPr>
      <p:grpSpPr>
        <a:xfrm>
          <a:off x="0" y="0"/>
          <a:ext cx="0" cy="0"/>
          <a:chOff x="0" y="0"/>
          <a:chExt cx="0" cy="0"/>
        </a:xfrm>
      </p:grpSpPr>
      <p:sp>
        <p:nvSpPr>
          <p:cNvPr id="104" name="Google Shape;104;p35"/>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5"/>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5"/>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35"/>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08" name="Google Shape;108;p3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11" name="Google Shape;111;p35"/>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112" name="Shape 112"/>
        <p:cNvGrpSpPr/>
        <p:nvPr/>
      </p:nvGrpSpPr>
      <p:grpSpPr>
        <a:xfrm>
          <a:off x="0" y="0"/>
          <a:ext cx="0" cy="0"/>
          <a:chOff x="0" y="0"/>
          <a:chExt cx="0" cy="0"/>
        </a:xfrm>
      </p:grpSpPr>
      <p:sp>
        <p:nvSpPr>
          <p:cNvPr id="113" name="Google Shape;113;p36"/>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6"/>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6"/>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36"/>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17" name="Google Shape;117;p3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20" name="Google Shape;120;p36"/>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1" name="Shape 121"/>
        <p:cNvGrpSpPr/>
        <p:nvPr/>
      </p:nvGrpSpPr>
      <p:grpSpPr>
        <a:xfrm>
          <a:off x="0" y="0"/>
          <a:ext cx="0" cy="0"/>
          <a:chOff x="0" y="0"/>
          <a:chExt cx="0" cy="0"/>
        </a:xfrm>
      </p:grpSpPr>
      <p:sp>
        <p:nvSpPr>
          <p:cNvPr id="122" name="Google Shape;122;p3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37"/>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4" name="Google Shape;124;p37"/>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5" name="Google Shape;125;p3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8" name="Shape 128"/>
        <p:cNvGrpSpPr/>
        <p:nvPr/>
      </p:nvGrpSpPr>
      <p:grpSpPr>
        <a:xfrm>
          <a:off x="0" y="0"/>
          <a:ext cx="0" cy="0"/>
          <a:chOff x="0" y="0"/>
          <a:chExt cx="0" cy="0"/>
        </a:xfrm>
      </p:grpSpPr>
      <p:sp>
        <p:nvSpPr>
          <p:cNvPr id="129" name="Google Shape;129;p3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38"/>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31" name="Google Shape;131;p38"/>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2" name="Google Shape;132;p38"/>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33" name="Google Shape;133;p38"/>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4" name="Google Shape;134;p3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7" name="Shape 137"/>
        <p:cNvGrpSpPr/>
        <p:nvPr/>
      </p:nvGrpSpPr>
      <p:grpSpPr>
        <a:xfrm>
          <a:off x="0" y="0"/>
          <a:ext cx="0" cy="0"/>
          <a:chOff x="0" y="0"/>
          <a:chExt cx="0" cy="0"/>
        </a:xfrm>
      </p:grpSpPr>
      <p:sp>
        <p:nvSpPr>
          <p:cNvPr id="138" name="Google Shape;138;p3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3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30"/>
          <p:cNvSpPr/>
          <p:nvPr/>
        </p:nvSpPr>
        <p:spPr>
          <a:xfrm>
            <a:off x="0" y="633431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3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3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30"/>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9.jpg"/><Relationship Id="rId5" Type="http://schemas.openxmlformats.org/officeDocument/2006/relationships/image" Target="../media/image3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9.jpg"/><Relationship Id="rId5" Type="http://schemas.openxmlformats.org/officeDocument/2006/relationships/image" Target="../media/image3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9.jp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9.jpg"/><Relationship Id="rId5" Type="http://schemas.openxmlformats.org/officeDocument/2006/relationships/image" Target="../media/image32.jpg"/><Relationship Id="rId6"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5.jp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3.jpg"/><Relationship Id="rId4" Type="http://schemas.openxmlformats.org/officeDocument/2006/relationships/image" Target="../media/image4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4.jpg"/><Relationship Id="rId5" Type="http://schemas.openxmlformats.org/officeDocument/2006/relationships/image" Target="../media/image15.png"/><Relationship Id="rId6" Type="http://schemas.openxmlformats.org/officeDocument/2006/relationships/image" Target="../media/image6.png"/><Relationship Id="rId7" Type="http://schemas.openxmlformats.org/officeDocument/2006/relationships/image" Target="../media/image21.png"/><Relationship Id="rId8"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2.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1.jpg"/><Relationship Id="rId4" Type="http://schemas.openxmlformats.org/officeDocument/2006/relationships/image" Target="../media/image41.jpg"/><Relationship Id="rId5" Type="http://schemas.openxmlformats.org/officeDocument/2006/relationships/image" Target="../media/image29.jpg"/><Relationship Id="rId6" Type="http://schemas.openxmlformats.org/officeDocument/2006/relationships/image" Target="../media/image40.png"/><Relationship Id="rId7" Type="http://schemas.openxmlformats.org/officeDocument/2006/relationships/slide" Target="/ppt/slid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4.jpg"/><Relationship Id="rId4" Type="http://schemas.openxmlformats.org/officeDocument/2006/relationships/image" Target="../media/image47.png"/><Relationship Id="rId5" Type="http://schemas.openxmlformats.org/officeDocument/2006/relationships/image" Target="../media/image36.jpg"/><Relationship Id="rId6" Type="http://schemas.openxmlformats.org/officeDocument/2006/relationships/slide" Target="/ppt/slid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5.jpg"/><Relationship Id="rId4" Type="http://schemas.openxmlformats.org/officeDocument/2006/relationships/image" Target="../media/image39.jpg"/><Relationship Id="rId5" Type="http://schemas.openxmlformats.org/officeDocument/2006/relationships/image" Target="../media/image46.jpg"/><Relationship Id="rId6" Type="http://schemas.openxmlformats.org/officeDocument/2006/relationships/image" Target="../media/image43.jpg"/><Relationship Id="rId7" Type="http://schemas.openxmlformats.org/officeDocument/2006/relationships/slide" Target="/ppt/slid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9.jp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p1"/>
          <p:cNvPicPr preferRelativeResize="0"/>
          <p:nvPr/>
        </p:nvPicPr>
        <p:blipFill rotWithShape="1">
          <a:blip r:embed="rId3">
            <a:alphaModFix/>
          </a:blip>
          <a:srcRect b="0" l="0" r="0" t="0"/>
          <a:stretch/>
        </p:blipFill>
        <p:spPr>
          <a:xfrm>
            <a:off x="0" y="0"/>
            <a:ext cx="12192000" cy="6858000"/>
          </a:xfrm>
          <a:prstGeom prst="rect">
            <a:avLst/>
          </a:prstGeom>
          <a:noFill/>
          <a:ln>
            <a:noFill/>
          </a:ln>
        </p:spPr>
      </p:pic>
      <p:grpSp>
        <p:nvGrpSpPr>
          <p:cNvPr id="408" name="Google Shape;408;p1"/>
          <p:cNvGrpSpPr/>
          <p:nvPr/>
        </p:nvGrpSpPr>
        <p:grpSpPr>
          <a:xfrm>
            <a:off x="162371" y="909918"/>
            <a:ext cx="4146206" cy="4172996"/>
            <a:chOff x="1271721" y="769771"/>
            <a:chExt cx="3109655" cy="3129747"/>
          </a:xfrm>
        </p:grpSpPr>
        <p:grpSp>
          <p:nvGrpSpPr>
            <p:cNvPr id="409" name="Google Shape;409;p1"/>
            <p:cNvGrpSpPr/>
            <p:nvPr/>
          </p:nvGrpSpPr>
          <p:grpSpPr>
            <a:xfrm>
              <a:off x="1271721" y="769771"/>
              <a:ext cx="3109655" cy="3129747"/>
              <a:chOff x="2656270" y="1448341"/>
              <a:chExt cx="5546154" cy="5581988"/>
            </a:xfrm>
          </p:grpSpPr>
          <p:sp>
            <p:nvSpPr>
              <p:cNvPr id="410" name="Google Shape;410;p1"/>
              <p:cNvSpPr/>
              <p:nvPr/>
            </p:nvSpPr>
            <p:spPr>
              <a:xfrm rot="2760000">
                <a:off x="3098889" y="2634801"/>
                <a:ext cx="4660916" cy="3209067"/>
              </a:xfrm>
              <a:prstGeom prst="roundRect">
                <a:avLst>
                  <a:gd fmla="val 50000" name="adj"/>
                </a:avLst>
              </a:prstGeom>
              <a:gradFill>
                <a:gsLst>
                  <a:gs pos="0">
                    <a:srgbClr val="000000">
                      <a:alpha val="60784"/>
                    </a:srgbClr>
                  </a:gs>
                  <a:gs pos="37000">
                    <a:srgbClr val="6C6C6C">
                      <a:alpha val="49803"/>
                    </a:srgbClr>
                  </a:gs>
                  <a:gs pos="100000">
                    <a:srgbClr val="D8D8D8">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FFFFFF"/>
                  </a:solidFill>
                  <a:latin typeface="Microsoft Yahei"/>
                  <a:ea typeface="Microsoft Yahei"/>
                  <a:cs typeface="Microsoft Yahei"/>
                  <a:sym typeface="Microsoft Yahei"/>
                </a:endParaRPr>
              </a:p>
            </p:txBody>
          </p:sp>
          <p:sp>
            <p:nvSpPr>
              <p:cNvPr id="411" name="Google Shape;411;p1"/>
              <p:cNvSpPr/>
              <p:nvPr/>
            </p:nvSpPr>
            <p:spPr>
              <a:xfrm rot="10800000">
                <a:off x="3295850" y="2263222"/>
                <a:ext cx="2643765" cy="2343151"/>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lt1"/>
                  </a:gs>
                  <a:gs pos="73000">
                    <a:srgbClr val="ECECEC"/>
                  </a:gs>
                  <a:gs pos="100000">
                    <a:srgbClr val="D9D9D9"/>
                  </a:gs>
                </a:gsLst>
                <a:lin ang="2700000" scaled="0"/>
              </a:gradFill>
              <a:ln cap="flat" cmpd="sng" w="25400">
                <a:solidFill>
                  <a:srgbClr val="E0E0E0"/>
                </a:solidFill>
                <a:prstDash val="solid"/>
                <a:round/>
                <a:headEnd len="sm" w="sm" type="none"/>
                <a:tailEnd len="sm" w="sm" type="none"/>
              </a:ln>
              <a:effectLst>
                <a:outerShdw blurRad="355600" rotWithShape="0" algn="tl" dir="2700000" dist="88900">
                  <a:srgbClr val="000000">
                    <a:alpha val="27843"/>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600">
                  <a:solidFill>
                    <a:srgbClr val="000000"/>
                  </a:solidFill>
                  <a:latin typeface="Microsoft Yahei"/>
                  <a:ea typeface="Microsoft Yahei"/>
                  <a:cs typeface="Microsoft Yahei"/>
                  <a:sym typeface="Microsoft Yahei"/>
                </a:endParaRPr>
              </a:p>
            </p:txBody>
          </p:sp>
          <p:sp>
            <p:nvSpPr>
              <p:cNvPr id="412" name="Google Shape;412;p1"/>
              <p:cNvSpPr/>
              <p:nvPr/>
            </p:nvSpPr>
            <p:spPr>
              <a:xfrm rot="2760000">
                <a:off x="3358628" y="2852802"/>
                <a:ext cx="3953506" cy="2592561"/>
              </a:xfrm>
              <a:prstGeom prst="roundRect">
                <a:avLst>
                  <a:gd fmla="val 50000" name="adj"/>
                </a:avLst>
              </a:prstGeom>
              <a:gradFill>
                <a:gsLst>
                  <a:gs pos="0">
                    <a:srgbClr val="000000">
                      <a:alpha val="60784"/>
                    </a:srgbClr>
                  </a:gs>
                  <a:gs pos="37000">
                    <a:srgbClr val="6C6C6C">
                      <a:alpha val="49803"/>
                    </a:srgbClr>
                  </a:gs>
                  <a:gs pos="100000">
                    <a:srgbClr val="D8D8D8">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Microsoft Yahei"/>
                  <a:ea typeface="Microsoft Yahei"/>
                  <a:cs typeface="Microsoft Yahei"/>
                  <a:sym typeface="Microsoft Yahei"/>
                </a:endParaRPr>
              </a:p>
            </p:txBody>
          </p:sp>
          <p:sp>
            <p:nvSpPr>
              <p:cNvPr id="413" name="Google Shape;413;p1"/>
              <p:cNvSpPr/>
              <p:nvPr/>
            </p:nvSpPr>
            <p:spPr>
              <a:xfrm rot="10800000">
                <a:off x="3589408" y="2523401"/>
                <a:ext cx="2056648" cy="1822794"/>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FFC165"/>
                  </a:gs>
                  <a:gs pos="100000">
                    <a:srgbClr val="FF9A05"/>
                  </a:gs>
                </a:gsLst>
                <a:lin ang="2700000" scaled="0"/>
              </a:gradFill>
              <a:ln cap="flat" cmpd="sng" w="25400">
                <a:solidFill>
                  <a:srgbClr val="FF9B09"/>
                </a:solidFill>
                <a:prstDash val="solid"/>
                <a:round/>
                <a:headEnd len="sm" w="sm" type="none"/>
                <a:tailEnd len="sm" w="sm" type="none"/>
              </a:ln>
              <a:effectLst>
                <a:outerShdw blurRad="254000" rotWithShape="0" algn="tl" dir="2700000" dist="114300">
                  <a:srgbClr val="000000">
                    <a:alpha val="24705"/>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600">
                  <a:solidFill>
                    <a:srgbClr val="000000"/>
                  </a:solidFill>
                  <a:latin typeface="Microsoft Yahei"/>
                  <a:ea typeface="Microsoft Yahei"/>
                  <a:cs typeface="Microsoft Yahei"/>
                  <a:sym typeface="Microsoft Yahei"/>
                </a:endParaRPr>
              </a:p>
            </p:txBody>
          </p:sp>
        </p:grpSp>
        <p:sp>
          <p:nvSpPr>
            <p:cNvPr id="414" name="Google Shape;414;p1"/>
            <p:cNvSpPr txBox="1"/>
            <p:nvPr/>
          </p:nvSpPr>
          <p:spPr>
            <a:xfrm>
              <a:off x="1879345" y="1668107"/>
              <a:ext cx="1083908" cy="4077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933">
                  <a:solidFill>
                    <a:schemeClr val="dk1"/>
                  </a:solidFill>
                  <a:latin typeface="Rockwell"/>
                  <a:ea typeface="Rockwell"/>
                  <a:cs typeface="Rockwell"/>
                  <a:sym typeface="Rockwell"/>
                </a:rPr>
                <a:t>CHÀO</a:t>
              </a:r>
              <a:endParaRPr b="1" sz="2933">
                <a:solidFill>
                  <a:schemeClr val="dk1"/>
                </a:solidFill>
                <a:latin typeface="Rockwell"/>
                <a:ea typeface="Rockwell"/>
                <a:cs typeface="Rockwell"/>
                <a:sym typeface="Rockwell"/>
              </a:endParaRPr>
            </a:p>
          </p:txBody>
        </p:sp>
      </p:grpSp>
      <p:grpSp>
        <p:nvGrpSpPr>
          <p:cNvPr id="415" name="Google Shape;415;p1"/>
          <p:cNvGrpSpPr/>
          <p:nvPr/>
        </p:nvGrpSpPr>
        <p:grpSpPr>
          <a:xfrm>
            <a:off x="2882716" y="899914"/>
            <a:ext cx="4146208" cy="4172997"/>
            <a:chOff x="2733586" y="769771"/>
            <a:chExt cx="3109656" cy="3129747"/>
          </a:xfrm>
        </p:grpSpPr>
        <p:grpSp>
          <p:nvGrpSpPr>
            <p:cNvPr id="416" name="Google Shape;416;p1"/>
            <p:cNvGrpSpPr/>
            <p:nvPr/>
          </p:nvGrpSpPr>
          <p:grpSpPr>
            <a:xfrm>
              <a:off x="2733586" y="769771"/>
              <a:ext cx="3109656" cy="3129747"/>
              <a:chOff x="2643388" y="1435459"/>
              <a:chExt cx="5546155" cy="5581988"/>
            </a:xfrm>
          </p:grpSpPr>
          <p:sp>
            <p:nvSpPr>
              <p:cNvPr id="417" name="Google Shape;417;p1"/>
              <p:cNvSpPr/>
              <p:nvPr/>
            </p:nvSpPr>
            <p:spPr>
              <a:xfrm rot="2760000">
                <a:off x="3086007" y="2621919"/>
                <a:ext cx="4660916" cy="3209068"/>
              </a:xfrm>
              <a:prstGeom prst="roundRect">
                <a:avLst>
                  <a:gd fmla="val 50000" name="adj"/>
                </a:avLst>
              </a:prstGeom>
              <a:gradFill>
                <a:gsLst>
                  <a:gs pos="0">
                    <a:srgbClr val="000000">
                      <a:alpha val="60784"/>
                    </a:srgbClr>
                  </a:gs>
                  <a:gs pos="37000">
                    <a:srgbClr val="6C6C6C">
                      <a:alpha val="49803"/>
                    </a:srgbClr>
                  </a:gs>
                  <a:gs pos="100000">
                    <a:srgbClr val="D8D8D8">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Microsoft Yahei"/>
                  <a:ea typeface="Microsoft Yahei"/>
                  <a:cs typeface="Microsoft Yahei"/>
                  <a:sym typeface="Microsoft Yahei"/>
                </a:endParaRPr>
              </a:p>
            </p:txBody>
          </p:sp>
          <p:sp>
            <p:nvSpPr>
              <p:cNvPr id="418" name="Google Shape;418;p1"/>
              <p:cNvSpPr/>
              <p:nvPr/>
            </p:nvSpPr>
            <p:spPr>
              <a:xfrm rot="10800000">
                <a:off x="3295850" y="2263222"/>
                <a:ext cx="2643765" cy="2343151"/>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lt1"/>
                  </a:gs>
                  <a:gs pos="73000">
                    <a:srgbClr val="ECECEC"/>
                  </a:gs>
                  <a:gs pos="100000">
                    <a:srgbClr val="D9D9D9"/>
                  </a:gs>
                </a:gsLst>
                <a:lin ang="2700000" scaled="0"/>
              </a:gradFill>
              <a:ln cap="flat" cmpd="sng" w="25400">
                <a:solidFill>
                  <a:srgbClr val="E0E0E0"/>
                </a:solidFill>
                <a:prstDash val="solid"/>
                <a:round/>
                <a:headEnd len="sm" w="sm" type="none"/>
                <a:tailEnd len="sm" w="sm" type="none"/>
              </a:ln>
              <a:effectLst>
                <a:outerShdw blurRad="355600" rotWithShape="0" algn="tl" dir="2700000" dist="88900">
                  <a:srgbClr val="000000">
                    <a:alpha val="27843"/>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600">
                  <a:solidFill>
                    <a:srgbClr val="000000"/>
                  </a:solidFill>
                  <a:latin typeface="Microsoft Yahei"/>
                  <a:ea typeface="Microsoft Yahei"/>
                  <a:cs typeface="Microsoft Yahei"/>
                  <a:sym typeface="Microsoft Yahei"/>
                </a:endParaRPr>
              </a:p>
            </p:txBody>
          </p:sp>
          <p:sp>
            <p:nvSpPr>
              <p:cNvPr id="419" name="Google Shape;419;p1"/>
              <p:cNvSpPr/>
              <p:nvPr/>
            </p:nvSpPr>
            <p:spPr>
              <a:xfrm rot="2760000">
                <a:off x="3384391" y="2878566"/>
                <a:ext cx="3953506" cy="2592561"/>
              </a:xfrm>
              <a:prstGeom prst="roundRect">
                <a:avLst>
                  <a:gd fmla="val 50000" name="adj"/>
                </a:avLst>
              </a:prstGeom>
              <a:gradFill>
                <a:gsLst>
                  <a:gs pos="0">
                    <a:srgbClr val="000000">
                      <a:alpha val="60784"/>
                    </a:srgbClr>
                  </a:gs>
                  <a:gs pos="37000">
                    <a:srgbClr val="6C6C6C">
                      <a:alpha val="49803"/>
                    </a:srgbClr>
                  </a:gs>
                  <a:gs pos="100000">
                    <a:srgbClr val="D8D8D8">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Microsoft Yahei"/>
                  <a:ea typeface="Microsoft Yahei"/>
                  <a:cs typeface="Microsoft Yahei"/>
                  <a:sym typeface="Microsoft Yahei"/>
                </a:endParaRPr>
              </a:p>
            </p:txBody>
          </p:sp>
          <p:sp>
            <p:nvSpPr>
              <p:cNvPr id="420" name="Google Shape;420;p1"/>
              <p:cNvSpPr/>
              <p:nvPr/>
            </p:nvSpPr>
            <p:spPr>
              <a:xfrm rot="10800000">
                <a:off x="3589408" y="2523401"/>
                <a:ext cx="2056648" cy="1822794"/>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1BDD1"/>
                  </a:gs>
                  <a:gs pos="100000">
                    <a:srgbClr val="0194A3"/>
                  </a:gs>
                </a:gsLst>
                <a:lin ang="2700000" scaled="0"/>
              </a:gradFill>
              <a:ln cap="flat" cmpd="sng" w="25400">
                <a:solidFill>
                  <a:srgbClr val="0194A3"/>
                </a:solidFill>
                <a:prstDash val="solid"/>
                <a:round/>
                <a:headEnd len="sm" w="sm" type="none"/>
                <a:tailEnd len="sm" w="sm" type="none"/>
              </a:ln>
              <a:effectLst>
                <a:outerShdw blurRad="254000" rotWithShape="0" algn="tl" dir="2700000" dist="114300">
                  <a:srgbClr val="000000">
                    <a:alpha val="24705"/>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600">
                  <a:solidFill>
                    <a:srgbClr val="000000"/>
                  </a:solidFill>
                  <a:latin typeface="Microsoft Yahei"/>
                  <a:ea typeface="Microsoft Yahei"/>
                  <a:cs typeface="Microsoft Yahei"/>
                  <a:sym typeface="Microsoft Yahei"/>
                </a:endParaRPr>
              </a:p>
            </p:txBody>
          </p:sp>
        </p:grpSp>
        <p:sp>
          <p:nvSpPr>
            <p:cNvPr id="421" name="Google Shape;421;p1"/>
            <p:cNvSpPr txBox="1"/>
            <p:nvPr/>
          </p:nvSpPr>
          <p:spPr>
            <a:xfrm>
              <a:off x="3286782" y="1691625"/>
              <a:ext cx="1170967" cy="4077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933">
                  <a:solidFill>
                    <a:schemeClr val="dk1"/>
                  </a:solidFill>
                  <a:latin typeface="Rockwell"/>
                  <a:ea typeface="Rockwell"/>
                  <a:cs typeface="Rockwell"/>
                  <a:sym typeface="Rockwell"/>
                </a:rPr>
                <a:t>MỪNG</a:t>
              </a:r>
              <a:endParaRPr b="1" sz="2933">
                <a:solidFill>
                  <a:schemeClr val="dk1"/>
                </a:solidFill>
                <a:latin typeface="Rockwell"/>
                <a:ea typeface="Rockwell"/>
                <a:cs typeface="Rockwell"/>
                <a:sym typeface="Rockwell"/>
              </a:endParaRPr>
            </a:p>
          </p:txBody>
        </p:sp>
      </p:grpSp>
      <p:grpSp>
        <p:nvGrpSpPr>
          <p:cNvPr id="422" name="Google Shape;422;p1"/>
          <p:cNvGrpSpPr/>
          <p:nvPr/>
        </p:nvGrpSpPr>
        <p:grpSpPr>
          <a:xfrm>
            <a:off x="5613618" y="965984"/>
            <a:ext cx="4146208" cy="4172997"/>
            <a:chOff x="4223691" y="745337"/>
            <a:chExt cx="3109656" cy="3129747"/>
          </a:xfrm>
        </p:grpSpPr>
        <p:grpSp>
          <p:nvGrpSpPr>
            <p:cNvPr id="423" name="Google Shape;423;p1"/>
            <p:cNvGrpSpPr/>
            <p:nvPr/>
          </p:nvGrpSpPr>
          <p:grpSpPr>
            <a:xfrm>
              <a:off x="4223691" y="745337"/>
              <a:ext cx="3109656" cy="3129747"/>
              <a:chOff x="2643388" y="1435459"/>
              <a:chExt cx="5546155" cy="5581988"/>
            </a:xfrm>
          </p:grpSpPr>
          <p:sp>
            <p:nvSpPr>
              <p:cNvPr id="424" name="Google Shape;424;p1"/>
              <p:cNvSpPr/>
              <p:nvPr/>
            </p:nvSpPr>
            <p:spPr>
              <a:xfrm rot="2760000">
                <a:off x="3086007" y="2621919"/>
                <a:ext cx="4660916" cy="3209068"/>
              </a:xfrm>
              <a:prstGeom prst="roundRect">
                <a:avLst>
                  <a:gd fmla="val 50000" name="adj"/>
                </a:avLst>
              </a:prstGeom>
              <a:gradFill>
                <a:gsLst>
                  <a:gs pos="0">
                    <a:srgbClr val="000000">
                      <a:alpha val="60784"/>
                    </a:srgbClr>
                  </a:gs>
                  <a:gs pos="37000">
                    <a:srgbClr val="6C6C6C">
                      <a:alpha val="49803"/>
                    </a:srgbClr>
                  </a:gs>
                  <a:gs pos="100000">
                    <a:srgbClr val="D8D8D8">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Microsoft Yahei"/>
                  <a:ea typeface="Microsoft Yahei"/>
                  <a:cs typeface="Microsoft Yahei"/>
                  <a:sym typeface="Microsoft Yahei"/>
                </a:endParaRPr>
              </a:p>
            </p:txBody>
          </p:sp>
          <p:sp>
            <p:nvSpPr>
              <p:cNvPr id="425" name="Google Shape;425;p1"/>
              <p:cNvSpPr/>
              <p:nvPr/>
            </p:nvSpPr>
            <p:spPr>
              <a:xfrm rot="10800000">
                <a:off x="3295850" y="2263222"/>
                <a:ext cx="2643765" cy="2343151"/>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lt1"/>
                  </a:gs>
                  <a:gs pos="73000">
                    <a:srgbClr val="ECECEC"/>
                  </a:gs>
                  <a:gs pos="100000">
                    <a:srgbClr val="D9D9D9"/>
                  </a:gs>
                </a:gsLst>
                <a:lin ang="2700000" scaled="0"/>
              </a:gradFill>
              <a:ln cap="flat" cmpd="sng" w="25400">
                <a:solidFill>
                  <a:srgbClr val="E0E0E0"/>
                </a:solidFill>
                <a:prstDash val="solid"/>
                <a:round/>
                <a:headEnd len="sm" w="sm" type="none"/>
                <a:tailEnd len="sm" w="sm" type="none"/>
              </a:ln>
              <a:effectLst>
                <a:outerShdw blurRad="355600" rotWithShape="0" algn="tl" dir="2700000" dist="88900">
                  <a:srgbClr val="000000">
                    <a:alpha val="27843"/>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600">
                  <a:solidFill>
                    <a:srgbClr val="000000"/>
                  </a:solidFill>
                  <a:latin typeface="Microsoft Yahei"/>
                  <a:ea typeface="Microsoft Yahei"/>
                  <a:cs typeface="Microsoft Yahei"/>
                  <a:sym typeface="Microsoft Yahei"/>
                </a:endParaRPr>
              </a:p>
            </p:txBody>
          </p:sp>
          <p:sp>
            <p:nvSpPr>
              <p:cNvPr id="426" name="Google Shape;426;p1"/>
              <p:cNvSpPr/>
              <p:nvPr/>
            </p:nvSpPr>
            <p:spPr>
              <a:xfrm rot="2760000">
                <a:off x="3371510" y="2878566"/>
                <a:ext cx="3953505" cy="2592561"/>
              </a:xfrm>
              <a:prstGeom prst="roundRect">
                <a:avLst>
                  <a:gd fmla="val 50000" name="adj"/>
                </a:avLst>
              </a:prstGeom>
              <a:gradFill>
                <a:gsLst>
                  <a:gs pos="0">
                    <a:srgbClr val="000000">
                      <a:alpha val="60784"/>
                    </a:srgbClr>
                  </a:gs>
                  <a:gs pos="37000">
                    <a:srgbClr val="6C6C6C">
                      <a:alpha val="49803"/>
                    </a:srgbClr>
                  </a:gs>
                  <a:gs pos="100000">
                    <a:srgbClr val="D8D8D8">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Microsoft Yahei"/>
                  <a:ea typeface="Microsoft Yahei"/>
                  <a:cs typeface="Microsoft Yahei"/>
                  <a:sym typeface="Microsoft Yahei"/>
                </a:endParaRPr>
              </a:p>
            </p:txBody>
          </p:sp>
          <p:sp>
            <p:nvSpPr>
              <p:cNvPr id="427" name="Google Shape;427;p1"/>
              <p:cNvSpPr/>
              <p:nvPr/>
            </p:nvSpPr>
            <p:spPr>
              <a:xfrm rot="10800000">
                <a:off x="3589408" y="2523401"/>
                <a:ext cx="2056648" cy="1822794"/>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C8C8C"/>
                  </a:gs>
                  <a:gs pos="100000">
                    <a:srgbClr val="E35353"/>
                  </a:gs>
                </a:gsLst>
                <a:lin ang="2700000" scaled="0"/>
              </a:gradFill>
              <a:ln cap="flat" cmpd="sng" w="25400">
                <a:solidFill>
                  <a:srgbClr val="E35353"/>
                </a:solidFill>
                <a:prstDash val="solid"/>
                <a:round/>
                <a:headEnd len="sm" w="sm" type="none"/>
                <a:tailEnd len="sm" w="sm" type="none"/>
              </a:ln>
              <a:effectLst>
                <a:outerShdw blurRad="254000" rotWithShape="0" algn="tl" dir="2700000" dist="114300">
                  <a:srgbClr val="000000">
                    <a:alpha val="24705"/>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600">
                  <a:solidFill>
                    <a:srgbClr val="000000"/>
                  </a:solidFill>
                  <a:latin typeface="Microsoft Yahei"/>
                  <a:ea typeface="Microsoft Yahei"/>
                  <a:cs typeface="Microsoft Yahei"/>
                  <a:sym typeface="Microsoft Yahei"/>
                </a:endParaRPr>
              </a:p>
            </p:txBody>
          </p:sp>
        </p:grpSp>
        <p:sp>
          <p:nvSpPr>
            <p:cNvPr id="428" name="Google Shape;428;p1"/>
            <p:cNvSpPr txBox="1"/>
            <p:nvPr/>
          </p:nvSpPr>
          <p:spPr>
            <a:xfrm>
              <a:off x="4935021" y="1674384"/>
              <a:ext cx="951780" cy="4077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933">
                  <a:solidFill>
                    <a:schemeClr val="dk1"/>
                  </a:solidFill>
                  <a:latin typeface="Rockwell"/>
                  <a:ea typeface="Rockwell"/>
                  <a:cs typeface="Rockwell"/>
                  <a:sym typeface="Rockwell"/>
                </a:rPr>
                <a:t>CÁC</a:t>
              </a:r>
              <a:endParaRPr b="1" sz="2933">
                <a:solidFill>
                  <a:schemeClr val="dk1"/>
                </a:solidFill>
                <a:latin typeface="Rockwell"/>
                <a:ea typeface="Rockwell"/>
                <a:cs typeface="Rockwell"/>
                <a:sym typeface="Rockwell"/>
              </a:endParaRPr>
            </a:p>
          </p:txBody>
        </p:sp>
      </p:grpSp>
      <p:grpSp>
        <p:nvGrpSpPr>
          <p:cNvPr id="429" name="Google Shape;429;p1"/>
          <p:cNvGrpSpPr/>
          <p:nvPr/>
        </p:nvGrpSpPr>
        <p:grpSpPr>
          <a:xfrm>
            <a:off x="8562864" y="1022692"/>
            <a:ext cx="4146208" cy="4172997"/>
            <a:chOff x="5688778" y="745337"/>
            <a:chExt cx="3109656" cy="3129747"/>
          </a:xfrm>
        </p:grpSpPr>
        <p:grpSp>
          <p:nvGrpSpPr>
            <p:cNvPr id="430" name="Google Shape;430;p1"/>
            <p:cNvGrpSpPr/>
            <p:nvPr/>
          </p:nvGrpSpPr>
          <p:grpSpPr>
            <a:xfrm>
              <a:off x="5688778" y="745337"/>
              <a:ext cx="3109656" cy="3129747"/>
              <a:chOff x="2643388" y="1435459"/>
              <a:chExt cx="5546155" cy="5581988"/>
            </a:xfrm>
          </p:grpSpPr>
          <p:sp>
            <p:nvSpPr>
              <p:cNvPr id="431" name="Google Shape;431;p1"/>
              <p:cNvSpPr/>
              <p:nvPr/>
            </p:nvSpPr>
            <p:spPr>
              <a:xfrm rot="2760000">
                <a:off x="3086007" y="2621919"/>
                <a:ext cx="4660916" cy="3209068"/>
              </a:xfrm>
              <a:prstGeom prst="roundRect">
                <a:avLst>
                  <a:gd fmla="val 50000" name="adj"/>
                </a:avLst>
              </a:prstGeom>
              <a:gradFill>
                <a:gsLst>
                  <a:gs pos="0">
                    <a:srgbClr val="000000">
                      <a:alpha val="60784"/>
                    </a:srgbClr>
                  </a:gs>
                  <a:gs pos="37000">
                    <a:srgbClr val="6C6C6C">
                      <a:alpha val="49803"/>
                    </a:srgbClr>
                  </a:gs>
                  <a:gs pos="100000">
                    <a:srgbClr val="D8D8D8">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Microsoft Yahei"/>
                  <a:ea typeface="Microsoft Yahei"/>
                  <a:cs typeface="Microsoft Yahei"/>
                  <a:sym typeface="Microsoft Yahei"/>
                </a:endParaRPr>
              </a:p>
            </p:txBody>
          </p:sp>
          <p:sp>
            <p:nvSpPr>
              <p:cNvPr id="432" name="Google Shape;432;p1"/>
              <p:cNvSpPr/>
              <p:nvPr/>
            </p:nvSpPr>
            <p:spPr>
              <a:xfrm rot="10800000">
                <a:off x="3295850" y="2263222"/>
                <a:ext cx="2643765" cy="2343151"/>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lt1"/>
                  </a:gs>
                  <a:gs pos="73000">
                    <a:srgbClr val="ECECEC"/>
                  </a:gs>
                  <a:gs pos="100000">
                    <a:srgbClr val="D9D9D9"/>
                  </a:gs>
                </a:gsLst>
                <a:lin ang="2700000" scaled="0"/>
              </a:gradFill>
              <a:ln cap="flat" cmpd="sng" w="25400">
                <a:solidFill>
                  <a:srgbClr val="E0E0E0"/>
                </a:solidFill>
                <a:prstDash val="solid"/>
                <a:round/>
                <a:headEnd len="sm" w="sm" type="none"/>
                <a:tailEnd len="sm" w="sm" type="none"/>
              </a:ln>
              <a:effectLst>
                <a:outerShdw blurRad="355600" rotWithShape="0" algn="tl" dir="2700000" dist="88900">
                  <a:srgbClr val="000000">
                    <a:alpha val="27843"/>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600">
                  <a:solidFill>
                    <a:srgbClr val="000000"/>
                  </a:solidFill>
                  <a:latin typeface="Microsoft Yahei"/>
                  <a:ea typeface="Microsoft Yahei"/>
                  <a:cs typeface="Microsoft Yahei"/>
                  <a:sym typeface="Microsoft Yahei"/>
                </a:endParaRPr>
              </a:p>
            </p:txBody>
          </p:sp>
          <p:sp>
            <p:nvSpPr>
              <p:cNvPr id="433" name="Google Shape;433;p1"/>
              <p:cNvSpPr/>
              <p:nvPr/>
            </p:nvSpPr>
            <p:spPr>
              <a:xfrm rot="2760000">
                <a:off x="3371510" y="2878566"/>
                <a:ext cx="3953505" cy="2592561"/>
              </a:xfrm>
              <a:prstGeom prst="roundRect">
                <a:avLst>
                  <a:gd fmla="val 50000" name="adj"/>
                </a:avLst>
              </a:prstGeom>
              <a:gradFill>
                <a:gsLst>
                  <a:gs pos="0">
                    <a:srgbClr val="000000">
                      <a:alpha val="60784"/>
                    </a:srgbClr>
                  </a:gs>
                  <a:gs pos="37000">
                    <a:srgbClr val="6C6C6C">
                      <a:alpha val="49803"/>
                    </a:srgbClr>
                  </a:gs>
                  <a:gs pos="100000">
                    <a:srgbClr val="D8D8D8">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Microsoft Yahei"/>
                  <a:ea typeface="Microsoft Yahei"/>
                  <a:cs typeface="Microsoft Yahei"/>
                  <a:sym typeface="Microsoft Yahei"/>
                </a:endParaRPr>
              </a:p>
            </p:txBody>
          </p:sp>
          <p:sp>
            <p:nvSpPr>
              <p:cNvPr id="434" name="Google Shape;434;p1"/>
              <p:cNvSpPr/>
              <p:nvPr/>
            </p:nvSpPr>
            <p:spPr>
              <a:xfrm rot="10800000">
                <a:off x="3589408" y="2523401"/>
                <a:ext cx="2056648" cy="1822794"/>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77468A"/>
                  </a:gs>
                  <a:gs pos="100000">
                    <a:srgbClr val="553363"/>
                  </a:gs>
                </a:gsLst>
                <a:lin ang="2700000" scaled="0"/>
              </a:gradFill>
              <a:ln cap="flat" cmpd="sng" w="25400">
                <a:solidFill>
                  <a:srgbClr val="8F54A6"/>
                </a:solidFill>
                <a:prstDash val="solid"/>
                <a:round/>
                <a:headEnd len="sm" w="sm" type="none"/>
                <a:tailEnd len="sm" w="sm" type="none"/>
              </a:ln>
              <a:effectLst>
                <a:outerShdw blurRad="254000" rotWithShape="0" algn="tl" dir="2700000" dist="114300">
                  <a:srgbClr val="000000">
                    <a:alpha val="24705"/>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600">
                  <a:solidFill>
                    <a:srgbClr val="000000"/>
                  </a:solidFill>
                  <a:latin typeface="Microsoft Yahei"/>
                  <a:ea typeface="Microsoft Yahei"/>
                  <a:cs typeface="Microsoft Yahei"/>
                  <a:sym typeface="Microsoft Yahei"/>
                </a:endParaRPr>
              </a:p>
            </p:txBody>
          </p:sp>
        </p:grpSp>
        <p:sp>
          <p:nvSpPr>
            <p:cNvPr id="435" name="Google Shape;435;p1"/>
            <p:cNvSpPr txBox="1"/>
            <p:nvPr/>
          </p:nvSpPr>
          <p:spPr>
            <a:xfrm>
              <a:off x="6430263" y="1656006"/>
              <a:ext cx="819633" cy="4077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933">
                  <a:solidFill>
                    <a:schemeClr val="dk1"/>
                  </a:solidFill>
                  <a:latin typeface="Rockwell"/>
                  <a:ea typeface="Rockwell"/>
                  <a:cs typeface="Rockwell"/>
                  <a:sym typeface="Rockwell"/>
                </a:rPr>
                <a:t>EM</a:t>
              </a:r>
              <a:endParaRPr b="1" sz="2933">
                <a:solidFill>
                  <a:schemeClr val="dk1"/>
                </a:solidFill>
                <a:latin typeface="Rockwell"/>
                <a:ea typeface="Rockwell"/>
                <a:cs typeface="Rockwell"/>
                <a:sym typeface="Rockwell"/>
              </a:endParaRPr>
            </a:p>
          </p:txBody>
        </p:sp>
      </p:grpSp>
      <p:sp>
        <p:nvSpPr>
          <p:cNvPr id="436" name="Google Shape;436;p1"/>
          <p:cNvSpPr txBox="1"/>
          <p:nvPr/>
        </p:nvSpPr>
        <p:spPr>
          <a:xfrm>
            <a:off x="4308576" y="5943825"/>
            <a:ext cx="7211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rgbClr val="000099"/>
                </a:solidFill>
                <a:latin typeface="Rockwell"/>
                <a:ea typeface="Rockwell"/>
                <a:cs typeface="Rockwell"/>
                <a:sym typeface="Rockwell"/>
              </a:rPr>
              <a:t>THỊNH ĐỨC, NGÀY  06 THÁNG 11 NĂM 2021</a:t>
            </a:r>
            <a:endParaRPr i="1" sz="2400">
              <a:solidFill>
                <a:srgbClr val="000099"/>
              </a:solidFill>
              <a:latin typeface="Rockwell"/>
              <a:ea typeface="Rockwell"/>
              <a:cs typeface="Rockwell"/>
              <a:sym typeface="Rockwell"/>
            </a:endParaRPr>
          </a:p>
        </p:txBody>
      </p:sp>
      <p:sp>
        <p:nvSpPr>
          <p:cNvPr id="437" name="Google Shape;437;p1"/>
          <p:cNvSpPr/>
          <p:nvPr/>
        </p:nvSpPr>
        <p:spPr>
          <a:xfrm>
            <a:off x="1474761" y="4370817"/>
            <a:ext cx="9388547" cy="672075"/>
          </a:xfrm>
          <a:prstGeom prst="roundRect">
            <a:avLst>
              <a:gd fmla="val 4227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Microsoft Yahei"/>
              <a:ea typeface="Microsoft Yahei"/>
              <a:cs typeface="Microsoft Yahei"/>
              <a:sym typeface="Microsoft Yahei"/>
            </a:endParaRPr>
          </a:p>
        </p:txBody>
      </p:sp>
      <p:sp>
        <p:nvSpPr>
          <p:cNvPr id="438" name="Google Shape;438;p1"/>
          <p:cNvSpPr txBox="1"/>
          <p:nvPr/>
        </p:nvSpPr>
        <p:spPr>
          <a:xfrm>
            <a:off x="2528255" y="4431499"/>
            <a:ext cx="7907293" cy="5436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933">
                <a:solidFill>
                  <a:srgbClr val="02B3C1"/>
                </a:solidFill>
                <a:latin typeface="Rockwell"/>
                <a:ea typeface="Rockwell"/>
                <a:cs typeface="Rockwell"/>
                <a:sym typeface="Rockwell"/>
              </a:rPr>
              <a:t>HỌC SINH THAM GIA LỚP HỌC MÔN KHTN 6</a:t>
            </a:r>
            <a:endParaRPr sz="2933">
              <a:solidFill>
                <a:srgbClr val="E56666"/>
              </a:solidFill>
              <a:latin typeface="Rockwell"/>
              <a:ea typeface="Rockwell"/>
              <a:cs typeface="Rockwell"/>
              <a:sym typeface="Rockwell"/>
            </a:endParaRPr>
          </a:p>
        </p:txBody>
      </p:sp>
      <p:grpSp>
        <p:nvGrpSpPr>
          <p:cNvPr id="439" name="Google Shape;439;p1"/>
          <p:cNvGrpSpPr/>
          <p:nvPr/>
        </p:nvGrpSpPr>
        <p:grpSpPr>
          <a:xfrm>
            <a:off x="1149992" y="4334097"/>
            <a:ext cx="960105" cy="766159"/>
            <a:chOff x="899592" y="2377261"/>
            <a:chExt cx="720079" cy="574619"/>
          </a:xfrm>
        </p:grpSpPr>
        <p:sp>
          <p:nvSpPr>
            <p:cNvPr id="440" name="Google Shape;440;p1"/>
            <p:cNvSpPr/>
            <p:nvPr/>
          </p:nvSpPr>
          <p:spPr>
            <a:xfrm>
              <a:off x="899592" y="2377261"/>
              <a:ext cx="720079" cy="574619"/>
            </a:xfrm>
            <a:prstGeom prst="roundRect">
              <a:avLst>
                <a:gd fmla="val 42270"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C00000"/>
                </a:solidFill>
                <a:latin typeface="Microsoft Yahei"/>
                <a:ea typeface="Microsoft Yahei"/>
                <a:cs typeface="Microsoft Yahei"/>
                <a:sym typeface="Microsoft Yahei"/>
              </a:endParaRPr>
            </a:p>
          </p:txBody>
        </p:sp>
        <p:sp>
          <p:nvSpPr>
            <p:cNvPr id="441" name="Google Shape;441;p1"/>
            <p:cNvSpPr/>
            <p:nvPr/>
          </p:nvSpPr>
          <p:spPr>
            <a:xfrm>
              <a:off x="920241" y="2397813"/>
              <a:ext cx="681258" cy="533516"/>
            </a:xfrm>
            <a:prstGeom prst="roundRect">
              <a:avLst>
                <a:gd fmla="val 42270"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C00000"/>
                </a:solidFill>
                <a:latin typeface="Microsoft Yahei"/>
                <a:ea typeface="Microsoft Yahei"/>
                <a:cs typeface="Microsoft Yahei"/>
                <a:sym typeface="Microsoft Yahei"/>
              </a:endParaRPr>
            </a:p>
          </p:txBody>
        </p:sp>
      </p:grpSp>
      <p:pic>
        <p:nvPicPr>
          <p:cNvPr descr="C:\Users\Administrator\Desktop\手.png" id="442" name="Google Shape;442;p1"/>
          <p:cNvPicPr preferRelativeResize="0"/>
          <p:nvPr/>
        </p:nvPicPr>
        <p:blipFill rotWithShape="1">
          <a:blip r:embed="rId4">
            <a:alphaModFix/>
          </a:blip>
          <a:srcRect b="0" l="0" r="0" t="0"/>
          <a:stretch/>
        </p:blipFill>
        <p:spPr>
          <a:xfrm flipH="1">
            <a:off x="959678" y="4649104"/>
            <a:ext cx="2508293" cy="2437497"/>
          </a:xfrm>
          <a:prstGeom prst="rect">
            <a:avLst/>
          </a:prstGeom>
          <a:noFill/>
          <a:ln>
            <a:noFill/>
          </a:ln>
        </p:spPr>
      </p:pic>
      <p:sp>
        <p:nvSpPr>
          <p:cNvPr id="443" name="Google Shape;443;p1"/>
          <p:cNvSpPr/>
          <p:nvPr/>
        </p:nvSpPr>
        <p:spPr>
          <a:xfrm rot="10800000">
            <a:off x="9049465" y="1471838"/>
            <a:ext cx="318907" cy="282645"/>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FFC165"/>
              </a:gs>
              <a:gs pos="100000">
                <a:srgbClr val="FF9A05"/>
              </a:gs>
            </a:gsLst>
            <a:lin ang="2700000" scaled="0"/>
          </a:gradFill>
          <a:ln cap="flat" cmpd="sng" w="25400">
            <a:solidFill>
              <a:srgbClr val="FF9B09"/>
            </a:solidFill>
            <a:prstDash val="solid"/>
            <a:round/>
            <a:headEnd len="sm" w="sm" type="none"/>
            <a:tailEnd len="sm" w="sm" type="none"/>
          </a:ln>
          <a:effectLst>
            <a:outerShdw blurRad="254000" rotWithShape="0" algn="tl" dir="2700000" dist="114300">
              <a:srgbClr val="000000">
                <a:alpha val="24705"/>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000000"/>
              </a:solidFill>
              <a:latin typeface="Microsoft Yahei"/>
              <a:ea typeface="Microsoft Yahei"/>
              <a:cs typeface="Microsoft Yahei"/>
              <a:sym typeface="Microsoft Yahei"/>
            </a:endParaRPr>
          </a:p>
        </p:txBody>
      </p:sp>
      <p:sp>
        <p:nvSpPr>
          <p:cNvPr id="444" name="Google Shape;444;p1"/>
          <p:cNvSpPr/>
          <p:nvPr/>
        </p:nvSpPr>
        <p:spPr>
          <a:xfrm rot="10800000">
            <a:off x="11489095" y="2195891"/>
            <a:ext cx="281323" cy="249335"/>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1BDD1"/>
              </a:gs>
              <a:gs pos="100000">
                <a:srgbClr val="0194A3"/>
              </a:gs>
            </a:gsLst>
            <a:lin ang="2700000" scaled="0"/>
          </a:gradFill>
          <a:ln cap="flat" cmpd="sng" w="25400">
            <a:solidFill>
              <a:srgbClr val="0194A3"/>
            </a:solidFill>
            <a:prstDash val="solid"/>
            <a:round/>
            <a:headEnd len="sm" w="sm" type="none"/>
            <a:tailEnd len="sm" w="sm" type="none"/>
          </a:ln>
          <a:effectLst>
            <a:outerShdw blurRad="254000" rotWithShape="0" algn="tl" dir="2700000" dist="114300">
              <a:srgbClr val="000000">
                <a:alpha val="24705"/>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000000"/>
              </a:solidFill>
              <a:latin typeface="Microsoft Yahei"/>
              <a:ea typeface="Microsoft Yahei"/>
              <a:cs typeface="Microsoft Yahei"/>
              <a:sym typeface="Microsoft Yahei"/>
            </a:endParaRPr>
          </a:p>
        </p:txBody>
      </p:sp>
      <p:sp>
        <p:nvSpPr>
          <p:cNvPr id="445" name="Google Shape;445;p1"/>
          <p:cNvSpPr/>
          <p:nvPr/>
        </p:nvSpPr>
        <p:spPr>
          <a:xfrm rot="10800000">
            <a:off x="10323856" y="2576234"/>
            <a:ext cx="158600" cy="140567"/>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C8C8C"/>
              </a:gs>
              <a:gs pos="100000">
                <a:srgbClr val="E35353"/>
              </a:gs>
            </a:gsLst>
            <a:lin ang="2700000" scaled="0"/>
          </a:gradFill>
          <a:ln cap="flat" cmpd="sng" w="25400">
            <a:solidFill>
              <a:srgbClr val="E35353"/>
            </a:solidFill>
            <a:prstDash val="solid"/>
            <a:round/>
            <a:headEnd len="sm" w="sm" type="none"/>
            <a:tailEnd len="sm" w="sm" type="none"/>
          </a:ln>
          <a:effectLst>
            <a:outerShdw blurRad="254000" rotWithShape="0" algn="tl" dir="2700000" dist="114300">
              <a:srgbClr val="000000">
                <a:alpha val="24705"/>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000000"/>
              </a:solidFill>
              <a:latin typeface="Microsoft Yahei"/>
              <a:ea typeface="Microsoft Yahei"/>
              <a:cs typeface="Microsoft Yahei"/>
              <a:sym typeface="Microsoft Yahei"/>
            </a:endParaRPr>
          </a:p>
        </p:txBody>
      </p:sp>
      <p:sp>
        <p:nvSpPr>
          <p:cNvPr id="446" name="Google Shape;446;p1"/>
          <p:cNvSpPr/>
          <p:nvPr/>
        </p:nvSpPr>
        <p:spPr>
          <a:xfrm rot="10800000">
            <a:off x="4986401" y="3365037"/>
            <a:ext cx="284791" cy="252408"/>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77468A"/>
              </a:gs>
              <a:gs pos="100000">
                <a:srgbClr val="553363"/>
              </a:gs>
            </a:gsLst>
            <a:lin ang="2700000" scaled="0"/>
          </a:gradFill>
          <a:ln cap="flat" cmpd="sng" w="25400">
            <a:solidFill>
              <a:srgbClr val="8F54A6"/>
            </a:solidFill>
            <a:prstDash val="solid"/>
            <a:round/>
            <a:headEnd len="sm" w="sm" type="none"/>
            <a:tailEnd len="sm" w="sm" type="none"/>
          </a:ln>
          <a:effectLst>
            <a:outerShdw blurRad="254000" rotWithShape="0" algn="tl" dir="2700000" dist="114300">
              <a:srgbClr val="000000">
                <a:alpha val="24705"/>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000000"/>
              </a:solidFill>
              <a:latin typeface="Microsoft Yahei"/>
              <a:ea typeface="Microsoft Yahei"/>
              <a:cs typeface="Microsoft Yahei"/>
              <a:sym typeface="Microsoft Yahei"/>
            </a:endParaRPr>
          </a:p>
        </p:txBody>
      </p:sp>
      <p:sp>
        <p:nvSpPr>
          <p:cNvPr id="447" name="Google Shape;447;p1"/>
          <p:cNvSpPr/>
          <p:nvPr/>
        </p:nvSpPr>
        <p:spPr>
          <a:xfrm rot="10800000">
            <a:off x="10398934" y="3480635"/>
            <a:ext cx="260783" cy="231131"/>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FFC165"/>
              </a:gs>
              <a:gs pos="100000">
                <a:srgbClr val="FF9A05"/>
              </a:gs>
            </a:gsLst>
            <a:lin ang="2700000" scaled="0"/>
          </a:gradFill>
          <a:ln cap="flat" cmpd="sng" w="25400">
            <a:solidFill>
              <a:srgbClr val="FF9B09"/>
            </a:solidFill>
            <a:prstDash val="solid"/>
            <a:round/>
            <a:headEnd len="sm" w="sm" type="none"/>
            <a:tailEnd len="sm" w="sm" type="none"/>
          </a:ln>
          <a:effectLst>
            <a:outerShdw blurRad="254000" rotWithShape="0" algn="tl" dir="2700000" dist="114300">
              <a:srgbClr val="000000">
                <a:alpha val="24705"/>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000000"/>
              </a:solidFill>
              <a:latin typeface="Microsoft Yahei"/>
              <a:ea typeface="Microsoft Yahei"/>
              <a:cs typeface="Microsoft Yahei"/>
              <a:sym typeface="Microsoft Yahei"/>
            </a:endParaRPr>
          </a:p>
        </p:txBody>
      </p:sp>
      <p:sp>
        <p:nvSpPr>
          <p:cNvPr id="448" name="Google Shape;448;p1"/>
          <p:cNvSpPr/>
          <p:nvPr/>
        </p:nvSpPr>
        <p:spPr>
          <a:xfrm rot="10800000">
            <a:off x="8124343" y="3365013"/>
            <a:ext cx="281323" cy="249335"/>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1BDD1"/>
              </a:gs>
              <a:gs pos="100000">
                <a:srgbClr val="0194A3"/>
              </a:gs>
            </a:gsLst>
            <a:lin ang="2700000" scaled="0"/>
          </a:gradFill>
          <a:ln cap="flat" cmpd="sng" w="25400">
            <a:solidFill>
              <a:srgbClr val="0194A3"/>
            </a:solidFill>
            <a:prstDash val="solid"/>
            <a:round/>
            <a:headEnd len="sm" w="sm" type="none"/>
            <a:tailEnd len="sm" w="sm" type="none"/>
          </a:ln>
          <a:effectLst>
            <a:outerShdw blurRad="254000" rotWithShape="0" algn="tl" dir="2700000" dist="114300">
              <a:srgbClr val="000000">
                <a:alpha val="24705"/>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000000"/>
              </a:solidFill>
              <a:latin typeface="Microsoft Yahei"/>
              <a:ea typeface="Microsoft Yahei"/>
              <a:cs typeface="Microsoft Yahei"/>
              <a:sym typeface="Microsoft Yahei"/>
            </a:endParaRPr>
          </a:p>
        </p:txBody>
      </p:sp>
      <p:sp>
        <p:nvSpPr>
          <p:cNvPr id="449" name="Google Shape;449;p1"/>
          <p:cNvSpPr/>
          <p:nvPr/>
        </p:nvSpPr>
        <p:spPr>
          <a:xfrm rot="10800000">
            <a:off x="580830" y="1261915"/>
            <a:ext cx="284791" cy="252408"/>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77468A"/>
              </a:gs>
              <a:gs pos="100000">
                <a:srgbClr val="553363"/>
              </a:gs>
            </a:gsLst>
            <a:lin ang="2700000" scaled="0"/>
          </a:gradFill>
          <a:ln cap="flat" cmpd="sng" w="25400">
            <a:solidFill>
              <a:srgbClr val="8F54A6"/>
            </a:solidFill>
            <a:prstDash val="solid"/>
            <a:round/>
            <a:headEnd len="sm" w="sm" type="none"/>
            <a:tailEnd len="sm" w="sm" type="none"/>
          </a:ln>
          <a:effectLst>
            <a:outerShdw blurRad="254000" rotWithShape="0" algn="tl" dir="2700000" dist="114300">
              <a:srgbClr val="000000">
                <a:alpha val="24705"/>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000000"/>
              </a:solidFill>
              <a:latin typeface="Microsoft Yahei"/>
              <a:ea typeface="Microsoft Yahei"/>
              <a:cs typeface="Microsoft Yahei"/>
              <a:sym typeface="Microsoft Yahei"/>
            </a:endParaRPr>
          </a:p>
        </p:txBody>
      </p:sp>
      <p:sp>
        <p:nvSpPr>
          <p:cNvPr id="450" name="Google Shape;450;p1"/>
          <p:cNvSpPr/>
          <p:nvPr/>
        </p:nvSpPr>
        <p:spPr>
          <a:xfrm rot="10800000">
            <a:off x="3252703" y="1410383"/>
            <a:ext cx="260783" cy="231131"/>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FFC165"/>
              </a:gs>
              <a:gs pos="100000">
                <a:srgbClr val="FF9A05"/>
              </a:gs>
            </a:gsLst>
            <a:lin ang="2700000" scaled="0"/>
          </a:gradFill>
          <a:ln cap="flat" cmpd="sng" w="25400">
            <a:solidFill>
              <a:srgbClr val="FF9B09"/>
            </a:solidFill>
            <a:prstDash val="solid"/>
            <a:round/>
            <a:headEnd len="sm" w="sm" type="none"/>
            <a:tailEnd len="sm" w="sm" type="none"/>
          </a:ln>
          <a:effectLst>
            <a:outerShdw blurRad="254000" rotWithShape="0" algn="tl" dir="2700000" dist="114300">
              <a:srgbClr val="000000">
                <a:alpha val="24705"/>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000000"/>
              </a:solidFill>
              <a:latin typeface="Microsoft Yahei"/>
              <a:ea typeface="Microsoft Yahei"/>
              <a:cs typeface="Microsoft Yahei"/>
              <a:sym typeface="Microsoft Yahei"/>
            </a:endParaRPr>
          </a:p>
        </p:txBody>
      </p:sp>
      <p:sp>
        <p:nvSpPr>
          <p:cNvPr id="451" name="Google Shape;451;p1"/>
          <p:cNvSpPr/>
          <p:nvPr/>
        </p:nvSpPr>
        <p:spPr>
          <a:xfrm rot="10800000">
            <a:off x="991364" y="2445226"/>
            <a:ext cx="182280" cy="161553"/>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1BDD1"/>
              </a:gs>
              <a:gs pos="100000">
                <a:srgbClr val="0194A3"/>
              </a:gs>
            </a:gsLst>
            <a:lin ang="2700000" scaled="0"/>
          </a:gradFill>
          <a:ln cap="flat" cmpd="sng" w="25400">
            <a:solidFill>
              <a:srgbClr val="0194A3"/>
            </a:solidFill>
            <a:prstDash val="solid"/>
            <a:round/>
            <a:headEnd len="sm" w="sm" type="none"/>
            <a:tailEnd len="sm" w="sm" type="none"/>
          </a:ln>
          <a:effectLst>
            <a:outerShdw blurRad="254000" rotWithShape="0" algn="tl" dir="2700000" dist="114300">
              <a:srgbClr val="000000">
                <a:alpha val="24705"/>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000000"/>
              </a:solidFill>
              <a:latin typeface="Microsoft Yahei"/>
              <a:ea typeface="Microsoft Yahei"/>
              <a:cs typeface="Microsoft Yahei"/>
              <a:sym typeface="Microsoft Yahei"/>
            </a:endParaRPr>
          </a:p>
        </p:txBody>
      </p:sp>
      <p:sp>
        <p:nvSpPr>
          <p:cNvPr id="452" name="Google Shape;452;p1"/>
          <p:cNvSpPr/>
          <p:nvPr/>
        </p:nvSpPr>
        <p:spPr>
          <a:xfrm rot="10800000">
            <a:off x="505549" y="3050182"/>
            <a:ext cx="269924" cy="239233"/>
          </a:xfrm>
          <a:custGeom>
            <a:rect b="b" l="l" r="r" t="t"/>
            <a:pathLst>
              <a:path extrusionOk="0"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C8C8C"/>
              </a:gs>
              <a:gs pos="100000">
                <a:srgbClr val="E35353"/>
              </a:gs>
            </a:gsLst>
            <a:lin ang="2700000" scaled="0"/>
          </a:gradFill>
          <a:ln cap="flat" cmpd="sng" w="25400">
            <a:solidFill>
              <a:srgbClr val="E35353"/>
            </a:solidFill>
            <a:prstDash val="solid"/>
            <a:round/>
            <a:headEnd len="sm" w="sm" type="none"/>
            <a:tailEnd len="sm" w="sm" type="none"/>
          </a:ln>
          <a:effectLst>
            <a:outerShdw blurRad="254000" rotWithShape="0" algn="tl" dir="2700000" dist="114300">
              <a:srgbClr val="000000">
                <a:alpha val="24705"/>
              </a:srgbClr>
            </a:outerShdw>
          </a:effectLst>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000000"/>
              </a:solidFill>
              <a:latin typeface="Microsoft Yahei"/>
              <a:ea typeface="Microsoft Yahei"/>
              <a:cs typeface="Microsoft Yahei"/>
              <a:sym typeface="Microsoft Yahei"/>
            </a:endParaRPr>
          </a:p>
        </p:txBody>
      </p:sp>
      <p:sp>
        <p:nvSpPr>
          <p:cNvPr id="453" name="Google Shape;453;p1"/>
          <p:cNvSpPr/>
          <p:nvPr/>
        </p:nvSpPr>
        <p:spPr>
          <a:xfrm rot="5400000">
            <a:off x="389748" y="5950594"/>
            <a:ext cx="541305" cy="1320799"/>
          </a:xfrm>
          <a:prstGeom prst="round2SameRect">
            <a:avLst>
              <a:gd fmla="val 16667" name="adj1"/>
              <a:gd fmla="val 0" name="adj2"/>
            </a:avLst>
          </a:prstGeom>
          <a:solidFill>
            <a:srgbClr val="FF99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54" name="Google Shape;454;p1"/>
          <p:cNvSpPr/>
          <p:nvPr/>
        </p:nvSpPr>
        <p:spPr>
          <a:xfrm>
            <a:off x="274782" y="16954"/>
            <a:ext cx="11926805" cy="937373"/>
          </a:xfrm>
          <a:prstGeom prst="roundRect">
            <a:avLst>
              <a:gd fmla="val 9976" name="adj"/>
            </a:avLst>
          </a:prstGeom>
          <a:solidFill>
            <a:srgbClr val="00B0F0"/>
          </a:solidFill>
          <a:ln>
            <a:noFill/>
          </a:ln>
          <a:effectLst>
            <a:outerShdw blurRad="101600"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PHÒNG GD ĐT TP THÁI NGUYÊN</a:t>
            </a:r>
            <a:endParaRPr/>
          </a:p>
          <a:p>
            <a:pPr indent="0" lvl="0" marL="0" marR="0" rtl="0" algn="ctr">
              <a:spcBef>
                <a:spcPts val="0"/>
              </a:spcBef>
              <a:spcAft>
                <a:spcPts val="0"/>
              </a:spcAft>
              <a:buNone/>
            </a:pPr>
            <a:r>
              <a:rPr b="1" lang="en-US" sz="2000">
                <a:solidFill>
                  <a:schemeClr val="dk1"/>
                </a:solidFill>
                <a:latin typeface="Arial"/>
                <a:ea typeface="Arial"/>
                <a:cs typeface="Arial"/>
                <a:sym typeface="Arial"/>
              </a:rPr>
              <a:t>TRƯỜNG THCS THỊNH ĐỨC</a:t>
            </a:r>
            <a:endParaRPr/>
          </a:p>
          <a:p>
            <a:pPr indent="0" lvl="0" marL="0" marR="0" rtl="0" algn="ctr">
              <a:spcBef>
                <a:spcPts val="0"/>
              </a:spcBef>
              <a:spcAft>
                <a:spcPts val="0"/>
              </a:spcAft>
              <a:buNone/>
            </a:pPr>
            <a:r>
              <a:rPr b="1" lang="en-US" sz="2000">
                <a:solidFill>
                  <a:schemeClr val="dk1"/>
                </a:solidFill>
                <a:latin typeface="Arial"/>
                <a:ea typeface="Arial"/>
                <a:cs typeface="Arial"/>
                <a:sym typeface="Arial"/>
              </a:rPr>
              <a:t>------------o0o------------</a:t>
            </a:r>
            <a:endParaRPr/>
          </a:p>
        </p:txBody>
      </p:sp>
      <p:grpSp>
        <p:nvGrpSpPr>
          <p:cNvPr id="455" name="Google Shape;455;p1"/>
          <p:cNvGrpSpPr/>
          <p:nvPr/>
        </p:nvGrpSpPr>
        <p:grpSpPr>
          <a:xfrm>
            <a:off x="0" y="332612"/>
            <a:ext cx="384317" cy="61431"/>
            <a:chOff x="4318304" y="3089061"/>
            <a:chExt cx="384317" cy="61430"/>
          </a:xfrm>
        </p:grpSpPr>
        <p:sp>
          <p:nvSpPr>
            <p:cNvPr id="456" name="Google Shape;456;p1"/>
            <p:cNvSpPr/>
            <p:nvPr/>
          </p:nvSpPr>
          <p:spPr>
            <a:xfrm rot="-5400000">
              <a:off x="4499257" y="2947128"/>
              <a:ext cx="22409" cy="384316"/>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9525">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3">
                <a:solidFill>
                  <a:srgbClr val="FFFFFF"/>
                </a:solidFill>
                <a:latin typeface="Calibri"/>
                <a:ea typeface="Calibri"/>
                <a:cs typeface="Calibri"/>
                <a:sym typeface="Calibri"/>
              </a:endParaRPr>
            </a:p>
          </p:txBody>
        </p:sp>
        <p:sp>
          <p:nvSpPr>
            <p:cNvPr id="457" name="Google Shape;457;p1"/>
            <p:cNvSpPr/>
            <p:nvPr/>
          </p:nvSpPr>
          <p:spPr>
            <a:xfrm rot="-5400000">
              <a:off x="4499258" y="2908107"/>
              <a:ext cx="22409" cy="384316"/>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9525">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3">
                <a:solidFill>
                  <a:srgbClr val="FFFFFF"/>
                </a:solidFill>
                <a:latin typeface="Calibri"/>
                <a:ea typeface="Calibri"/>
                <a:cs typeface="Calibri"/>
                <a:sym typeface="Calibri"/>
              </a:endParaRPr>
            </a:p>
          </p:txBody>
        </p:sp>
      </p:grpSp>
      <p:sp>
        <p:nvSpPr>
          <p:cNvPr id="458" name="Google Shape;458;p1"/>
          <p:cNvSpPr/>
          <p:nvPr/>
        </p:nvSpPr>
        <p:spPr>
          <a:xfrm rot="10800000">
            <a:off x="10972800" y="-25400"/>
            <a:ext cx="541305" cy="1425397"/>
          </a:xfrm>
          <a:prstGeom prst="round2SameRect">
            <a:avLst>
              <a:gd fmla="val 16667" name="adj1"/>
              <a:gd fmla="val 0" name="adj2"/>
            </a:avLst>
          </a:prstGeom>
          <a:solidFill>
            <a:srgbClr val="FF99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8"/>
                                        </p:tgtEl>
                                        <p:attrNameLst>
                                          <p:attrName>style.visibility</p:attrName>
                                        </p:attrNameLst>
                                      </p:cBhvr>
                                      <p:to>
                                        <p:strVal val="visible"/>
                                      </p:to>
                                    </p:set>
                                    <p:anim calcmode="lin" valueType="num">
                                      <p:cBhvr additive="base">
                                        <p:cTn dur="500"/>
                                        <p:tgtEl>
                                          <p:spTgt spid="408"/>
                                        </p:tgtEl>
                                        <p:attrNameLst>
                                          <p:attrName>ppt_w</p:attrName>
                                        </p:attrNameLst>
                                      </p:cBhvr>
                                      <p:tavLst>
                                        <p:tav fmla="" tm="0">
                                          <p:val>
                                            <p:strVal val="0"/>
                                          </p:val>
                                        </p:tav>
                                        <p:tav fmla="" tm="100000">
                                          <p:val>
                                            <p:strVal val="#ppt_w"/>
                                          </p:val>
                                        </p:tav>
                                      </p:tavLst>
                                    </p:anim>
                                    <p:anim calcmode="lin" valueType="num">
                                      <p:cBhvr additive="base">
                                        <p:cTn dur="500"/>
                                        <p:tgtEl>
                                          <p:spTgt spid="408"/>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500"/>
                                        <p:tgtEl>
                                          <p:spTgt spid="454"/>
                                        </p:tgtEl>
                                        <p:attrNameLst>
                                          <p:attrName>ppt_x</p:attrName>
                                        </p:attrNameLst>
                                      </p:cBhvr>
                                      <p:tavLst>
                                        <p:tav fmla="" tm="0">
                                          <p:val>
                                            <p:strVal val="#ppt_x+1"/>
                                          </p:val>
                                        </p:tav>
                                        <p:tav fmla="" tm="100000">
                                          <p:val>
                                            <p:strVal val="#ppt_x"/>
                                          </p:val>
                                        </p:tav>
                                      </p:tavLst>
                                    </p:anim>
                                  </p:childTnLst>
                                </p:cTn>
                              </p:par>
                              <p:par>
                                <p:cTn fill="hold" nodeType="withEffect" presetClass="entr" presetID="23" presetSubtype="16">
                                  <p:stCondLst>
                                    <p:cond delay="0"/>
                                  </p:stCondLst>
                                  <p:childTnLst>
                                    <p:set>
                                      <p:cBhvr>
                                        <p:cTn dur="1" fill="hold">
                                          <p:stCondLst>
                                            <p:cond delay="0"/>
                                          </p:stCondLst>
                                        </p:cTn>
                                        <p:tgtEl>
                                          <p:spTgt spid="415"/>
                                        </p:tgtEl>
                                        <p:attrNameLst>
                                          <p:attrName>style.visibility</p:attrName>
                                        </p:attrNameLst>
                                      </p:cBhvr>
                                      <p:to>
                                        <p:strVal val="visible"/>
                                      </p:to>
                                    </p:set>
                                    <p:anim calcmode="lin" valueType="num">
                                      <p:cBhvr additive="base">
                                        <p:cTn dur="500"/>
                                        <p:tgtEl>
                                          <p:spTgt spid="415"/>
                                        </p:tgtEl>
                                        <p:attrNameLst>
                                          <p:attrName>ppt_w</p:attrName>
                                        </p:attrNameLst>
                                      </p:cBhvr>
                                      <p:tavLst>
                                        <p:tav fmla="" tm="0">
                                          <p:val>
                                            <p:strVal val="0"/>
                                          </p:val>
                                        </p:tav>
                                        <p:tav fmla="" tm="100000">
                                          <p:val>
                                            <p:strVal val="#ppt_w"/>
                                          </p:val>
                                        </p:tav>
                                      </p:tavLst>
                                    </p:anim>
                                    <p:anim calcmode="lin" valueType="num">
                                      <p:cBhvr additive="base">
                                        <p:cTn dur="500"/>
                                        <p:tgtEl>
                                          <p:spTgt spid="41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22"/>
                                        </p:tgtEl>
                                        <p:attrNameLst>
                                          <p:attrName>style.visibility</p:attrName>
                                        </p:attrNameLst>
                                      </p:cBhvr>
                                      <p:to>
                                        <p:strVal val="visible"/>
                                      </p:to>
                                    </p:set>
                                    <p:anim calcmode="lin" valueType="num">
                                      <p:cBhvr additive="base">
                                        <p:cTn dur="500"/>
                                        <p:tgtEl>
                                          <p:spTgt spid="422"/>
                                        </p:tgtEl>
                                        <p:attrNameLst>
                                          <p:attrName>ppt_w</p:attrName>
                                        </p:attrNameLst>
                                      </p:cBhvr>
                                      <p:tavLst>
                                        <p:tav fmla="" tm="0">
                                          <p:val>
                                            <p:strVal val="0"/>
                                          </p:val>
                                        </p:tav>
                                        <p:tav fmla="" tm="100000">
                                          <p:val>
                                            <p:strVal val="#ppt_w"/>
                                          </p:val>
                                        </p:tav>
                                      </p:tavLst>
                                    </p:anim>
                                    <p:anim calcmode="lin" valueType="num">
                                      <p:cBhvr additive="base">
                                        <p:cTn dur="500"/>
                                        <p:tgtEl>
                                          <p:spTgt spid="42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29"/>
                                        </p:tgtEl>
                                        <p:attrNameLst>
                                          <p:attrName>style.visibility</p:attrName>
                                        </p:attrNameLst>
                                      </p:cBhvr>
                                      <p:to>
                                        <p:strVal val="visible"/>
                                      </p:to>
                                    </p:set>
                                    <p:anim calcmode="lin" valueType="num">
                                      <p:cBhvr additive="base">
                                        <p:cTn dur="500"/>
                                        <p:tgtEl>
                                          <p:spTgt spid="429"/>
                                        </p:tgtEl>
                                        <p:attrNameLst>
                                          <p:attrName>ppt_w</p:attrName>
                                        </p:attrNameLst>
                                      </p:cBhvr>
                                      <p:tavLst>
                                        <p:tav fmla="" tm="0">
                                          <p:val>
                                            <p:strVal val="0"/>
                                          </p:val>
                                        </p:tav>
                                        <p:tav fmla="" tm="100000">
                                          <p:val>
                                            <p:strVal val="#ppt_w"/>
                                          </p:val>
                                        </p:tav>
                                      </p:tavLst>
                                    </p:anim>
                                    <p:anim calcmode="lin" valueType="num">
                                      <p:cBhvr additive="base">
                                        <p:cTn dur="500"/>
                                        <p:tgtEl>
                                          <p:spTgt spid="429"/>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43"/>
                                        </p:tgtEl>
                                        <p:attrNameLst>
                                          <p:attrName>style.visibility</p:attrName>
                                        </p:attrNameLst>
                                      </p:cBhvr>
                                      <p:to>
                                        <p:strVal val="visible"/>
                                      </p:to>
                                    </p:set>
                                    <p:anim calcmode="lin" valueType="num">
                                      <p:cBhvr additive="base">
                                        <p:cTn dur="500"/>
                                        <p:tgtEl>
                                          <p:spTgt spid="443"/>
                                        </p:tgtEl>
                                        <p:attrNameLst>
                                          <p:attrName>ppt_w</p:attrName>
                                        </p:attrNameLst>
                                      </p:cBhvr>
                                      <p:tavLst>
                                        <p:tav fmla="" tm="0">
                                          <p:val>
                                            <p:strVal val="0"/>
                                          </p:val>
                                        </p:tav>
                                        <p:tav fmla="" tm="100000">
                                          <p:val>
                                            <p:strVal val="#ppt_w"/>
                                          </p:val>
                                        </p:tav>
                                      </p:tavLst>
                                    </p:anim>
                                    <p:anim calcmode="lin" valueType="num">
                                      <p:cBhvr additive="base">
                                        <p:cTn dur="500"/>
                                        <p:tgtEl>
                                          <p:spTgt spid="44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444"/>
                                        </p:tgtEl>
                                        <p:attrNameLst>
                                          <p:attrName>style.visibility</p:attrName>
                                        </p:attrNameLst>
                                      </p:cBhvr>
                                      <p:to>
                                        <p:strVal val="visible"/>
                                      </p:to>
                                    </p:set>
                                    <p:anim calcmode="lin" valueType="num">
                                      <p:cBhvr additive="base">
                                        <p:cTn dur="500"/>
                                        <p:tgtEl>
                                          <p:spTgt spid="444"/>
                                        </p:tgtEl>
                                        <p:attrNameLst>
                                          <p:attrName>ppt_w</p:attrName>
                                        </p:attrNameLst>
                                      </p:cBhvr>
                                      <p:tavLst>
                                        <p:tav fmla="" tm="0">
                                          <p:val>
                                            <p:strVal val="0"/>
                                          </p:val>
                                        </p:tav>
                                        <p:tav fmla="" tm="100000">
                                          <p:val>
                                            <p:strVal val="#ppt_w"/>
                                          </p:val>
                                        </p:tav>
                                      </p:tavLst>
                                    </p:anim>
                                    <p:anim calcmode="lin" valueType="num">
                                      <p:cBhvr additive="base">
                                        <p:cTn dur="500"/>
                                        <p:tgtEl>
                                          <p:spTgt spid="4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445"/>
                                        </p:tgtEl>
                                        <p:attrNameLst>
                                          <p:attrName>style.visibility</p:attrName>
                                        </p:attrNameLst>
                                      </p:cBhvr>
                                      <p:to>
                                        <p:strVal val="visible"/>
                                      </p:to>
                                    </p:set>
                                    <p:anim calcmode="lin" valueType="num">
                                      <p:cBhvr additive="base">
                                        <p:cTn dur="500"/>
                                        <p:tgtEl>
                                          <p:spTgt spid="445"/>
                                        </p:tgtEl>
                                        <p:attrNameLst>
                                          <p:attrName>ppt_w</p:attrName>
                                        </p:attrNameLst>
                                      </p:cBhvr>
                                      <p:tavLst>
                                        <p:tav fmla="" tm="0">
                                          <p:val>
                                            <p:strVal val="0"/>
                                          </p:val>
                                        </p:tav>
                                        <p:tav fmla="" tm="100000">
                                          <p:val>
                                            <p:strVal val="#ppt_w"/>
                                          </p:val>
                                        </p:tav>
                                      </p:tavLst>
                                    </p:anim>
                                    <p:anim calcmode="lin" valueType="num">
                                      <p:cBhvr additive="base">
                                        <p:cTn dur="500"/>
                                        <p:tgtEl>
                                          <p:spTgt spid="44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46"/>
                                        </p:tgtEl>
                                        <p:attrNameLst>
                                          <p:attrName>style.visibility</p:attrName>
                                        </p:attrNameLst>
                                      </p:cBhvr>
                                      <p:to>
                                        <p:strVal val="visible"/>
                                      </p:to>
                                    </p:set>
                                    <p:anim calcmode="lin" valueType="num">
                                      <p:cBhvr additive="base">
                                        <p:cTn dur="500"/>
                                        <p:tgtEl>
                                          <p:spTgt spid="446"/>
                                        </p:tgtEl>
                                        <p:attrNameLst>
                                          <p:attrName>ppt_w</p:attrName>
                                        </p:attrNameLst>
                                      </p:cBhvr>
                                      <p:tavLst>
                                        <p:tav fmla="" tm="0">
                                          <p:val>
                                            <p:strVal val="0"/>
                                          </p:val>
                                        </p:tav>
                                        <p:tav fmla="" tm="100000">
                                          <p:val>
                                            <p:strVal val="#ppt_w"/>
                                          </p:val>
                                        </p:tav>
                                      </p:tavLst>
                                    </p:anim>
                                    <p:anim calcmode="lin" valueType="num">
                                      <p:cBhvr additive="base">
                                        <p:cTn dur="500"/>
                                        <p:tgtEl>
                                          <p:spTgt spid="4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
                                  </p:stCondLst>
                                  <p:childTnLst>
                                    <p:set>
                                      <p:cBhvr>
                                        <p:cTn dur="1" fill="hold">
                                          <p:stCondLst>
                                            <p:cond delay="0"/>
                                          </p:stCondLst>
                                        </p:cTn>
                                        <p:tgtEl>
                                          <p:spTgt spid="447"/>
                                        </p:tgtEl>
                                        <p:attrNameLst>
                                          <p:attrName>style.visibility</p:attrName>
                                        </p:attrNameLst>
                                      </p:cBhvr>
                                      <p:to>
                                        <p:strVal val="visible"/>
                                      </p:to>
                                    </p:set>
                                    <p:anim calcmode="lin" valueType="num">
                                      <p:cBhvr additive="base">
                                        <p:cTn dur="500"/>
                                        <p:tgtEl>
                                          <p:spTgt spid="447"/>
                                        </p:tgtEl>
                                        <p:attrNameLst>
                                          <p:attrName>ppt_w</p:attrName>
                                        </p:attrNameLst>
                                      </p:cBhvr>
                                      <p:tavLst>
                                        <p:tav fmla="" tm="0">
                                          <p:val>
                                            <p:strVal val="0"/>
                                          </p:val>
                                        </p:tav>
                                        <p:tav fmla="" tm="100000">
                                          <p:val>
                                            <p:strVal val="#ppt_w"/>
                                          </p:val>
                                        </p:tav>
                                      </p:tavLst>
                                    </p:anim>
                                    <p:anim calcmode="lin" valueType="num">
                                      <p:cBhvr additive="base">
                                        <p:cTn dur="500"/>
                                        <p:tgtEl>
                                          <p:spTgt spid="4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48"/>
                                        </p:tgtEl>
                                        <p:attrNameLst>
                                          <p:attrName>style.visibility</p:attrName>
                                        </p:attrNameLst>
                                      </p:cBhvr>
                                      <p:to>
                                        <p:strVal val="visible"/>
                                      </p:to>
                                    </p:set>
                                    <p:anim calcmode="lin" valueType="num">
                                      <p:cBhvr additive="base">
                                        <p:cTn dur="500"/>
                                        <p:tgtEl>
                                          <p:spTgt spid="448"/>
                                        </p:tgtEl>
                                        <p:attrNameLst>
                                          <p:attrName>ppt_w</p:attrName>
                                        </p:attrNameLst>
                                      </p:cBhvr>
                                      <p:tavLst>
                                        <p:tav fmla="" tm="0">
                                          <p:val>
                                            <p:strVal val="0"/>
                                          </p:val>
                                        </p:tav>
                                        <p:tav fmla="" tm="100000">
                                          <p:val>
                                            <p:strVal val="#ppt_w"/>
                                          </p:val>
                                        </p:tav>
                                      </p:tavLst>
                                    </p:anim>
                                    <p:anim calcmode="lin" valueType="num">
                                      <p:cBhvr additive="base">
                                        <p:cTn dur="500"/>
                                        <p:tgtEl>
                                          <p:spTgt spid="44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450"/>
                                        </p:tgtEl>
                                        <p:attrNameLst>
                                          <p:attrName>style.visibility</p:attrName>
                                        </p:attrNameLst>
                                      </p:cBhvr>
                                      <p:to>
                                        <p:strVal val="visible"/>
                                      </p:to>
                                    </p:set>
                                    <p:anim calcmode="lin" valueType="num">
                                      <p:cBhvr additive="base">
                                        <p:cTn dur="500"/>
                                        <p:tgtEl>
                                          <p:spTgt spid="450"/>
                                        </p:tgtEl>
                                        <p:attrNameLst>
                                          <p:attrName>ppt_w</p:attrName>
                                        </p:attrNameLst>
                                      </p:cBhvr>
                                      <p:tavLst>
                                        <p:tav fmla="" tm="0">
                                          <p:val>
                                            <p:strVal val="0"/>
                                          </p:val>
                                        </p:tav>
                                        <p:tav fmla="" tm="100000">
                                          <p:val>
                                            <p:strVal val="#ppt_w"/>
                                          </p:val>
                                        </p:tav>
                                      </p:tavLst>
                                    </p:anim>
                                    <p:anim calcmode="lin" valueType="num">
                                      <p:cBhvr additive="base">
                                        <p:cTn dur="500"/>
                                        <p:tgtEl>
                                          <p:spTgt spid="45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1"/>
                                        </p:tgtEl>
                                        <p:attrNameLst>
                                          <p:attrName>style.visibility</p:attrName>
                                        </p:attrNameLst>
                                      </p:cBhvr>
                                      <p:to>
                                        <p:strVal val="visible"/>
                                      </p:to>
                                    </p:set>
                                    <p:anim calcmode="lin" valueType="num">
                                      <p:cBhvr additive="base">
                                        <p:cTn dur="500"/>
                                        <p:tgtEl>
                                          <p:spTgt spid="451"/>
                                        </p:tgtEl>
                                        <p:attrNameLst>
                                          <p:attrName>ppt_w</p:attrName>
                                        </p:attrNameLst>
                                      </p:cBhvr>
                                      <p:tavLst>
                                        <p:tav fmla="" tm="0">
                                          <p:val>
                                            <p:strVal val="0"/>
                                          </p:val>
                                        </p:tav>
                                        <p:tav fmla="" tm="100000">
                                          <p:val>
                                            <p:strVal val="#ppt_w"/>
                                          </p:val>
                                        </p:tav>
                                      </p:tavLst>
                                    </p:anim>
                                    <p:anim calcmode="lin" valueType="num">
                                      <p:cBhvr additive="base">
                                        <p:cTn dur="500"/>
                                        <p:tgtEl>
                                          <p:spTgt spid="45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500"/>
                                        <p:tgtEl>
                                          <p:spTgt spid="452"/>
                                        </p:tgtEl>
                                        <p:attrNameLst>
                                          <p:attrName>ppt_w</p:attrName>
                                        </p:attrNameLst>
                                      </p:cBhvr>
                                      <p:tavLst>
                                        <p:tav fmla="" tm="0">
                                          <p:val>
                                            <p:strVal val="0"/>
                                          </p:val>
                                        </p:tav>
                                        <p:tav fmla="" tm="100000">
                                          <p:val>
                                            <p:strVal val="#ppt_w"/>
                                          </p:val>
                                        </p:tav>
                                      </p:tavLst>
                                    </p:anim>
                                    <p:anim calcmode="lin" valueType="num">
                                      <p:cBhvr additive="base">
                                        <p:cTn dur="500"/>
                                        <p:tgtEl>
                                          <p:spTgt spid="45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49"/>
                                        </p:tgtEl>
                                        <p:attrNameLst>
                                          <p:attrName>style.visibility</p:attrName>
                                        </p:attrNameLst>
                                      </p:cBhvr>
                                      <p:to>
                                        <p:strVal val="visible"/>
                                      </p:to>
                                    </p:set>
                                    <p:anim calcmode="lin" valueType="num">
                                      <p:cBhvr additive="base">
                                        <p:cTn dur="500"/>
                                        <p:tgtEl>
                                          <p:spTgt spid="449"/>
                                        </p:tgtEl>
                                        <p:attrNameLst>
                                          <p:attrName>ppt_w</p:attrName>
                                        </p:attrNameLst>
                                      </p:cBhvr>
                                      <p:tavLst>
                                        <p:tav fmla="" tm="0">
                                          <p:val>
                                            <p:strVal val="0"/>
                                          </p:val>
                                        </p:tav>
                                        <p:tav fmla="" tm="100000">
                                          <p:val>
                                            <p:strVal val="#ppt_w"/>
                                          </p:val>
                                        </p:tav>
                                      </p:tavLst>
                                    </p:anim>
                                    <p:anim calcmode="lin" valueType="num">
                                      <p:cBhvr additive="base">
                                        <p:cTn dur="500"/>
                                        <p:tgtEl>
                                          <p:spTgt spid="449"/>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40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par>
                                <p:cTn fill="hold" nodeType="withEffect" presetClass="entr" presetID="10" presetSubtype="0">
                                  <p:stCondLst>
                                    <p:cond delay="40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par>
                                <p:cTn fill="hold" nodeType="withEffect" presetClass="entr" presetID="10" presetSubtype="0">
                                  <p:stCondLst>
                                    <p:cond delay="250"/>
                                  </p:stCondLst>
                                  <p:childTnLst>
                                    <p:set>
                                      <p:cBhvr>
                                        <p:cTn dur="1" fill="hold">
                                          <p:stCondLst>
                                            <p:cond delay="0"/>
                                          </p:stCondLst>
                                        </p:cTn>
                                        <p:tgtEl>
                                          <p:spTgt spid="438"/>
                                        </p:tgtEl>
                                        <p:attrNameLst>
                                          <p:attrName>style.visibility</p:attrName>
                                        </p:attrNameLst>
                                      </p:cBhvr>
                                      <p:to>
                                        <p:strVal val="visible"/>
                                      </p:to>
                                    </p:set>
                                    <p:animEffect filter="fade" transition="in">
                                      <p:cBhvr>
                                        <p:cTn dur="1750"/>
                                        <p:tgtEl>
                                          <p:spTgt spid="438"/>
                                        </p:tgtEl>
                                      </p:cBhvr>
                                    </p:animEffect>
                                  </p:childTnLst>
                                </p:cTn>
                              </p:par>
                              <p:par>
                                <p:cTn fill="hold" nodeType="with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par>
                                <p:cTn fill="hold" nodeType="withEffect" presetClass="exit" presetID="10" presetSubtype="0">
                                  <p:stCondLst>
                                    <p:cond delay="0"/>
                                  </p:stCondLst>
                                  <p:childTnLst>
                                    <p:animEffect filter="fade" transition="out">
                                      <p:cBhvr>
                                        <p:cTn dur="1000"/>
                                        <p:tgtEl>
                                          <p:spTgt spid="442"/>
                                        </p:tgtEl>
                                      </p:cBhvr>
                                    </p:animEffect>
                                    <p:set>
                                      <p:cBhvr>
                                        <p:cTn dur="1" fill="hold">
                                          <p:stCondLst>
                                            <p:cond delay="1000"/>
                                          </p:stCondLst>
                                        </p:cTn>
                                        <p:tgtEl>
                                          <p:spTgt spid="442"/>
                                        </p:tgtEl>
                                        <p:attrNameLst>
                                          <p:attrName>style.visibility</p:attrName>
                                        </p:attrNameLst>
                                      </p:cBhvr>
                                      <p:to>
                                        <p:strVal val="hidden"/>
                                      </p:to>
                                    </p:se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11"/>
          <p:cNvSpPr txBox="1"/>
          <p:nvPr>
            <p:ph idx="4294967295" type="title"/>
          </p:nvPr>
        </p:nvSpPr>
        <p:spPr>
          <a:xfrm>
            <a:off x="5595582" y="105463"/>
            <a:ext cx="6596418" cy="536575"/>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8D4120"/>
              </a:buClr>
              <a:buSzPts val="2800"/>
              <a:buFont typeface="Calibri"/>
              <a:buNone/>
            </a:pPr>
            <a:r>
              <a:rPr b="1" lang="en-US" sz="2800">
                <a:solidFill>
                  <a:srgbClr val="8D4120"/>
                </a:solidFill>
              </a:rPr>
              <a:t>Bài 15: Một số lương thực, thực phẩm</a:t>
            </a:r>
            <a:endParaRPr b="1" sz="2800">
              <a:solidFill>
                <a:srgbClr val="8D4120"/>
              </a:solidFill>
            </a:endParaRPr>
          </a:p>
        </p:txBody>
      </p:sp>
      <p:sp>
        <p:nvSpPr>
          <p:cNvPr id="587" name="Google Shape;587;p11"/>
          <p:cNvSpPr txBox="1"/>
          <p:nvPr/>
        </p:nvSpPr>
        <p:spPr>
          <a:xfrm>
            <a:off x="650543" y="1076432"/>
            <a:ext cx="1089091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Calibri"/>
                <a:ea typeface="Calibri"/>
                <a:cs typeface="Calibri"/>
                <a:sym typeface="Calibri"/>
              </a:rPr>
              <a:t>II. CÁC NHÓM CHẤT DINH DƯỠNG TRONG LƯƠNG THỰC, THỰC PHẨM </a:t>
            </a:r>
            <a:endParaRPr/>
          </a:p>
        </p:txBody>
      </p:sp>
      <p:grpSp>
        <p:nvGrpSpPr>
          <p:cNvPr id="588" name="Google Shape;588;p11"/>
          <p:cNvGrpSpPr/>
          <p:nvPr/>
        </p:nvGrpSpPr>
        <p:grpSpPr>
          <a:xfrm>
            <a:off x="1708387" y="-23598"/>
            <a:ext cx="4348166" cy="1013067"/>
            <a:chOff x="1708387" y="-23598"/>
            <a:chExt cx="4348166" cy="1013067"/>
          </a:xfrm>
        </p:grpSpPr>
        <p:pic>
          <p:nvPicPr>
            <p:cNvPr id="589" name="Google Shape;589;p11"/>
            <p:cNvPicPr preferRelativeResize="0"/>
            <p:nvPr/>
          </p:nvPicPr>
          <p:blipFill rotWithShape="1">
            <a:blip r:embed="rId3">
              <a:alphaModFix/>
            </a:blip>
            <a:srcRect b="33973" l="28210" r="52611" t="39879"/>
            <a:stretch/>
          </p:blipFill>
          <p:spPr>
            <a:xfrm>
              <a:off x="2843602" y="181101"/>
              <a:ext cx="996285" cy="808368"/>
            </a:xfrm>
            <a:prstGeom prst="rect">
              <a:avLst/>
            </a:prstGeom>
            <a:noFill/>
            <a:ln>
              <a:noFill/>
            </a:ln>
          </p:spPr>
        </p:pic>
        <p:pic>
          <p:nvPicPr>
            <p:cNvPr id="590" name="Google Shape;590;p11"/>
            <p:cNvPicPr preferRelativeResize="0"/>
            <p:nvPr/>
          </p:nvPicPr>
          <p:blipFill rotWithShape="1">
            <a:blip r:embed="rId3">
              <a:alphaModFix/>
            </a:blip>
            <a:srcRect b="9251" l="7306" r="73009" t="67794"/>
            <a:stretch/>
          </p:blipFill>
          <p:spPr>
            <a:xfrm>
              <a:off x="3920766" y="-23598"/>
              <a:ext cx="1022572" cy="794695"/>
            </a:xfrm>
            <a:prstGeom prst="rect">
              <a:avLst/>
            </a:prstGeom>
            <a:noFill/>
            <a:ln>
              <a:noFill/>
            </a:ln>
          </p:spPr>
        </p:pic>
        <p:pic>
          <p:nvPicPr>
            <p:cNvPr id="591" name="Google Shape;591;p11"/>
            <p:cNvPicPr preferRelativeResize="0"/>
            <p:nvPr/>
          </p:nvPicPr>
          <p:blipFill rotWithShape="1">
            <a:blip r:embed="rId3">
              <a:alphaModFix/>
            </a:blip>
            <a:srcRect b="8233" l="26673" r="53096" t="65720"/>
            <a:stretch/>
          </p:blipFill>
          <p:spPr>
            <a:xfrm>
              <a:off x="5005677" y="184251"/>
              <a:ext cx="1050876" cy="805218"/>
            </a:xfrm>
            <a:prstGeom prst="rect">
              <a:avLst/>
            </a:prstGeom>
            <a:noFill/>
            <a:ln>
              <a:noFill/>
            </a:ln>
          </p:spPr>
        </p:pic>
        <p:pic>
          <p:nvPicPr>
            <p:cNvPr id="592" name="Google Shape;592;p11"/>
            <p:cNvPicPr preferRelativeResize="0"/>
            <p:nvPr/>
          </p:nvPicPr>
          <p:blipFill rotWithShape="1">
            <a:blip r:embed="rId4">
              <a:alphaModFix/>
            </a:blip>
            <a:srcRect b="9346" l="7555" r="15485" t="7876"/>
            <a:stretch/>
          </p:blipFill>
          <p:spPr>
            <a:xfrm>
              <a:off x="1708387" y="-1"/>
              <a:ext cx="1047830" cy="771097"/>
            </a:xfrm>
            <a:prstGeom prst="rect">
              <a:avLst/>
            </a:prstGeom>
            <a:noFill/>
            <a:ln>
              <a:noFill/>
            </a:ln>
          </p:spPr>
        </p:pic>
      </p:grpSp>
      <p:graphicFrame>
        <p:nvGraphicFramePr>
          <p:cNvPr id="593" name="Google Shape;593;p11"/>
          <p:cNvGraphicFramePr/>
          <p:nvPr/>
        </p:nvGraphicFramePr>
        <p:xfrm>
          <a:off x="293744" y="2253667"/>
          <a:ext cx="3000000" cy="3000000"/>
        </p:xfrm>
        <a:graphic>
          <a:graphicData uri="http://schemas.openxmlformats.org/drawingml/2006/table">
            <a:tbl>
              <a:tblPr bandRow="1" firstRow="1">
                <a:noFill/>
                <a:tableStyleId>{A8B26A5A-EE1B-4601-A2C1-5F00B1F12BEB}</a:tableStyleId>
              </a:tblPr>
              <a:tblGrid>
                <a:gridCol w="705050"/>
                <a:gridCol w="2371300"/>
                <a:gridCol w="1783750"/>
                <a:gridCol w="3630300"/>
                <a:gridCol w="2906975"/>
              </a:tblGrid>
              <a:tr h="532275">
                <a:tc>
                  <a:txBody>
                    <a:bodyPr/>
                    <a:lstStyle/>
                    <a:p>
                      <a:pPr indent="0" lvl="0" marL="0" marR="0" rtl="0" algn="ctr">
                        <a:spcBef>
                          <a:spcPts val="0"/>
                        </a:spcBef>
                        <a:spcAft>
                          <a:spcPts val="0"/>
                        </a:spcAft>
                        <a:buNone/>
                      </a:pPr>
                      <a:r>
                        <a:rPr lang="en-US" sz="2400" u="none" cap="none" strike="noStrike"/>
                        <a:t>STT</a:t>
                      </a:r>
                      <a:endParaRPr/>
                    </a:p>
                  </a:txBody>
                  <a:tcPr marT="45725" marB="45725" marR="91450" marL="91450" anchor="ctr"/>
                </a:tc>
                <a:tc gridSpan="2">
                  <a:txBody>
                    <a:bodyPr/>
                    <a:lstStyle/>
                    <a:p>
                      <a:pPr indent="0" lvl="0" marL="0" marR="0" rtl="0" algn="ctr">
                        <a:spcBef>
                          <a:spcPts val="0"/>
                        </a:spcBef>
                        <a:spcAft>
                          <a:spcPts val="0"/>
                        </a:spcAft>
                        <a:buNone/>
                      </a:pPr>
                      <a:r>
                        <a:rPr lang="en-US" sz="2400" u="none" cap="none" strike="noStrike"/>
                        <a:t>NHÓM CHẤT</a:t>
                      </a:r>
                      <a:endParaRPr sz="2400" u="none" cap="none" strike="noStrike"/>
                    </a:p>
                  </a:txBody>
                  <a:tcPr marT="45725" marB="45725" marR="91450" marL="91450" anchor="ctr"/>
                </a:tc>
                <a:tc hMerge="1"/>
                <a:tc>
                  <a:txBody>
                    <a:bodyPr/>
                    <a:lstStyle/>
                    <a:p>
                      <a:pPr indent="0" lvl="0" marL="0" marR="0" rtl="0" algn="ctr">
                        <a:spcBef>
                          <a:spcPts val="0"/>
                        </a:spcBef>
                        <a:spcAft>
                          <a:spcPts val="0"/>
                        </a:spcAft>
                        <a:buNone/>
                      </a:pPr>
                      <a:r>
                        <a:rPr lang="en-US" sz="2400" u="none" cap="none" strike="noStrike"/>
                        <a:t>CÓ Ở ĐÂU?</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en-US" sz="2400" u="none" cap="none" strike="noStrike"/>
                        <a:t>VAI TRÒ</a:t>
                      </a:r>
                      <a:endParaRPr sz="2400" u="none" cap="none" strike="noStrike"/>
                    </a:p>
                  </a:txBody>
                  <a:tcPr marT="45725" marB="45725" marR="91450" marL="91450" anchor="ctr"/>
                </a:tc>
              </a:tr>
              <a:tr h="659750">
                <a:tc rowSpan="3">
                  <a:txBody>
                    <a:bodyPr/>
                    <a:lstStyle/>
                    <a:p>
                      <a:pPr indent="0" lvl="0" marL="0" marR="0" rtl="0" algn="ctr">
                        <a:spcBef>
                          <a:spcPts val="0"/>
                        </a:spcBef>
                        <a:spcAft>
                          <a:spcPts val="0"/>
                        </a:spcAft>
                        <a:buNone/>
                      </a:pPr>
                      <a:r>
                        <a:rPr b="1" lang="en-US" sz="2000" u="none" cap="none" strike="noStrike"/>
                        <a:t>1.</a:t>
                      </a:r>
                      <a:endParaRPr/>
                    </a:p>
                  </a:txBody>
                  <a:tcPr marT="45725" marB="45725" marR="91450" marL="91450" anchor="ctr"/>
                </a:tc>
                <a:tc rowSpan="3">
                  <a:txBody>
                    <a:bodyPr/>
                    <a:lstStyle/>
                    <a:p>
                      <a:pPr indent="0" lvl="0" marL="0" marR="0" rtl="0" algn="l">
                        <a:spcBef>
                          <a:spcPts val="0"/>
                        </a:spcBef>
                        <a:spcAft>
                          <a:spcPts val="0"/>
                        </a:spcAft>
                        <a:buNone/>
                      </a:pPr>
                      <a:r>
                        <a:rPr b="1" lang="en-US" sz="2000" u="none" cap="none" strike="noStrike"/>
                        <a:t>CARBONHYDRATE</a:t>
                      </a:r>
                      <a:endParaRPr/>
                    </a:p>
                  </a:txBody>
                  <a:tcPr marT="45725" marB="45725" marR="91450" marL="91450" anchor="ctr"/>
                </a:tc>
                <a:tc>
                  <a:txBody>
                    <a:bodyPr/>
                    <a:lstStyle/>
                    <a:p>
                      <a:pPr indent="0" lvl="0" marL="0" marR="0" rtl="0" algn="l">
                        <a:spcBef>
                          <a:spcPts val="0"/>
                        </a:spcBef>
                        <a:spcAft>
                          <a:spcPts val="0"/>
                        </a:spcAft>
                        <a:buNone/>
                      </a:pPr>
                      <a:r>
                        <a:rPr b="1" lang="en-US" sz="2000"/>
                        <a:t>TINH BỘT</a:t>
                      </a:r>
                      <a:endParaRPr/>
                    </a:p>
                  </a:txBody>
                  <a:tcPr marT="45725" marB="45725" marR="91450" marL="91450" anchor="ctr"/>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659750">
                <a:tc vMerge="1"/>
                <a:tc vMerge="1"/>
                <a:tc>
                  <a:txBody>
                    <a:bodyPr/>
                    <a:lstStyle/>
                    <a:p>
                      <a:pPr indent="0" lvl="0" marL="0" marR="0" rtl="0" algn="l">
                        <a:spcBef>
                          <a:spcPts val="0"/>
                        </a:spcBef>
                        <a:spcAft>
                          <a:spcPts val="0"/>
                        </a:spcAft>
                        <a:buNone/>
                      </a:pPr>
                      <a:r>
                        <a:rPr b="1" lang="en-US" sz="2000"/>
                        <a:t>ĐƯỜNG</a:t>
                      </a:r>
                      <a:endParaRPr/>
                    </a:p>
                  </a:txBody>
                  <a:tcPr marT="45725" marB="45725" marR="91450" marL="91450" anchor="ctr"/>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659750">
                <a:tc vMerge="1"/>
                <a:tc vMerge="1"/>
                <a:tc>
                  <a:txBody>
                    <a:bodyPr/>
                    <a:lstStyle/>
                    <a:p>
                      <a:pPr indent="0" lvl="0" marL="0" marR="0" rtl="0" algn="l">
                        <a:spcBef>
                          <a:spcPts val="0"/>
                        </a:spcBef>
                        <a:spcAft>
                          <a:spcPts val="0"/>
                        </a:spcAft>
                        <a:buNone/>
                      </a:pPr>
                      <a:r>
                        <a:rPr b="1" lang="en-US" sz="2000"/>
                        <a:t>CHẤT</a:t>
                      </a:r>
                      <a:r>
                        <a:rPr b="1" lang="en-US" sz="2000"/>
                        <a:t> XƠ</a:t>
                      </a:r>
                      <a:endParaRPr b="1" sz="2000"/>
                    </a:p>
                  </a:txBody>
                  <a:tcPr marT="45725" marB="45725" marR="91450" marL="91450" anchor="ctr"/>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659750">
                <a:tc>
                  <a:txBody>
                    <a:bodyPr/>
                    <a:lstStyle/>
                    <a:p>
                      <a:pPr indent="0" lvl="0" marL="0" marR="0" rtl="0" algn="ctr">
                        <a:spcBef>
                          <a:spcPts val="0"/>
                        </a:spcBef>
                        <a:spcAft>
                          <a:spcPts val="0"/>
                        </a:spcAft>
                        <a:buNone/>
                      </a:pPr>
                      <a:r>
                        <a:rPr b="1" lang="en-US" sz="2000"/>
                        <a:t>2.</a:t>
                      </a:r>
                      <a:endParaRPr/>
                    </a:p>
                  </a:txBody>
                  <a:tcPr marT="45725" marB="45725" marR="91450" marL="91450" anchor="ctr"/>
                </a:tc>
                <a:tc gridSpan="2">
                  <a:txBody>
                    <a:bodyPr/>
                    <a:lstStyle/>
                    <a:p>
                      <a:pPr indent="0" lvl="0" marL="0" marR="0" rtl="0" algn="l">
                        <a:spcBef>
                          <a:spcPts val="0"/>
                        </a:spcBef>
                        <a:spcAft>
                          <a:spcPts val="0"/>
                        </a:spcAft>
                        <a:buNone/>
                      </a:pPr>
                      <a:r>
                        <a:rPr b="1" lang="en-US" sz="2000"/>
                        <a:t>PROTEIN (CHẤT</a:t>
                      </a:r>
                      <a:r>
                        <a:rPr b="1" lang="en-US" sz="2000"/>
                        <a:t> ĐẠM)</a:t>
                      </a:r>
                      <a:endParaRPr b="1" sz="2000"/>
                    </a:p>
                  </a:txBody>
                  <a:tcPr marT="45725" marB="45725" marR="91450" marL="91450" anchor="ctr"/>
                </a:tc>
                <a:tc hMerge="1"/>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659750">
                <a:tc>
                  <a:txBody>
                    <a:bodyPr/>
                    <a:lstStyle/>
                    <a:p>
                      <a:pPr indent="0" lvl="0" marL="0" marR="0" rtl="0" algn="ctr">
                        <a:spcBef>
                          <a:spcPts val="0"/>
                        </a:spcBef>
                        <a:spcAft>
                          <a:spcPts val="0"/>
                        </a:spcAft>
                        <a:buNone/>
                      </a:pPr>
                      <a:r>
                        <a:rPr b="1" lang="en-US" sz="2000"/>
                        <a:t>3. </a:t>
                      </a:r>
                      <a:endParaRPr/>
                    </a:p>
                  </a:txBody>
                  <a:tcPr marT="45725" marB="45725" marR="91450" marL="91450" anchor="ctr"/>
                </a:tc>
                <a:tc gridSpan="2">
                  <a:txBody>
                    <a:bodyPr/>
                    <a:lstStyle/>
                    <a:p>
                      <a:pPr indent="0" lvl="0" marL="0" marR="0" rtl="0" algn="l">
                        <a:spcBef>
                          <a:spcPts val="0"/>
                        </a:spcBef>
                        <a:spcAft>
                          <a:spcPts val="0"/>
                        </a:spcAft>
                        <a:buNone/>
                      </a:pPr>
                      <a:r>
                        <a:rPr b="1" lang="en-US" sz="2000"/>
                        <a:t>LIPID</a:t>
                      </a:r>
                      <a:r>
                        <a:rPr b="1" lang="en-US" sz="2000"/>
                        <a:t> (CHẤT BÉO)</a:t>
                      </a:r>
                      <a:endParaRPr b="1" sz="2000"/>
                    </a:p>
                  </a:txBody>
                  <a:tcPr marT="45725" marB="45725" marR="91450" marL="91450" anchor="ctr"/>
                </a:tc>
                <a:tc hMerge="1"/>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659750">
                <a:tc>
                  <a:txBody>
                    <a:bodyPr/>
                    <a:lstStyle/>
                    <a:p>
                      <a:pPr indent="0" lvl="0" marL="0" marR="0" rtl="0" algn="ctr">
                        <a:spcBef>
                          <a:spcPts val="0"/>
                        </a:spcBef>
                        <a:spcAft>
                          <a:spcPts val="0"/>
                        </a:spcAft>
                        <a:buNone/>
                      </a:pPr>
                      <a:r>
                        <a:rPr b="1" lang="en-US" sz="2000"/>
                        <a:t>4. </a:t>
                      </a:r>
                      <a:endParaRPr/>
                    </a:p>
                  </a:txBody>
                  <a:tcPr marT="45725" marB="45725" marR="91450" marL="91450" anchor="ctr"/>
                </a:tc>
                <a:tc gridSpan="2">
                  <a:txBody>
                    <a:bodyPr/>
                    <a:lstStyle/>
                    <a:p>
                      <a:pPr indent="0" lvl="0" marL="0" marR="0" rtl="0" algn="l">
                        <a:spcBef>
                          <a:spcPts val="0"/>
                        </a:spcBef>
                        <a:spcAft>
                          <a:spcPts val="0"/>
                        </a:spcAft>
                        <a:buNone/>
                      </a:pPr>
                      <a:r>
                        <a:rPr b="1" lang="en-US" sz="2000"/>
                        <a:t>CHẤT</a:t>
                      </a:r>
                      <a:r>
                        <a:rPr b="1" lang="en-US" sz="2000"/>
                        <a:t> KHOÁNG VÀ VITAMIN</a:t>
                      </a:r>
                      <a:endParaRPr b="1" sz="2000"/>
                    </a:p>
                  </a:txBody>
                  <a:tcPr marT="45725" marB="45725" marR="91450" marL="91450" anchor="ctr"/>
                </a:tc>
                <a:tc hMerge="1"/>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594" name="Google Shape;594;p11"/>
          <p:cNvSpPr/>
          <p:nvPr/>
        </p:nvSpPr>
        <p:spPr>
          <a:xfrm>
            <a:off x="2232302" y="1597216"/>
            <a:ext cx="6908359" cy="51706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2400">
                <a:solidFill>
                  <a:schemeClr val="dk1"/>
                </a:solidFill>
                <a:latin typeface="Times New Roman"/>
                <a:ea typeface="Times New Roman"/>
                <a:cs typeface="Times New Roman"/>
                <a:sym typeface="Times New Roman"/>
              </a:rPr>
              <a:t>Thảo luận nhóm: Hoàn thành phiếu học tập số 2</a:t>
            </a:r>
            <a:endParaRPr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12"/>
          <p:cNvSpPr txBox="1"/>
          <p:nvPr>
            <p:ph idx="4294967295" type="title"/>
          </p:nvPr>
        </p:nvSpPr>
        <p:spPr>
          <a:xfrm>
            <a:off x="5595582" y="105463"/>
            <a:ext cx="6596418" cy="536575"/>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8D4120"/>
              </a:buClr>
              <a:buSzPts val="2800"/>
              <a:buFont typeface="Calibri"/>
              <a:buNone/>
            </a:pPr>
            <a:r>
              <a:rPr b="1" lang="en-US" sz="2800">
                <a:solidFill>
                  <a:srgbClr val="8D4120"/>
                </a:solidFill>
              </a:rPr>
              <a:t>Bài 15: Một số lương thực, thực phẩm</a:t>
            </a:r>
            <a:endParaRPr b="1" sz="2800">
              <a:solidFill>
                <a:srgbClr val="8D4120"/>
              </a:solidFill>
            </a:endParaRPr>
          </a:p>
        </p:txBody>
      </p:sp>
      <p:sp>
        <p:nvSpPr>
          <p:cNvPr id="600" name="Google Shape;600;p12"/>
          <p:cNvSpPr txBox="1"/>
          <p:nvPr/>
        </p:nvSpPr>
        <p:spPr>
          <a:xfrm>
            <a:off x="613390" y="1095236"/>
            <a:ext cx="1108198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Calibri"/>
                <a:ea typeface="Calibri"/>
                <a:cs typeface="Calibri"/>
                <a:sym typeface="Calibri"/>
              </a:rPr>
              <a:t>II. CÁC NHÓM CHẤT DINH DƯỠNG TRONG LƯƠNG THỰC, THỰC PHẨM </a:t>
            </a:r>
            <a:endParaRPr/>
          </a:p>
        </p:txBody>
      </p:sp>
      <p:grpSp>
        <p:nvGrpSpPr>
          <p:cNvPr id="601" name="Google Shape;601;p12"/>
          <p:cNvGrpSpPr/>
          <p:nvPr/>
        </p:nvGrpSpPr>
        <p:grpSpPr>
          <a:xfrm>
            <a:off x="1708387" y="-23598"/>
            <a:ext cx="4348166" cy="1013067"/>
            <a:chOff x="1708387" y="-23598"/>
            <a:chExt cx="4348166" cy="1013067"/>
          </a:xfrm>
        </p:grpSpPr>
        <p:pic>
          <p:nvPicPr>
            <p:cNvPr id="602" name="Google Shape;602;p12"/>
            <p:cNvPicPr preferRelativeResize="0"/>
            <p:nvPr/>
          </p:nvPicPr>
          <p:blipFill rotWithShape="1">
            <a:blip r:embed="rId3">
              <a:alphaModFix/>
            </a:blip>
            <a:srcRect b="33973" l="28210" r="52611" t="39879"/>
            <a:stretch/>
          </p:blipFill>
          <p:spPr>
            <a:xfrm>
              <a:off x="2843602" y="181101"/>
              <a:ext cx="996285" cy="808368"/>
            </a:xfrm>
            <a:prstGeom prst="rect">
              <a:avLst/>
            </a:prstGeom>
            <a:noFill/>
            <a:ln>
              <a:noFill/>
            </a:ln>
          </p:spPr>
        </p:pic>
        <p:pic>
          <p:nvPicPr>
            <p:cNvPr id="603" name="Google Shape;603;p12"/>
            <p:cNvPicPr preferRelativeResize="0"/>
            <p:nvPr/>
          </p:nvPicPr>
          <p:blipFill rotWithShape="1">
            <a:blip r:embed="rId3">
              <a:alphaModFix/>
            </a:blip>
            <a:srcRect b="9251" l="7306" r="73009" t="67794"/>
            <a:stretch/>
          </p:blipFill>
          <p:spPr>
            <a:xfrm>
              <a:off x="3920766" y="-23598"/>
              <a:ext cx="1022572" cy="794695"/>
            </a:xfrm>
            <a:prstGeom prst="rect">
              <a:avLst/>
            </a:prstGeom>
            <a:noFill/>
            <a:ln>
              <a:noFill/>
            </a:ln>
          </p:spPr>
        </p:pic>
        <p:pic>
          <p:nvPicPr>
            <p:cNvPr id="604" name="Google Shape;604;p12"/>
            <p:cNvPicPr preferRelativeResize="0"/>
            <p:nvPr/>
          </p:nvPicPr>
          <p:blipFill rotWithShape="1">
            <a:blip r:embed="rId3">
              <a:alphaModFix/>
            </a:blip>
            <a:srcRect b="8233" l="26673" r="53096" t="65720"/>
            <a:stretch/>
          </p:blipFill>
          <p:spPr>
            <a:xfrm>
              <a:off x="5005677" y="184251"/>
              <a:ext cx="1050876" cy="805218"/>
            </a:xfrm>
            <a:prstGeom prst="rect">
              <a:avLst/>
            </a:prstGeom>
            <a:noFill/>
            <a:ln>
              <a:noFill/>
            </a:ln>
          </p:spPr>
        </p:pic>
        <p:pic>
          <p:nvPicPr>
            <p:cNvPr id="605" name="Google Shape;605;p12"/>
            <p:cNvPicPr preferRelativeResize="0"/>
            <p:nvPr/>
          </p:nvPicPr>
          <p:blipFill rotWithShape="1">
            <a:blip r:embed="rId4">
              <a:alphaModFix/>
            </a:blip>
            <a:srcRect b="9346" l="7555" r="15485" t="7876"/>
            <a:stretch/>
          </p:blipFill>
          <p:spPr>
            <a:xfrm>
              <a:off x="1708387" y="-1"/>
              <a:ext cx="1047830" cy="771097"/>
            </a:xfrm>
            <a:prstGeom prst="rect">
              <a:avLst/>
            </a:prstGeom>
            <a:noFill/>
            <a:ln>
              <a:noFill/>
            </a:ln>
          </p:spPr>
        </p:pic>
      </p:grpSp>
      <p:graphicFrame>
        <p:nvGraphicFramePr>
          <p:cNvPr id="606" name="Google Shape;606;p12"/>
          <p:cNvGraphicFramePr/>
          <p:nvPr/>
        </p:nvGraphicFramePr>
        <p:xfrm>
          <a:off x="440406" y="1794288"/>
          <a:ext cx="3000000" cy="3000000"/>
        </p:xfrm>
        <a:graphic>
          <a:graphicData uri="http://schemas.openxmlformats.org/drawingml/2006/table">
            <a:tbl>
              <a:tblPr bandRow="1" firstRow="1">
                <a:noFill/>
                <a:tableStyleId>{A8B26A5A-EE1B-4601-A2C1-5F00B1F12BEB}</a:tableStyleId>
              </a:tblPr>
              <a:tblGrid>
                <a:gridCol w="738500"/>
                <a:gridCol w="2224575"/>
                <a:gridCol w="1241950"/>
                <a:gridCol w="3528050"/>
                <a:gridCol w="4032800"/>
              </a:tblGrid>
              <a:tr h="459425">
                <a:tc>
                  <a:txBody>
                    <a:bodyPr/>
                    <a:lstStyle/>
                    <a:p>
                      <a:pPr indent="0" lvl="0" marL="0" marR="0" rtl="0" algn="ctr">
                        <a:spcBef>
                          <a:spcPts val="0"/>
                        </a:spcBef>
                        <a:spcAft>
                          <a:spcPts val="0"/>
                        </a:spcAft>
                        <a:buNone/>
                      </a:pPr>
                      <a:r>
                        <a:rPr lang="en-US" sz="2400"/>
                        <a:t>STT</a:t>
                      </a:r>
                      <a:endParaRPr/>
                    </a:p>
                  </a:txBody>
                  <a:tcPr marT="45725" marB="45725" marR="91450" marL="91450" anchor="ctr"/>
                </a:tc>
                <a:tc gridSpan="2">
                  <a:txBody>
                    <a:bodyPr/>
                    <a:lstStyle/>
                    <a:p>
                      <a:pPr indent="0" lvl="0" marL="0" marR="0" rtl="0" algn="ctr">
                        <a:spcBef>
                          <a:spcPts val="0"/>
                        </a:spcBef>
                        <a:spcAft>
                          <a:spcPts val="0"/>
                        </a:spcAft>
                        <a:buNone/>
                      </a:pPr>
                      <a:r>
                        <a:rPr lang="en-US" sz="2400"/>
                        <a:t>NHÓM</a:t>
                      </a:r>
                      <a:r>
                        <a:rPr lang="en-US" sz="2400"/>
                        <a:t> CHẤT</a:t>
                      </a:r>
                      <a:endParaRPr sz="2400"/>
                    </a:p>
                  </a:txBody>
                  <a:tcPr marT="45725" marB="45725" marR="91450" marL="91450" anchor="ctr"/>
                </a:tc>
                <a:tc hMerge="1"/>
                <a:tc>
                  <a:txBody>
                    <a:bodyPr/>
                    <a:lstStyle/>
                    <a:p>
                      <a:pPr indent="0" lvl="0" marL="0" marR="0" rtl="0" algn="ctr">
                        <a:spcBef>
                          <a:spcPts val="0"/>
                        </a:spcBef>
                        <a:spcAft>
                          <a:spcPts val="0"/>
                        </a:spcAft>
                        <a:buNone/>
                      </a:pPr>
                      <a:r>
                        <a:rPr lang="en-US" sz="2400"/>
                        <a:t>CÓ</a:t>
                      </a:r>
                      <a:r>
                        <a:rPr lang="en-US" sz="2400"/>
                        <a:t> Ở ĐÂU</a:t>
                      </a:r>
                      <a:endParaRPr sz="2400"/>
                    </a:p>
                  </a:txBody>
                  <a:tcPr marT="45725" marB="45725" marR="91450" marL="91450" anchor="ctr"/>
                </a:tc>
                <a:tc>
                  <a:txBody>
                    <a:bodyPr/>
                    <a:lstStyle/>
                    <a:p>
                      <a:pPr indent="0" lvl="0" marL="0" marR="0" rtl="0" algn="ctr">
                        <a:spcBef>
                          <a:spcPts val="0"/>
                        </a:spcBef>
                        <a:spcAft>
                          <a:spcPts val="0"/>
                        </a:spcAft>
                        <a:buNone/>
                      </a:pPr>
                      <a:r>
                        <a:rPr lang="en-US" sz="2400"/>
                        <a:t>VAI</a:t>
                      </a:r>
                      <a:r>
                        <a:rPr lang="en-US" sz="2400"/>
                        <a:t> TRÒ</a:t>
                      </a:r>
                      <a:endParaRPr sz="2400"/>
                    </a:p>
                  </a:txBody>
                  <a:tcPr marT="45725" marB="45725" marR="91450" marL="91450" anchor="ctr"/>
                </a:tc>
              </a:tr>
              <a:tr h="659750">
                <a:tc rowSpan="3">
                  <a:txBody>
                    <a:bodyPr/>
                    <a:lstStyle/>
                    <a:p>
                      <a:pPr indent="0" lvl="0" marL="0" marR="0" rtl="0" algn="l">
                        <a:spcBef>
                          <a:spcPts val="0"/>
                        </a:spcBef>
                        <a:spcAft>
                          <a:spcPts val="0"/>
                        </a:spcAft>
                        <a:buNone/>
                      </a:pPr>
                      <a:r>
                        <a:rPr b="1" lang="en-US" sz="2000"/>
                        <a:t>1.</a:t>
                      </a:r>
                      <a:endParaRPr/>
                    </a:p>
                  </a:txBody>
                  <a:tcPr marT="45725" marB="45725" marR="91450" marL="91450" anchor="ctr"/>
                </a:tc>
                <a:tc rowSpan="3">
                  <a:txBody>
                    <a:bodyPr/>
                    <a:lstStyle/>
                    <a:p>
                      <a:pPr indent="0" lvl="0" marL="0" marR="0" rtl="0" algn="l">
                        <a:spcBef>
                          <a:spcPts val="0"/>
                        </a:spcBef>
                        <a:spcAft>
                          <a:spcPts val="0"/>
                        </a:spcAft>
                        <a:buNone/>
                      </a:pPr>
                      <a:r>
                        <a:rPr b="1" lang="en-US" sz="2000"/>
                        <a:t>CARBONHYDRATE</a:t>
                      </a:r>
                      <a:endParaRPr/>
                    </a:p>
                  </a:txBody>
                  <a:tcPr marT="45725" marB="45725" marR="91450" marL="91450" anchor="ctr"/>
                </a:tc>
                <a:tc>
                  <a:txBody>
                    <a:bodyPr/>
                    <a:lstStyle/>
                    <a:p>
                      <a:pPr indent="0" lvl="0" marL="0" marR="0" rtl="0" algn="l">
                        <a:spcBef>
                          <a:spcPts val="0"/>
                        </a:spcBef>
                        <a:spcAft>
                          <a:spcPts val="0"/>
                        </a:spcAft>
                        <a:buNone/>
                      </a:pPr>
                      <a:r>
                        <a:rPr b="1" lang="en-US" sz="2000"/>
                        <a:t>TINH BỘT</a:t>
                      </a:r>
                      <a:endParaRPr/>
                    </a:p>
                  </a:txBody>
                  <a:tcPr marT="45725" marB="45725" marR="91450" marL="91450" anchor="ctr"/>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659750">
                <a:tc vMerge="1"/>
                <a:tc vMerge="1"/>
                <a:tc>
                  <a:txBody>
                    <a:bodyPr/>
                    <a:lstStyle/>
                    <a:p>
                      <a:pPr indent="0" lvl="0" marL="0" marR="0" rtl="0" algn="l">
                        <a:spcBef>
                          <a:spcPts val="0"/>
                        </a:spcBef>
                        <a:spcAft>
                          <a:spcPts val="0"/>
                        </a:spcAft>
                        <a:buNone/>
                      </a:pPr>
                      <a:r>
                        <a:rPr b="1" lang="en-US" sz="2000"/>
                        <a:t>ĐƯỜNG</a:t>
                      </a:r>
                      <a:endParaRPr/>
                    </a:p>
                  </a:txBody>
                  <a:tcPr marT="45725" marB="45725" marR="91450" marL="91450" anchor="ctr"/>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659750">
                <a:tc vMerge="1"/>
                <a:tc vMerge="1"/>
                <a:tc>
                  <a:txBody>
                    <a:bodyPr/>
                    <a:lstStyle/>
                    <a:p>
                      <a:pPr indent="0" lvl="0" marL="0" marR="0" rtl="0" algn="l">
                        <a:spcBef>
                          <a:spcPts val="0"/>
                        </a:spcBef>
                        <a:spcAft>
                          <a:spcPts val="0"/>
                        </a:spcAft>
                        <a:buNone/>
                      </a:pPr>
                      <a:r>
                        <a:rPr b="1" lang="en-US" sz="2000"/>
                        <a:t>CHẤT</a:t>
                      </a:r>
                      <a:r>
                        <a:rPr b="1" lang="en-US" sz="2000"/>
                        <a:t> XƠ</a:t>
                      </a:r>
                      <a:endParaRPr/>
                    </a:p>
                    <a:p>
                      <a:pPr indent="0" lvl="0" marL="0" marR="0" rtl="0" algn="l">
                        <a:spcBef>
                          <a:spcPts val="0"/>
                        </a:spcBef>
                        <a:spcAft>
                          <a:spcPts val="0"/>
                        </a:spcAft>
                        <a:buNone/>
                      </a:pPr>
                      <a:r>
                        <a:t/>
                      </a:r>
                      <a:endParaRPr b="1" sz="2000"/>
                    </a:p>
                    <a:p>
                      <a:pPr indent="0" lvl="0" marL="0" marR="0" rtl="0" algn="l">
                        <a:spcBef>
                          <a:spcPts val="0"/>
                        </a:spcBef>
                        <a:spcAft>
                          <a:spcPts val="0"/>
                        </a:spcAft>
                        <a:buNone/>
                      </a:pPr>
                      <a:r>
                        <a:t/>
                      </a:r>
                      <a:endParaRPr b="1" sz="2000"/>
                    </a:p>
                  </a:txBody>
                  <a:tcPr marT="45725" marB="45725" marR="91450" marL="91450" anchor="ctr"/>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659750">
                <a:tc>
                  <a:txBody>
                    <a:bodyPr/>
                    <a:lstStyle/>
                    <a:p>
                      <a:pPr indent="0" lvl="0" marL="0" marR="0" rtl="0" algn="l">
                        <a:spcBef>
                          <a:spcPts val="0"/>
                        </a:spcBef>
                        <a:spcAft>
                          <a:spcPts val="0"/>
                        </a:spcAft>
                        <a:buNone/>
                      </a:pPr>
                      <a:r>
                        <a:rPr b="1" lang="en-US" sz="2000"/>
                        <a:t>2. </a:t>
                      </a:r>
                      <a:endParaRPr/>
                    </a:p>
                  </a:txBody>
                  <a:tcPr marT="45725" marB="45725" marR="91450" marL="91450" anchor="ctr"/>
                </a:tc>
                <a:tc gridSpan="2">
                  <a:txBody>
                    <a:bodyPr/>
                    <a:lstStyle/>
                    <a:p>
                      <a:pPr indent="0" lvl="0" marL="0" marR="0" rtl="0" algn="l">
                        <a:spcBef>
                          <a:spcPts val="0"/>
                        </a:spcBef>
                        <a:spcAft>
                          <a:spcPts val="0"/>
                        </a:spcAft>
                        <a:buNone/>
                      </a:pPr>
                      <a:r>
                        <a:rPr b="1" lang="en-US" sz="2000"/>
                        <a:t>PROTEIN (CHẤT</a:t>
                      </a:r>
                      <a:r>
                        <a:rPr b="1" lang="en-US" sz="2000"/>
                        <a:t> ĐẠM)</a:t>
                      </a:r>
                      <a:endParaRPr b="1" sz="2000"/>
                    </a:p>
                  </a:txBody>
                  <a:tcPr marT="45725" marB="45725" marR="91450" marL="91450" anchor="ctr"/>
                </a:tc>
                <a:tc hMerge="1"/>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659750">
                <a:tc>
                  <a:txBody>
                    <a:bodyPr/>
                    <a:lstStyle/>
                    <a:p>
                      <a:pPr indent="0" lvl="0" marL="0" marR="0" rtl="0" algn="l">
                        <a:spcBef>
                          <a:spcPts val="0"/>
                        </a:spcBef>
                        <a:spcAft>
                          <a:spcPts val="0"/>
                        </a:spcAft>
                        <a:buNone/>
                      </a:pPr>
                      <a:r>
                        <a:rPr b="1" lang="en-US" sz="2000"/>
                        <a:t>3. </a:t>
                      </a:r>
                      <a:endParaRPr/>
                    </a:p>
                  </a:txBody>
                  <a:tcPr marT="45725" marB="45725" marR="91450" marL="91450" anchor="ctr"/>
                </a:tc>
                <a:tc gridSpan="2">
                  <a:txBody>
                    <a:bodyPr/>
                    <a:lstStyle/>
                    <a:p>
                      <a:pPr indent="0" lvl="0" marL="0" marR="0" rtl="0" algn="l">
                        <a:spcBef>
                          <a:spcPts val="0"/>
                        </a:spcBef>
                        <a:spcAft>
                          <a:spcPts val="0"/>
                        </a:spcAft>
                        <a:buNone/>
                      </a:pPr>
                      <a:r>
                        <a:rPr b="1" lang="en-US" sz="2000"/>
                        <a:t>LIPID</a:t>
                      </a:r>
                      <a:r>
                        <a:rPr b="1" lang="en-US" sz="2000"/>
                        <a:t> (CHẤT BÉO)</a:t>
                      </a:r>
                      <a:endParaRPr b="1" sz="2000"/>
                    </a:p>
                  </a:txBody>
                  <a:tcPr marT="45725" marB="45725" marR="91450" marL="91450" anchor="ctr"/>
                </a:tc>
                <a:tc hMerge="1"/>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659750">
                <a:tc>
                  <a:txBody>
                    <a:bodyPr/>
                    <a:lstStyle/>
                    <a:p>
                      <a:pPr indent="0" lvl="0" marL="0" marR="0" rtl="0" algn="l">
                        <a:spcBef>
                          <a:spcPts val="0"/>
                        </a:spcBef>
                        <a:spcAft>
                          <a:spcPts val="0"/>
                        </a:spcAft>
                        <a:buNone/>
                      </a:pPr>
                      <a:r>
                        <a:rPr b="1" lang="en-US" sz="2000"/>
                        <a:t>4. </a:t>
                      </a:r>
                      <a:endParaRPr/>
                    </a:p>
                  </a:txBody>
                  <a:tcPr marT="45725" marB="45725" marR="91450" marL="91450" anchor="ctr"/>
                </a:tc>
                <a:tc gridSpan="2">
                  <a:txBody>
                    <a:bodyPr/>
                    <a:lstStyle/>
                    <a:p>
                      <a:pPr indent="0" lvl="0" marL="0" marR="0" rtl="0" algn="l">
                        <a:spcBef>
                          <a:spcPts val="0"/>
                        </a:spcBef>
                        <a:spcAft>
                          <a:spcPts val="0"/>
                        </a:spcAft>
                        <a:buNone/>
                      </a:pPr>
                      <a:r>
                        <a:rPr b="1" lang="en-US" sz="2000"/>
                        <a:t>CHẤT</a:t>
                      </a:r>
                      <a:r>
                        <a:rPr b="1" lang="en-US" sz="2000"/>
                        <a:t> KHOÁNG VÀ VITAMIN</a:t>
                      </a:r>
                      <a:endParaRPr b="1" sz="2000"/>
                    </a:p>
                  </a:txBody>
                  <a:tcPr marT="45725" marB="45725" marR="91450" marL="91450" anchor="ctr"/>
                </a:tc>
                <a:tc hMerge="1"/>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607" name="Google Shape;607;p12"/>
          <p:cNvSpPr txBox="1"/>
          <p:nvPr/>
        </p:nvSpPr>
        <p:spPr>
          <a:xfrm>
            <a:off x="4701539" y="2227441"/>
            <a:ext cx="278892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Gạo, ngô, khoai.</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Lúa mỳ, sắn, lúa mạch…</a:t>
            </a:r>
            <a:endParaRPr sz="1800">
              <a:solidFill>
                <a:schemeClr val="dk1"/>
              </a:solidFill>
              <a:latin typeface="Calibri"/>
              <a:ea typeface="Calibri"/>
              <a:cs typeface="Calibri"/>
              <a:sym typeface="Calibri"/>
            </a:endParaRPr>
          </a:p>
        </p:txBody>
      </p:sp>
      <p:sp>
        <p:nvSpPr>
          <p:cNvPr id="608" name="Google Shape;608;p12"/>
          <p:cNvSpPr txBox="1"/>
          <p:nvPr/>
        </p:nvSpPr>
        <p:spPr>
          <a:xfrm>
            <a:off x="8204783" y="2410602"/>
            <a:ext cx="37583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Là</a:t>
            </a:r>
            <a:r>
              <a:rPr lang="en-US" sz="1800">
                <a:solidFill>
                  <a:schemeClr val="dk1"/>
                </a:solidFill>
                <a:latin typeface="Calibri"/>
                <a:ea typeface="Calibri"/>
                <a:cs typeface="Calibri"/>
                <a:sym typeface="Calibri"/>
              </a:rPr>
              <a:t> nguồn cung cấp năng lượng chính</a:t>
            </a:r>
            <a:endParaRPr sz="1800">
              <a:solidFill>
                <a:schemeClr val="dk1"/>
              </a:solidFill>
              <a:latin typeface="Calibri"/>
              <a:ea typeface="Calibri"/>
              <a:cs typeface="Calibri"/>
              <a:sym typeface="Calibri"/>
            </a:endParaRPr>
          </a:p>
        </p:txBody>
      </p:sp>
      <p:sp>
        <p:nvSpPr>
          <p:cNvPr id="609" name="Google Shape;609;p12"/>
          <p:cNvSpPr txBox="1"/>
          <p:nvPr/>
        </p:nvSpPr>
        <p:spPr>
          <a:xfrm>
            <a:off x="4723229" y="2859455"/>
            <a:ext cx="342532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Cây</a:t>
            </a:r>
            <a:r>
              <a:rPr lang="en-US" sz="1800">
                <a:solidFill>
                  <a:schemeClr val="dk1"/>
                </a:solidFill>
                <a:latin typeface="Calibri"/>
                <a:ea typeface="Calibri"/>
                <a:cs typeface="Calibri"/>
                <a:sym typeface="Calibri"/>
              </a:rPr>
              <a:t> mía, hoa quả (ngọt), mật ong</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Thốt nốt, củ cải đường, …</a:t>
            </a:r>
            <a:endParaRPr sz="1800">
              <a:solidFill>
                <a:schemeClr val="dk1"/>
              </a:solidFill>
              <a:latin typeface="Calibri"/>
              <a:ea typeface="Calibri"/>
              <a:cs typeface="Calibri"/>
              <a:sym typeface="Calibri"/>
            </a:endParaRPr>
          </a:p>
        </p:txBody>
      </p:sp>
      <p:sp>
        <p:nvSpPr>
          <p:cNvPr id="610" name="Google Shape;610;p12"/>
          <p:cNvSpPr txBox="1"/>
          <p:nvPr/>
        </p:nvSpPr>
        <p:spPr>
          <a:xfrm>
            <a:off x="8173331" y="3091823"/>
            <a:ext cx="36424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Cung cấp</a:t>
            </a:r>
            <a:r>
              <a:rPr lang="en-US" sz="1800">
                <a:solidFill>
                  <a:schemeClr val="dk1"/>
                </a:solidFill>
                <a:latin typeface="Calibri"/>
                <a:ea typeface="Calibri"/>
                <a:cs typeface="Calibri"/>
                <a:sym typeface="Calibri"/>
              </a:rPr>
              <a:t> năng lượng cho cơ thể</a:t>
            </a:r>
            <a:endParaRPr sz="1800">
              <a:solidFill>
                <a:schemeClr val="dk1"/>
              </a:solidFill>
              <a:latin typeface="Calibri"/>
              <a:ea typeface="Calibri"/>
              <a:cs typeface="Calibri"/>
              <a:sym typeface="Calibri"/>
            </a:endParaRPr>
          </a:p>
        </p:txBody>
      </p:sp>
      <p:sp>
        <p:nvSpPr>
          <p:cNvPr id="611" name="Google Shape;611;p12"/>
          <p:cNvSpPr txBox="1"/>
          <p:nvPr/>
        </p:nvSpPr>
        <p:spPr>
          <a:xfrm>
            <a:off x="4723229" y="3463226"/>
            <a:ext cx="365041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Rau xanh, khoai lang</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Củ, quả (rau đay, bông cải xanh, atiso, chuối, táo, bơ, yến mạch, gạo lứt, hạt chia…)</a:t>
            </a:r>
            <a:endParaRPr sz="1800">
              <a:solidFill>
                <a:schemeClr val="dk1"/>
              </a:solidFill>
              <a:latin typeface="Calibri"/>
              <a:ea typeface="Calibri"/>
              <a:cs typeface="Calibri"/>
              <a:sym typeface="Calibri"/>
            </a:endParaRPr>
          </a:p>
        </p:txBody>
      </p:sp>
      <p:sp>
        <p:nvSpPr>
          <p:cNvPr id="612" name="Google Shape;612;p12"/>
          <p:cNvSpPr txBox="1"/>
          <p:nvPr/>
        </p:nvSpPr>
        <p:spPr>
          <a:xfrm>
            <a:off x="8159889" y="3714655"/>
            <a:ext cx="380327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Hỗ trợ</a:t>
            </a:r>
            <a:r>
              <a:rPr lang="en-US" sz="1800">
                <a:solidFill>
                  <a:schemeClr val="dk1"/>
                </a:solidFill>
                <a:latin typeface="Calibri"/>
                <a:ea typeface="Calibri"/>
                <a:cs typeface="Calibri"/>
                <a:sym typeface="Calibri"/>
              </a:rPr>
              <a:t> tiêu hóa, chống táo bón, giảm cân, giảm nguy cơ tim mạch…</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3" name="Google Shape;613;p12"/>
          <p:cNvSpPr txBox="1"/>
          <p:nvPr/>
        </p:nvSpPr>
        <p:spPr>
          <a:xfrm>
            <a:off x="4660154" y="4591818"/>
            <a:ext cx="356281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Thịt , cá,</a:t>
            </a:r>
            <a:r>
              <a:rPr lang="en-US" sz="1800">
                <a:solidFill>
                  <a:schemeClr val="dk1"/>
                </a:solidFill>
                <a:latin typeface="Calibri"/>
                <a:ea typeface="Calibri"/>
                <a:cs typeface="Calibri"/>
                <a:sym typeface="Calibri"/>
              </a:rPr>
              <a:t> trứng, sữa, các loại đậu, đỗ…</a:t>
            </a:r>
            <a:endParaRPr sz="1800">
              <a:solidFill>
                <a:schemeClr val="dk1"/>
              </a:solidFill>
              <a:latin typeface="Calibri"/>
              <a:ea typeface="Calibri"/>
              <a:cs typeface="Calibri"/>
              <a:sym typeface="Calibri"/>
            </a:endParaRPr>
          </a:p>
        </p:txBody>
      </p:sp>
      <p:sp>
        <p:nvSpPr>
          <p:cNvPr id="614" name="Google Shape;614;p12"/>
          <p:cNvSpPr txBox="1"/>
          <p:nvPr/>
        </p:nvSpPr>
        <p:spPr>
          <a:xfrm>
            <a:off x="4701539" y="5351294"/>
            <a:ext cx="34253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Dầu</a:t>
            </a:r>
            <a:r>
              <a:rPr lang="en-US" sz="1800">
                <a:solidFill>
                  <a:schemeClr val="dk1"/>
                </a:solidFill>
                <a:latin typeface="Calibri"/>
                <a:ea typeface="Calibri"/>
                <a:cs typeface="Calibri"/>
                <a:sym typeface="Calibri"/>
              </a:rPr>
              <a:t> TV, bơ, mỡ lợn, lạc, vừng…</a:t>
            </a:r>
            <a:endParaRPr sz="1800">
              <a:solidFill>
                <a:schemeClr val="dk1"/>
              </a:solidFill>
              <a:latin typeface="Calibri"/>
              <a:ea typeface="Calibri"/>
              <a:cs typeface="Calibri"/>
              <a:sym typeface="Calibri"/>
            </a:endParaRPr>
          </a:p>
        </p:txBody>
      </p:sp>
      <p:sp>
        <p:nvSpPr>
          <p:cNvPr id="615" name="Google Shape;615;p12"/>
          <p:cNvSpPr txBox="1"/>
          <p:nvPr/>
        </p:nvSpPr>
        <p:spPr>
          <a:xfrm>
            <a:off x="8137971" y="5199415"/>
            <a:ext cx="3562811"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Nguồn</a:t>
            </a:r>
            <a:r>
              <a:rPr lang="en-US" sz="1800">
                <a:solidFill>
                  <a:schemeClr val="dk1"/>
                </a:solidFill>
                <a:latin typeface="Calibri"/>
                <a:ea typeface="Calibri"/>
                <a:cs typeface="Calibri"/>
                <a:sym typeface="Calibri"/>
              </a:rPr>
              <a:t> dự trữ năng lượng, chống lạnh, hòa tan các vitamin…</a:t>
            </a:r>
            <a:endParaRPr sz="1800">
              <a:solidFill>
                <a:schemeClr val="dk1"/>
              </a:solidFill>
              <a:latin typeface="Calibri"/>
              <a:ea typeface="Calibri"/>
              <a:cs typeface="Calibri"/>
              <a:sym typeface="Calibri"/>
            </a:endParaRPr>
          </a:p>
        </p:txBody>
      </p:sp>
      <p:sp>
        <p:nvSpPr>
          <p:cNvPr id="616" name="Google Shape;616;p12"/>
          <p:cNvSpPr txBox="1"/>
          <p:nvPr/>
        </p:nvSpPr>
        <p:spPr>
          <a:xfrm>
            <a:off x="4701539" y="6065868"/>
            <a:ext cx="31803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Rau xanh, củ</a:t>
            </a:r>
            <a:r>
              <a:rPr lang="en-US" sz="1800">
                <a:solidFill>
                  <a:schemeClr val="dk1"/>
                </a:solidFill>
                <a:latin typeface="Calibri"/>
                <a:ea typeface="Calibri"/>
                <a:cs typeface="Calibri"/>
                <a:sym typeface="Calibri"/>
              </a:rPr>
              <a:t> quả tươi, hải sản</a:t>
            </a:r>
            <a:endParaRPr sz="1800">
              <a:solidFill>
                <a:schemeClr val="dk1"/>
              </a:solidFill>
              <a:latin typeface="Calibri"/>
              <a:ea typeface="Calibri"/>
              <a:cs typeface="Calibri"/>
              <a:sym typeface="Calibri"/>
            </a:endParaRPr>
          </a:p>
        </p:txBody>
      </p:sp>
      <p:sp>
        <p:nvSpPr>
          <p:cNvPr id="617" name="Google Shape;617;p12"/>
          <p:cNvSpPr txBox="1"/>
          <p:nvPr/>
        </p:nvSpPr>
        <p:spPr>
          <a:xfrm>
            <a:off x="8123903" y="5788869"/>
            <a:ext cx="4025966"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Cần</a:t>
            </a:r>
            <a:r>
              <a:rPr lang="en-US" sz="1800">
                <a:solidFill>
                  <a:schemeClr val="dk1"/>
                </a:solidFill>
                <a:latin typeface="Calibri"/>
                <a:ea typeface="Calibri"/>
                <a:cs typeface="Calibri"/>
                <a:sym typeface="Calibri"/>
              </a:rPr>
              <a:t> thiết cho sự phát triển của cơ thể, các quá trình trao đổi chất (Canxi:</a:t>
            </a:r>
            <a:r>
              <a:rPr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Chắc xương, iôt: tuyến giáp…)</a:t>
            </a:r>
            <a:endParaRPr/>
          </a:p>
        </p:txBody>
      </p:sp>
      <p:sp>
        <p:nvSpPr>
          <p:cNvPr id="618" name="Google Shape;618;p12"/>
          <p:cNvSpPr txBox="1"/>
          <p:nvPr/>
        </p:nvSpPr>
        <p:spPr>
          <a:xfrm>
            <a:off x="8085730" y="4478673"/>
            <a:ext cx="360964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Cấu</a:t>
            </a:r>
            <a:r>
              <a:rPr lang="en-US" sz="1800">
                <a:solidFill>
                  <a:schemeClr val="dk1"/>
                </a:solidFill>
                <a:latin typeface="Calibri"/>
                <a:ea typeface="Calibri"/>
                <a:cs typeface="Calibri"/>
                <a:sym typeface="Calibri"/>
              </a:rPr>
              <a:t> tạo, duy trì, phát triển cơ thể.</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Chuyển hóa các chất</a:t>
            </a:r>
            <a:r>
              <a:rPr lang="en-US" sz="1800">
                <a:solidFill>
                  <a:schemeClr val="dk1"/>
                </a:solidFill>
                <a:latin typeface="Calibri"/>
                <a:ea typeface="Calibri"/>
                <a:cs typeface="Calibri"/>
                <a:sym typeface="Calibri"/>
              </a:rPr>
              <a:t> dinh dưỡng</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2000"/>
                                        <p:tgtEl>
                                          <p:spTgt spid="607"/>
                                        </p:tgtEl>
                                      </p:cBhvr>
                                    </p:animEffect>
                                  </p:childTnLst>
                                </p:cTn>
                              </p:par>
                              <p:par>
                                <p:cTn fill="hold" nodeType="with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2000"/>
                                        <p:tgtEl>
                                          <p:spTgt spid="6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2000"/>
                                        <p:tgtEl>
                                          <p:spTgt spid="609"/>
                                        </p:tgtEl>
                                      </p:cBhvr>
                                    </p:animEffect>
                                  </p:childTnLst>
                                </p:cTn>
                              </p:par>
                              <p:par>
                                <p:cTn fill="hold" nodeType="with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2000"/>
                                        <p:tgtEl>
                                          <p:spTgt spid="6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2000"/>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2000"/>
                                        <p:tgtEl>
                                          <p:spTgt spid="6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2000"/>
                                        <p:tgtEl>
                                          <p:spTgt spid="613"/>
                                        </p:tgtEl>
                                      </p:cBhvr>
                                    </p:animEffect>
                                  </p:childTnLst>
                                </p:cTn>
                              </p:par>
                              <p:par>
                                <p:cTn fill="hold" nodeType="with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2000"/>
                                        <p:tgtEl>
                                          <p:spTgt spid="6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2000"/>
                                        <p:tgtEl>
                                          <p:spTgt spid="614"/>
                                        </p:tgtEl>
                                      </p:cBhvr>
                                    </p:animEffect>
                                  </p:childTnLst>
                                </p:cTn>
                              </p:par>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2000"/>
                                        <p:tgtEl>
                                          <p:spTgt spid="6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2000"/>
                                        <p:tgtEl>
                                          <p:spTgt spid="616"/>
                                        </p:tgtEl>
                                      </p:cBhvr>
                                    </p:animEffect>
                                  </p:childTnLst>
                                </p:cTn>
                              </p:par>
                              <p:par>
                                <p:cTn fill="hold" nodeType="with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2000"/>
                                        <p:tgtEl>
                                          <p:spTgt spid="6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13"/>
          <p:cNvSpPr txBox="1"/>
          <p:nvPr>
            <p:ph idx="4294967295" type="title"/>
          </p:nvPr>
        </p:nvSpPr>
        <p:spPr>
          <a:xfrm>
            <a:off x="4675674" y="341481"/>
            <a:ext cx="7305383" cy="58999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8D4120"/>
              </a:buClr>
              <a:buSzPct val="100000"/>
              <a:buFont typeface="Times New Roman"/>
              <a:buNone/>
            </a:pPr>
            <a:r>
              <a:rPr b="1" lang="en-US" sz="2800">
                <a:solidFill>
                  <a:srgbClr val="8D4120"/>
                </a:solidFill>
                <a:latin typeface="Times New Roman"/>
                <a:ea typeface="Times New Roman"/>
                <a:cs typeface="Times New Roman"/>
                <a:sym typeface="Times New Roman"/>
              </a:rPr>
              <a:t>1.</a:t>
            </a:r>
            <a:r>
              <a:rPr b="1" lang="en-US" sz="2800">
                <a:latin typeface="Times New Roman"/>
                <a:ea typeface="Times New Roman"/>
                <a:cs typeface="Times New Roman"/>
                <a:sym typeface="Times New Roman"/>
              </a:rPr>
              <a:t> </a:t>
            </a:r>
            <a:r>
              <a:rPr b="1" lang="en-US" sz="2800">
                <a:solidFill>
                  <a:schemeClr val="accent2"/>
                </a:solidFill>
                <a:latin typeface="Times New Roman"/>
                <a:ea typeface="Times New Roman"/>
                <a:cs typeface="Times New Roman"/>
                <a:sym typeface="Times New Roman"/>
              </a:rPr>
              <a:t>CARBONHYDRATE: nguồn năng lượng chính </a:t>
            </a:r>
            <a:endParaRPr/>
          </a:p>
        </p:txBody>
      </p:sp>
      <p:grpSp>
        <p:nvGrpSpPr>
          <p:cNvPr id="625" name="Google Shape;625;p13"/>
          <p:cNvGrpSpPr/>
          <p:nvPr/>
        </p:nvGrpSpPr>
        <p:grpSpPr>
          <a:xfrm>
            <a:off x="210942" y="78788"/>
            <a:ext cx="4348166" cy="1013067"/>
            <a:chOff x="1708387" y="-23598"/>
            <a:chExt cx="4348166" cy="1013067"/>
          </a:xfrm>
        </p:grpSpPr>
        <p:pic>
          <p:nvPicPr>
            <p:cNvPr id="626" name="Google Shape;626;p13"/>
            <p:cNvPicPr preferRelativeResize="0"/>
            <p:nvPr/>
          </p:nvPicPr>
          <p:blipFill rotWithShape="1">
            <a:blip r:embed="rId3">
              <a:alphaModFix/>
            </a:blip>
            <a:srcRect b="33973" l="28210" r="52611" t="39879"/>
            <a:stretch/>
          </p:blipFill>
          <p:spPr>
            <a:xfrm>
              <a:off x="2843602" y="181101"/>
              <a:ext cx="996285" cy="808368"/>
            </a:xfrm>
            <a:prstGeom prst="rect">
              <a:avLst/>
            </a:prstGeom>
            <a:noFill/>
            <a:ln>
              <a:noFill/>
            </a:ln>
          </p:spPr>
        </p:pic>
        <p:pic>
          <p:nvPicPr>
            <p:cNvPr id="627" name="Google Shape;627;p13"/>
            <p:cNvPicPr preferRelativeResize="0"/>
            <p:nvPr/>
          </p:nvPicPr>
          <p:blipFill rotWithShape="1">
            <a:blip r:embed="rId3">
              <a:alphaModFix/>
            </a:blip>
            <a:srcRect b="9251" l="7306" r="73009" t="67794"/>
            <a:stretch/>
          </p:blipFill>
          <p:spPr>
            <a:xfrm>
              <a:off x="3920766" y="-23598"/>
              <a:ext cx="1022572" cy="794695"/>
            </a:xfrm>
            <a:prstGeom prst="rect">
              <a:avLst/>
            </a:prstGeom>
            <a:noFill/>
            <a:ln>
              <a:noFill/>
            </a:ln>
          </p:spPr>
        </p:pic>
        <p:pic>
          <p:nvPicPr>
            <p:cNvPr id="628" name="Google Shape;628;p13"/>
            <p:cNvPicPr preferRelativeResize="0"/>
            <p:nvPr/>
          </p:nvPicPr>
          <p:blipFill rotWithShape="1">
            <a:blip r:embed="rId3">
              <a:alphaModFix/>
            </a:blip>
            <a:srcRect b="8233" l="26673" r="53096" t="65720"/>
            <a:stretch/>
          </p:blipFill>
          <p:spPr>
            <a:xfrm>
              <a:off x="5005677" y="184251"/>
              <a:ext cx="1050876" cy="805218"/>
            </a:xfrm>
            <a:prstGeom prst="rect">
              <a:avLst/>
            </a:prstGeom>
            <a:noFill/>
            <a:ln>
              <a:noFill/>
            </a:ln>
          </p:spPr>
        </p:pic>
        <p:pic>
          <p:nvPicPr>
            <p:cNvPr id="629" name="Google Shape;629;p13"/>
            <p:cNvPicPr preferRelativeResize="0"/>
            <p:nvPr/>
          </p:nvPicPr>
          <p:blipFill rotWithShape="1">
            <a:blip r:embed="rId4">
              <a:alphaModFix/>
            </a:blip>
            <a:srcRect b="9346" l="7555" r="15485" t="7876"/>
            <a:stretch/>
          </p:blipFill>
          <p:spPr>
            <a:xfrm>
              <a:off x="1708387" y="-1"/>
              <a:ext cx="1047830" cy="771097"/>
            </a:xfrm>
            <a:prstGeom prst="rect">
              <a:avLst/>
            </a:prstGeom>
            <a:noFill/>
            <a:ln>
              <a:noFill/>
            </a:ln>
          </p:spPr>
        </p:pic>
      </p:grpSp>
      <p:pic>
        <p:nvPicPr>
          <p:cNvPr id="630" name="Google Shape;630;p13"/>
          <p:cNvPicPr preferRelativeResize="0"/>
          <p:nvPr/>
        </p:nvPicPr>
        <p:blipFill rotWithShape="1">
          <a:blip r:embed="rId5">
            <a:alphaModFix/>
          </a:blip>
          <a:srcRect b="0" l="0" r="0" t="0"/>
          <a:stretch/>
        </p:blipFill>
        <p:spPr>
          <a:xfrm>
            <a:off x="210942" y="989469"/>
            <a:ext cx="10285503" cy="578974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14"/>
          <p:cNvSpPr txBox="1"/>
          <p:nvPr>
            <p:ph idx="4294967295" type="title"/>
          </p:nvPr>
        </p:nvSpPr>
        <p:spPr>
          <a:xfrm>
            <a:off x="4976603" y="131755"/>
            <a:ext cx="6596418" cy="87717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8D4120"/>
              </a:buClr>
              <a:buSzPts val="2800"/>
              <a:buFont typeface="Times New Roman"/>
              <a:buNone/>
            </a:pPr>
            <a:r>
              <a:rPr b="1" lang="en-US" sz="2800">
                <a:solidFill>
                  <a:srgbClr val="8D4120"/>
                </a:solidFill>
                <a:latin typeface="Times New Roman"/>
                <a:ea typeface="Times New Roman"/>
                <a:cs typeface="Times New Roman"/>
                <a:sym typeface="Times New Roman"/>
              </a:rPr>
              <a:t>2. CÁC CHẤT DINH DƯỠNG KHÁC</a:t>
            </a:r>
            <a:br>
              <a:rPr b="1" lang="en-US" sz="2800">
                <a:solidFill>
                  <a:srgbClr val="8D4120"/>
                </a:solidFill>
                <a:latin typeface="Times New Roman"/>
                <a:ea typeface="Times New Roman"/>
                <a:cs typeface="Times New Roman"/>
                <a:sym typeface="Times New Roman"/>
              </a:rPr>
            </a:br>
            <a:r>
              <a:rPr b="1" lang="en-US" sz="2800">
                <a:solidFill>
                  <a:srgbClr val="8D4120"/>
                </a:solidFill>
                <a:latin typeface="Times New Roman"/>
                <a:ea typeface="Times New Roman"/>
                <a:cs typeface="Times New Roman"/>
                <a:sym typeface="Times New Roman"/>
              </a:rPr>
              <a:t>a) Protein (chất đạm)</a:t>
            </a:r>
            <a:endParaRPr b="1" sz="2800">
              <a:solidFill>
                <a:srgbClr val="8D4120"/>
              </a:solidFill>
            </a:endParaRPr>
          </a:p>
        </p:txBody>
      </p:sp>
      <p:grpSp>
        <p:nvGrpSpPr>
          <p:cNvPr id="636" name="Google Shape;636;p14"/>
          <p:cNvGrpSpPr/>
          <p:nvPr/>
        </p:nvGrpSpPr>
        <p:grpSpPr>
          <a:xfrm>
            <a:off x="350736" y="108158"/>
            <a:ext cx="4348166" cy="1013067"/>
            <a:chOff x="1708387" y="-23598"/>
            <a:chExt cx="4348166" cy="1013067"/>
          </a:xfrm>
        </p:grpSpPr>
        <p:pic>
          <p:nvPicPr>
            <p:cNvPr id="637" name="Google Shape;637;p14"/>
            <p:cNvPicPr preferRelativeResize="0"/>
            <p:nvPr/>
          </p:nvPicPr>
          <p:blipFill rotWithShape="1">
            <a:blip r:embed="rId3">
              <a:alphaModFix/>
            </a:blip>
            <a:srcRect b="33973" l="28210" r="52611" t="39879"/>
            <a:stretch/>
          </p:blipFill>
          <p:spPr>
            <a:xfrm>
              <a:off x="2843602" y="181101"/>
              <a:ext cx="996285" cy="808368"/>
            </a:xfrm>
            <a:prstGeom prst="rect">
              <a:avLst/>
            </a:prstGeom>
            <a:noFill/>
            <a:ln>
              <a:noFill/>
            </a:ln>
          </p:spPr>
        </p:pic>
        <p:pic>
          <p:nvPicPr>
            <p:cNvPr id="638" name="Google Shape;638;p14"/>
            <p:cNvPicPr preferRelativeResize="0"/>
            <p:nvPr/>
          </p:nvPicPr>
          <p:blipFill rotWithShape="1">
            <a:blip r:embed="rId3">
              <a:alphaModFix/>
            </a:blip>
            <a:srcRect b="9251" l="7306" r="73009" t="67794"/>
            <a:stretch/>
          </p:blipFill>
          <p:spPr>
            <a:xfrm>
              <a:off x="3920766" y="-23598"/>
              <a:ext cx="1022572" cy="794695"/>
            </a:xfrm>
            <a:prstGeom prst="rect">
              <a:avLst/>
            </a:prstGeom>
            <a:noFill/>
            <a:ln>
              <a:noFill/>
            </a:ln>
          </p:spPr>
        </p:pic>
        <p:pic>
          <p:nvPicPr>
            <p:cNvPr id="639" name="Google Shape;639;p14"/>
            <p:cNvPicPr preferRelativeResize="0"/>
            <p:nvPr/>
          </p:nvPicPr>
          <p:blipFill rotWithShape="1">
            <a:blip r:embed="rId3">
              <a:alphaModFix/>
            </a:blip>
            <a:srcRect b="8233" l="26673" r="53096" t="65720"/>
            <a:stretch/>
          </p:blipFill>
          <p:spPr>
            <a:xfrm>
              <a:off x="5005677" y="184251"/>
              <a:ext cx="1050876" cy="805218"/>
            </a:xfrm>
            <a:prstGeom prst="rect">
              <a:avLst/>
            </a:prstGeom>
            <a:noFill/>
            <a:ln>
              <a:noFill/>
            </a:ln>
          </p:spPr>
        </p:pic>
        <p:pic>
          <p:nvPicPr>
            <p:cNvPr id="640" name="Google Shape;640;p14"/>
            <p:cNvPicPr preferRelativeResize="0"/>
            <p:nvPr/>
          </p:nvPicPr>
          <p:blipFill rotWithShape="1">
            <a:blip r:embed="rId4">
              <a:alphaModFix/>
            </a:blip>
            <a:srcRect b="9346" l="7555" r="15485" t="7876"/>
            <a:stretch/>
          </p:blipFill>
          <p:spPr>
            <a:xfrm>
              <a:off x="1708387" y="-1"/>
              <a:ext cx="1047830" cy="771097"/>
            </a:xfrm>
            <a:prstGeom prst="rect">
              <a:avLst/>
            </a:prstGeom>
            <a:noFill/>
            <a:ln>
              <a:noFill/>
            </a:ln>
          </p:spPr>
        </p:pic>
      </p:grpSp>
      <p:cxnSp>
        <p:nvCxnSpPr>
          <p:cNvPr id="641" name="Google Shape;641;p14"/>
          <p:cNvCxnSpPr/>
          <p:nvPr/>
        </p:nvCxnSpPr>
        <p:spPr>
          <a:xfrm>
            <a:off x="6701588" y="2130540"/>
            <a:ext cx="0" cy="4530230"/>
          </a:xfrm>
          <a:prstGeom prst="straightConnector1">
            <a:avLst/>
          </a:prstGeom>
          <a:noFill/>
          <a:ln cap="flat" cmpd="sng" w="28575">
            <a:solidFill>
              <a:schemeClr val="dk1"/>
            </a:solidFill>
            <a:prstDash val="dash"/>
            <a:round/>
            <a:headEnd len="sm" w="sm" type="none"/>
            <a:tailEnd len="sm" w="sm" type="none"/>
          </a:ln>
        </p:spPr>
      </p:cxnSp>
      <p:grpSp>
        <p:nvGrpSpPr>
          <p:cNvPr id="642" name="Google Shape;642;p14"/>
          <p:cNvGrpSpPr/>
          <p:nvPr/>
        </p:nvGrpSpPr>
        <p:grpSpPr>
          <a:xfrm>
            <a:off x="350736" y="1005621"/>
            <a:ext cx="10764800" cy="5744221"/>
            <a:chOff x="350736" y="964677"/>
            <a:chExt cx="10764800" cy="5744221"/>
          </a:xfrm>
        </p:grpSpPr>
        <p:pic>
          <p:nvPicPr>
            <p:cNvPr id="643" name="Google Shape;643;p14"/>
            <p:cNvPicPr preferRelativeResize="0"/>
            <p:nvPr/>
          </p:nvPicPr>
          <p:blipFill rotWithShape="1">
            <a:blip r:embed="rId5">
              <a:alphaModFix/>
            </a:blip>
            <a:srcRect b="41411" l="-311" r="311" t="11352"/>
            <a:stretch/>
          </p:blipFill>
          <p:spPr>
            <a:xfrm>
              <a:off x="350736" y="2129589"/>
              <a:ext cx="6350852" cy="4579309"/>
            </a:xfrm>
            <a:prstGeom prst="rect">
              <a:avLst/>
            </a:prstGeom>
            <a:noFill/>
            <a:ln>
              <a:noFill/>
            </a:ln>
          </p:spPr>
        </p:pic>
        <p:pic>
          <p:nvPicPr>
            <p:cNvPr id="644" name="Google Shape;644;p14"/>
            <p:cNvPicPr preferRelativeResize="0"/>
            <p:nvPr/>
          </p:nvPicPr>
          <p:blipFill rotWithShape="1">
            <a:blip r:embed="rId5">
              <a:alphaModFix/>
            </a:blip>
            <a:srcRect b="6402" l="0" r="0" t="58037"/>
            <a:stretch/>
          </p:blipFill>
          <p:spPr>
            <a:xfrm>
              <a:off x="6725652" y="2130540"/>
              <a:ext cx="4389884" cy="4530230"/>
            </a:xfrm>
            <a:prstGeom prst="rect">
              <a:avLst/>
            </a:prstGeom>
            <a:noFill/>
            <a:ln>
              <a:noFill/>
            </a:ln>
          </p:spPr>
        </p:pic>
        <p:pic>
          <p:nvPicPr>
            <p:cNvPr id="645" name="Google Shape;645;p14"/>
            <p:cNvPicPr preferRelativeResize="0"/>
            <p:nvPr/>
          </p:nvPicPr>
          <p:blipFill rotWithShape="1">
            <a:blip r:embed="rId5">
              <a:alphaModFix/>
            </a:blip>
            <a:srcRect b="87846" l="-311" r="311" t="-407"/>
            <a:stretch/>
          </p:blipFill>
          <p:spPr>
            <a:xfrm>
              <a:off x="350736" y="964677"/>
              <a:ext cx="10764800" cy="1217743"/>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15"/>
          <p:cNvSpPr txBox="1"/>
          <p:nvPr>
            <p:ph idx="4294967295" type="title"/>
          </p:nvPr>
        </p:nvSpPr>
        <p:spPr>
          <a:xfrm>
            <a:off x="6135449" y="234521"/>
            <a:ext cx="4707562" cy="536575"/>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8D4120"/>
              </a:buClr>
              <a:buSzPts val="2800"/>
              <a:buFont typeface="Calibri"/>
              <a:buNone/>
            </a:pPr>
            <a:r>
              <a:rPr b="1" lang="en-US" sz="2800">
                <a:solidFill>
                  <a:srgbClr val="8D4120"/>
                </a:solidFill>
              </a:rPr>
              <a:t>b) Lipid (chất béo)</a:t>
            </a:r>
            <a:endParaRPr/>
          </a:p>
        </p:txBody>
      </p:sp>
      <p:grpSp>
        <p:nvGrpSpPr>
          <p:cNvPr id="651" name="Google Shape;651;p15"/>
          <p:cNvGrpSpPr/>
          <p:nvPr/>
        </p:nvGrpSpPr>
        <p:grpSpPr>
          <a:xfrm>
            <a:off x="1708387" y="-23598"/>
            <a:ext cx="4348166" cy="1013067"/>
            <a:chOff x="1708387" y="-23598"/>
            <a:chExt cx="4348166" cy="1013067"/>
          </a:xfrm>
        </p:grpSpPr>
        <p:pic>
          <p:nvPicPr>
            <p:cNvPr id="652" name="Google Shape;652;p15"/>
            <p:cNvPicPr preferRelativeResize="0"/>
            <p:nvPr/>
          </p:nvPicPr>
          <p:blipFill rotWithShape="1">
            <a:blip r:embed="rId3">
              <a:alphaModFix/>
            </a:blip>
            <a:srcRect b="33973" l="28210" r="52611" t="39879"/>
            <a:stretch/>
          </p:blipFill>
          <p:spPr>
            <a:xfrm>
              <a:off x="2843602" y="181101"/>
              <a:ext cx="996285" cy="808368"/>
            </a:xfrm>
            <a:prstGeom prst="rect">
              <a:avLst/>
            </a:prstGeom>
            <a:noFill/>
            <a:ln>
              <a:noFill/>
            </a:ln>
          </p:spPr>
        </p:pic>
        <p:pic>
          <p:nvPicPr>
            <p:cNvPr id="653" name="Google Shape;653;p15"/>
            <p:cNvPicPr preferRelativeResize="0"/>
            <p:nvPr/>
          </p:nvPicPr>
          <p:blipFill rotWithShape="1">
            <a:blip r:embed="rId3">
              <a:alphaModFix/>
            </a:blip>
            <a:srcRect b="9251" l="7306" r="73009" t="67794"/>
            <a:stretch/>
          </p:blipFill>
          <p:spPr>
            <a:xfrm>
              <a:off x="3920766" y="-23598"/>
              <a:ext cx="1022572" cy="794695"/>
            </a:xfrm>
            <a:prstGeom prst="rect">
              <a:avLst/>
            </a:prstGeom>
            <a:noFill/>
            <a:ln>
              <a:noFill/>
            </a:ln>
          </p:spPr>
        </p:pic>
        <p:pic>
          <p:nvPicPr>
            <p:cNvPr id="654" name="Google Shape;654;p15"/>
            <p:cNvPicPr preferRelativeResize="0"/>
            <p:nvPr/>
          </p:nvPicPr>
          <p:blipFill rotWithShape="1">
            <a:blip r:embed="rId3">
              <a:alphaModFix/>
            </a:blip>
            <a:srcRect b="8233" l="26673" r="53096" t="65720"/>
            <a:stretch/>
          </p:blipFill>
          <p:spPr>
            <a:xfrm>
              <a:off x="5005677" y="184251"/>
              <a:ext cx="1050876" cy="805218"/>
            </a:xfrm>
            <a:prstGeom prst="rect">
              <a:avLst/>
            </a:prstGeom>
            <a:noFill/>
            <a:ln>
              <a:noFill/>
            </a:ln>
          </p:spPr>
        </p:pic>
        <p:pic>
          <p:nvPicPr>
            <p:cNvPr id="655" name="Google Shape;655;p15"/>
            <p:cNvPicPr preferRelativeResize="0"/>
            <p:nvPr/>
          </p:nvPicPr>
          <p:blipFill rotWithShape="1">
            <a:blip r:embed="rId4">
              <a:alphaModFix/>
            </a:blip>
            <a:srcRect b="9346" l="7555" r="15485" t="7876"/>
            <a:stretch/>
          </p:blipFill>
          <p:spPr>
            <a:xfrm>
              <a:off x="1708387" y="-1"/>
              <a:ext cx="1047830" cy="771097"/>
            </a:xfrm>
            <a:prstGeom prst="rect">
              <a:avLst/>
            </a:prstGeom>
            <a:noFill/>
            <a:ln>
              <a:noFill/>
            </a:ln>
          </p:spPr>
        </p:pic>
      </p:grpSp>
      <p:pic>
        <p:nvPicPr>
          <p:cNvPr id="656" name="Google Shape;656;p15"/>
          <p:cNvPicPr preferRelativeResize="0"/>
          <p:nvPr/>
        </p:nvPicPr>
        <p:blipFill rotWithShape="1">
          <a:blip r:embed="rId5">
            <a:alphaModFix/>
          </a:blip>
          <a:srcRect b="0" l="0" r="0" t="0"/>
          <a:stretch/>
        </p:blipFill>
        <p:spPr>
          <a:xfrm>
            <a:off x="1037229" y="946292"/>
            <a:ext cx="10624888" cy="58795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16"/>
          <p:cNvSpPr txBox="1"/>
          <p:nvPr>
            <p:ph idx="4294967295" type="title"/>
          </p:nvPr>
        </p:nvSpPr>
        <p:spPr>
          <a:xfrm>
            <a:off x="6135449" y="-23598"/>
            <a:ext cx="4888031" cy="536575"/>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8D4120"/>
              </a:buClr>
              <a:buSzPts val="2800"/>
              <a:buFont typeface="Calibri"/>
              <a:buNone/>
            </a:pPr>
            <a:r>
              <a:rPr b="1" lang="en-US" sz="2800">
                <a:solidFill>
                  <a:srgbClr val="8D4120"/>
                </a:solidFill>
              </a:rPr>
              <a:t>c, Chất khoáng và vitamin</a:t>
            </a:r>
            <a:endParaRPr/>
          </a:p>
        </p:txBody>
      </p:sp>
      <p:grpSp>
        <p:nvGrpSpPr>
          <p:cNvPr id="662" name="Google Shape;662;p16"/>
          <p:cNvGrpSpPr/>
          <p:nvPr/>
        </p:nvGrpSpPr>
        <p:grpSpPr>
          <a:xfrm>
            <a:off x="1708387" y="-23598"/>
            <a:ext cx="4348166" cy="1013067"/>
            <a:chOff x="1708387" y="-23598"/>
            <a:chExt cx="4348166" cy="1013067"/>
          </a:xfrm>
        </p:grpSpPr>
        <p:pic>
          <p:nvPicPr>
            <p:cNvPr id="663" name="Google Shape;663;p16"/>
            <p:cNvPicPr preferRelativeResize="0"/>
            <p:nvPr/>
          </p:nvPicPr>
          <p:blipFill rotWithShape="1">
            <a:blip r:embed="rId3">
              <a:alphaModFix/>
            </a:blip>
            <a:srcRect b="33973" l="28210" r="52611" t="39879"/>
            <a:stretch/>
          </p:blipFill>
          <p:spPr>
            <a:xfrm>
              <a:off x="2843602" y="181101"/>
              <a:ext cx="996285" cy="808368"/>
            </a:xfrm>
            <a:prstGeom prst="rect">
              <a:avLst/>
            </a:prstGeom>
            <a:noFill/>
            <a:ln>
              <a:noFill/>
            </a:ln>
          </p:spPr>
        </p:pic>
        <p:pic>
          <p:nvPicPr>
            <p:cNvPr id="664" name="Google Shape;664;p16"/>
            <p:cNvPicPr preferRelativeResize="0"/>
            <p:nvPr/>
          </p:nvPicPr>
          <p:blipFill rotWithShape="1">
            <a:blip r:embed="rId3">
              <a:alphaModFix/>
            </a:blip>
            <a:srcRect b="9251" l="7306" r="73009" t="67794"/>
            <a:stretch/>
          </p:blipFill>
          <p:spPr>
            <a:xfrm>
              <a:off x="3920766" y="-23598"/>
              <a:ext cx="1022572" cy="794695"/>
            </a:xfrm>
            <a:prstGeom prst="rect">
              <a:avLst/>
            </a:prstGeom>
            <a:noFill/>
            <a:ln>
              <a:noFill/>
            </a:ln>
          </p:spPr>
        </p:pic>
        <p:pic>
          <p:nvPicPr>
            <p:cNvPr id="665" name="Google Shape;665;p16"/>
            <p:cNvPicPr preferRelativeResize="0"/>
            <p:nvPr/>
          </p:nvPicPr>
          <p:blipFill rotWithShape="1">
            <a:blip r:embed="rId3">
              <a:alphaModFix/>
            </a:blip>
            <a:srcRect b="8233" l="26673" r="53096" t="65720"/>
            <a:stretch/>
          </p:blipFill>
          <p:spPr>
            <a:xfrm>
              <a:off x="5005677" y="184251"/>
              <a:ext cx="1050876" cy="805218"/>
            </a:xfrm>
            <a:prstGeom prst="rect">
              <a:avLst/>
            </a:prstGeom>
            <a:noFill/>
            <a:ln>
              <a:noFill/>
            </a:ln>
          </p:spPr>
        </p:pic>
        <p:pic>
          <p:nvPicPr>
            <p:cNvPr id="666" name="Google Shape;666;p16"/>
            <p:cNvPicPr preferRelativeResize="0"/>
            <p:nvPr/>
          </p:nvPicPr>
          <p:blipFill rotWithShape="1">
            <a:blip r:embed="rId4">
              <a:alphaModFix/>
            </a:blip>
            <a:srcRect b="9346" l="7555" r="15485" t="7876"/>
            <a:stretch/>
          </p:blipFill>
          <p:spPr>
            <a:xfrm>
              <a:off x="1708387" y="-1"/>
              <a:ext cx="1047830" cy="771097"/>
            </a:xfrm>
            <a:prstGeom prst="rect">
              <a:avLst/>
            </a:prstGeom>
            <a:noFill/>
            <a:ln>
              <a:noFill/>
            </a:ln>
          </p:spPr>
        </p:pic>
      </p:grpSp>
      <p:pic>
        <p:nvPicPr>
          <p:cNvPr id="667" name="Google Shape;667;p16"/>
          <p:cNvPicPr preferRelativeResize="0"/>
          <p:nvPr/>
        </p:nvPicPr>
        <p:blipFill rotWithShape="1">
          <a:blip r:embed="rId5">
            <a:alphaModFix/>
          </a:blip>
          <a:srcRect b="0" l="0" r="0" t="0"/>
          <a:stretch/>
        </p:blipFill>
        <p:spPr>
          <a:xfrm>
            <a:off x="197115" y="849884"/>
            <a:ext cx="5334000" cy="5334000"/>
          </a:xfrm>
          <a:prstGeom prst="rect">
            <a:avLst/>
          </a:prstGeom>
          <a:noFill/>
          <a:ln>
            <a:noFill/>
          </a:ln>
        </p:spPr>
      </p:pic>
      <p:pic>
        <p:nvPicPr>
          <p:cNvPr id="668" name="Google Shape;668;p16"/>
          <p:cNvPicPr preferRelativeResize="0"/>
          <p:nvPr/>
        </p:nvPicPr>
        <p:blipFill rotWithShape="1">
          <a:blip r:embed="rId6">
            <a:alphaModFix/>
          </a:blip>
          <a:srcRect b="5672" l="1" r="732" t="2565"/>
          <a:stretch/>
        </p:blipFill>
        <p:spPr>
          <a:xfrm>
            <a:off x="6248123" y="580024"/>
            <a:ext cx="5338826" cy="6293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17"/>
          <p:cNvSpPr txBox="1"/>
          <p:nvPr>
            <p:ph idx="4294967295" type="title"/>
          </p:nvPr>
        </p:nvSpPr>
        <p:spPr>
          <a:xfrm>
            <a:off x="4561095" y="269376"/>
            <a:ext cx="7561522" cy="88400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accent2"/>
              </a:buClr>
              <a:buSzPts val="2800"/>
              <a:buFont typeface="Times New Roman"/>
              <a:buNone/>
            </a:pPr>
            <a:r>
              <a:rPr b="1" lang="en-US" sz="2800">
                <a:solidFill>
                  <a:schemeClr val="accent2"/>
                </a:solidFill>
                <a:latin typeface="Times New Roman"/>
                <a:ea typeface="Times New Roman"/>
                <a:cs typeface="Times New Roman"/>
                <a:sym typeface="Times New Roman"/>
              </a:rPr>
              <a:t>3. Sự biến đổi của lương thực, thực phẩm và cách bảo quản chúng.</a:t>
            </a:r>
            <a:endParaRPr b="1" sz="2800">
              <a:solidFill>
                <a:schemeClr val="accent2"/>
              </a:solidFill>
            </a:endParaRPr>
          </a:p>
        </p:txBody>
      </p:sp>
      <p:grpSp>
        <p:nvGrpSpPr>
          <p:cNvPr id="674" name="Google Shape;674;p17"/>
          <p:cNvGrpSpPr/>
          <p:nvPr/>
        </p:nvGrpSpPr>
        <p:grpSpPr>
          <a:xfrm>
            <a:off x="69383" y="64677"/>
            <a:ext cx="4348166" cy="1013067"/>
            <a:chOff x="1708387" y="-23598"/>
            <a:chExt cx="4348166" cy="1013067"/>
          </a:xfrm>
        </p:grpSpPr>
        <p:pic>
          <p:nvPicPr>
            <p:cNvPr id="675" name="Google Shape;675;p17"/>
            <p:cNvPicPr preferRelativeResize="0"/>
            <p:nvPr/>
          </p:nvPicPr>
          <p:blipFill rotWithShape="1">
            <a:blip r:embed="rId3">
              <a:alphaModFix/>
            </a:blip>
            <a:srcRect b="33973" l="28210" r="52611" t="39879"/>
            <a:stretch/>
          </p:blipFill>
          <p:spPr>
            <a:xfrm>
              <a:off x="2843602" y="181101"/>
              <a:ext cx="996285" cy="808368"/>
            </a:xfrm>
            <a:prstGeom prst="rect">
              <a:avLst/>
            </a:prstGeom>
            <a:noFill/>
            <a:ln>
              <a:noFill/>
            </a:ln>
          </p:spPr>
        </p:pic>
        <p:pic>
          <p:nvPicPr>
            <p:cNvPr id="676" name="Google Shape;676;p17"/>
            <p:cNvPicPr preferRelativeResize="0"/>
            <p:nvPr/>
          </p:nvPicPr>
          <p:blipFill rotWithShape="1">
            <a:blip r:embed="rId3">
              <a:alphaModFix/>
            </a:blip>
            <a:srcRect b="9251" l="7306" r="73009" t="67794"/>
            <a:stretch/>
          </p:blipFill>
          <p:spPr>
            <a:xfrm>
              <a:off x="3920766" y="-23598"/>
              <a:ext cx="1022572" cy="794695"/>
            </a:xfrm>
            <a:prstGeom prst="rect">
              <a:avLst/>
            </a:prstGeom>
            <a:noFill/>
            <a:ln>
              <a:noFill/>
            </a:ln>
          </p:spPr>
        </p:pic>
        <p:pic>
          <p:nvPicPr>
            <p:cNvPr id="677" name="Google Shape;677;p17"/>
            <p:cNvPicPr preferRelativeResize="0"/>
            <p:nvPr/>
          </p:nvPicPr>
          <p:blipFill rotWithShape="1">
            <a:blip r:embed="rId3">
              <a:alphaModFix/>
            </a:blip>
            <a:srcRect b="8233" l="26673" r="53096" t="65720"/>
            <a:stretch/>
          </p:blipFill>
          <p:spPr>
            <a:xfrm>
              <a:off x="5005677" y="184251"/>
              <a:ext cx="1050876" cy="805218"/>
            </a:xfrm>
            <a:prstGeom prst="rect">
              <a:avLst/>
            </a:prstGeom>
            <a:noFill/>
            <a:ln>
              <a:noFill/>
            </a:ln>
          </p:spPr>
        </p:pic>
        <p:pic>
          <p:nvPicPr>
            <p:cNvPr id="678" name="Google Shape;678;p17"/>
            <p:cNvPicPr preferRelativeResize="0"/>
            <p:nvPr/>
          </p:nvPicPr>
          <p:blipFill rotWithShape="1">
            <a:blip r:embed="rId4">
              <a:alphaModFix/>
            </a:blip>
            <a:srcRect b="9346" l="7555" r="15485" t="7876"/>
            <a:stretch/>
          </p:blipFill>
          <p:spPr>
            <a:xfrm>
              <a:off x="1708387" y="-1"/>
              <a:ext cx="1047830" cy="771097"/>
            </a:xfrm>
            <a:prstGeom prst="rect">
              <a:avLst/>
            </a:prstGeom>
            <a:noFill/>
            <a:ln>
              <a:noFill/>
            </a:ln>
          </p:spPr>
        </p:pic>
      </p:grpSp>
      <p:sp>
        <p:nvSpPr>
          <p:cNvPr id="679" name="Google Shape;679;p17"/>
          <p:cNvSpPr txBox="1"/>
          <p:nvPr/>
        </p:nvSpPr>
        <p:spPr>
          <a:xfrm>
            <a:off x="362857" y="1153382"/>
            <a:ext cx="11466286" cy="4966039"/>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2600">
                <a:solidFill>
                  <a:srgbClr val="000000"/>
                </a:solidFill>
                <a:latin typeface="Times New Roman"/>
                <a:ea typeface="Times New Roman"/>
                <a:cs typeface="Times New Roman"/>
                <a:sym typeface="Times New Roman"/>
              </a:rPr>
              <a:t>PHIẾU HỌC TẬP 3</a:t>
            </a:r>
            <a:endParaRPr sz="2600">
              <a:solidFill>
                <a:schemeClr val="dk1"/>
              </a:solidFill>
              <a:latin typeface="Times New Roman"/>
              <a:ea typeface="Times New Roman"/>
              <a:cs typeface="Times New Roman"/>
              <a:sym typeface="Times New Roman"/>
            </a:endParaRPr>
          </a:p>
          <a:p>
            <a:pPr indent="0" lvl="0" marL="0" marR="0" rtl="0" algn="just">
              <a:lnSpc>
                <a:spcPct val="115000"/>
              </a:lnSpc>
              <a:spcBef>
                <a:spcPts val="1000"/>
              </a:spcBef>
              <a:spcAft>
                <a:spcPts val="0"/>
              </a:spcAft>
              <a:buNone/>
            </a:pPr>
            <a:r>
              <a:rPr lang="en-US" sz="2600">
                <a:solidFill>
                  <a:srgbClr val="000000"/>
                </a:solidFill>
                <a:latin typeface="Times New Roman"/>
                <a:ea typeface="Times New Roman"/>
                <a:cs typeface="Times New Roman"/>
                <a:sym typeface="Times New Roman"/>
              </a:rPr>
              <a:t>1. Tiến hành thí nghiệm: </a:t>
            </a:r>
            <a:endParaRPr sz="2600">
              <a:solidFill>
                <a:schemeClr val="dk1"/>
              </a:solidFill>
              <a:latin typeface="Times New Roman"/>
              <a:ea typeface="Times New Roman"/>
              <a:cs typeface="Times New Roman"/>
              <a:sym typeface="Times New Roman"/>
            </a:endParaRPr>
          </a:p>
          <a:p>
            <a:pPr indent="0" lvl="0" marL="0" marR="0" rtl="0" algn="just">
              <a:lnSpc>
                <a:spcPct val="115000"/>
              </a:lnSpc>
              <a:spcBef>
                <a:spcPts val="1000"/>
              </a:spcBef>
              <a:spcAft>
                <a:spcPts val="0"/>
              </a:spcAft>
              <a:buNone/>
            </a:pPr>
            <a:r>
              <a:rPr lang="en-US" sz="2600">
                <a:solidFill>
                  <a:srgbClr val="000000"/>
                </a:solidFill>
                <a:latin typeface="Times New Roman"/>
                <a:ea typeface="Times New Roman"/>
                <a:cs typeface="Times New Roman"/>
                <a:sym typeface="Times New Roman"/>
              </a:rPr>
              <a:t>- Chuẩn bị: 2 hộp gạo nhỏ, 1 hộp có thêm nước cho ướt hết gạo. Để yên ngoài không khí khoảng 5 – 10 giờ</a:t>
            </a:r>
            <a:endParaRPr sz="2600">
              <a:solidFill>
                <a:schemeClr val="dk1"/>
              </a:solidFill>
              <a:latin typeface="Times New Roman"/>
              <a:ea typeface="Times New Roman"/>
              <a:cs typeface="Times New Roman"/>
              <a:sym typeface="Times New Roman"/>
            </a:endParaRPr>
          </a:p>
          <a:p>
            <a:pPr indent="0" lvl="0" marL="0" marR="0" rtl="0" algn="just">
              <a:lnSpc>
                <a:spcPct val="115000"/>
              </a:lnSpc>
              <a:spcBef>
                <a:spcPts val="1000"/>
              </a:spcBef>
              <a:spcAft>
                <a:spcPts val="0"/>
              </a:spcAft>
              <a:buNone/>
            </a:pPr>
            <a:r>
              <a:rPr lang="en-US" sz="2600">
                <a:solidFill>
                  <a:srgbClr val="000000"/>
                </a:solidFill>
                <a:latin typeface="Times New Roman"/>
                <a:ea typeface="Times New Roman"/>
                <a:cs typeface="Times New Roman"/>
                <a:sym typeface="Times New Roman"/>
              </a:rPr>
              <a:t>- So sánh độ cứng của hạt gạo ở 2 hộp nhựa bằng cách ép chúng bằng một vật cứng.</a:t>
            </a:r>
            <a:endParaRPr sz="2600">
              <a:solidFill>
                <a:schemeClr val="dk1"/>
              </a:solidFill>
              <a:latin typeface="Times New Roman"/>
              <a:ea typeface="Times New Roman"/>
              <a:cs typeface="Times New Roman"/>
              <a:sym typeface="Times New Roman"/>
            </a:endParaRPr>
          </a:p>
          <a:p>
            <a:pPr indent="0" lvl="0" marL="0" marR="0" rtl="0" algn="just">
              <a:lnSpc>
                <a:spcPct val="115000"/>
              </a:lnSpc>
              <a:spcBef>
                <a:spcPts val="1000"/>
              </a:spcBef>
              <a:spcAft>
                <a:spcPts val="0"/>
              </a:spcAft>
              <a:buNone/>
            </a:pPr>
            <a:r>
              <a:rPr lang="en-US" sz="2600">
                <a:solidFill>
                  <a:srgbClr val="000000"/>
                </a:solidFill>
                <a:latin typeface="Times New Roman"/>
                <a:ea typeface="Times New Roman"/>
                <a:cs typeface="Times New Roman"/>
                <a:sym typeface="Times New Roman"/>
              </a:rPr>
              <a:t>2. Thảo luận nhóm </a:t>
            </a:r>
            <a:endParaRPr sz="2600">
              <a:solidFill>
                <a:schemeClr val="dk1"/>
              </a:solidFill>
              <a:latin typeface="Times New Roman"/>
              <a:ea typeface="Times New Roman"/>
              <a:cs typeface="Times New Roman"/>
              <a:sym typeface="Times New Roman"/>
            </a:endParaRPr>
          </a:p>
          <a:p>
            <a:pPr indent="0" lvl="0" marL="0" marR="0" rtl="0" algn="just">
              <a:lnSpc>
                <a:spcPct val="115000"/>
              </a:lnSpc>
              <a:spcBef>
                <a:spcPts val="1000"/>
              </a:spcBef>
              <a:spcAft>
                <a:spcPts val="0"/>
              </a:spcAft>
              <a:buNone/>
            </a:pPr>
            <a:r>
              <a:rPr lang="en-US" sz="2600">
                <a:solidFill>
                  <a:srgbClr val="000000"/>
                </a:solidFill>
                <a:latin typeface="Times New Roman"/>
                <a:ea typeface="Times New Roman"/>
                <a:cs typeface="Times New Roman"/>
                <a:sym typeface="Times New Roman"/>
              </a:rPr>
              <a:t>- Hiện tượng gì xảy ra khi để cơm, rau, thịt, cá vài ngày ngoài không khí?</a:t>
            </a:r>
            <a:endParaRPr sz="2600">
              <a:solidFill>
                <a:schemeClr val="dk1"/>
              </a:solidFill>
              <a:latin typeface="Times New Roman"/>
              <a:ea typeface="Times New Roman"/>
              <a:cs typeface="Times New Roman"/>
              <a:sym typeface="Times New Roman"/>
            </a:endParaRPr>
          </a:p>
          <a:p>
            <a:pPr indent="0" lvl="0" marL="0" marR="0" rtl="0" algn="just">
              <a:lnSpc>
                <a:spcPct val="115000"/>
              </a:lnSpc>
              <a:spcBef>
                <a:spcPts val="1000"/>
              </a:spcBef>
              <a:spcAft>
                <a:spcPts val="0"/>
              </a:spcAft>
              <a:buNone/>
            </a:pPr>
            <a:r>
              <a:rPr lang="en-US" sz="2600">
                <a:solidFill>
                  <a:srgbClr val="000000"/>
                </a:solidFill>
                <a:latin typeface="Times New Roman"/>
                <a:ea typeface="Times New Roman"/>
                <a:cs typeface="Times New Roman"/>
                <a:sym typeface="Times New Roman"/>
              </a:rPr>
              <a:t>- Đề xuất cách bảo quản: Lương thực khô, lương thực đã nấu chín, thịt tươi, thịt nấu chín, rau, hoa quả?</a:t>
            </a:r>
            <a:endParaRPr sz="26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pic>
        <p:nvPicPr>
          <p:cNvPr id="684" name="Google Shape;684;p18"/>
          <p:cNvPicPr preferRelativeResize="0"/>
          <p:nvPr/>
        </p:nvPicPr>
        <p:blipFill rotWithShape="1">
          <a:blip r:embed="rId3">
            <a:alphaModFix/>
          </a:blip>
          <a:srcRect b="0" l="0" r="0" t="0"/>
          <a:stretch/>
        </p:blipFill>
        <p:spPr>
          <a:xfrm>
            <a:off x="888180" y="569368"/>
            <a:ext cx="4927980" cy="2859632"/>
          </a:xfrm>
          <a:prstGeom prst="rect">
            <a:avLst/>
          </a:prstGeom>
          <a:noFill/>
          <a:ln>
            <a:noFill/>
          </a:ln>
        </p:spPr>
      </p:pic>
      <p:sp>
        <p:nvSpPr>
          <p:cNvPr id="685" name="Google Shape;685;p18"/>
          <p:cNvSpPr/>
          <p:nvPr/>
        </p:nvSpPr>
        <p:spPr>
          <a:xfrm>
            <a:off x="6035537" y="1448342"/>
            <a:ext cx="5042627" cy="1101684"/>
          </a:xfrm>
          <a:prstGeom prst="homePlate">
            <a:avLst>
              <a:gd fmla="val 50000" name="adj"/>
            </a:avLst>
          </a:prstGeom>
          <a:solidFill>
            <a:srgbClr val="7EA9CA"/>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libri"/>
                <a:ea typeface="Calibri"/>
                <a:cs typeface="Calibri"/>
                <a:sym typeface="Calibri"/>
              </a:rPr>
              <a:t>Trái cây để lâu sẽ héo, mốc và chuyển màu sắc.</a:t>
            </a:r>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686" name="Google Shape;686;p18"/>
          <p:cNvSpPr/>
          <p:nvPr/>
        </p:nvSpPr>
        <p:spPr>
          <a:xfrm>
            <a:off x="145143" y="4307976"/>
            <a:ext cx="5950857" cy="670424"/>
          </a:xfrm>
          <a:prstGeom prst="homePlate">
            <a:avLst>
              <a:gd fmla="val 50000" name="adj"/>
            </a:avLst>
          </a:prstGeom>
          <a:solidFill>
            <a:srgbClr val="7EA9CA"/>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libri"/>
                <a:ea typeface="Calibri"/>
                <a:cs typeface="Calibri"/>
                <a:sym typeface="Calibri"/>
              </a:rPr>
              <a:t>Bánh mì để lâu sẽ xuất hiện mốc xanh</a:t>
            </a:r>
            <a:endParaRPr sz="2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933">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id="687" name="Google Shape;687;p18"/>
          <p:cNvPicPr preferRelativeResize="0"/>
          <p:nvPr/>
        </p:nvPicPr>
        <p:blipFill rotWithShape="1">
          <a:blip r:embed="rId4">
            <a:alphaModFix/>
          </a:blip>
          <a:srcRect b="0" l="0" r="0" t="0"/>
          <a:stretch/>
        </p:blipFill>
        <p:spPr>
          <a:xfrm>
            <a:off x="6375841" y="3128537"/>
            <a:ext cx="4406000" cy="3300248"/>
          </a:xfrm>
          <a:prstGeom prst="rect">
            <a:avLst/>
          </a:prstGeom>
          <a:noFill/>
          <a:ln>
            <a:noFill/>
          </a:ln>
        </p:spPr>
      </p:pic>
    </p:spTree>
  </p:cSld>
  <p:clrMapOvr>
    <a:masterClrMapping/>
  </p:clrMapOvr>
  <p:transition p14:dur="3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300"/>
                                        <p:tgtEl>
                                          <p:spTgt spid="6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300"/>
                                        <p:tgtEl>
                                          <p:spTgt spid="6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300"/>
                                        <p:tgtEl>
                                          <p:spTgt spid="6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300"/>
                                        <p:tgtEl>
                                          <p:spTgt spid="6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pic>
        <p:nvPicPr>
          <p:cNvPr id="692" name="Google Shape;692;p19"/>
          <p:cNvPicPr preferRelativeResize="0"/>
          <p:nvPr/>
        </p:nvPicPr>
        <p:blipFill rotWithShape="1">
          <a:blip r:embed="rId3">
            <a:alphaModFix/>
          </a:blip>
          <a:srcRect b="0" l="0" r="0" t="0"/>
          <a:stretch/>
        </p:blipFill>
        <p:spPr>
          <a:xfrm>
            <a:off x="888184" y="1028241"/>
            <a:ext cx="5104992" cy="3789804"/>
          </a:xfrm>
          <a:prstGeom prst="rect">
            <a:avLst/>
          </a:prstGeom>
          <a:noFill/>
          <a:ln>
            <a:noFill/>
          </a:ln>
        </p:spPr>
      </p:pic>
      <p:pic>
        <p:nvPicPr>
          <p:cNvPr id="693" name="Google Shape;693;p19"/>
          <p:cNvPicPr preferRelativeResize="0"/>
          <p:nvPr/>
        </p:nvPicPr>
        <p:blipFill rotWithShape="1">
          <a:blip r:embed="rId4">
            <a:alphaModFix/>
          </a:blip>
          <a:srcRect b="0" l="0" r="0" t="0"/>
          <a:stretch/>
        </p:blipFill>
        <p:spPr>
          <a:xfrm>
            <a:off x="6521986" y="1028239"/>
            <a:ext cx="4781829" cy="3789805"/>
          </a:xfrm>
          <a:prstGeom prst="rect">
            <a:avLst/>
          </a:prstGeom>
          <a:noFill/>
          <a:ln>
            <a:noFill/>
          </a:ln>
        </p:spPr>
      </p:pic>
      <p:sp>
        <p:nvSpPr>
          <p:cNvPr id="694" name="Google Shape;694;p19"/>
          <p:cNvSpPr/>
          <p:nvPr/>
        </p:nvSpPr>
        <p:spPr>
          <a:xfrm>
            <a:off x="508000" y="5111826"/>
            <a:ext cx="5416174" cy="717934"/>
          </a:xfrm>
          <a:prstGeom prst="roundRect">
            <a:avLst>
              <a:gd fmla="val 16667" name="adj"/>
            </a:avLst>
          </a:prstGeom>
          <a:solidFill>
            <a:srgbClr val="7EA9CA"/>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933">
                <a:solidFill>
                  <a:schemeClr val="lt1"/>
                </a:solidFill>
                <a:latin typeface="Calibri"/>
                <a:ea typeface="Calibri"/>
                <a:cs typeface="Calibri"/>
                <a:sym typeface="Calibri"/>
              </a:rPr>
              <a:t>Rau xanh để lâu sẽ héo, thối rữa.</a:t>
            </a:r>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695" name="Google Shape;695;p19"/>
          <p:cNvSpPr/>
          <p:nvPr/>
        </p:nvSpPr>
        <p:spPr>
          <a:xfrm>
            <a:off x="6360405" y="5111823"/>
            <a:ext cx="5104993" cy="1101687"/>
          </a:xfrm>
          <a:prstGeom prst="roundRect">
            <a:avLst>
              <a:gd fmla="val 16667" name="adj"/>
            </a:avLst>
          </a:prstGeom>
          <a:solidFill>
            <a:srgbClr val="7EA9CA"/>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libri"/>
                <a:ea typeface="Calibri"/>
                <a:cs typeface="Calibri"/>
                <a:sym typeface="Calibri"/>
              </a:rPr>
              <a:t>Thịt cá để lâu sẽ xuất hiện nấm mốc, có mùi ươn.</a:t>
            </a:r>
            <a:endParaRPr sz="2800">
              <a:solidFill>
                <a:schemeClr val="lt1"/>
              </a:solidFill>
              <a:latin typeface="Calibri"/>
              <a:ea typeface="Calibri"/>
              <a:cs typeface="Calibri"/>
              <a:sym typeface="Calibri"/>
            </a:endParaRPr>
          </a:p>
          <a:p>
            <a:pPr indent="0" lvl="0" marL="0" marR="0" rtl="0" algn="ctr">
              <a:spcBef>
                <a:spcPts val="80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transition p14:dur="300">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300"/>
                                        <p:tgtEl>
                                          <p:spTgt spid="6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300"/>
                                        <p:tgtEl>
                                          <p:spTgt spid="6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300"/>
                                        <p:tgtEl>
                                          <p:spTgt spid="6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300"/>
                                        <p:tgtEl>
                                          <p:spTgt spid="6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20"/>
          <p:cNvSpPr txBox="1"/>
          <p:nvPr/>
        </p:nvSpPr>
        <p:spPr>
          <a:xfrm>
            <a:off x="696036" y="1201003"/>
            <a:ext cx="1046783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2"/>
                </a:solidFill>
                <a:latin typeface="Times New Roman"/>
                <a:ea typeface="Times New Roman"/>
                <a:cs typeface="Times New Roman"/>
                <a:sym typeface="Times New Roman"/>
              </a:rPr>
              <a:t>3. Sự biến đổi của lương thực, thực phẩm và cách bảo quản chúng.</a:t>
            </a:r>
            <a:endParaRPr b="1" sz="2800">
              <a:solidFill>
                <a:srgbClr val="C00000"/>
              </a:solidFill>
              <a:latin typeface="Calibri"/>
              <a:ea typeface="Calibri"/>
              <a:cs typeface="Calibri"/>
              <a:sym typeface="Calibri"/>
            </a:endParaRPr>
          </a:p>
        </p:txBody>
      </p:sp>
      <p:sp>
        <p:nvSpPr>
          <p:cNvPr id="701" name="Google Shape;701;p20"/>
          <p:cNvSpPr txBox="1"/>
          <p:nvPr/>
        </p:nvSpPr>
        <p:spPr>
          <a:xfrm>
            <a:off x="822636" y="1935757"/>
            <a:ext cx="10467833" cy="3539430"/>
          </a:xfrm>
          <a:prstGeom prst="rect">
            <a:avLst/>
          </a:prstGeom>
          <a:solidFill>
            <a:srgbClr val="F7CD9C"/>
          </a:solid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 Cách bảo quản lương thực, thực phẩm</a:t>
            </a:r>
            <a:endParaRPr b="0" i="0" sz="2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 Để nơi khô ráo, thoáng mát.</a:t>
            </a:r>
            <a:endParaRPr/>
          </a:p>
          <a:p>
            <a:pPr indent="0" lvl="1" marL="45720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 Làm khô (phơi khô, sấy khô), hun khói.</a:t>
            </a:r>
            <a:endParaRPr/>
          </a:p>
          <a:p>
            <a:pPr indent="0" lvl="1" marL="45720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 Để lạnh hoặc đông lạnh.</a:t>
            </a:r>
            <a:endParaRPr/>
          </a:p>
          <a:p>
            <a:pPr indent="0" lvl="1" marL="45720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 Ướp muối</a:t>
            </a:r>
            <a:endParaRPr b="0" i="0" sz="2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 Muối chua</a:t>
            </a:r>
            <a:endParaRPr b="0" i="0" sz="2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 Chế biến thức ăn để bảo quản được lâu hơn.</a:t>
            </a:r>
            <a:endParaRPr/>
          </a:p>
          <a:p>
            <a:pPr indent="0" lvl="1" marL="45720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CD9C"/>
        </a:solidFill>
      </p:bgPr>
    </p:bg>
    <p:spTree>
      <p:nvGrpSpPr>
        <p:cNvPr id="463" name="Shape 463"/>
        <p:cNvGrpSpPr/>
        <p:nvPr/>
      </p:nvGrpSpPr>
      <p:grpSpPr>
        <a:xfrm>
          <a:off x="0" y="0"/>
          <a:ext cx="0" cy="0"/>
          <a:chOff x="0" y="0"/>
          <a:chExt cx="0" cy="0"/>
        </a:xfrm>
      </p:grpSpPr>
      <p:sp>
        <p:nvSpPr>
          <p:cNvPr id="464" name="Google Shape;464;p2"/>
          <p:cNvSpPr/>
          <p:nvPr/>
        </p:nvSpPr>
        <p:spPr>
          <a:xfrm>
            <a:off x="6096001" y="-47259"/>
            <a:ext cx="6096001" cy="6905259"/>
          </a:xfrm>
          <a:custGeom>
            <a:rect b="b" l="l" r="r" t="t"/>
            <a:pathLst>
              <a:path extrusionOk="0" h="6858000" w="5730214">
                <a:moveTo>
                  <a:pt x="2835155" y="0"/>
                </a:moveTo>
                <a:lnTo>
                  <a:pt x="5730214" y="0"/>
                </a:lnTo>
                <a:lnTo>
                  <a:pt x="5730214" y="6858000"/>
                </a:lnTo>
                <a:lnTo>
                  <a:pt x="0" y="6858000"/>
                </a:lnTo>
                <a:lnTo>
                  <a:pt x="2835155" y="0"/>
                </a:lnTo>
                <a:close/>
              </a:path>
            </a:pathLst>
          </a:custGeom>
          <a:solidFill>
            <a:srgbClr val="FFE1E1">
              <a:alpha val="6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5" name="Google Shape;465;p2"/>
          <p:cNvSpPr/>
          <p:nvPr/>
        </p:nvSpPr>
        <p:spPr>
          <a:xfrm>
            <a:off x="8032528" y="7085683"/>
            <a:ext cx="53891" cy="46945"/>
          </a:xfrm>
          <a:custGeom>
            <a:rect b="b" l="l" r="r" t="t"/>
            <a:pathLst>
              <a:path extrusionOk="0" h="46945" w="53891">
                <a:moveTo>
                  <a:pt x="0" y="0"/>
                </a:moveTo>
                <a:lnTo>
                  <a:pt x="53891" y="46945"/>
                </a:lnTo>
                <a:lnTo>
                  <a:pt x="0" y="46945"/>
                </a:lnTo>
                <a:lnTo>
                  <a:pt x="0" y="0"/>
                </a:lnTo>
                <a:close/>
              </a:path>
            </a:pathLst>
          </a:custGeom>
          <a:solidFill>
            <a:schemeClr val="lt1">
              <a:alpha val="60000"/>
            </a:schemeClr>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6" name="Google Shape;466;p2"/>
          <p:cNvSpPr/>
          <p:nvPr/>
        </p:nvSpPr>
        <p:spPr>
          <a:xfrm>
            <a:off x="8086419" y="7132627"/>
            <a:ext cx="24607" cy="15760"/>
          </a:xfrm>
          <a:custGeom>
            <a:rect b="b" l="l" r="r" t="t"/>
            <a:pathLst>
              <a:path extrusionOk="0" h="15760" w="24607">
                <a:moveTo>
                  <a:pt x="0" y="0"/>
                </a:moveTo>
                <a:lnTo>
                  <a:pt x="24607" y="0"/>
                </a:lnTo>
                <a:lnTo>
                  <a:pt x="18091" y="15760"/>
                </a:lnTo>
                <a:lnTo>
                  <a:pt x="0" y="0"/>
                </a:lnTo>
                <a:close/>
              </a:path>
            </a:pathLst>
          </a:custGeom>
          <a:solidFill>
            <a:schemeClr val="lt1">
              <a:alpha val="60000"/>
            </a:schemeClr>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7" name="Google Shape;467;p2"/>
          <p:cNvSpPr txBox="1"/>
          <p:nvPr/>
        </p:nvSpPr>
        <p:spPr>
          <a:xfrm>
            <a:off x="8252116" y="3668040"/>
            <a:ext cx="365568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Arial"/>
                <a:ea typeface="Arial"/>
                <a:cs typeface="Arial"/>
                <a:sym typeface="Arial"/>
              </a:rPr>
              <a:t>GV: LÊ THU HIỀN </a:t>
            </a:r>
            <a:endParaRPr/>
          </a:p>
        </p:txBody>
      </p:sp>
      <p:sp>
        <p:nvSpPr>
          <p:cNvPr id="468" name="Google Shape;468;p2"/>
          <p:cNvSpPr txBox="1"/>
          <p:nvPr/>
        </p:nvSpPr>
        <p:spPr>
          <a:xfrm>
            <a:off x="7046869" y="4198238"/>
            <a:ext cx="5052679" cy="1583382"/>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lang="en-US" sz="2667">
                <a:solidFill>
                  <a:schemeClr val="dk1"/>
                </a:solidFill>
                <a:latin typeface="Times New Roman"/>
                <a:ea typeface="Times New Roman"/>
                <a:cs typeface="Times New Roman"/>
                <a:sym typeface="Times New Roman"/>
              </a:rPr>
              <a:t>Giảng dạy môn: Hóa học</a:t>
            </a:r>
            <a:endParaRPr sz="2667">
              <a:solidFill>
                <a:schemeClr val="dk1"/>
              </a:solidFill>
              <a:latin typeface="Times New Roman"/>
              <a:ea typeface="Times New Roman"/>
              <a:cs typeface="Times New Roman"/>
              <a:sym typeface="Times New Roman"/>
            </a:endParaRPr>
          </a:p>
          <a:p>
            <a:pPr indent="0" lvl="0" marL="0" marR="0" rtl="0" algn="l">
              <a:lnSpc>
                <a:spcPct val="125000"/>
              </a:lnSpc>
              <a:spcBef>
                <a:spcPts val="0"/>
              </a:spcBef>
              <a:spcAft>
                <a:spcPts val="0"/>
              </a:spcAft>
              <a:buNone/>
            </a:pPr>
            <a:r>
              <a:rPr lang="en-US" sz="2667">
                <a:solidFill>
                  <a:schemeClr val="dk1"/>
                </a:solidFill>
                <a:latin typeface="Times New Roman"/>
                <a:ea typeface="Times New Roman"/>
                <a:cs typeface="Times New Roman"/>
                <a:sym typeface="Times New Roman"/>
              </a:rPr>
              <a:t>Số điện thoại: 0904200314</a:t>
            </a:r>
            <a:endParaRPr/>
          </a:p>
          <a:p>
            <a:pPr indent="0" lvl="0" marL="0" marR="0" rtl="0" algn="l">
              <a:lnSpc>
                <a:spcPct val="125000"/>
              </a:lnSpc>
              <a:spcBef>
                <a:spcPts val="0"/>
              </a:spcBef>
              <a:spcAft>
                <a:spcPts val="0"/>
              </a:spcAft>
              <a:buNone/>
            </a:pPr>
            <a:r>
              <a:rPr lang="en-US" sz="2667">
                <a:solidFill>
                  <a:schemeClr val="dk1"/>
                </a:solidFill>
                <a:latin typeface="Times New Roman"/>
                <a:ea typeface="Times New Roman"/>
                <a:cs typeface="Times New Roman"/>
                <a:sym typeface="Times New Roman"/>
              </a:rPr>
              <a:t>Email: </a:t>
            </a:r>
            <a:r>
              <a:rPr lang="en-US" sz="2667">
                <a:solidFill>
                  <a:srgbClr val="0066CC"/>
                </a:solidFill>
                <a:latin typeface="Times New Roman"/>
                <a:ea typeface="Times New Roman"/>
                <a:cs typeface="Times New Roman"/>
                <a:sym typeface="Times New Roman"/>
              </a:rPr>
              <a:t>leminhtrangtn@gmail.com</a:t>
            </a:r>
            <a:endParaRPr/>
          </a:p>
        </p:txBody>
      </p:sp>
      <p:sp>
        <p:nvSpPr>
          <p:cNvPr id="469" name="Google Shape;469;p2"/>
          <p:cNvSpPr/>
          <p:nvPr/>
        </p:nvSpPr>
        <p:spPr>
          <a:xfrm>
            <a:off x="6807200" y="5924392"/>
            <a:ext cx="5405496" cy="349408"/>
          </a:xfrm>
          <a:custGeom>
            <a:rect b="b" l="l" r="r" t="t"/>
            <a:pathLst>
              <a:path extrusionOk="0" h="304801" w="6469415">
                <a:moveTo>
                  <a:pt x="0" y="0"/>
                </a:moveTo>
                <a:lnTo>
                  <a:pt x="6469415" y="0"/>
                </a:lnTo>
                <a:lnTo>
                  <a:pt x="6467403" y="304801"/>
                </a:lnTo>
                <a:lnTo>
                  <a:pt x="58668" y="304801"/>
                </a:lnTo>
                <a:lnTo>
                  <a:pt x="0" y="56679"/>
                </a:lnTo>
                <a:lnTo>
                  <a:pt x="0" y="0"/>
                </a:lnTo>
                <a:close/>
              </a:path>
            </a:pathLst>
          </a:custGeom>
          <a:solidFill>
            <a:srgbClr val="4773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70" name="Google Shape;470;p2"/>
          <p:cNvSpPr/>
          <p:nvPr/>
        </p:nvSpPr>
        <p:spPr>
          <a:xfrm>
            <a:off x="0" y="5924392"/>
            <a:ext cx="7112000" cy="349408"/>
          </a:xfrm>
          <a:prstGeom prst="rect">
            <a:avLst/>
          </a:prstGeom>
          <a:solidFill>
            <a:srgbClr val="D5EA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nvGrpSpPr>
          <p:cNvPr id="471" name="Google Shape;471;p2"/>
          <p:cNvGrpSpPr/>
          <p:nvPr/>
        </p:nvGrpSpPr>
        <p:grpSpPr>
          <a:xfrm>
            <a:off x="1652270" y="830256"/>
            <a:ext cx="3901749" cy="4342032"/>
            <a:chOff x="1788501" y="424"/>
            <a:chExt cx="3901749" cy="4342032"/>
          </a:xfrm>
        </p:grpSpPr>
        <p:sp>
          <p:nvSpPr>
            <p:cNvPr id="472" name="Google Shape;472;p2"/>
            <p:cNvSpPr/>
            <p:nvPr/>
          </p:nvSpPr>
          <p:spPr>
            <a:xfrm>
              <a:off x="2058212" y="490276"/>
              <a:ext cx="3362327" cy="3362327"/>
            </a:xfrm>
            <a:prstGeom prst="blockArc">
              <a:avLst>
                <a:gd fmla="val 12600000" name="adj1"/>
                <a:gd fmla="val 16200000" name="adj2"/>
                <a:gd fmla="val 4521" name="adj3"/>
              </a:avLst>
            </a:prstGeom>
            <a:solidFill>
              <a:srgbClr val="EEC0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
            <p:cNvSpPr/>
            <p:nvPr/>
          </p:nvSpPr>
          <p:spPr>
            <a:xfrm>
              <a:off x="2058212" y="490276"/>
              <a:ext cx="3362327" cy="3362327"/>
            </a:xfrm>
            <a:prstGeom prst="blockArc">
              <a:avLst>
                <a:gd fmla="val 9000000" name="adj1"/>
                <a:gd fmla="val 12600000" name="adj2"/>
                <a:gd fmla="val 4521" name="adj3"/>
              </a:avLst>
            </a:prstGeom>
            <a:solidFill>
              <a:srgbClr val="EEC0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
            <p:cNvSpPr/>
            <p:nvPr/>
          </p:nvSpPr>
          <p:spPr>
            <a:xfrm>
              <a:off x="2058212" y="490276"/>
              <a:ext cx="3362327" cy="3362327"/>
            </a:xfrm>
            <a:prstGeom prst="blockArc">
              <a:avLst>
                <a:gd fmla="val 5400000" name="adj1"/>
                <a:gd fmla="val 9000000" name="adj2"/>
                <a:gd fmla="val 4521" name="adj3"/>
              </a:avLst>
            </a:prstGeom>
            <a:solidFill>
              <a:srgbClr val="EEC0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
            <p:cNvSpPr/>
            <p:nvPr/>
          </p:nvSpPr>
          <p:spPr>
            <a:xfrm>
              <a:off x="2058212" y="490276"/>
              <a:ext cx="3362327" cy="3362327"/>
            </a:xfrm>
            <a:prstGeom prst="blockArc">
              <a:avLst>
                <a:gd fmla="val 1800000" name="adj1"/>
                <a:gd fmla="val 5400000" name="adj2"/>
                <a:gd fmla="val 4521" name="adj3"/>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
            <p:cNvSpPr/>
            <p:nvPr/>
          </p:nvSpPr>
          <p:spPr>
            <a:xfrm>
              <a:off x="2058212" y="490276"/>
              <a:ext cx="3362327" cy="3362327"/>
            </a:xfrm>
            <a:prstGeom prst="blockArc">
              <a:avLst>
                <a:gd fmla="val 19800000" name="adj1"/>
                <a:gd fmla="val 1800000" name="adj2"/>
                <a:gd fmla="val 4521" name="adj3"/>
              </a:avLst>
            </a:prstGeom>
            <a:solidFill>
              <a:srgbClr val="EEC0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
            <p:cNvSpPr/>
            <p:nvPr/>
          </p:nvSpPr>
          <p:spPr>
            <a:xfrm>
              <a:off x="2058212" y="490276"/>
              <a:ext cx="3362327" cy="3362327"/>
            </a:xfrm>
            <a:prstGeom prst="blockArc">
              <a:avLst>
                <a:gd fmla="val 16200000" name="adj1"/>
                <a:gd fmla="val 19800000" name="adj2"/>
                <a:gd fmla="val 4521" name="adj3"/>
              </a:avLst>
            </a:prstGeom>
            <a:solidFill>
              <a:srgbClr val="EEC0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
            <p:cNvSpPr/>
            <p:nvPr/>
          </p:nvSpPr>
          <p:spPr>
            <a:xfrm>
              <a:off x="2985292" y="1417357"/>
              <a:ext cx="1508166" cy="1508166"/>
            </a:xfrm>
            <a:prstGeom prst="ellipse">
              <a:avLst/>
            </a:prstGeom>
            <a:solidFill>
              <a:srgbClr val="FFC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
            <p:cNvSpPr txBox="1"/>
            <p:nvPr/>
          </p:nvSpPr>
          <p:spPr>
            <a:xfrm>
              <a:off x="3206158" y="1638223"/>
              <a:ext cx="1066434" cy="1066434"/>
            </a:xfrm>
            <a:prstGeom prst="rect">
              <a:avLst/>
            </a:prstGeom>
            <a:noFill/>
            <a:ln>
              <a:noFill/>
            </a:ln>
          </p:spPr>
          <p:txBody>
            <a:bodyPr anchorCtr="0" anchor="ctr" bIns="33000" lIns="33000" spcFirstLastPara="1" rIns="33000" wrap="square" tIns="33000">
              <a:noAutofit/>
            </a:bodyPr>
            <a:lstStyle/>
            <a:p>
              <a:pPr indent="0" lvl="0" marL="0" marR="0" rtl="0" algn="ctr">
                <a:lnSpc>
                  <a:spcPct val="90000"/>
                </a:lnSpc>
                <a:spcBef>
                  <a:spcPts val="0"/>
                </a:spcBef>
                <a:spcAft>
                  <a:spcPts val="0"/>
                </a:spcAft>
                <a:buClr>
                  <a:schemeClr val="dk1"/>
                </a:buClr>
                <a:buSzPts val="2600"/>
                <a:buFont typeface="Arial"/>
                <a:buNone/>
              </a:pPr>
              <a:r>
                <a:rPr b="1" lang="en-US" sz="2600">
                  <a:solidFill>
                    <a:schemeClr val="dk1"/>
                  </a:solidFill>
                  <a:latin typeface="Arial"/>
                  <a:ea typeface="Arial"/>
                  <a:cs typeface="Arial"/>
                  <a:sym typeface="Arial"/>
                </a:rPr>
                <a:t>NỘI QUY</a:t>
              </a:r>
              <a:endParaRPr b="1" sz="2600">
                <a:solidFill>
                  <a:schemeClr val="lt1"/>
                </a:solidFill>
                <a:latin typeface="Calibri"/>
                <a:ea typeface="Calibri"/>
                <a:cs typeface="Calibri"/>
                <a:sym typeface="Calibri"/>
              </a:endParaRPr>
            </a:p>
          </p:txBody>
        </p:sp>
        <p:sp>
          <p:nvSpPr>
            <p:cNvPr id="480" name="Google Shape;480;p2"/>
            <p:cNvSpPr/>
            <p:nvPr/>
          </p:nvSpPr>
          <p:spPr>
            <a:xfrm>
              <a:off x="3211517" y="424"/>
              <a:ext cx="1055716" cy="1055716"/>
            </a:xfrm>
            <a:prstGeom prst="ellipse">
              <a:avLst/>
            </a:prstGeom>
            <a:blipFill rotWithShape="1">
              <a:blip r:embed="rId3">
                <a:alphaModFix/>
              </a:blip>
              <a:stretch>
                <a:fillRect b="0" l="-5998" r="-5999"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
            <p:cNvSpPr txBox="1"/>
            <p:nvPr/>
          </p:nvSpPr>
          <p:spPr>
            <a:xfrm>
              <a:off x="3366123" y="155030"/>
              <a:ext cx="746504" cy="746504"/>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dk1"/>
                </a:buClr>
                <a:buSzPts val="2300"/>
                <a:buFont typeface="Calibri"/>
                <a:buNone/>
              </a:pPr>
              <a:r>
                <a:t/>
              </a:r>
              <a:endParaRPr sz="2300">
                <a:solidFill>
                  <a:schemeClr val="lt1"/>
                </a:solidFill>
                <a:latin typeface="Calibri"/>
                <a:ea typeface="Calibri"/>
                <a:cs typeface="Calibri"/>
                <a:sym typeface="Calibri"/>
              </a:endParaRPr>
            </a:p>
          </p:txBody>
        </p:sp>
        <p:sp>
          <p:nvSpPr>
            <p:cNvPr id="482" name="Google Shape;482;p2"/>
            <p:cNvSpPr/>
            <p:nvPr/>
          </p:nvSpPr>
          <p:spPr>
            <a:xfrm>
              <a:off x="4634534" y="822003"/>
              <a:ext cx="1055716" cy="1055716"/>
            </a:xfrm>
            <a:prstGeom prst="ellipse">
              <a:avLst/>
            </a:prstGeom>
            <a:blipFill rotWithShape="1">
              <a:blip r:embed="rId4">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
            <p:cNvSpPr txBox="1"/>
            <p:nvPr/>
          </p:nvSpPr>
          <p:spPr>
            <a:xfrm>
              <a:off x="4789140" y="976609"/>
              <a:ext cx="746504" cy="746504"/>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dk1"/>
                </a:buClr>
                <a:buSzPts val="2300"/>
                <a:buFont typeface="Calibri"/>
                <a:buNone/>
              </a:pPr>
              <a:r>
                <a:t/>
              </a:r>
              <a:endParaRPr sz="2300">
                <a:solidFill>
                  <a:schemeClr val="lt1"/>
                </a:solidFill>
                <a:latin typeface="Calibri"/>
                <a:ea typeface="Calibri"/>
                <a:cs typeface="Calibri"/>
                <a:sym typeface="Calibri"/>
              </a:endParaRPr>
            </a:p>
          </p:txBody>
        </p:sp>
        <p:sp>
          <p:nvSpPr>
            <p:cNvPr id="484" name="Google Shape;484;p2"/>
            <p:cNvSpPr/>
            <p:nvPr/>
          </p:nvSpPr>
          <p:spPr>
            <a:xfrm>
              <a:off x="4634534" y="2465161"/>
              <a:ext cx="1055716" cy="1055716"/>
            </a:xfrm>
            <a:prstGeom prst="ellipse">
              <a:avLst/>
            </a:prstGeom>
            <a:blipFill rotWithShape="1">
              <a:blip r:embed="rId5">
                <a:alphaModFix/>
              </a:blip>
              <a:stretch>
                <a:fillRect b="-27998" l="0" r="0" t="-27998"/>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
            <p:cNvSpPr txBox="1"/>
            <p:nvPr/>
          </p:nvSpPr>
          <p:spPr>
            <a:xfrm>
              <a:off x="4789140" y="2619767"/>
              <a:ext cx="746504" cy="746504"/>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dk1"/>
                </a:buClr>
                <a:buSzPts val="2300"/>
                <a:buFont typeface="Calibri"/>
                <a:buNone/>
              </a:pPr>
              <a:r>
                <a:t/>
              </a:r>
              <a:endParaRPr sz="2300">
                <a:solidFill>
                  <a:schemeClr val="lt1"/>
                </a:solidFill>
                <a:latin typeface="Calibri"/>
                <a:ea typeface="Calibri"/>
                <a:cs typeface="Calibri"/>
                <a:sym typeface="Calibri"/>
              </a:endParaRPr>
            </a:p>
          </p:txBody>
        </p:sp>
        <p:sp>
          <p:nvSpPr>
            <p:cNvPr id="486" name="Google Shape;486;p2"/>
            <p:cNvSpPr/>
            <p:nvPr/>
          </p:nvSpPr>
          <p:spPr>
            <a:xfrm>
              <a:off x="3211517" y="3286740"/>
              <a:ext cx="1055716" cy="1055716"/>
            </a:xfrm>
            <a:prstGeom prst="ellipse">
              <a:avLst/>
            </a:prstGeom>
            <a:blipFill rotWithShape="1">
              <a:blip r:embed="rId6">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
            <p:cNvSpPr txBox="1"/>
            <p:nvPr/>
          </p:nvSpPr>
          <p:spPr>
            <a:xfrm>
              <a:off x="3366123" y="3441346"/>
              <a:ext cx="746504" cy="746504"/>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dk1"/>
                </a:buClr>
                <a:buSzPts val="2300"/>
                <a:buFont typeface="Calibri"/>
                <a:buNone/>
              </a:pPr>
              <a:r>
                <a:t/>
              </a:r>
              <a:endParaRPr sz="2300">
                <a:solidFill>
                  <a:schemeClr val="lt1"/>
                </a:solidFill>
                <a:latin typeface="Calibri"/>
                <a:ea typeface="Calibri"/>
                <a:cs typeface="Calibri"/>
                <a:sym typeface="Calibri"/>
              </a:endParaRPr>
            </a:p>
          </p:txBody>
        </p:sp>
        <p:sp>
          <p:nvSpPr>
            <p:cNvPr id="488" name="Google Shape;488;p2"/>
            <p:cNvSpPr/>
            <p:nvPr/>
          </p:nvSpPr>
          <p:spPr>
            <a:xfrm>
              <a:off x="1788501" y="2465161"/>
              <a:ext cx="1055716" cy="1055716"/>
            </a:xfrm>
            <a:prstGeom prst="ellipse">
              <a:avLst/>
            </a:prstGeom>
            <a:blipFill rotWithShape="1">
              <a:blip r:embed="rId7">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
            <p:cNvSpPr txBox="1"/>
            <p:nvPr/>
          </p:nvSpPr>
          <p:spPr>
            <a:xfrm>
              <a:off x="1943107" y="2619767"/>
              <a:ext cx="746504" cy="746504"/>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dk1"/>
                </a:buClr>
                <a:buSzPts val="2300"/>
                <a:buFont typeface="Calibri"/>
                <a:buNone/>
              </a:pPr>
              <a:r>
                <a:t/>
              </a:r>
              <a:endParaRPr sz="2300">
                <a:solidFill>
                  <a:schemeClr val="lt1"/>
                </a:solidFill>
                <a:latin typeface="Calibri"/>
                <a:ea typeface="Calibri"/>
                <a:cs typeface="Calibri"/>
                <a:sym typeface="Calibri"/>
              </a:endParaRPr>
            </a:p>
          </p:txBody>
        </p:sp>
        <p:sp>
          <p:nvSpPr>
            <p:cNvPr id="490" name="Google Shape;490;p2"/>
            <p:cNvSpPr/>
            <p:nvPr/>
          </p:nvSpPr>
          <p:spPr>
            <a:xfrm>
              <a:off x="1788501" y="822003"/>
              <a:ext cx="1055716" cy="1055716"/>
            </a:xfrm>
            <a:prstGeom prst="ellipse">
              <a:avLst/>
            </a:prstGeom>
            <a:blipFill rotWithShape="1">
              <a:blip r:embed="rId8">
                <a:alphaModFix/>
              </a:blip>
              <a:stretch>
                <a:fillRect b="0" l="-22999" r="-22999"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
            <p:cNvSpPr txBox="1"/>
            <p:nvPr/>
          </p:nvSpPr>
          <p:spPr>
            <a:xfrm>
              <a:off x="1943107" y="976609"/>
              <a:ext cx="746504" cy="746504"/>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dk1"/>
                </a:buClr>
                <a:buSzPts val="2300"/>
                <a:buFont typeface="Calibri"/>
                <a:buNone/>
              </a:pPr>
              <a:r>
                <a:t/>
              </a:r>
              <a:endParaRPr sz="2300">
                <a:solidFill>
                  <a:schemeClr val="lt1"/>
                </a:solidFill>
                <a:latin typeface="Calibri"/>
                <a:ea typeface="Calibri"/>
                <a:cs typeface="Calibri"/>
                <a:sym typeface="Calibri"/>
              </a:endParaRPr>
            </a:p>
          </p:txBody>
        </p:sp>
      </p:grpSp>
      <p:sp>
        <p:nvSpPr>
          <p:cNvPr id="492" name="Google Shape;492;p2"/>
          <p:cNvSpPr txBox="1"/>
          <p:nvPr/>
        </p:nvSpPr>
        <p:spPr>
          <a:xfrm>
            <a:off x="4368800" y="823514"/>
            <a:ext cx="24384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Chuẩn bị đầy đủ sách vở</a:t>
            </a:r>
            <a:endParaRPr sz="2400">
              <a:solidFill>
                <a:schemeClr val="dk1"/>
              </a:solidFill>
              <a:latin typeface="Calibri"/>
              <a:ea typeface="Calibri"/>
              <a:cs typeface="Calibri"/>
              <a:sym typeface="Calibri"/>
            </a:endParaRPr>
          </a:p>
        </p:txBody>
      </p:sp>
      <p:sp>
        <p:nvSpPr>
          <p:cNvPr id="493" name="Google Shape;493;p2"/>
          <p:cNvSpPr txBox="1"/>
          <p:nvPr/>
        </p:nvSpPr>
        <p:spPr>
          <a:xfrm>
            <a:off x="5588000" y="1999058"/>
            <a:ext cx="2438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Bật cam, tắt mic</a:t>
            </a:r>
            <a:endParaRPr/>
          </a:p>
        </p:txBody>
      </p:sp>
      <p:sp>
        <p:nvSpPr>
          <p:cNvPr id="494" name="Google Shape;494;p2"/>
          <p:cNvSpPr txBox="1"/>
          <p:nvPr/>
        </p:nvSpPr>
        <p:spPr>
          <a:xfrm>
            <a:off x="5599137" y="3750517"/>
            <a:ext cx="164418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Vào học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đúng giờ</a:t>
            </a:r>
            <a:endParaRPr sz="2400">
              <a:solidFill>
                <a:schemeClr val="dk1"/>
              </a:solidFill>
              <a:latin typeface="Calibri"/>
              <a:ea typeface="Calibri"/>
              <a:cs typeface="Calibri"/>
              <a:sym typeface="Calibri"/>
            </a:endParaRPr>
          </a:p>
        </p:txBody>
      </p:sp>
      <p:sp>
        <p:nvSpPr>
          <p:cNvPr id="495" name="Google Shape;495;p2"/>
          <p:cNvSpPr txBox="1"/>
          <p:nvPr/>
        </p:nvSpPr>
        <p:spPr>
          <a:xfrm>
            <a:off x="755751" y="4710707"/>
            <a:ext cx="24384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Không ăn uống trong giờ học</a:t>
            </a:r>
            <a:endParaRPr sz="2400">
              <a:solidFill>
                <a:schemeClr val="dk1"/>
              </a:solidFill>
              <a:latin typeface="Calibri"/>
              <a:ea typeface="Calibri"/>
              <a:cs typeface="Calibri"/>
              <a:sym typeface="Calibri"/>
            </a:endParaRPr>
          </a:p>
        </p:txBody>
      </p:sp>
      <p:sp>
        <p:nvSpPr>
          <p:cNvPr id="496" name="Google Shape;496;p2"/>
          <p:cNvSpPr txBox="1"/>
          <p:nvPr/>
        </p:nvSpPr>
        <p:spPr>
          <a:xfrm>
            <a:off x="-48853" y="2519410"/>
            <a:ext cx="2182453"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Calibri"/>
                <a:ea typeface="Calibri"/>
                <a:cs typeface="Calibri"/>
                <a:sym typeface="Calibri"/>
              </a:rPr>
              <a:t>Giơ tay khi muốn phát biểu</a:t>
            </a:r>
            <a:endParaRPr sz="2400">
              <a:solidFill>
                <a:schemeClr val="dk1"/>
              </a:solidFill>
              <a:latin typeface="Calibri"/>
              <a:ea typeface="Calibri"/>
              <a:cs typeface="Calibri"/>
              <a:sym typeface="Calibri"/>
            </a:endParaRPr>
          </a:p>
        </p:txBody>
      </p:sp>
      <p:sp>
        <p:nvSpPr>
          <p:cNvPr id="497" name="Google Shape;497;p2"/>
          <p:cNvSpPr txBox="1"/>
          <p:nvPr/>
        </p:nvSpPr>
        <p:spPr>
          <a:xfrm>
            <a:off x="192157" y="827805"/>
            <a:ext cx="24384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Ghi bài, nộp bài tập đầy đủ</a:t>
            </a:r>
            <a:endParaRPr sz="2400">
              <a:solidFill>
                <a:schemeClr val="dk1"/>
              </a:solidFill>
              <a:latin typeface="Calibri"/>
              <a:ea typeface="Calibri"/>
              <a:cs typeface="Calibri"/>
              <a:sym typeface="Calibri"/>
            </a:endParaRPr>
          </a:p>
        </p:txBody>
      </p:sp>
      <p:sp>
        <p:nvSpPr>
          <p:cNvPr id="498" name="Google Shape;498;p2"/>
          <p:cNvSpPr/>
          <p:nvPr/>
        </p:nvSpPr>
        <p:spPr>
          <a:xfrm>
            <a:off x="192159" y="76201"/>
            <a:ext cx="2306160" cy="677108"/>
          </a:xfrm>
          <a:prstGeom prst="roundRect">
            <a:avLst>
              <a:gd fmla="val 9976" name="adj"/>
            </a:avLst>
          </a:prstGeom>
          <a:solidFill>
            <a:srgbClr val="00B0F0"/>
          </a:solidFill>
          <a:ln>
            <a:noFill/>
          </a:ln>
          <a:effectLst>
            <a:outerShdw blurRad="101600"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KHTN 6</a:t>
            </a:r>
            <a:endParaRPr b="1" sz="3200">
              <a:solidFill>
                <a:schemeClr val="dk1"/>
              </a:solidFill>
              <a:latin typeface="Arial"/>
              <a:ea typeface="Arial"/>
              <a:cs typeface="Arial"/>
              <a:sym typeface="Arial"/>
            </a:endParaRPr>
          </a:p>
        </p:txBody>
      </p:sp>
      <p:grpSp>
        <p:nvGrpSpPr>
          <p:cNvPr id="499" name="Google Shape;499;p2"/>
          <p:cNvGrpSpPr/>
          <p:nvPr/>
        </p:nvGrpSpPr>
        <p:grpSpPr>
          <a:xfrm>
            <a:off x="0" y="332612"/>
            <a:ext cx="384317" cy="61431"/>
            <a:chOff x="4318304" y="3089061"/>
            <a:chExt cx="384317" cy="61430"/>
          </a:xfrm>
        </p:grpSpPr>
        <p:sp>
          <p:nvSpPr>
            <p:cNvPr id="500" name="Google Shape;500;p2"/>
            <p:cNvSpPr/>
            <p:nvPr/>
          </p:nvSpPr>
          <p:spPr>
            <a:xfrm rot="-5400000">
              <a:off x="4499257" y="2947128"/>
              <a:ext cx="22409" cy="384316"/>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9525">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3">
                <a:solidFill>
                  <a:srgbClr val="FFFFFF"/>
                </a:solidFill>
                <a:latin typeface="Calibri"/>
                <a:ea typeface="Calibri"/>
                <a:cs typeface="Calibri"/>
                <a:sym typeface="Calibri"/>
              </a:endParaRPr>
            </a:p>
          </p:txBody>
        </p:sp>
        <p:sp>
          <p:nvSpPr>
            <p:cNvPr id="501" name="Google Shape;501;p2"/>
            <p:cNvSpPr/>
            <p:nvPr/>
          </p:nvSpPr>
          <p:spPr>
            <a:xfrm rot="-5400000">
              <a:off x="4499258" y="2908107"/>
              <a:ext cx="22409" cy="384316"/>
            </a:xfrm>
            <a:prstGeom prst="roundRect">
              <a:avLst>
                <a:gd fmla="val 50000" name="adj"/>
              </a:avLst>
            </a:prstGeom>
            <a:gradFill>
              <a:gsLst>
                <a:gs pos="0">
                  <a:srgbClr val="7F7F7F"/>
                </a:gs>
                <a:gs pos="23000">
                  <a:srgbClr val="A5A5A5"/>
                </a:gs>
                <a:gs pos="52000">
                  <a:srgbClr val="D8D8D8"/>
                </a:gs>
                <a:gs pos="74000">
                  <a:schemeClr val="lt1"/>
                </a:gs>
                <a:gs pos="100000">
                  <a:srgbClr val="A5A5A5"/>
                </a:gs>
              </a:gsLst>
              <a:lin ang="5400000" scaled="0"/>
            </a:gradFill>
            <a:ln cap="flat" cmpd="sng" w="9525">
              <a:solidFill>
                <a:srgbClr val="A5A5A5"/>
              </a:solidFill>
              <a:prstDash val="solid"/>
              <a:round/>
              <a:headEnd len="sm" w="sm" type="none"/>
              <a:tailEnd len="sm" w="sm" type="none"/>
            </a:ln>
            <a:effectLst>
              <a:outerShdw blurRad="254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3">
                <a:solidFill>
                  <a:srgbClr val="FFFFFF"/>
                </a:solidFill>
                <a:latin typeface="Calibri"/>
                <a:ea typeface="Calibri"/>
                <a:cs typeface="Calibri"/>
                <a:sym typeface="Calibri"/>
              </a:endParaRPr>
            </a:p>
          </p:txBody>
        </p:sp>
      </p:grpSp>
      <p:pic>
        <p:nvPicPr>
          <p:cNvPr descr="A person in a red dress&#10;&#10;Description automatically generated with medium confidence" id="502" name="Google Shape;502;p2"/>
          <p:cNvPicPr preferRelativeResize="0"/>
          <p:nvPr/>
        </p:nvPicPr>
        <p:blipFill rotWithShape="1">
          <a:blip r:embed="rId9">
            <a:alphaModFix/>
          </a:blip>
          <a:srcRect b="26874" l="2130" r="0" t="9436"/>
          <a:stretch/>
        </p:blipFill>
        <p:spPr>
          <a:xfrm>
            <a:off x="8940801" y="790000"/>
            <a:ext cx="2765961" cy="2399961"/>
          </a:xfrm>
          <a:custGeom>
            <a:rect b="b" l="l" r="r" t="t"/>
            <a:pathLst>
              <a:path extrusionOk="0" h="2468178" w="2844582">
                <a:moveTo>
                  <a:pt x="1422291" y="0"/>
                </a:moveTo>
                <a:cubicBezTo>
                  <a:pt x="2207801" y="0"/>
                  <a:pt x="2844582" y="552520"/>
                  <a:pt x="2844582" y="1234089"/>
                </a:cubicBezTo>
                <a:cubicBezTo>
                  <a:pt x="2844582" y="1915658"/>
                  <a:pt x="2207801" y="2468178"/>
                  <a:pt x="1422291" y="2468178"/>
                </a:cubicBezTo>
                <a:cubicBezTo>
                  <a:pt x="636781" y="2468178"/>
                  <a:pt x="0" y="1915658"/>
                  <a:pt x="0" y="1234089"/>
                </a:cubicBezTo>
                <a:cubicBezTo>
                  <a:pt x="0" y="552520"/>
                  <a:pt x="636781" y="0"/>
                  <a:pt x="1422291" y="0"/>
                </a:cubicBezTo>
                <a:close/>
              </a:path>
            </a:pathLst>
          </a:custGeom>
          <a:noFill/>
          <a:ln cap="flat" cmpd="sng" w="9525">
            <a:solidFill>
              <a:srgbClr val="FF9900"/>
            </a:solidFill>
            <a:prstDash val="solid"/>
            <a:round/>
            <a:headEnd len="sm" w="sm" type="none"/>
            <a:tailEnd len="sm" w="sm" type="none"/>
          </a:ln>
        </p:spPr>
      </p:pic>
    </p:spTree>
  </p:cSld>
  <p:clrMapOvr>
    <a:masterClrMapping/>
  </p:clrMapOvr>
  <mc:AlternateContent>
    <mc:Choice Requires="p14">
      <p:transition spd="slow" p14:dur="3400">
        <p14:reveal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21"/>
          <p:cNvSpPr txBox="1"/>
          <p:nvPr/>
        </p:nvSpPr>
        <p:spPr>
          <a:xfrm>
            <a:off x="696036" y="1201003"/>
            <a:ext cx="1046783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2"/>
                </a:solidFill>
                <a:latin typeface="Times New Roman"/>
                <a:ea typeface="Times New Roman"/>
                <a:cs typeface="Times New Roman"/>
                <a:sym typeface="Times New Roman"/>
              </a:rPr>
              <a:t>3. Sự biến đổi của lương thực, thực phẩm và cách bảo quản chúng.</a:t>
            </a:r>
            <a:endParaRPr b="1" sz="2800">
              <a:solidFill>
                <a:srgbClr val="C00000"/>
              </a:solidFill>
              <a:latin typeface="Calibri"/>
              <a:ea typeface="Calibri"/>
              <a:cs typeface="Calibri"/>
              <a:sym typeface="Calibri"/>
            </a:endParaRPr>
          </a:p>
        </p:txBody>
      </p:sp>
      <p:sp>
        <p:nvSpPr>
          <p:cNvPr id="707" name="Google Shape;707;p21"/>
          <p:cNvSpPr txBox="1"/>
          <p:nvPr/>
        </p:nvSpPr>
        <p:spPr>
          <a:xfrm>
            <a:off x="822636" y="1935757"/>
            <a:ext cx="10467833" cy="3539430"/>
          </a:xfrm>
          <a:prstGeom prst="rect">
            <a:avLst/>
          </a:prstGeom>
          <a:solidFill>
            <a:srgbClr val="F7CD9C"/>
          </a:solid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 Cách bảo quản lương thực, thực phẩm</a:t>
            </a:r>
            <a:endParaRPr b="0" i="0" sz="2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 Để nơi khô ráo, thoáng mát.</a:t>
            </a:r>
            <a:endParaRPr/>
          </a:p>
          <a:p>
            <a:pPr indent="0" lvl="1" marL="45720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 Làm khô (phơi khô, sấy khô), hun khói.</a:t>
            </a:r>
            <a:endParaRPr/>
          </a:p>
          <a:p>
            <a:pPr indent="0" lvl="1" marL="45720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 Để lạnh hoặc đông lạnh.</a:t>
            </a:r>
            <a:endParaRPr/>
          </a:p>
          <a:p>
            <a:pPr indent="0" lvl="1" marL="45720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 Ướp muối</a:t>
            </a:r>
            <a:endParaRPr b="0" i="0" sz="2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 Muối chua</a:t>
            </a:r>
            <a:endParaRPr b="0" i="0" sz="2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 Chế biến thức ăn để bảo quản được lâu hơn.</a:t>
            </a:r>
            <a:endParaRPr/>
          </a:p>
          <a:p>
            <a:pPr indent="0" lvl="1" marL="45720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p:txBody>
      </p:sp>
      <p:sp>
        <p:nvSpPr>
          <p:cNvPr id="708" name="Google Shape;708;p21"/>
          <p:cNvSpPr txBox="1"/>
          <p:nvPr/>
        </p:nvSpPr>
        <p:spPr>
          <a:xfrm>
            <a:off x="1740975" y="361447"/>
            <a:ext cx="8710049" cy="523220"/>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2F2F2"/>
                </a:solidFill>
                <a:latin typeface="Times New Roman"/>
                <a:ea typeface="Times New Roman"/>
                <a:cs typeface="Times New Roman"/>
                <a:sym typeface="Times New Roman"/>
              </a:rPr>
              <a:t>BÀI 15. MỘT SỐ LƯƠNG THỰC, THỰC PHẨM</a:t>
            </a:r>
            <a:endParaRPr sz="2800">
              <a:solidFill>
                <a:srgbClr val="F2F2F2"/>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22"/>
          <p:cNvSpPr txBox="1"/>
          <p:nvPr/>
        </p:nvSpPr>
        <p:spPr>
          <a:xfrm>
            <a:off x="506437" y="337625"/>
            <a:ext cx="11169748" cy="15499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2"/>
                </a:solidFill>
                <a:latin typeface="Calibri"/>
                <a:ea typeface="Calibri"/>
                <a:cs typeface="Calibri"/>
                <a:sym typeface="Calibri"/>
              </a:rPr>
              <a:t>III. SỨC KHỎE VÀ CHẾ ĐỘ DINH DƯỠNG</a:t>
            </a:r>
            <a:endParaRPr/>
          </a:p>
          <a:p>
            <a:pPr indent="0" lvl="0" marL="0" marR="0" rtl="0" algn="just">
              <a:lnSpc>
                <a:spcPct val="125000"/>
              </a:lnSpc>
              <a:spcBef>
                <a:spcPts val="0"/>
              </a:spcBef>
              <a:spcAft>
                <a:spcPts val="0"/>
              </a:spcAft>
              <a:buNone/>
            </a:pPr>
            <a:r>
              <a:rPr lang="en-US" sz="2800">
                <a:solidFill>
                  <a:srgbClr val="000000"/>
                </a:solidFill>
                <a:latin typeface="Times New Roman"/>
                <a:ea typeface="Times New Roman"/>
                <a:cs typeface="Times New Roman"/>
                <a:sym typeface="Times New Roman"/>
              </a:rPr>
              <a:t>	Năng lượng và chất dinh dưỡng cần thiết cho mỗi người là khác nhau, phụ thuộc vào giới tính, lứa tuổi, công việc….</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pic>
        <p:nvPicPr>
          <p:cNvPr id="719" name="Google Shape;719;p23"/>
          <p:cNvPicPr preferRelativeResize="0"/>
          <p:nvPr/>
        </p:nvPicPr>
        <p:blipFill rotWithShape="1">
          <a:blip r:embed="rId3">
            <a:alphaModFix/>
          </a:blip>
          <a:srcRect b="0" l="0" r="0" t="0"/>
          <a:stretch/>
        </p:blipFill>
        <p:spPr>
          <a:xfrm>
            <a:off x="-1" y="0"/>
            <a:ext cx="6325849" cy="6858000"/>
          </a:xfrm>
          <a:prstGeom prst="rect">
            <a:avLst/>
          </a:prstGeom>
          <a:noFill/>
          <a:ln>
            <a:noFill/>
          </a:ln>
        </p:spPr>
      </p:pic>
      <p:pic>
        <p:nvPicPr>
          <p:cNvPr id="720" name="Google Shape;720;p23"/>
          <p:cNvPicPr preferRelativeResize="0"/>
          <p:nvPr/>
        </p:nvPicPr>
        <p:blipFill rotWithShape="1">
          <a:blip r:embed="rId4">
            <a:alphaModFix/>
          </a:blip>
          <a:srcRect b="0" l="0" r="0" t="0"/>
          <a:stretch/>
        </p:blipFill>
        <p:spPr>
          <a:xfrm>
            <a:off x="6475751" y="0"/>
            <a:ext cx="5716249"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24"/>
          <p:cNvSpPr txBox="1"/>
          <p:nvPr/>
        </p:nvSpPr>
        <p:spPr>
          <a:xfrm>
            <a:off x="539647" y="4295285"/>
            <a:ext cx="10522634" cy="588751"/>
          </a:xfrm>
          <a:prstGeom prst="rect">
            <a:avLst/>
          </a:prstGeom>
          <a:solidFill>
            <a:srgbClr val="F7CD9C"/>
          </a:solidFill>
          <a:ln>
            <a:noFill/>
          </a:ln>
        </p:spPr>
        <p:txBody>
          <a:bodyPr anchorCtr="0" anchor="t" bIns="45700" lIns="91425" spcFirstLastPara="1" rIns="91425" wrap="square" tIns="45700">
            <a:spAutoFit/>
          </a:bodyPr>
          <a:lstStyle/>
          <a:p>
            <a:pPr indent="0" lvl="0" marL="0" marR="0" rtl="0" algn="just">
              <a:lnSpc>
                <a:spcPct val="125000"/>
              </a:lnSpc>
              <a:spcBef>
                <a:spcPts val="0"/>
              </a:spcBef>
              <a:spcAft>
                <a:spcPts val="0"/>
              </a:spcAft>
              <a:buNone/>
            </a:pPr>
            <a:r>
              <a:rPr lang="en-US" sz="2800">
                <a:solidFill>
                  <a:srgbClr val="000000"/>
                </a:solidFill>
                <a:latin typeface="Times New Roman"/>
                <a:ea typeface="Times New Roman"/>
                <a:cs typeface="Times New Roman"/>
                <a:sym typeface="Times New Roman"/>
              </a:rPr>
              <a:t>Phối hợp nhiều loại thức ăn 🡪 Cung cấp đủ các dưỡng chất cho cơ thể</a:t>
            </a:r>
            <a:endParaRPr sz="2800">
              <a:solidFill>
                <a:schemeClr val="dk1"/>
              </a:solidFill>
              <a:latin typeface="Calibri"/>
              <a:ea typeface="Calibri"/>
              <a:cs typeface="Calibri"/>
              <a:sym typeface="Calibri"/>
            </a:endParaRPr>
          </a:p>
        </p:txBody>
      </p:sp>
      <p:pic>
        <p:nvPicPr>
          <p:cNvPr id="727" name="Google Shape;727;p24"/>
          <p:cNvPicPr preferRelativeResize="0"/>
          <p:nvPr/>
        </p:nvPicPr>
        <p:blipFill rotWithShape="1">
          <a:blip r:embed="rId3">
            <a:alphaModFix/>
          </a:blip>
          <a:srcRect b="0" l="0" r="0" t="0"/>
          <a:stretch/>
        </p:blipFill>
        <p:spPr>
          <a:xfrm>
            <a:off x="539647" y="476495"/>
            <a:ext cx="5126636" cy="3450927"/>
          </a:xfrm>
          <a:prstGeom prst="rect">
            <a:avLst/>
          </a:prstGeom>
          <a:noFill/>
          <a:ln>
            <a:noFill/>
          </a:ln>
        </p:spPr>
      </p:pic>
      <p:pic>
        <p:nvPicPr>
          <p:cNvPr id="728" name="Google Shape;728;p24"/>
          <p:cNvPicPr preferRelativeResize="0"/>
          <p:nvPr/>
        </p:nvPicPr>
        <p:blipFill rotWithShape="1">
          <a:blip r:embed="rId4">
            <a:alphaModFix/>
          </a:blip>
          <a:srcRect b="0" l="0" r="0" t="0"/>
          <a:stretch/>
        </p:blipFill>
        <p:spPr>
          <a:xfrm>
            <a:off x="6208541" y="476495"/>
            <a:ext cx="5622388" cy="345092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pic>
        <p:nvPicPr>
          <p:cNvPr descr="20050819213331" id="733" name="Google Shape;733;p25"/>
          <p:cNvPicPr preferRelativeResize="0"/>
          <p:nvPr/>
        </p:nvPicPr>
        <p:blipFill rotWithShape="1">
          <a:blip r:embed="rId3">
            <a:alphaModFix/>
          </a:blip>
          <a:srcRect b="0" l="0" r="0" t="0"/>
          <a:stretch/>
        </p:blipFill>
        <p:spPr>
          <a:xfrm>
            <a:off x="945204" y="2819400"/>
            <a:ext cx="4325686" cy="2890721"/>
          </a:xfrm>
          <a:prstGeom prst="rect">
            <a:avLst/>
          </a:prstGeom>
          <a:noFill/>
          <a:ln>
            <a:noFill/>
          </a:ln>
        </p:spPr>
      </p:pic>
      <p:pic>
        <p:nvPicPr>
          <p:cNvPr descr="images783493_beo" id="734" name="Google Shape;734;p25"/>
          <p:cNvPicPr preferRelativeResize="0"/>
          <p:nvPr/>
        </p:nvPicPr>
        <p:blipFill rotWithShape="1">
          <a:blip r:embed="rId4">
            <a:alphaModFix/>
          </a:blip>
          <a:srcRect b="0" l="0" r="0" t="0"/>
          <a:stretch/>
        </p:blipFill>
        <p:spPr>
          <a:xfrm>
            <a:off x="6042073" y="151977"/>
            <a:ext cx="5085472" cy="2515895"/>
          </a:xfrm>
          <a:prstGeom prst="rect">
            <a:avLst/>
          </a:prstGeom>
          <a:noFill/>
          <a:ln>
            <a:noFill/>
          </a:ln>
        </p:spPr>
      </p:pic>
      <p:pic>
        <p:nvPicPr>
          <p:cNvPr descr="khcn150705-16" id="735" name="Google Shape;735;p25"/>
          <p:cNvPicPr preferRelativeResize="0"/>
          <p:nvPr/>
        </p:nvPicPr>
        <p:blipFill rotWithShape="1">
          <a:blip r:embed="rId5">
            <a:alphaModFix/>
          </a:blip>
          <a:srcRect b="0" l="0" r="0" t="0"/>
          <a:stretch/>
        </p:blipFill>
        <p:spPr>
          <a:xfrm>
            <a:off x="6042074" y="2819400"/>
            <a:ext cx="5085471" cy="2863949"/>
          </a:xfrm>
          <a:prstGeom prst="rect">
            <a:avLst/>
          </a:prstGeom>
          <a:noFill/>
          <a:ln>
            <a:noFill/>
          </a:ln>
        </p:spPr>
      </p:pic>
      <p:sp>
        <p:nvSpPr>
          <p:cNvPr id="736" name="Google Shape;736;p25"/>
          <p:cNvSpPr txBox="1"/>
          <p:nvPr/>
        </p:nvSpPr>
        <p:spPr>
          <a:xfrm>
            <a:off x="4953001" y="5867400"/>
            <a:ext cx="2505075"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Times New Roman"/>
              <a:buNone/>
            </a:pPr>
            <a:r>
              <a:rPr b="1" lang="en-US" sz="2400">
                <a:solidFill>
                  <a:schemeClr val="dk1"/>
                </a:solidFill>
                <a:latin typeface="Times New Roman"/>
                <a:ea typeface="Times New Roman"/>
                <a:cs typeface="Times New Roman"/>
                <a:sym typeface="Times New Roman"/>
              </a:rPr>
              <a:t>BỆNH BÉO PHÌ</a:t>
            </a:r>
            <a:endParaRPr/>
          </a:p>
        </p:txBody>
      </p:sp>
      <p:pic>
        <p:nvPicPr>
          <p:cNvPr descr="beos" id="737" name="Google Shape;737;p25"/>
          <p:cNvPicPr preferRelativeResize="0"/>
          <p:nvPr/>
        </p:nvPicPr>
        <p:blipFill rotWithShape="1">
          <a:blip r:embed="rId6">
            <a:alphaModFix/>
          </a:blip>
          <a:srcRect b="0" l="0" r="0" t="0"/>
          <a:stretch/>
        </p:blipFill>
        <p:spPr>
          <a:xfrm>
            <a:off x="945204" y="152400"/>
            <a:ext cx="4325686" cy="2515896"/>
          </a:xfrm>
          <a:prstGeom prst="rect">
            <a:avLst/>
          </a:prstGeom>
          <a:noFill/>
          <a:ln>
            <a:noFill/>
          </a:ln>
        </p:spPr>
      </p:pic>
      <p:sp>
        <p:nvSpPr>
          <p:cNvPr id="738" name="Google Shape;738;p25">
            <a:hlinkClick action="ppaction://hlinksldjump" r:id="rId7"/>
          </p:cNvPr>
          <p:cNvSpPr/>
          <p:nvPr/>
        </p:nvSpPr>
        <p:spPr>
          <a:xfrm>
            <a:off x="9906000" y="6324600"/>
            <a:ext cx="533400" cy="381000"/>
          </a:xfrm>
          <a:prstGeom prst="star5">
            <a:avLst>
              <a:gd fmla="val 19098" name="adj"/>
              <a:gd fmla="val 105146" name="hf"/>
              <a:gd fmla="val 110557" name="vf"/>
            </a:avLst>
          </a:prstGeom>
          <a:solidFill>
            <a:schemeClr val="accen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pic>
        <p:nvPicPr>
          <p:cNvPr descr="suydinhduong1010" id="743" name="Google Shape;743;p26"/>
          <p:cNvPicPr preferRelativeResize="0"/>
          <p:nvPr/>
        </p:nvPicPr>
        <p:blipFill rotWithShape="1">
          <a:blip r:embed="rId3">
            <a:alphaModFix/>
          </a:blip>
          <a:srcRect b="0" l="0" r="0" t="0"/>
          <a:stretch/>
        </p:blipFill>
        <p:spPr>
          <a:xfrm>
            <a:off x="1294228" y="381000"/>
            <a:ext cx="4215984" cy="2590800"/>
          </a:xfrm>
          <a:prstGeom prst="rect">
            <a:avLst/>
          </a:prstGeom>
          <a:noFill/>
          <a:ln>
            <a:noFill/>
          </a:ln>
        </p:spPr>
      </p:pic>
      <p:pic>
        <p:nvPicPr>
          <p:cNvPr descr="suy dinh dưỡng" id="744" name="Google Shape;744;p26"/>
          <p:cNvPicPr preferRelativeResize="0"/>
          <p:nvPr/>
        </p:nvPicPr>
        <p:blipFill rotWithShape="1">
          <a:blip r:embed="rId4">
            <a:alphaModFix/>
          </a:blip>
          <a:srcRect b="0" l="0" r="0" t="0"/>
          <a:stretch/>
        </p:blipFill>
        <p:spPr>
          <a:xfrm>
            <a:off x="6096000" y="3276600"/>
            <a:ext cx="4702884" cy="2590800"/>
          </a:xfrm>
          <a:prstGeom prst="rect">
            <a:avLst/>
          </a:prstGeom>
          <a:noFill/>
          <a:ln>
            <a:noFill/>
          </a:ln>
        </p:spPr>
      </p:pic>
      <p:pic>
        <p:nvPicPr>
          <p:cNvPr descr="images1" id="745" name="Google Shape;745;p26"/>
          <p:cNvPicPr preferRelativeResize="0"/>
          <p:nvPr/>
        </p:nvPicPr>
        <p:blipFill rotWithShape="1">
          <a:blip r:embed="rId5">
            <a:alphaModFix/>
          </a:blip>
          <a:srcRect b="0" l="0" r="0" t="0"/>
          <a:stretch/>
        </p:blipFill>
        <p:spPr>
          <a:xfrm>
            <a:off x="6096000" y="381000"/>
            <a:ext cx="4801772" cy="2590800"/>
          </a:xfrm>
          <a:prstGeom prst="rect">
            <a:avLst/>
          </a:prstGeom>
          <a:noFill/>
          <a:ln>
            <a:noFill/>
          </a:ln>
        </p:spPr>
      </p:pic>
      <p:sp>
        <p:nvSpPr>
          <p:cNvPr id="746" name="Google Shape;746;p26"/>
          <p:cNvSpPr txBox="1"/>
          <p:nvPr/>
        </p:nvSpPr>
        <p:spPr>
          <a:xfrm>
            <a:off x="812213" y="3657601"/>
            <a:ext cx="5180013"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Times New Roman"/>
              <a:buNone/>
            </a:pPr>
            <a:r>
              <a:rPr b="1" lang="en-US" sz="2400">
                <a:solidFill>
                  <a:schemeClr val="dk1"/>
                </a:solidFill>
                <a:latin typeface="Times New Roman"/>
                <a:ea typeface="Times New Roman"/>
                <a:cs typeface="Times New Roman"/>
                <a:sym typeface="Times New Roman"/>
              </a:rPr>
              <a:t>BỆNH SUY DINH DƯỠNG</a:t>
            </a:r>
            <a:endParaRPr/>
          </a:p>
          <a:p>
            <a:pPr indent="0" lvl="0" marL="0" marR="0" rtl="0" algn="l">
              <a:spcBef>
                <a:spcPts val="1200"/>
              </a:spcBef>
              <a:spcAft>
                <a:spcPts val="0"/>
              </a:spcAft>
              <a:buClr>
                <a:schemeClr val="dk1"/>
              </a:buClr>
              <a:buSzPts val="2400"/>
              <a:buFont typeface="Times New Roman"/>
              <a:buNone/>
            </a:pPr>
            <a:r>
              <a:rPr b="1" lang="en-US" sz="2400">
                <a:solidFill>
                  <a:schemeClr val="dk1"/>
                </a:solidFill>
                <a:latin typeface="Times New Roman"/>
                <a:ea typeface="Times New Roman"/>
                <a:cs typeface="Times New Roman"/>
                <a:sym typeface="Times New Roman"/>
              </a:rPr>
              <a:t>BỆNH CÒI XƯƠNG</a:t>
            </a:r>
            <a:endParaRPr/>
          </a:p>
          <a:p>
            <a:pPr indent="0" lvl="0" marL="0" marR="0" rtl="0" algn="l">
              <a:spcBef>
                <a:spcPts val="1200"/>
              </a:spcBef>
              <a:spcAft>
                <a:spcPts val="0"/>
              </a:spcAft>
              <a:buClr>
                <a:schemeClr val="dk1"/>
              </a:buClr>
              <a:buSzPts val="2400"/>
              <a:buFont typeface="Arial"/>
              <a:buNone/>
            </a:pPr>
            <a:r>
              <a:t/>
            </a:r>
            <a:endParaRPr b="1" sz="2400">
              <a:solidFill>
                <a:schemeClr val="dk1"/>
              </a:solidFill>
              <a:latin typeface="Times New Roman"/>
              <a:ea typeface="Times New Roman"/>
              <a:cs typeface="Times New Roman"/>
              <a:sym typeface="Times New Roman"/>
            </a:endParaRPr>
          </a:p>
        </p:txBody>
      </p:sp>
      <p:sp>
        <p:nvSpPr>
          <p:cNvPr id="747" name="Google Shape;747;p26">
            <a:hlinkClick action="ppaction://hlinksldjump" r:id="rId6"/>
          </p:cNvPr>
          <p:cNvSpPr/>
          <p:nvPr/>
        </p:nvSpPr>
        <p:spPr>
          <a:xfrm>
            <a:off x="9906000" y="6324600"/>
            <a:ext cx="533400" cy="381000"/>
          </a:xfrm>
          <a:prstGeom prst="star5">
            <a:avLst>
              <a:gd fmla="val 19098" name="adj"/>
              <a:gd fmla="val 105146" name="hf"/>
              <a:gd fmla="val 110557" name="vf"/>
            </a:avLst>
          </a:prstGeom>
          <a:solidFill>
            <a:schemeClr val="accen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pic>
        <p:nvPicPr>
          <p:cNvPr descr="bư cổ" id="752" name="Google Shape;752;p27"/>
          <p:cNvPicPr preferRelativeResize="0"/>
          <p:nvPr/>
        </p:nvPicPr>
        <p:blipFill rotWithShape="1">
          <a:blip r:embed="rId3">
            <a:alphaModFix/>
          </a:blip>
          <a:srcRect b="0" l="0" r="0" t="0"/>
          <a:stretch/>
        </p:blipFill>
        <p:spPr>
          <a:xfrm>
            <a:off x="1463041" y="3213100"/>
            <a:ext cx="4743329" cy="2590800"/>
          </a:xfrm>
          <a:prstGeom prst="rect">
            <a:avLst/>
          </a:prstGeom>
          <a:noFill/>
          <a:ln>
            <a:noFill/>
          </a:ln>
        </p:spPr>
      </p:pic>
      <p:pic>
        <p:nvPicPr>
          <p:cNvPr descr="bươu cổ" id="753" name="Google Shape;753;p27"/>
          <p:cNvPicPr preferRelativeResize="0"/>
          <p:nvPr/>
        </p:nvPicPr>
        <p:blipFill rotWithShape="1">
          <a:blip r:embed="rId4">
            <a:alphaModFix/>
          </a:blip>
          <a:srcRect b="0" l="0" r="0" t="0"/>
          <a:stretch/>
        </p:blipFill>
        <p:spPr>
          <a:xfrm>
            <a:off x="1463041" y="266700"/>
            <a:ext cx="4743329" cy="2590800"/>
          </a:xfrm>
          <a:prstGeom prst="rect">
            <a:avLst/>
          </a:prstGeom>
          <a:noFill/>
          <a:ln>
            <a:noFill/>
          </a:ln>
        </p:spPr>
      </p:pic>
      <p:pic>
        <p:nvPicPr>
          <p:cNvPr descr="bướu cổ" id="754" name="Google Shape;754;p27"/>
          <p:cNvPicPr preferRelativeResize="0"/>
          <p:nvPr/>
        </p:nvPicPr>
        <p:blipFill rotWithShape="1">
          <a:blip r:embed="rId5">
            <a:alphaModFix/>
          </a:blip>
          <a:srcRect b="0" l="0" r="0" t="0"/>
          <a:stretch/>
        </p:blipFill>
        <p:spPr>
          <a:xfrm>
            <a:off x="6692901" y="266700"/>
            <a:ext cx="4308034" cy="2654300"/>
          </a:xfrm>
          <a:prstGeom prst="rect">
            <a:avLst/>
          </a:prstGeom>
          <a:noFill/>
          <a:ln>
            <a:noFill/>
          </a:ln>
        </p:spPr>
      </p:pic>
      <p:pic>
        <p:nvPicPr>
          <p:cNvPr descr="images" id="755" name="Google Shape;755;p27"/>
          <p:cNvPicPr preferRelativeResize="0"/>
          <p:nvPr/>
        </p:nvPicPr>
        <p:blipFill rotWithShape="1">
          <a:blip r:embed="rId6">
            <a:alphaModFix/>
          </a:blip>
          <a:srcRect b="0" l="0" r="0" t="0"/>
          <a:stretch/>
        </p:blipFill>
        <p:spPr>
          <a:xfrm>
            <a:off x="6692901" y="3200400"/>
            <a:ext cx="4406509" cy="2540000"/>
          </a:xfrm>
          <a:prstGeom prst="rect">
            <a:avLst/>
          </a:prstGeom>
          <a:noFill/>
          <a:ln>
            <a:noFill/>
          </a:ln>
        </p:spPr>
      </p:pic>
      <p:sp>
        <p:nvSpPr>
          <p:cNvPr id="756" name="Google Shape;756;p27"/>
          <p:cNvSpPr txBox="1"/>
          <p:nvPr/>
        </p:nvSpPr>
        <p:spPr>
          <a:xfrm>
            <a:off x="5391810" y="5930900"/>
            <a:ext cx="2817812"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Times New Roman"/>
              <a:buNone/>
            </a:pPr>
            <a:r>
              <a:rPr b="1" lang="en-US" sz="2400">
                <a:solidFill>
                  <a:schemeClr val="dk1"/>
                </a:solidFill>
                <a:latin typeface="Times New Roman"/>
                <a:ea typeface="Times New Roman"/>
                <a:cs typeface="Times New Roman"/>
                <a:sym typeface="Times New Roman"/>
              </a:rPr>
              <a:t>BỆNH BƯỚU CỔ</a:t>
            </a:r>
            <a:endParaRPr/>
          </a:p>
        </p:txBody>
      </p:sp>
      <p:sp>
        <p:nvSpPr>
          <p:cNvPr id="757" name="Google Shape;757;p27">
            <a:hlinkClick action="ppaction://hlinksldjump" r:id="rId7"/>
          </p:cNvPr>
          <p:cNvSpPr/>
          <p:nvPr/>
        </p:nvSpPr>
        <p:spPr>
          <a:xfrm>
            <a:off x="9906000" y="6324600"/>
            <a:ext cx="533400" cy="381000"/>
          </a:xfrm>
          <a:prstGeom prst="star5">
            <a:avLst>
              <a:gd fmla="val 19098" name="adj"/>
              <a:gd fmla="val 105146" name="hf"/>
              <a:gd fmla="val 110557" name="vf"/>
            </a:avLst>
          </a:prstGeom>
          <a:solidFill>
            <a:schemeClr val="accen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28"/>
          <p:cNvSpPr txBox="1"/>
          <p:nvPr/>
        </p:nvSpPr>
        <p:spPr>
          <a:xfrm>
            <a:off x="4622251" y="293553"/>
            <a:ext cx="165326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Calibri"/>
                <a:ea typeface="Calibri"/>
                <a:cs typeface="Calibri"/>
                <a:sym typeface="Calibri"/>
              </a:rPr>
              <a:t>CỦNG CỐ</a:t>
            </a:r>
            <a:endParaRPr/>
          </a:p>
        </p:txBody>
      </p:sp>
      <p:sp>
        <p:nvSpPr>
          <p:cNvPr id="763" name="Google Shape;763;p28"/>
          <p:cNvSpPr/>
          <p:nvPr/>
        </p:nvSpPr>
        <p:spPr>
          <a:xfrm>
            <a:off x="503276" y="953386"/>
            <a:ext cx="9891217" cy="490199"/>
          </a:xfrm>
          <a:prstGeom prst="rect">
            <a:avLst/>
          </a:prstGeom>
          <a:solidFill>
            <a:srgbClr val="F7CD9C"/>
          </a:solid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400">
                <a:solidFill>
                  <a:schemeClr val="dk1"/>
                </a:solidFill>
                <a:latin typeface="Times New Roman"/>
                <a:ea typeface="Times New Roman"/>
                <a:cs typeface="Times New Roman"/>
                <a:sym typeface="Times New Roman"/>
              </a:rPr>
              <a:t>HS hoạt động cá nhân: Tóm tắt nội dung bài học dưới dạng sơ đồ tư duy </a:t>
            </a:r>
            <a:endParaRPr sz="24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29"/>
          <p:cNvSpPr txBox="1"/>
          <p:nvPr/>
        </p:nvSpPr>
        <p:spPr>
          <a:xfrm>
            <a:off x="4302775" y="329294"/>
            <a:ext cx="310259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Calibri"/>
                <a:ea typeface="Calibri"/>
                <a:cs typeface="Calibri"/>
                <a:sym typeface="Calibri"/>
              </a:rPr>
              <a:t>NHIỆM VỤ VỀ NHÀ</a:t>
            </a:r>
            <a:endParaRPr/>
          </a:p>
        </p:txBody>
      </p:sp>
      <p:sp>
        <p:nvSpPr>
          <p:cNvPr id="769" name="Google Shape;769;p29"/>
          <p:cNvSpPr/>
          <p:nvPr/>
        </p:nvSpPr>
        <p:spPr>
          <a:xfrm>
            <a:off x="974545" y="1044357"/>
            <a:ext cx="10242909" cy="2249142"/>
          </a:xfrm>
          <a:prstGeom prst="rect">
            <a:avLst/>
          </a:prstGeom>
          <a:solidFill>
            <a:srgbClr val="F7CD9C"/>
          </a:solid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chemeClr val="dk1"/>
              </a:buClr>
              <a:buSzPts val="2400"/>
              <a:buFont typeface="Times New Roman"/>
              <a:buAutoNum type="arabicPeriod"/>
            </a:pPr>
            <a:r>
              <a:rPr b="1" lang="en-US" sz="2400">
                <a:solidFill>
                  <a:schemeClr val="dk1"/>
                </a:solidFill>
                <a:latin typeface="Times New Roman"/>
                <a:ea typeface="Times New Roman"/>
                <a:cs typeface="Times New Roman"/>
                <a:sym typeface="Times New Roman"/>
              </a:rPr>
              <a:t>Hình thức: HS làm việc cá nhân.</a:t>
            </a:r>
            <a:endParaRPr/>
          </a:p>
          <a:p>
            <a:pPr indent="-457200" lvl="0" marL="457200" marR="0" rtl="0" algn="l">
              <a:lnSpc>
                <a:spcPct val="150000"/>
              </a:lnSpc>
              <a:spcBef>
                <a:spcPts val="0"/>
              </a:spcBef>
              <a:spcAft>
                <a:spcPts val="0"/>
              </a:spcAft>
              <a:buClr>
                <a:schemeClr val="dk1"/>
              </a:buClr>
              <a:buSzPts val="2400"/>
              <a:buFont typeface="Times New Roman"/>
              <a:buAutoNum type="arabicPeriod"/>
            </a:pPr>
            <a:r>
              <a:rPr b="1" lang="en-US" sz="2400">
                <a:solidFill>
                  <a:schemeClr val="dk1"/>
                </a:solidFill>
                <a:latin typeface="Times New Roman"/>
                <a:ea typeface="Times New Roman"/>
                <a:cs typeface="Times New Roman"/>
                <a:sym typeface="Times New Roman"/>
              </a:rPr>
              <a:t>Nhiệm vụ: </a:t>
            </a:r>
            <a:endParaRPr/>
          </a:p>
          <a:p>
            <a:pPr indent="0" lvl="0" marL="0" marR="0" rtl="0" algn="just">
              <a:lnSpc>
                <a:spcPct val="150000"/>
              </a:lnSpc>
              <a:spcBef>
                <a:spcPts val="0"/>
              </a:spcBef>
              <a:spcAft>
                <a:spcPts val="0"/>
              </a:spcAft>
              <a:buNone/>
            </a:pPr>
            <a:r>
              <a:rPr b="1" lang="en-US" sz="2400">
                <a:solidFill>
                  <a:schemeClr val="dk1"/>
                </a:solidFill>
                <a:latin typeface="Times New Roman"/>
                <a:ea typeface="Times New Roman"/>
                <a:cs typeface="Times New Roman"/>
                <a:sym typeface="Times New Roman"/>
              </a:rPr>
              <a:t>- HS làm sơ đồ tư duy hoặc inforgrafic về mặt tốt và mặt xấu của lipid.</a:t>
            </a:r>
            <a:endParaRPr b="1" sz="1400">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None/>
            </a:pPr>
            <a:r>
              <a:rPr b="1" lang="en-US" sz="2400">
                <a:solidFill>
                  <a:schemeClr val="dk1"/>
                </a:solidFill>
                <a:latin typeface="Times New Roman"/>
                <a:ea typeface="Times New Roman"/>
                <a:cs typeface="Times New Roman"/>
                <a:sym typeface="Times New Roman"/>
              </a:rPr>
              <a:t>- Xây dựng thực đơn 1 ngày của em. </a:t>
            </a:r>
            <a:endParaRPr b="1"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pic>
        <p:nvPicPr>
          <p:cNvPr id="508" name="Google Shape;508;p4"/>
          <p:cNvPicPr preferRelativeResize="0"/>
          <p:nvPr/>
        </p:nvPicPr>
        <p:blipFill rotWithShape="1">
          <a:blip r:embed="rId3">
            <a:alphaModFix/>
          </a:blip>
          <a:srcRect b="34127" l="26664" r="52587" t="39879"/>
          <a:stretch/>
        </p:blipFill>
        <p:spPr>
          <a:xfrm>
            <a:off x="989556" y="1265157"/>
            <a:ext cx="4886588" cy="341957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509" name="Google Shape;509;p4"/>
          <p:cNvSpPr txBox="1"/>
          <p:nvPr/>
        </p:nvSpPr>
        <p:spPr>
          <a:xfrm>
            <a:off x="1543223" y="269595"/>
            <a:ext cx="8710049" cy="523220"/>
          </a:xfrm>
          <a:prstGeom prst="rect">
            <a:avLst/>
          </a:prstGeom>
          <a:solidFill>
            <a:srgbClr val="2D0DB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2F2F2"/>
                </a:solidFill>
                <a:latin typeface="Times New Roman"/>
                <a:ea typeface="Times New Roman"/>
                <a:cs typeface="Times New Roman"/>
                <a:sym typeface="Times New Roman"/>
              </a:rPr>
              <a:t>BÀI 15. MỘT SỐ LƯƠNG THỰC, THỰC PHẨM</a:t>
            </a:r>
            <a:endParaRPr sz="2800">
              <a:solidFill>
                <a:srgbClr val="F2F2F2"/>
              </a:solidFill>
              <a:latin typeface="Times New Roman"/>
              <a:ea typeface="Times New Roman"/>
              <a:cs typeface="Times New Roman"/>
              <a:sym typeface="Times New Roman"/>
            </a:endParaRPr>
          </a:p>
        </p:txBody>
      </p:sp>
      <p:pic>
        <p:nvPicPr>
          <p:cNvPr id="510" name="Google Shape;510;p4"/>
          <p:cNvPicPr preferRelativeResize="0"/>
          <p:nvPr/>
        </p:nvPicPr>
        <p:blipFill rotWithShape="1">
          <a:blip r:embed="rId4">
            <a:alphaModFix/>
          </a:blip>
          <a:srcRect b="-2912" l="-1256" r="50012" t="55253"/>
          <a:stretch/>
        </p:blipFill>
        <p:spPr>
          <a:xfrm>
            <a:off x="5699342" y="1750844"/>
            <a:ext cx="5235034" cy="3841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
          <p:cNvSpPr txBox="1"/>
          <p:nvPr/>
        </p:nvSpPr>
        <p:spPr>
          <a:xfrm>
            <a:off x="214999" y="251741"/>
            <a:ext cx="1046783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Times New Roman"/>
                <a:ea typeface="Times New Roman"/>
                <a:cs typeface="Times New Roman"/>
                <a:sym typeface="Times New Roman"/>
              </a:rPr>
              <a:t>I. VAI TRÒ CỦA LƯƠNG THỰC, THỰC PHẨM </a:t>
            </a:r>
            <a:endParaRPr/>
          </a:p>
        </p:txBody>
      </p:sp>
      <p:pic>
        <p:nvPicPr>
          <p:cNvPr id="517" name="Google Shape;517;p5"/>
          <p:cNvPicPr preferRelativeResize="0"/>
          <p:nvPr/>
        </p:nvPicPr>
        <p:blipFill rotWithShape="1">
          <a:blip r:embed="rId3">
            <a:alphaModFix/>
          </a:blip>
          <a:srcRect b="0" l="0" r="0" t="0"/>
          <a:stretch/>
        </p:blipFill>
        <p:spPr>
          <a:xfrm>
            <a:off x="382138" y="833735"/>
            <a:ext cx="10616788" cy="1417809"/>
          </a:xfrm>
          <a:prstGeom prst="rect">
            <a:avLst/>
          </a:prstGeom>
          <a:noFill/>
          <a:ln>
            <a:noFill/>
          </a:ln>
        </p:spPr>
      </p:pic>
      <p:pic>
        <p:nvPicPr>
          <p:cNvPr id="518" name="Google Shape;518;p5"/>
          <p:cNvPicPr preferRelativeResize="0"/>
          <p:nvPr/>
        </p:nvPicPr>
        <p:blipFill rotWithShape="1">
          <a:blip r:embed="rId4">
            <a:alphaModFix/>
          </a:blip>
          <a:srcRect b="0" l="0" r="0" t="0"/>
          <a:stretch/>
        </p:blipFill>
        <p:spPr>
          <a:xfrm>
            <a:off x="382138" y="2769326"/>
            <a:ext cx="10467832" cy="3242406"/>
          </a:xfrm>
          <a:prstGeom prst="rect">
            <a:avLst/>
          </a:prstGeom>
          <a:noFill/>
          <a:ln>
            <a:noFill/>
          </a:ln>
        </p:spPr>
      </p:pic>
      <p:sp>
        <p:nvSpPr>
          <p:cNvPr id="519" name="Google Shape;519;p5"/>
          <p:cNvSpPr txBox="1"/>
          <p:nvPr/>
        </p:nvSpPr>
        <p:spPr>
          <a:xfrm>
            <a:off x="829070" y="2220070"/>
            <a:ext cx="96639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Lúa gạo</a:t>
            </a:r>
            <a:endParaRPr sz="1600">
              <a:solidFill>
                <a:schemeClr val="dk1"/>
              </a:solidFill>
              <a:latin typeface="Calibri"/>
              <a:ea typeface="Calibri"/>
              <a:cs typeface="Calibri"/>
              <a:sym typeface="Calibri"/>
            </a:endParaRPr>
          </a:p>
        </p:txBody>
      </p:sp>
      <p:sp>
        <p:nvSpPr>
          <p:cNvPr id="520" name="Google Shape;520;p5"/>
          <p:cNvSpPr txBox="1"/>
          <p:nvPr/>
        </p:nvSpPr>
        <p:spPr>
          <a:xfrm>
            <a:off x="2650867" y="2233683"/>
            <a:ext cx="96639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Ngô</a:t>
            </a:r>
            <a:endParaRPr/>
          </a:p>
        </p:txBody>
      </p:sp>
      <p:sp>
        <p:nvSpPr>
          <p:cNvPr id="521" name="Google Shape;521;p5"/>
          <p:cNvSpPr txBox="1"/>
          <p:nvPr/>
        </p:nvSpPr>
        <p:spPr>
          <a:xfrm>
            <a:off x="4171622" y="2215822"/>
            <a:ext cx="132709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Khoai lang</a:t>
            </a:r>
            <a:endParaRPr/>
          </a:p>
        </p:txBody>
      </p:sp>
      <p:sp>
        <p:nvSpPr>
          <p:cNvPr id="522" name="Google Shape;522;p5"/>
          <p:cNvSpPr txBox="1"/>
          <p:nvPr/>
        </p:nvSpPr>
        <p:spPr>
          <a:xfrm>
            <a:off x="6294462" y="2352664"/>
            <a:ext cx="111850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Mía</a:t>
            </a:r>
            <a:endParaRPr sz="1600">
              <a:solidFill>
                <a:schemeClr val="dk1"/>
              </a:solidFill>
              <a:latin typeface="Calibri"/>
              <a:ea typeface="Calibri"/>
              <a:cs typeface="Calibri"/>
              <a:sym typeface="Calibri"/>
            </a:endParaRPr>
          </a:p>
        </p:txBody>
      </p:sp>
      <p:sp>
        <p:nvSpPr>
          <p:cNvPr id="523" name="Google Shape;523;p5"/>
          <p:cNvSpPr txBox="1"/>
          <p:nvPr/>
        </p:nvSpPr>
        <p:spPr>
          <a:xfrm>
            <a:off x="7784872" y="2196404"/>
            <a:ext cx="111850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Hoa quả</a:t>
            </a:r>
            <a:endParaRPr sz="1600">
              <a:solidFill>
                <a:schemeClr val="dk1"/>
              </a:solidFill>
              <a:latin typeface="Calibri"/>
              <a:ea typeface="Calibri"/>
              <a:cs typeface="Calibri"/>
              <a:sym typeface="Calibri"/>
            </a:endParaRPr>
          </a:p>
        </p:txBody>
      </p:sp>
      <p:sp>
        <p:nvSpPr>
          <p:cNvPr id="524" name="Google Shape;524;p5"/>
          <p:cNvSpPr txBox="1"/>
          <p:nvPr/>
        </p:nvSpPr>
        <p:spPr>
          <a:xfrm>
            <a:off x="9647182" y="2310318"/>
            <a:ext cx="111850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Mật ong</a:t>
            </a:r>
            <a:endParaRPr sz="16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8" name="Shape 528"/>
        <p:cNvGrpSpPr/>
        <p:nvPr/>
      </p:nvGrpSpPr>
      <p:grpSpPr>
        <a:xfrm>
          <a:off x="0" y="0"/>
          <a:ext cx="0" cy="0"/>
          <a:chOff x="0" y="0"/>
          <a:chExt cx="0" cy="0"/>
        </a:xfrm>
      </p:grpSpPr>
      <p:sp>
        <p:nvSpPr>
          <p:cNvPr id="529" name="Google Shape;529;p6"/>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6"/>
          <p:cNvSpPr/>
          <p:nvPr/>
        </p:nvSpPr>
        <p:spPr>
          <a:xfrm>
            <a:off x="0" y="633431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1" name="Google Shape;531;p6"/>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
        <p:nvSpPr>
          <p:cNvPr id="532" name="Google Shape;532;p6"/>
          <p:cNvSpPr/>
          <p:nvPr/>
        </p:nvSpPr>
        <p:spPr>
          <a:xfrm>
            <a:off x="0" y="0"/>
            <a:ext cx="12192001"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33" name="Google Shape;533;p6"/>
          <p:cNvPicPr preferRelativeResize="0"/>
          <p:nvPr/>
        </p:nvPicPr>
        <p:blipFill rotWithShape="1">
          <a:blip r:embed="rId3">
            <a:alphaModFix/>
          </a:blip>
          <a:srcRect b="0" l="0" r="0" t="0"/>
          <a:stretch/>
        </p:blipFill>
        <p:spPr>
          <a:xfrm>
            <a:off x="37234" y="1180769"/>
            <a:ext cx="3450550" cy="3129973"/>
          </a:xfrm>
          <a:prstGeom prst="rect">
            <a:avLst/>
          </a:prstGeom>
          <a:noFill/>
          <a:ln>
            <a:noFill/>
          </a:ln>
        </p:spPr>
      </p:pic>
      <p:cxnSp>
        <p:nvCxnSpPr>
          <p:cNvPr id="534" name="Google Shape;534;p6"/>
          <p:cNvCxnSpPr/>
          <p:nvPr/>
        </p:nvCxnSpPr>
        <p:spPr>
          <a:xfrm>
            <a:off x="4974770" y="2086188"/>
            <a:ext cx="6089768" cy="0"/>
          </a:xfrm>
          <a:prstGeom prst="straightConnector1">
            <a:avLst/>
          </a:prstGeom>
          <a:noFill/>
          <a:ln cap="flat" cmpd="sng" w="9525">
            <a:solidFill>
              <a:srgbClr val="7F7F7F">
                <a:alpha val="89803"/>
              </a:srgbClr>
            </a:solidFill>
            <a:prstDash val="solid"/>
            <a:round/>
            <a:headEnd len="sm" w="sm" type="none"/>
            <a:tailEnd len="sm" w="sm" type="none"/>
          </a:ln>
        </p:spPr>
      </p:cxnSp>
      <p:sp>
        <p:nvSpPr>
          <p:cNvPr id="535" name="Google Shape;535;p6"/>
          <p:cNvSpPr txBox="1"/>
          <p:nvPr/>
        </p:nvSpPr>
        <p:spPr>
          <a:xfrm>
            <a:off x="3765679" y="797609"/>
            <a:ext cx="7910568" cy="3896291"/>
          </a:xfrm>
          <a:prstGeom prst="rect">
            <a:avLst/>
          </a:prstGeom>
          <a:solidFill>
            <a:srgbClr val="F2F2F2"/>
          </a:solidFill>
          <a:ln>
            <a:noFill/>
          </a:ln>
        </p:spPr>
        <p:txBody>
          <a:bodyPr anchorCtr="0" anchor="t" bIns="45700" lIns="0" spcFirstLastPara="1" rIns="0" wrap="square" tIns="45700">
            <a:noAutofit/>
          </a:bodyPr>
          <a:lstStyle/>
          <a:p>
            <a:pPr indent="0" lvl="0" marL="0" marR="0" rtl="0" algn="ctr">
              <a:lnSpc>
                <a:spcPct val="90000"/>
              </a:lnSpc>
              <a:spcBef>
                <a:spcPts val="0"/>
              </a:spcBef>
              <a:spcAft>
                <a:spcPts val="0"/>
              </a:spcAft>
              <a:buNone/>
            </a:pPr>
            <a:r>
              <a:rPr b="1" lang="en-US" sz="2000">
                <a:solidFill>
                  <a:srgbClr val="3F3F3F"/>
                </a:solidFill>
                <a:latin typeface="Calibri"/>
                <a:ea typeface="Calibri"/>
                <a:cs typeface="Calibri"/>
                <a:sym typeface="Calibri"/>
              </a:rPr>
              <a:t>PHIẾU HỌC TẬP SỐ 1 </a:t>
            </a:r>
            <a:endParaRPr/>
          </a:p>
          <a:p>
            <a:pPr indent="0" lvl="0" marL="0" marR="0" rtl="0" algn="l">
              <a:lnSpc>
                <a:spcPct val="160000"/>
              </a:lnSpc>
              <a:spcBef>
                <a:spcPts val="600"/>
              </a:spcBef>
              <a:spcAft>
                <a:spcPts val="0"/>
              </a:spcAft>
              <a:buNone/>
            </a:pPr>
            <a:r>
              <a:rPr lang="en-US" sz="2000">
                <a:solidFill>
                  <a:srgbClr val="3F3F3F"/>
                </a:solidFill>
                <a:latin typeface="Calibri"/>
                <a:ea typeface="Calibri"/>
                <a:cs typeface="Calibri"/>
                <a:sym typeface="Calibri"/>
              </a:rPr>
              <a:t>Quan </a:t>
            </a:r>
            <a:r>
              <a:rPr lang="en-US" sz="2400">
                <a:solidFill>
                  <a:srgbClr val="3F3F3F"/>
                </a:solidFill>
                <a:latin typeface="Calibri"/>
                <a:ea typeface="Calibri"/>
                <a:cs typeface="Calibri"/>
                <a:sym typeface="Calibri"/>
              </a:rPr>
              <a:t>sát H15.1, tìm hiểu nội dung trong sách giáo khoa bài 15 và trả lời các câu hỏi sau:</a:t>
            </a:r>
            <a:endParaRPr/>
          </a:p>
          <a:p>
            <a:pPr indent="0" lvl="0" marL="0" marR="0" rtl="0" algn="l">
              <a:lnSpc>
                <a:spcPct val="160000"/>
              </a:lnSpc>
              <a:spcBef>
                <a:spcPts val="600"/>
              </a:spcBef>
              <a:spcAft>
                <a:spcPts val="0"/>
              </a:spcAft>
              <a:buNone/>
            </a:pPr>
            <a:r>
              <a:rPr lang="en-US" sz="2400">
                <a:solidFill>
                  <a:srgbClr val="3F3F3F"/>
                </a:solidFill>
                <a:latin typeface="Calibri"/>
                <a:ea typeface="Calibri"/>
                <a:cs typeface="Calibri"/>
                <a:sym typeface="Calibri"/>
              </a:rPr>
              <a:t>1. Lương thực, thực phẩm nào có nguồn gốc từ thực vật? Từ động vật?</a:t>
            </a:r>
            <a:endParaRPr/>
          </a:p>
          <a:p>
            <a:pPr indent="0" lvl="0" marL="0" marR="0" rtl="0" algn="l">
              <a:lnSpc>
                <a:spcPct val="160000"/>
              </a:lnSpc>
              <a:spcBef>
                <a:spcPts val="600"/>
              </a:spcBef>
              <a:spcAft>
                <a:spcPts val="0"/>
              </a:spcAft>
              <a:buNone/>
            </a:pPr>
            <a:r>
              <a:rPr lang="en-US" sz="2400">
                <a:solidFill>
                  <a:srgbClr val="3F3F3F"/>
                </a:solidFill>
                <a:latin typeface="Calibri"/>
                <a:ea typeface="Calibri"/>
                <a:cs typeface="Calibri"/>
                <a:sym typeface="Calibri"/>
              </a:rPr>
              <a:t>2. Lương thực, thực phẩm nào có thể ăn sống? Phải nấu chín?</a:t>
            </a:r>
            <a:endParaRPr/>
          </a:p>
          <a:p>
            <a:pPr indent="0" lvl="0" marL="0" marR="0" rtl="0" algn="l">
              <a:lnSpc>
                <a:spcPct val="90000"/>
              </a:lnSpc>
              <a:spcBef>
                <a:spcPts val="0"/>
              </a:spcBef>
              <a:spcAft>
                <a:spcPts val="0"/>
              </a:spcAft>
              <a:buNone/>
            </a:pPr>
            <a:r>
              <a:t/>
            </a:r>
            <a:endParaRPr sz="1800">
              <a:solidFill>
                <a:srgbClr val="3F3F3F"/>
              </a:solidFill>
              <a:latin typeface="Calibri"/>
              <a:ea typeface="Calibri"/>
              <a:cs typeface="Calibri"/>
              <a:sym typeface="Calibri"/>
            </a:endParaRPr>
          </a:p>
        </p:txBody>
      </p:sp>
      <p:sp>
        <p:nvSpPr>
          <p:cNvPr id="536" name="Google Shape;536;p6"/>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6"/>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2" name="Shape 542"/>
        <p:cNvGrpSpPr/>
        <p:nvPr/>
      </p:nvGrpSpPr>
      <p:grpSpPr>
        <a:xfrm>
          <a:off x="0" y="0"/>
          <a:ext cx="0" cy="0"/>
          <a:chOff x="0" y="0"/>
          <a:chExt cx="0" cy="0"/>
        </a:xfrm>
      </p:grpSpPr>
      <p:pic>
        <p:nvPicPr>
          <p:cNvPr id="543" name="Google Shape;543;p7"/>
          <p:cNvPicPr preferRelativeResize="0"/>
          <p:nvPr/>
        </p:nvPicPr>
        <p:blipFill rotWithShape="1">
          <a:blip r:embed="rId3">
            <a:alphaModFix/>
          </a:blip>
          <a:srcRect b="0" l="0" r="0" t="0"/>
          <a:stretch/>
        </p:blipFill>
        <p:spPr>
          <a:xfrm>
            <a:off x="2510725" y="5701280"/>
            <a:ext cx="5827363" cy="1023604"/>
          </a:xfrm>
          <a:prstGeom prst="rect">
            <a:avLst/>
          </a:prstGeom>
          <a:noFill/>
          <a:ln>
            <a:noFill/>
          </a:ln>
        </p:spPr>
      </p:pic>
      <p:pic>
        <p:nvPicPr>
          <p:cNvPr descr="Top ba quốc gia lãng phí thực phẩm nhiều nhất tại Mỹ Latin" id="544" name="Google Shape;544;p7"/>
          <p:cNvPicPr preferRelativeResize="0"/>
          <p:nvPr/>
        </p:nvPicPr>
        <p:blipFill rotWithShape="1">
          <a:blip r:embed="rId4">
            <a:alphaModFix/>
          </a:blip>
          <a:srcRect b="0" l="11195" r="18123" t="0"/>
          <a:stretch/>
        </p:blipFill>
        <p:spPr>
          <a:xfrm>
            <a:off x="7888637" y="1704975"/>
            <a:ext cx="3983065" cy="3859470"/>
          </a:xfrm>
          <a:prstGeom prst="rect">
            <a:avLst/>
          </a:prstGeom>
          <a:noFill/>
          <a:ln>
            <a:noFill/>
          </a:ln>
        </p:spPr>
      </p:pic>
      <p:sp>
        <p:nvSpPr>
          <p:cNvPr id="545" name="Google Shape;545;p7"/>
          <p:cNvSpPr txBox="1"/>
          <p:nvPr/>
        </p:nvSpPr>
        <p:spPr>
          <a:xfrm>
            <a:off x="666018" y="697423"/>
            <a:ext cx="7910568" cy="4306443"/>
          </a:xfrm>
          <a:prstGeom prst="rect">
            <a:avLst/>
          </a:prstGeom>
          <a:noFill/>
          <a:ln>
            <a:noFill/>
          </a:ln>
        </p:spPr>
        <p:txBody>
          <a:bodyPr anchorCtr="0" anchor="t" bIns="45700" lIns="0" spcFirstLastPara="1" rIns="0" wrap="square" tIns="45700">
            <a:noAutofit/>
          </a:bodyPr>
          <a:lstStyle/>
          <a:p>
            <a:pPr indent="0" lvl="0" marL="0" marR="0" rtl="0" algn="l">
              <a:lnSpc>
                <a:spcPct val="200000"/>
              </a:lnSpc>
              <a:spcBef>
                <a:spcPts val="0"/>
              </a:spcBef>
              <a:spcAft>
                <a:spcPts val="0"/>
              </a:spcAft>
              <a:buNone/>
            </a:pPr>
            <a:r>
              <a:rPr lang="en-US" sz="2400">
                <a:solidFill>
                  <a:srgbClr val="FF0000"/>
                </a:solidFill>
                <a:latin typeface="Arima Madurai"/>
                <a:ea typeface="Arima Madurai"/>
                <a:cs typeface="Arima Madurai"/>
                <a:sym typeface="Arima Madurai"/>
              </a:rPr>
              <a:t>Vai trò của lương thực, thực phẩm:</a:t>
            </a:r>
            <a:endParaRPr/>
          </a:p>
          <a:p>
            <a:pPr indent="0" lvl="0" marL="0" marR="0" rtl="0" algn="l">
              <a:lnSpc>
                <a:spcPct val="200000"/>
              </a:lnSpc>
              <a:spcBef>
                <a:spcPts val="0"/>
              </a:spcBef>
              <a:spcAft>
                <a:spcPts val="0"/>
              </a:spcAft>
              <a:buNone/>
            </a:pPr>
            <a:r>
              <a:rPr lang="en-US" sz="2400">
                <a:solidFill>
                  <a:srgbClr val="3F3F3F"/>
                </a:solidFill>
                <a:latin typeface="Arima Madurai"/>
                <a:ea typeface="Arima Madurai"/>
                <a:cs typeface="Arima Madurai"/>
                <a:sym typeface="Arima Madurai"/>
              </a:rPr>
              <a:t>a. Cung cấp n</a:t>
            </a:r>
            <a:r>
              <a:rPr lang="en-US" sz="2400">
                <a:solidFill>
                  <a:schemeClr val="dk1"/>
                </a:solidFill>
                <a:latin typeface="Arima Madurai"/>
                <a:ea typeface="Arima Madurai"/>
                <a:cs typeface="Arima Madurai"/>
                <a:sym typeface="Arima Madurai"/>
              </a:rPr>
              <a:t>ăng lượng, các chất dinh dưỡng cho cơ thể.</a:t>
            </a:r>
            <a:endParaRPr/>
          </a:p>
          <a:p>
            <a:pPr indent="0" lvl="0" marL="0" marR="0" rtl="0" algn="l">
              <a:lnSpc>
                <a:spcPct val="200000"/>
              </a:lnSpc>
              <a:spcBef>
                <a:spcPts val="0"/>
              </a:spcBef>
              <a:spcAft>
                <a:spcPts val="0"/>
              </a:spcAft>
              <a:buNone/>
            </a:pPr>
            <a:r>
              <a:rPr lang="en-US" sz="2400">
                <a:solidFill>
                  <a:srgbClr val="3F3F3F"/>
                </a:solidFill>
                <a:latin typeface="Arima Madurai"/>
                <a:ea typeface="Arima Madurai"/>
                <a:cs typeface="Arima Madurai"/>
                <a:sym typeface="Arima Madurai"/>
              </a:rPr>
              <a:t>b.  Cung cấp protein cho cơ thể</a:t>
            </a:r>
            <a:endParaRPr sz="2400">
              <a:solidFill>
                <a:srgbClr val="3F3F3F"/>
              </a:solidFill>
              <a:latin typeface="Arima Madurai"/>
              <a:ea typeface="Arima Madurai"/>
              <a:cs typeface="Arima Madurai"/>
              <a:sym typeface="Arima Madurai"/>
            </a:endParaRPr>
          </a:p>
          <a:p>
            <a:pPr indent="0" lvl="0" marL="0" marR="0" rtl="0" algn="l">
              <a:lnSpc>
                <a:spcPct val="200000"/>
              </a:lnSpc>
              <a:spcBef>
                <a:spcPts val="0"/>
              </a:spcBef>
              <a:spcAft>
                <a:spcPts val="0"/>
              </a:spcAft>
              <a:buNone/>
            </a:pPr>
            <a:r>
              <a:rPr lang="en-US" sz="2400">
                <a:solidFill>
                  <a:srgbClr val="3F3F3F"/>
                </a:solidFill>
                <a:latin typeface="Arima Madurai"/>
                <a:ea typeface="Arima Madurai"/>
                <a:cs typeface="Arima Madurai"/>
                <a:sym typeface="Arima Madurai"/>
              </a:rPr>
              <a:t>c. Cung cấp chất khoáng cho cơ thể</a:t>
            </a:r>
            <a:endParaRPr sz="2400">
              <a:solidFill>
                <a:srgbClr val="3F3F3F"/>
              </a:solidFill>
              <a:latin typeface="Arima Madurai"/>
              <a:ea typeface="Arima Madurai"/>
              <a:cs typeface="Arima Madurai"/>
              <a:sym typeface="Arima Madurai"/>
            </a:endParaRPr>
          </a:p>
          <a:p>
            <a:pPr indent="0" lvl="0" marL="0" marR="0" rtl="0" algn="l">
              <a:lnSpc>
                <a:spcPct val="200000"/>
              </a:lnSpc>
              <a:spcBef>
                <a:spcPts val="0"/>
              </a:spcBef>
              <a:spcAft>
                <a:spcPts val="0"/>
              </a:spcAft>
              <a:buNone/>
            </a:pPr>
            <a:r>
              <a:rPr lang="en-US" sz="2400">
                <a:solidFill>
                  <a:srgbClr val="3F3F3F"/>
                </a:solidFill>
                <a:latin typeface="Arima Madurai"/>
                <a:ea typeface="Arima Madurai"/>
                <a:cs typeface="Arima Madurai"/>
                <a:sym typeface="Arima Madurai"/>
              </a:rPr>
              <a:t>d. Cung cấp vitamin cho cơ thể</a:t>
            </a:r>
            <a:endParaRPr sz="2400">
              <a:solidFill>
                <a:srgbClr val="3F3F3F"/>
              </a:solidFill>
              <a:latin typeface="Arima Madurai"/>
              <a:ea typeface="Arima Madurai"/>
              <a:cs typeface="Arima Madurai"/>
              <a:sym typeface="Arima Madurai"/>
            </a:endParaRPr>
          </a:p>
          <a:p>
            <a:pPr indent="0" lvl="0" marL="0" marR="0" rtl="0" algn="l">
              <a:lnSpc>
                <a:spcPct val="90000"/>
              </a:lnSpc>
              <a:spcBef>
                <a:spcPts val="0"/>
              </a:spcBef>
              <a:spcAft>
                <a:spcPts val="0"/>
              </a:spcAft>
              <a:buNone/>
            </a:pPr>
            <a:r>
              <a:t/>
            </a:r>
            <a:endParaRPr sz="1800">
              <a:solidFill>
                <a:srgbClr val="3F3F3F"/>
              </a:solidFill>
              <a:latin typeface="Calibri"/>
              <a:ea typeface="Calibri"/>
              <a:cs typeface="Calibri"/>
              <a:sym typeface="Calibri"/>
            </a:endParaRPr>
          </a:p>
        </p:txBody>
      </p:sp>
      <p:pic>
        <p:nvPicPr>
          <p:cNvPr id="546" name="Google Shape;546;p7"/>
          <p:cNvPicPr preferRelativeResize="0"/>
          <p:nvPr/>
        </p:nvPicPr>
        <p:blipFill rotWithShape="1">
          <a:blip r:embed="rId5">
            <a:alphaModFix/>
          </a:blip>
          <a:srcRect b="0" l="0" r="0" t="0"/>
          <a:stretch/>
        </p:blipFill>
        <p:spPr>
          <a:xfrm>
            <a:off x="0" y="6286491"/>
            <a:ext cx="2219546" cy="571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8"/>
          <p:cNvSpPr txBox="1"/>
          <p:nvPr/>
        </p:nvSpPr>
        <p:spPr>
          <a:xfrm>
            <a:off x="693195" y="1068451"/>
            <a:ext cx="1046783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Calibri"/>
                <a:ea typeface="Calibri"/>
                <a:cs typeface="Calibri"/>
                <a:sym typeface="Calibri"/>
              </a:rPr>
              <a:t>I. VAI TRÒ CỦA LƯƠNG THỰC, THỰC PHẨM </a:t>
            </a:r>
            <a:endParaRPr/>
          </a:p>
        </p:txBody>
      </p:sp>
      <p:sp>
        <p:nvSpPr>
          <p:cNvPr id="552" name="Google Shape;552;p8"/>
          <p:cNvSpPr txBox="1"/>
          <p:nvPr/>
        </p:nvSpPr>
        <p:spPr>
          <a:xfrm>
            <a:off x="709684" y="1720477"/>
            <a:ext cx="1046783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 Lương thực: Lúa gạo, ngô, khoai, sắn, lúa mỳ, lúa mạch… </a:t>
            </a:r>
            <a:endParaRPr/>
          </a:p>
        </p:txBody>
      </p:sp>
      <p:sp>
        <p:nvSpPr>
          <p:cNvPr id="553" name="Google Shape;553;p8"/>
          <p:cNvSpPr txBox="1"/>
          <p:nvPr/>
        </p:nvSpPr>
        <p:spPr>
          <a:xfrm>
            <a:off x="709684" y="2279442"/>
            <a:ext cx="1046783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 Thực phẩm: Thịt, cá, trứng, sữa, đậu, đỗ, rau xanh… </a:t>
            </a:r>
            <a:endParaRPr/>
          </a:p>
        </p:txBody>
      </p:sp>
      <p:sp>
        <p:nvSpPr>
          <p:cNvPr id="554" name="Google Shape;554;p8"/>
          <p:cNvSpPr txBox="1"/>
          <p:nvPr/>
        </p:nvSpPr>
        <p:spPr>
          <a:xfrm>
            <a:off x="709684" y="2887374"/>
            <a:ext cx="1095243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 Lương thực, thực phẩm🡪 Năng lượng, các chất dinh dưỡng cho cơ thể.</a:t>
            </a:r>
            <a:endParaRPr sz="2800">
              <a:solidFill>
                <a:schemeClr val="dk1"/>
              </a:solidFill>
              <a:latin typeface="Calibri"/>
              <a:ea typeface="Calibri"/>
              <a:cs typeface="Calibri"/>
              <a:sym typeface="Calibri"/>
            </a:endParaRPr>
          </a:p>
        </p:txBody>
      </p:sp>
      <p:sp>
        <p:nvSpPr>
          <p:cNvPr id="555" name="Google Shape;555;p8"/>
          <p:cNvSpPr txBox="1"/>
          <p:nvPr/>
        </p:nvSpPr>
        <p:spPr>
          <a:xfrm>
            <a:off x="709684" y="3527233"/>
            <a:ext cx="1046783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 Lương thực, thực phẩm dễ bị hư hỏng -&gt; Cần được bảo quản thích hợp.</a:t>
            </a:r>
            <a:endParaRPr sz="2800">
              <a:solidFill>
                <a:schemeClr val="dk1"/>
              </a:solidFill>
              <a:latin typeface="Calibri"/>
              <a:ea typeface="Calibri"/>
              <a:cs typeface="Calibri"/>
              <a:sym typeface="Calibri"/>
            </a:endParaRPr>
          </a:p>
        </p:txBody>
      </p:sp>
      <p:sp>
        <p:nvSpPr>
          <p:cNvPr id="556" name="Google Shape;556;p8"/>
          <p:cNvSpPr txBox="1"/>
          <p:nvPr/>
        </p:nvSpPr>
        <p:spPr>
          <a:xfrm>
            <a:off x="1740975" y="265749"/>
            <a:ext cx="8710049" cy="523220"/>
          </a:xfrm>
          <a:prstGeom prst="rect">
            <a:avLst/>
          </a:prstGeom>
          <a:solidFill>
            <a:srgbClr val="2D0DB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2F2F2"/>
                </a:solidFill>
                <a:latin typeface="Times New Roman"/>
                <a:ea typeface="Times New Roman"/>
                <a:cs typeface="Times New Roman"/>
                <a:sym typeface="Times New Roman"/>
              </a:rPr>
              <a:t>BÀI 15. MỘT SỐ LƯƠNG THỰC, THỰC PHẨM</a:t>
            </a:r>
            <a:endParaRPr sz="2800">
              <a:solidFill>
                <a:srgbClr val="F2F2F2"/>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9"/>
          <p:cNvSpPr txBox="1"/>
          <p:nvPr/>
        </p:nvSpPr>
        <p:spPr>
          <a:xfrm>
            <a:off x="246496" y="1081378"/>
            <a:ext cx="10784608"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C00000"/>
                </a:solidFill>
                <a:latin typeface="Calibri"/>
                <a:ea typeface="Calibri"/>
                <a:cs typeface="Calibri"/>
                <a:sym typeface="Calibri"/>
              </a:rPr>
              <a:t>II. CÁC NHÓM CHẤT DINH DƯỠNG TRONG LƯƠNG THỰC, THỰC PHẨM </a:t>
            </a:r>
            <a:endParaRPr/>
          </a:p>
        </p:txBody>
      </p:sp>
      <p:sp>
        <p:nvSpPr>
          <p:cNvPr id="562" name="Google Shape;562;p9"/>
          <p:cNvSpPr txBox="1"/>
          <p:nvPr/>
        </p:nvSpPr>
        <p:spPr>
          <a:xfrm>
            <a:off x="1543223" y="269595"/>
            <a:ext cx="8710049" cy="523220"/>
          </a:xfrm>
          <a:prstGeom prst="rect">
            <a:avLst/>
          </a:prstGeom>
          <a:solidFill>
            <a:srgbClr val="2D0DB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2F2F2"/>
                </a:solidFill>
                <a:latin typeface="Times New Roman"/>
                <a:ea typeface="Times New Roman"/>
                <a:cs typeface="Times New Roman"/>
                <a:sym typeface="Times New Roman"/>
              </a:rPr>
              <a:t>BÀI 15. MỘT SỐ LƯƠNG THỰC, THỰC PHẨM</a:t>
            </a:r>
            <a:endParaRPr sz="2800">
              <a:solidFill>
                <a:srgbClr val="F2F2F2"/>
              </a:solidFill>
              <a:latin typeface="Times New Roman"/>
              <a:ea typeface="Times New Roman"/>
              <a:cs typeface="Times New Roman"/>
              <a:sym typeface="Times New Roman"/>
            </a:endParaRPr>
          </a:p>
        </p:txBody>
      </p:sp>
      <p:sp>
        <p:nvSpPr>
          <p:cNvPr id="563" name="Google Shape;563;p9"/>
          <p:cNvSpPr txBox="1"/>
          <p:nvPr/>
        </p:nvSpPr>
        <p:spPr>
          <a:xfrm>
            <a:off x="246496" y="3124050"/>
            <a:ext cx="746975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Link làm bài tập https://www.liveworksheets.com/4-vc743472xm</a:t>
            </a:r>
            <a:endParaRPr sz="2800">
              <a:solidFill>
                <a:schemeClr val="dk1"/>
              </a:solidFill>
              <a:latin typeface="Calibri"/>
              <a:ea typeface="Calibri"/>
              <a:cs typeface="Calibri"/>
              <a:sym typeface="Calibri"/>
            </a:endParaRPr>
          </a:p>
        </p:txBody>
      </p:sp>
      <p:sp>
        <p:nvSpPr>
          <p:cNvPr id="564" name="Google Shape;564;p9"/>
          <p:cNvSpPr txBox="1"/>
          <p:nvPr/>
        </p:nvSpPr>
        <p:spPr>
          <a:xfrm>
            <a:off x="2133600" y="6790288"/>
            <a:ext cx="8275712" cy="384720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chemeClr val="dk1"/>
                </a:solidFill>
                <a:latin typeface="Calibri"/>
                <a:ea typeface="Calibri"/>
                <a:cs typeface="Calibri"/>
                <a:sym typeface="Calibri"/>
              </a:rPr>
              <a:t>Lương thực, thực phẩm gồm các nhóm chất dinh dưỡng sau:</a:t>
            </a:r>
            <a:endParaRPr/>
          </a:p>
          <a:p>
            <a:pPr indent="0" lvl="0" marL="0" marR="0" rtl="0" algn="l">
              <a:lnSpc>
                <a:spcPct val="150000"/>
              </a:lnSpc>
              <a:spcBef>
                <a:spcPts val="0"/>
              </a:spcBef>
              <a:spcAft>
                <a:spcPts val="0"/>
              </a:spcAft>
              <a:buNone/>
            </a:pPr>
            <a:r>
              <a:rPr lang="en-US" sz="2400">
                <a:solidFill>
                  <a:schemeClr val="dk1"/>
                </a:solidFill>
                <a:latin typeface="Calibri"/>
                <a:ea typeface="Calibri"/>
                <a:cs typeface="Calibri"/>
                <a:sym typeface="Calibri"/>
              </a:rPr>
              <a:t>a. Carbonhydrate (tinh bột, đường và chất sơ)</a:t>
            </a:r>
            <a:endParaRPr/>
          </a:p>
          <a:p>
            <a:pPr indent="0" lvl="0" marL="0" marR="0" rtl="0" algn="l">
              <a:lnSpc>
                <a:spcPct val="150000"/>
              </a:lnSpc>
              <a:spcBef>
                <a:spcPts val="0"/>
              </a:spcBef>
              <a:spcAft>
                <a:spcPts val="0"/>
              </a:spcAft>
              <a:buNone/>
            </a:pPr>
            <a:r>
              <a:rPr lang="en-US" sz="2400">
                <a:solidFill>
                  <a:schemeClr val="dk1"/>
                </a:solidFill>
                <a:latin typeface="Calibri"/>
                <a:ea typeface="Calibri"/>
                <a:cs typeface="Calibri"/>
                <a:sym typeface="Calibri"/>
              </a:rPr>
              <a:t>b. Các chất dinh dưỡng khác: Protein, lipit, chất khoáng và vitamin.</a:t>
            </a:r>
            <a:endParaRPr/>
          </a:p>
          <a:p>
            <a:pPr indent="0" lvl="0" marL="0" marR="0" rtl="0" algn="l">
              <a:lnSpc>
                <a:spcPct val="150000"/>
              </a:lnSpc>
              <a:spcBef>
                <a:spcPts val="0"/>
              </a:spcBef>
              <a:spcAft>
                <a:spcPts val="0"/>
              </a:spcAft>
              <a:buNone/>
            </a:pPr>
            <a:r>
              <a:rPr lang="en-US" sz="2400">
                <a:solidFill>
                  <a:schemeClr val="dk1"/>
                </a:solidFill>
                <a:latin typeface="Calibri"/>
                <a:ea typeface="Calibri"/>
                <a:cs typeface="Calibri"/>
                <a:sym typeface="Calibri"/>
              </a:rPr>
              <a:t>c. Các chất dinh dưỡng khác: Protein, lipit, chất khoáng,vitamin và Carbonhydrate (tinh bột, đường và chất sơ)</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Top ba quốc gia lãng phí thực phẩm nhiều nhất tại Mỹ Latin" id="565" name="Google Shape;565;p9"/>
          <p:cNvPicPr preferRelativeResize="0"/>
          <p:nvPr/>
        </p:nvPicPr>
        <p:blipFill rotWithShape="1">
          <a:blip r:embed="rId3">
            <a:alphaModFix/>
          </a:blip>
          <a:srcRect b="0" l="11195" r="18123" t="0"/>
          <a:stretch/>
        </p:blipFill>
        <p:spPr>
          <a:xfrm>
            <a:off x="7555832" y="1893162"/>
            <a:ext cx="4605488" cy="36894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10"/>
          <p:cNvSpPr txBox="1"/>
          <p:nvPr/>
        </p:nvSpPr>
        <p:spPr>
          <a:xfrm>
            <a:off x="696036" y="1201003"/>
            <a:ext cx="1084997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Calibri"/>
                <a:ea typeface="Calibri"/>
                <a:cs typeface="Calibri"/>
                <a:sym typeface="Calibri"/>
              </a:rPr>
              <a:t>II. CÁC NHÓM CHẤT DINH DƯỠNG TRONG LƯƠNG THỰC, THỰC PHẨM </a:t>
            </a:r>
            <a:endParaRPr/>
          </a:p>
        </p:txBody>
      </p:sp>
      <p:sp>
        <p:nvSpPr>
          <p:cNvPr id="571" name="Google Shape;571;p10"/>
          <p:cNvSpPr/>
          <p:nvPr/>
        </p:nvSpPr>
        <p:spPr>
          <a:xfrm>
            <a:off x="4868408" y="2001824"/>
            <a:ext cx="2376289" cy="1188144"/>
          </a:xfrm>
          <a:custGeom>
            <a:rect b="b" l="l" r="r" t="t"/>
            <a:pathLst>
              <a:path extrusionOk="0" h="1188144" w="2376289">
                <a:moveTo>
                  <a:pt x="0" y="0"/>
                </a:moveTo>
                <a:lnTo>
                  <a:pt x="2376289" y="0"/>
                </a:lnTo>
                <a:lnTo>
                  <a:pt x="2376289" y="1188144"/>
                </a:lnTo>
                <a:lnTo>
                  <a:pt x="0" y="1188144"/>
                </a:lnTo>
                <a:lnTo>
                  <a:pt x="0" y="0"/>
                </a:lnTo>
                <a:close/>
              </a:path>
            </a:pathLst>
          </a:custGeom>
          <a:solidFill>
            <a:srgbClr val="E38310"/>
          </a:solidFill>
          <a:ln cap="flat" cmpd="sng" w="15875">
            <a:solidFill>
              <a:schemeClr val="lt1"/>
            </a:solidFill>
            <a:prstDash val="solid"/>
            <a:round/>
            <a:headEnd len="sm" w="sm" type="none"/>
            <a:tailEnd len="sm" w="sm" type="none"/>
          </a:ln>
        </p:spPr>
        <p:txBody>
          <a:bodyPr anchorCtr="0" anchor="ctr" bIns="41275" lIns="41275" spcFirstLastPara="1" rIns="41275" wrap="square" tIns="41275">
            <a:noAutofit/>
          </a:bodyPr>
          <a:lstStyle/>
          <a:p>
            <a:pPr indent="0" lvl="0" marL="0" marR="0" rtl="0" algn="ctr">
              <a:lnSpc>
                <a:spcPct val="90000"/>
              </a:lnSpc>
              <a:spcBef>
                <a:spcPts val="0"/>
              </a:spcBef>
              <a:spcAft>
                <a:spcPts val="0"/>
              </a:spcAft>
              <a:buNone/>
            </a:pPr>
            <a:r>
              <a:rPr b="1" lang="en-US" sz="2800">
                <a:solidFill>
                  <a:schemeClr val="lt1"/>
                </a:solidFill>
                <a:latin typeface="Calibri"/>
                <a:ea typeface="Calibri"/>
                <a:cs typeface="Calibri"/>
                <a:sym typeface="Calibri"/>
              </a:rPr>
              <a:t>LƯƠNG THỰC, THỰC PHẨM</a:t>
            </a:r>
            <a:endParaRPr/>
          </a:p>
        </p:txBody>
      </p:sp>
      <p:sp>
        <p:nvSpPr>
          <p:cNvPr id="572" name="Google Shape;572;p10"/>
          <p:cNvSpPr/>
          <p:nvPr/>
        </p:nvSpPr>
        <p:spPr>
          <a:xfrm>
            <a:off x="766337" y="4103895"/>
            <a:ext cx="2376289" cy="1188144"/>
          </a:xfrm>
          <a:custGeom>
            <a:rect b="b" l="l" r="r" t="t"/>
            <a:pathLst>
              <a:path extrusionOk="0" h="1188144" w="2376289">
                <a:moveTo>
                  <a:pt x="0" y="0"/>
                </a:moveTo>
                <a:lnTo>
                  <a:pt x="2376289" y="0"/>
                </a:lnTo>
                <a:lnTo>
                  <a:pt x="2376289" y="1188144"/>
                </a:lnTo>
                <a:lnTo>
                  <a:pt x="0" y="1188144"/>
                </a:lnTo>
                <a:lnTo>
                  <a:pt x="0" y="0"/>
                </a:lnTo>
                <a:close/>
              </a:path>
            </a:pathLst>
          </a:custGeom>
          <a:solidFill>
            <a:srgbClr val="E38310"/>
          </a:solidFill>
          <a:ln cap="flat" cmpd="sng" w="15875">
            <a:solidFill>
              <a:schemeClr val="lt1"/>
            </a:solidFill>
            <a:prstDash val="solid"/>
            <a:round/>
            <a:headEnd len="sm" w="sm" type="none"/>
            <a:tailEnd len="sm" w="sm" type="none"/>
          </a:ln>
        </p:spPr>
        <p:txBody>
          <a:bodyPr anchorCtr="0" anchor="ctr" bIns="41275" lIns="41275" spcFirstLastPara="1" rIns="41275" wrap="square" tIns="41275">
            <a:noAutofit/>
          </a:bodyPr>
          <a:lstStyle/>
          <a:p>
            <a:pPr indent="0" lvl="0" marL="0" marR="0" rtl="0" algn="ctr">
              <a:lnSpc>
                <a:spcPct val="90000"/>
              </a:lnSpc>
              <a:spcBef>
                <a:spcPts val="0"/>
              </a:spcBef>
              <a:spcAft>
                <a:spcPts val="0"/>
              </a:spcAft>
              <a:buNone/>
            </a:pPr>
            <a:r>
              <a:rPr lang="en-US" sz="2400">
                <a:solidFill>
                  <a:schemeClr val="dk1"/>
                </a:solidFill>
                <a:latin typeface="Calibri"/>
                <a:ea typeface="Calibri"/>
                <a:cs typeface="Calibri"/>
                <a:sym typeface="Calibri"/>
              </a:rPr>
              <a:t>CARBONHYDRATE (Tinh bột, đường, chất xơ)</a:t>
            </a:r>
            <a:endParaRPr/>
          </a:p>
        </p:txBody>
      </p:sp>
      <p:sp>
        <p:nvSpPr>
          <p:cNvPr id="573" name="Google Shape;573;p10"/>
          <p:cNvSpPr/>
          <p:nvPr/>
        </p:nvSpPr>
        <p:spPr>
          <a:xfrm>
            <a:off x="3641647" y="4103895"/>
            <a:ext cx="2376289" cy="1188144"/>
          </a:xfrm>
          <a:custGeom>
            <a:rect b="b" l="l" r="r" t="t"/>
            <a:pathLst>
              <a:path extrusionOk="0" h="1188144" w="2376289">
                <a:moveTo>
                  <a:pt x="0" y="0"/>
                </a:moveTo>
                <a:lnTo>
                  <a:pt x="2376289" y="0"/>
                </a:lnTo>
                <a:lnTo>
                  <a:pt x="2376289" y="1188144"/>
                </a:lnTo>
                <a:lnTo>
                  <a:pt x="0" y="1188144"/>
                </a:lnTo>
                <a:lnTo>
                  <a:pt x="0" y="0"/>
                </a:lnTo>
                <a:close/>
              </a:path>
            </a:pathLst>
          </a:custGeom>
          <a:solidFill>
            <a:srgbClr val="E38310"/>
          </a:solidFill>
          <a:ln cap="flat" cmpd="sng" w="15875">
            <a:solidFill>
              <a:schemeClr val="lt1"/>
            </a:solidFill>
            <a:prstDash val="solid"/>
            <a:round/>
            <a:headEnd len="sm" w="sm" type="none"/>
            <a:tailEnd len="sm" w="sm" type="none"/>
          </a:ln>
        </p:spPr>
        <p:txBody>
          <a:bodyPr anchorCtr="0" anchor="ctr" bIns="41275" lIns="41275" spcFirstLastPara="1" rIns="41275" wrap="square" tIns="41275">
            <a:noAutofit/>
          </a:bodyPr>
          <a:lstStyle/>
          <a:p>
            <a:pPr indent="0" lvl="0" marL="0" marR="0" rtl="0" algn="ctr">
              <a:lnSpc>
                <a:spcPct val="90000"/>
              </a:lnSpc>
              <a:spcBef>
                <a:spcPts val="0"/>
              </a:spcBef>
              <a:spcAft>
                <a:spcPts val="0"/>
              </a:spcAft>
              <a:buNone/>
            </a:pPr>
            <a:r>
              <a:rPr lang="en-US" sz="2400">
                <a:solidFill>
                  <a:schemeClr val="dk1"/>
                </a:solidFill>
                <a:latin typeface="Calibri"/>
                <a:ea typeface="Calibri"/>
                <a:cs typeface="Calibri"/>
                <a:sym typeface="Calibri"/>
              </a:rPr>
              <a:t>PROTEIN</a:t>
            </a:r>
            <a:endParaRPr/>
          </a:p>
          <a:p>
            <a:pPr indent="0" lvl="0" marL="0" marR="0" rtl="0" algn="ctr">
              <a:lnSpc>
                <a:spcPct val="90000"/>
              </a:lnSpc>
              <a:spcBef>
                <a:spcPts val="840"/>
              </a:spcBef>
              <a:spcAft>
                <a:spcPts val="0"/>
              </a:spcAft>
              <a:buNone/>
            </a:pPr>
            <a:r>
              <a:rPr lang="en-US" sz="2400">
                <a:solidFill>
                  <a:schemeClr val="dk1"/>
                </a:solidFill>
                <a:latin typeface="Calibri"/>
                <a:ea typeface="Calibri"/>
                <a:cs typeface="Calibri"/>
                <a:sym typeface="Calibri"/>
              </a:rPr>
              <a:t> (Chất đạm)</a:t>
            </a:r>
            <a:endParaRPr/>
          </a:p>
        </p:txBody>
      </p:sp>
      <p:sp>
        <p:nvSpPr>
          <p:cNvPr id="574" name="Google Shape;574;p10"/>
          <p:cNvSpPr/>
          <p:nvPr/>
        </p:nvSpPr>
        <p:spPr>
          <a:xfrm>
            <a:off x="6516957" y="4103895"/>
            <a:ext cx="2376289" cy="1188144"/>
          </a:xfrm>
          <a:custGeom>
            <a:rect b="b" l="l" r="r" t="t"/>
            <a:pathLst>
              <a:path extrusionOk="0" h="1188144" w="2376289">
                <a:moveTo>
                  <a:pt x="0" y="0"/>
                </a:moveTo>
                <a:lnTo>
                  <a:pt x="2376289" y="0"/>
                </a:lnTo>
                <a:lnTo>
                  <a:pt x="2376289" y="1188144"/>
                </a:lnTo>
                <a:lnTo>
                  <a:pt x="0" y="1188144"/>
                </a:lnTo>
                <a:lnTo>
                  <a:pt x="0" y="0"/>
                </a:lnTo>
                <a:close/>
              </a:path>
            </a:pathLst>
          </a:custGeom>
          <a:solidFill>
            <a:srgbClr val="E38310"/>
          </a:solidFill>
          <a:ln cap="flat" cmpd="sng" w="15875">
            <a:solidFill>
              <a:schemeClr val="lt1"/>
            </a:solidFill>
            <a:prstDash val="solid"/>
            <a:round/>
            <a:headEnd len="sm" w="sm" type="none"/>
            <a:tailEnd len="sm" w="sm" type="none"/>
          </a:ln>
        </p:spPr>
        <p:txBody>
          <a:bodyPr anchorCtr="0" anchor="ctr" bIns="41275" lIns="41275" spcFirstLastPara="1" rIns="41275" wrap="square" tIns="41275">
            <a:noAutofit/>
          </a:bodyPr>
          <a:lstStyle/>
          <a:p>
            <a:pPr indent="0" lvl="0" marL="0" marR="0" rtl="0" algn="ctr">
              <a:lnSpc>
                <a:spcPct val="90000"/>
              </a:lnSpc>
              <a:spcBef>
                <a:spcPts val="0"/>
              </a:spcBef>
              <a:spcAft>
                <a:spcPts val="0"/>
              </a:spcAft>
              <a:buNone/>
            </a:pPr>
            <a:r>
              <a:rPr lang="en-US" sz="2400">
                <a:solidFill>
                  <a:schemeClr val="dk1"/>
                </a:solidFill>
                <a:latin typeface="Calibri"/>
                <a:ea typeface="Calibri"/>
                <a:cs typeface="Calibri"/>
                <a:sym typeface="Calibri"/>
              </a:rPr>
              <a:t>LIPID</a:t>
            </a:r>
            <a:endParaRPr/>
          </a:p>
          <a:p>
            <a:pPr indent="0" lvl="0" marL="0" marR="0" rtl="0" algn="ctr">
              <a:lnSpc>
                <a:spcPct val="90000"/>
              </a:lnSpc>
              <a:spcBef>
                <a:spcPts val="840"/>
              </a:spcBef>
              <a:spcAft>
                <a:spcPts val="0"/>
              </a:spcAft>
              <a:buNone/>
            </a:pPr>
            <a:r>
              <a:rPr lang="en-US" sz="2400">
                <a:solidFill>
                  <a:schemeClr val="dk1"/>
                </a:solidFill>
                <a:latin typeface="Calibri"/>
                <a:ea typeface="Calibri"/>
                <a:cs typeface="Calibri"/>
                <a:sym typeface="Calibri"/>
              </a:rPr>
              <a:t>(Chất béo)</a:t>
            </a:r>
            <a:endParaRPr/>
          </a:p>
        </p:txBody>
      </p:sp>
      <p:sp>
        <p:nvSpPr>
          <p:cNvPr id="575" name="Google Shape;575;p10"/>
          <p:cNvSpPr/>
          <p:nvPr/>
        </p:nvSpPr>
        <p:spPr>
          <a:xfrm>
            <a:off x="9392267" y="4125843"/>
            <a:ext cx="2376289" cy="1188144"/>
          </a:xfrm>
          <a:custGeom>
            <a:rect b="b" l="l" r="r" t="t"/>
            <a:pathLst>
              <a:path extrusionOk="0" h="1188144" w="2376289">
                <a:moveTo>
                  <a:pt x="0" y="0"/>
                </a:moveTo>
                <a:lnTo>
                  <a:pt x="2376289" y="0"/>
                </a:lnTo>
                <a:lnTo>
                  <a:pt x="2376289" y="1188144"/>
                </a:lnTo>
                <a:lnTo>
                  <a:pt x="0" y="1188144"/>
                </a:lnTo>
                <a:lnTo>
                  <a:pt x="0" y="0"/>
                </a:lnTo>
                <a:close/>
              </a:path>
            </a:pathLst>
          </a:custGeom>
          <a:solidFill>
            <a:srgbClr val="E38310"/>
          </a:solidFill>
          <a:ln cap="flat" cmpd="sng" w="15875">
            <a:solidFill>
              <a:schemeClr val="lt1"/>
            </a:solidFill>
            <a:prstDash val="solid"/>
            <a:round/>
            <a:headEnd len="sm" w="sm" type="none"/>
            <a:tailEnd len="sm" w="sm" type="none"/>
          </a:ln>
        </p:spPr>
        <p:txBody>
          <a:bodyPr anchorCtr="0" anchor="ctr" bIns="41275" lIns="41275" spcFirstLastPara="1" rIns="41275" wrap="square" tIns="41275">
            <a:noAutofit/>
          </a:bodyPr>
          <a:lstStyle/>
          <a:p>
            <a:pPr indent="0" lvl="0" marL="0" marR="0" rtl="0" algn="ctr">
              <a:lnSpc>
                <a:spcPct val="90000"/>
              </a:lnSpc>
              <a:spcBef>
                <a:spcPts val="0"/>
              </a:spcBef>
              <a:spcAft>
                <a:spcPts val="0"/>
              </a:spcAft>
              <a:buNone/>
            </a:pPr>
            <a:r>
              <a:rPr lang="en-US" sz="2400">
                <a:solidFill>
                  <a:schemeClr val="dk1"/>
                </a:solidFill>
                <a:latin typeface="Calibri"/>
                <a:ea typeface="Calibri"/>
                <a:cs typeface="Calibri"/>
                <a:sym typeface="Calibri"/>
              </a:rPr>
              <a:t>CHẤT KHOÁNG VÀ VITAMIN</a:t>
            </a:r>
            <a:endParaRPr/>
          </a:p>
        </p:txBody>
      </p:sp>
      <p:cxnSp>
        <p:nvCxnSpPr>
          <p:cNvPr id="576" name="Google Shape;576;p10"/>
          <p:cNvCxnSpPr/>
          <p:nvPr/>
        </p:nvCxnSpPr>
        <p:spPr>
          <a:xfrm>
            <a:off x="6017936" y="3189968"/>
            <a:ext cx="0" cy="535871"/>
          </a:xfrm>
          <a:prstGeom prst="straightConnector1">
            <a:avLst/>
          </a:prstGeom>
          <a:noFill/>
          <a:ln cap="flat" cmpd="sng" w="28575">
            <a:solidFill>
              <a:schemeClr val="accent1"/>
            </a:solidFill>
            <a:prstDash val="solid"/>
            <a:round/>
            <a:headEnd len="sm" w="sm" type="none"/>
            <a:tailEnd len="sm" w="sm" type="none"/>
          </a:ln>
        </p:spPr>
      </p:cxnSp>
      <p:cxnSp>
        <p:nvCxnSpPr>
          <p:cNvPr id="577" name="Google Shape;577;p10"/>
          <p:cNvCxnSpPr/>
          <p:nvPr/>
        </p:nvCxnSpPr>
        <p:spPr>
          <a:xfrm>
            <a:off x="2238233" y="3766782"/>
            <a:ext cx="8147713" cy="0"/>
          </a:xfrm>
          <a:prstGeom prst="straightConnector1">
            <a:avLst/>
          </a:prstGeom>
          <a:noFill/>
          <a:ln cap="flat" cmpd="sng" w="28575">
            <a:solidFill>
              <a:schemeClr val="accent1"/>
            </a:solidFill>
            <a:prstDash val="solid"/>
            <a:round/>
            <a:headEnd len="sm" w="sm" type="none"/>
            <a:tailEnd len="sm" w="sm" type="none"/>
          </a:ln>
        </p:spPr>
      </p:cxnSp>
      <p:cxnSp>
        <p:nvCxnSpPr>
          <p:cNvPr id="578" name="Google Shape;578;p10"/>
          <p:cNvCxnSpPr/>
          <p:nvPr/>
        </p:nvCxnSpPr>
        <p:spPr>
          <a:xfrm>
            <a:off x="2210938" y="3725839"/>
            <a:ext cx="0" cy="378056"/>
          </a:xfrm>
          <a:prstGeom prst="straightConnector1">
            <a:avLst/>
          </a:prstGeom>
          <a:noFill/>
          <a:ln cap="flat" cmpd="sng" w="28575">
            <a:solidFill>
              <a:schemeClr val="accent1"/>
            </a:solidFill>
            <a:prstDash val="solid"/>
            <a:round/>
            <a:headEnd len="sm" w="sm" type="none"/>
            <a:tailEnd len="sm" w="sm" type="none"/>
          </a:ln>
        </p:spPr>
      </p:cxnSp>
      <p:cxnSp>
        <p:nvCxnSpPr>
          <p:cNvPr id="579" name="Google Shape;579;p10"/>
          <p:cNvCxnSpPr/>
          <p:nvPr/>
        </p:nvCxnSpPr>
        <p:spPr>
          <a:xfrm>
            <a:off x="4722125" y="3766782"/>
            <a:ext cx="0" cy="337113"/>
          </a:xfrm>
          <a:prstGeom prst="straightConnector1">
            <a:avLst/>
          </a:prstGeom>
          <a:noFill/>
          <a:ln cap="flat" cmpd="sng" w="28575">
            <a:solidFill>
              <a:schemeClr val="accent1"/>
            </a:solidFill>
            <a:prstDash val="solid"/>
            <a:round/>
            <a:headEnd len="sm" w="sm" type="none"/>
            <a:tailEnd len="sm" w="sm" type="none"/>
          </a:ln>
        </p:spPr>
      </p:cxnSp>
      <p:cxnSp>
        <p:nvCxnSpPr>
          <p:cNvPr id="580" name="Google Shape;580;p10"/>
          <p:cNvCxnSpPr/>
          <p:nvPr/>
        </p:nvCxnSpPr>
        <p:spPr>
          <a:xfrm>
            <a:off x="7656394" y="3766782"/>
            <a:ext cx="0" cy="359061"/>
          </a:xfrm>
          <a:prstGeom prst="straightConnector1">
            <a:avLst/>
          </a:prstGeom>
          <a:noFill/>
          <a:ln cap="flat" cmpd="sng" w="28575">
            <a:solidFill>
              <a:schemeClr val="accent1"/>
            </a:solidFill>
            <a:prstDash val="solid"/>
            <a:round/>
            <a:headEnd len="sm" w="sm" type="none"/>
            <a:tailEnd len="sm" w="sm" type="none"/>
          </a:ln>
        </p:spPr>
      </p:cxnSp>
      <p:cxnSp>
        <p:nvCxnSpPr>
          <p:cNvPr id="581" name="Google Shape;581;p10"/>
          <p:cNvCxnSpPr/>
          <p:nvPr/>
        </p:nvCxnSpPr>
        <p:spPr>
          <a:xfrm>
            <a:off x="10358650" y="3766782"/>
            <a:ext cx="0" cy="359061"/>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2021-04-18T05:54:07Z</dcterms:created>
  <dc:creator>HP X360</dc:creator>
</cp:coreProperties>
</file>