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93" r:id="rId2"/>
    <p:sldId id="292" r:id="rId3"/>
    <p:sldId id="295" r:id="rId4"/>
    <p:sldId id="300" r:id="rId5"/>
    <p:sldId id="264" r:id="rId6"/>
    <p:sldId id="296" r:id="rId7"/>
    <p:sldId id="301" r:id="rId8"/>
    <p:sldId id="302" r:id="rId9"/>
    <p:sldId id="303" r:id="rId10"/>
    <p:sldId id="304" r:id="rId11"/>
    <p:sldId id="297" r:id="rId12"/>
    <p:sldId id="298" r:id="rId13"/>
    <p:sldId id="299" r:id="rId14"/>
    <p:sldId id="305" r:id="rId15"/>
    <p:sldId id="271" r:id="rId16"/>
    <p:sldId id="267"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4D1434"/>
    <a:srgbClr val="8D6853"/>
    <a:srgbClr val="CCECFF"/>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0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96ED3-C9CF-4C85-BF98-BA60C1C74931}" type="datetimeFigureOut">
              <a:rPr lang="en-US" smtClean="0"/>
              <a:t>17-Nov-21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A7D42-3D3F-46CE-949F-425C1E3BCBE4}" type="slidenum">
              <a:rPr lang="en-US" smtClean="0"/>
              <a:t>‹#›</a:t>
            </a:fld>
            <a:endParaRPr lang="en-US"/>
          </a:p>
        </p:txBody>
      </p:sp>
    </p:spTree>
    <p:extLst>
      <p:ext uri="{BB962C8B-B14F-4D97-AF65-F5344CB8AC3E}">
        <p14:creationId xmlns:p14="http://schemas.microsoft.com/office/powerpoint/2010/main" val="207315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72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800" cap="all">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46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145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699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895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06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8057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428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862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965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7" r:id="rId9"/>
    <p:sldLayoutId id="2147483666" r:id="rId10"/>
    <p:sldLayoutId id="2147483665" r:id="rId11"/>
    <p:sldLayoutId id="2147483664" r:id="rId12"/>
    <p:sldLayoutId id="2147483663" r:id="rId13"/>
    <p:sldLayoutId id="2147483662" r:id="rId14"/>
    <p:sldLayoutId id="2147483661" r:id="rId15"/>
    <p:sldLayoutId id="2147483660" r:id="rId16"/>
    <p:sldLayoutId id="2147483656" r:id="rId17"/>
    <p:sldLayoutId id="2147483657" r:id="rId18"/>
    <p:sldLayoutId id="2147483658" r:id="rId19"/>
    <p:sldLayoutId id="2147483659" r:id="rId20"/>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file:///C:\Program%20Files\Inknoe%20ClassPoint\Images\short_answer_without%20result_default.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control" Target="../activeX/activeX2.xml"/><Relationship Id="rId7" Type="http://schemas.openxmlformats.org/officeDocument/2006/relationships/image" Target="../media/image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control" Target="../activeX/activeX4.xml"/><Relationship Id="rId10" Type="http://schemas.openxmlformats.org/officeDocument/2006/relationships/image" Target="../media/image8.wmf"/><Relationship Id="rId4" Type="http://schemas.openxmlformats.org/officeDocument/2006/relationships/control" Target="../activeX/activeX3.xml"/><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39"/>
          <p:cNvSpPr/>
          <p:nvPr/>
        </p:nvSpPr>
        <p:spPr>
          <a:xfrm rot="-8601728" flipH="1">
            <a:off x="1951518" y="14814"/>
            <a:ext cx="7470087" cy="6475757"/>
          </a:xfrm>
          <a:custGeom>
            <a:avLst/>
            <a:gdLst/>
            <a:ahLst/>
            <a:cxnLst/>
            <a:rect l="l" t="t" r="r" b="b"/>
            <a:pathLst>
              <a:path w="65957" h="53375" extrusionOk="0">
                <a:moveTo>
                  <a:pt x="34905" y="1"/>
                </a:moveTo>
                <a:cubicBezTo>
                  <a:pt x="34140" y="1"/>
                  <a:pt x="33376" y="62"/>
                  <a:pt x="32630" y="180"/>
                </a:cubicBezTo>
                <a:cubicBezTo>
                  <a:pt x="22662" y="1772"/>
                  <a:pt x="15599" y="9949"/>
                  <a:pt x="6964" y="14366"/>
                </a:cubicBezTo>
                <a:cubicBezTo>
                  <a:pt x="4576" y="15599"/>
                  <a:pt x="1950" y="16435"/>
                  <a:pt x="1035" y="19241"/>
                </a:cubicBezTo>
                <a:cubicBezTo>
                  <a:pt x="0" y="22324"/>
                  <a:pt x="1552" y="25448"/>
                  <a:pt x="3582" y="27736"/>
                </a:cubicBezTo>
                <a:cubicBezTo>
                  <a:pt x="7342" y="31914"/>
                  <a:pt x="12734" y="34620"/>
                  <a:pt x="17270" y="37883"/>
                </a:cubicBezTo>
                <a:cubicBezTo>
                  <a:pt x="21170" y="40709"/>
                  <a:pt x="23876" y="44867"/>
                  <a:pt x="27736" y="47772"/>
                </a:cubicBezTo>
                <a:cubicBezTo>
                  <a:pt x="31536" y="50657"/>
                  <a:pt x="35873" y="52706"/>
                  <a:pt x="40668" y="53223"/>
                </a:cubicBezTo>
                <a:cubicBezTo>
                  <a:pt x="41599" y="53323"/>
                  <a:pt x="42538" y="53374"/>
                  <a:pt x="43480" y="53374"/>
                </a:cubicBezTo>
                <a:cubicBezTo>
                  <a:pt x="50951" y="53374"/>
                  <a:pt x="58503" y="50184"/>
                  <a:pt x="62037" y="43275"/>
                </a:cubicBezTo>
                <a:cubicBezTo>
                  <a:pt x="65956" y="35575"/>
                  <a:pt x="60843" y="27040"/>
                  <a:pt x="55272" y="21767"/>
                </a:cubicBezTo>
                <a:cubicBezTo>
                  <a:pt x="52268" y="18902"/>
                  <a:pt x="48885" y="17430"/>
                  <a:pt x="47294" y="13411"/>
                </a:cubicBezTo>
                <a:cubicBezTo>
                  <a:pt x="45961" y="10048"/>
                  <a:pt x="45622" y="6169"/>
                  <a:pt x="43175" y="3363"/>
                </a:cubicBezTo>
                <a:cubicBezTo>
                  <a:pt x="41163" y="1015"/>
                  <a:pt x="38022" y="1"/>
                  <a:pt x="34905" y="1"/>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pPr lvl="0"/>
            <a:r>
              <a:rPr lang="en-US"/>
              <a:t>Nhóm 3</a:t>
            </a:r>
          </a:p>
        </p:txBody>
      </p:sp>
      <p:sp>
        <p:nvSpPr>
          <p:cNvPr id="2958" name="Google Shape;2958;p39"/>
          <p:cNvSpPr/>
          <p:nvPr/>
        </p:nvSpPr>
        <p:spPr>
          <a:xfrm>
            <a:off x="8966867" y="3570367"/>
            <a:ext cx="898400" cy="898400"/>
          </a:xfrm>
          <a:prstGeom prst="ellipse">
            <a:avLst/>
          </a:prstGeom>
          <a:solidFill>
            <a:schemeClr val="dk2"/>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2960" name="Google Shape;2960;p39"/>
          <p:cNvSpPr/>
          <p:nvPr/>
        </p:nvSpPr>
        <p:spPr>
          <a:xfrm rot="10563985" flipH="1">
            <a:off x="3052448" y="4697049"/>
            <a:ext cx="6029032" cy="1755937"/>
          </a:xfrm>
          <a:custGeom>
            <a:avLst/>
            <a:gdLst/>
            <a:ahLst/>
            <a:cxnLst/>
            <a:rect l="l" t="t" r="r" b="b"/>
            <a:pathLst>
              <a:path w="96910" h="49906" extrusionOk="0">
                <a:moveTo>
                  <a:pt x="54968" y="1"/>
                </a:moveTo>
                <a:cubicBezTo>
                  <a:pt x="34362" y="1"/>
                  <a:pt x="11911" y="5872"/>
                  <a:pt x="3236" y="26683"/>
                </a:cubicBezTo>
                <a:cubicBezTo>
                  <a:pt x="518" y="33229"/>
                  <a:pt x="1" y="41727"/>
                  <a:pt x="5245" y="46531"/>
                </a:cubicBezTo>
                <a:cubicBezTo>
                  <a:pt x="7870" y="48952"/>
                  <a:pt x="11436" y="49906"/>
                  <a:pt x="15063" y="49906"/>
                </a:cubicBezTo>
                <a:cubicBezTo>
                  <a:pt x="16885" y="49906"/>
                  <a:pt x="18721" y="49665"/>
                  <a:pt x="20462" y="49249"/>
                </a:cubicBezTo>
                <a:cubicBezTo>
                  <a:pt x="25687" y="48005"/>
                  <a:pt x="30511" y="45459"/>
                  <a:pt x="35660" y="43986"/>
                </a:cubicBezTo>
                <a:cubicBezTo>
                  <a:pt x="40582" y="42569"/>
                  <a:pt x="45626" y="42150"/>
                  <a:pt x="50727" y="42150"/>
                </a:cubicBezTo>
                <a:cubicBezTo>
                  <a:pt x="58120" y="42150"/>
                  <a:pt x="65635" y="43030"/>
                  <a:pt x="73079" y="43030"/>
                </a:cubicBezTo>
                <a:cubicBezTo>
                  <a:pt x="74659" y="43030"/>
                  <a:pt x="76236" y="42991"/>
                  <a:pt x="77807" y="42895"/>
                </a:cubicBezTo>
                <a:cubicBezTo>
                  <a:pt x="80678" y="42741"/>
                  <a:pt x="83626" y="42359"/>
                  <a:pt x="86229" y="41153"/>
                </a:cubicBezTo>
                <a:cubicBezTo>
                  <a:pt x="93560" y="37822"/>
                  <a:pt x="96910" y="28443"/>
                  <a:pt x="94804" y="20692"/>
                </a:cubicBezTo>
                <a:cubicBezTo>
                  <a:pt x="92699" y="12940"/>
                  <a:pt x="86133" y="6949"/>
                  <a:pt x="78726" y="3810"/>
                </a:cubicBezTo>
                <a:cubicBezTo>
                  <a:pt x="71299" y="671"/>
                  <a:pt x="63107" y="20"/>
                  <a:pt x="55068" y="1"/>
                </a:cubicBezTo>
                <a:cubicBezTo>
                  <a:pt x="55035" y="1"/>
                  <a:pt x="55001" y="1"/>
                  <a:pt x="54968" y="1"/>
                </a:cubicBezTo>
                <a:close/>
              </a:path>
            </a:pathLst>
          </a:custGeom>
          <a:solidFill>
            <a:schemeClr val="l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10" name="Title 1"/>
          <p:cNvSpPr>
            <a:spLocks noGrp="1"/>
          </p:cNvSpPr>
          <p:nvPr>
            <p:ph type="ctrTitle"/>
          </p:nvPr>
        </p:nvSpPr>
        <p:spPr>
          <a:xfrm>
            <a:off x="3359624" y="5263121"/>
            <a:ext cx="5472752" cy="750617"/>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BÀI 17. TÁCH CHẤT KHỎI HỖN HỢP (T3)</a:t>
            </a:r>
          </a:p>
        </p:txBody>
      </p:sp>
      <p:pic>
        <p:nvPicPr>
          <p:cNvPr id="11" name="Picture 10"/>
          <p:cNvPicPr>
            <a:picLocks noChangeAspect="1"/>
          </p:cNvPicPr>
          <p:nvPr/>
        </p:nvPicPr>
        <p:blipFill>
          <a:blip r:embed="rId3"/>
          <a:stretch>
            <a:fillRect/>
          </a:stretch>
        </p:blipFill>
        <p:spPr>
          <a:xfrm>
            <a:off x="900915" y="891168"/>
            <a:ext cx="3083944" cy="2154695"/>
          </a:xfrm>
          <a:prstGeom prst="rect">
            <a:avLst/>
          </a:prstGeom>
        </p:spPr>
      </p:pic>
      <p:pic>
        <p:nvPicPr>
          <p:cNvPr id="12" name="Picture 11"/>
          <p:cNvPicPr>
            <a:picLocks noChangeAspect="1"/>
          </p:cNvPicPr>
          <p:nvPr/>
        </p:nvPicPr>
        <p:blipFill>
          <a:blip r:embed="rId4"/>
          <a:stretch>
            <a:fillRect/>
          </a:stretch>
        </p:blipFill>
        <p:spPr>
          <a:xfrm>
            <a:off x="7595996" y="889600"/>
            <a:ext cx="3675191" cy="2172665"/>
          </a:xfrm>
          <a:prstGeom prst="rect">
            <a:avLst/>
          </a:prstGeom>
        </p:spPr>
      </p:pic>
      <p:pic>
        <p:nvPicPr>
          <p:cNvPr id="13" name="Picture 12"/>
          <p:cNvPicPr>
            <a:picLocks noChangeAspect="1"/>
          </p:cNvPicPr>
          <p:nvPr/>
        </p:nvPicPr>
        <p:blipFill>
          <a:blip r:embed="rId5"/>
          <a:stretch>
            <a:fillRect/>
          </a:stretch>
        </p:blipFill>
        <p:spPr>
          <a:xfrm>
            <a:off x="4733902" y="889600"/>
            <a:ext cx="2177037" cy="2172665"/>
          </a:xfrm>
          <a:prstGeom prst="rect">
            <a:avLst/>
          </a:prstGeom>
        </p:spPr>
      </p:pic>
    </p:spTree>
    <p:extLst>
      <p:ext uri="{BB962C8B-B14F-4D97-AF65-F5344CB8AC3E}">
        <p14:creationId xmlns:p14="http://schemas.microsoft.com/office/powerpoint/2010/main" val="23787470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6AF638C-57DB-48CD-9E7B-FCFF7FD0A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10" y="646386"/>
            <a:ext cx="10673256" cy="588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4120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99115-E34E-4468-82D5-3181A785B32E}"/>
              </a:ext>
            </a:extLst>
          </p:cNvPr>
          <p:cNvSpPr txBox="1"/>
          <p:nvPr/>
        </p:nvSpPr>
        <p:spPr>
          <a:xfrm>
            <a:off x="399392" y="543692"/>
            <a:ext cx="11277601" cy="2612575"/>
          </a:xfrm>
          <a:prstGeom prst="rect">
            <a:avLst/>
          </a:prstGeom>
          <a:noFill/>
        </p:spPr>
        <p:txBody>
          <a:bodyPr wrap="square" rtlCol="0">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Ở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nông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thổi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bay ra,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do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nhẹ</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trấu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dễ</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430D28-C5B6-4420-9C0C-429FCE0FE213}"/>
              </a:ext>
            </a:extLst>
          </p:cNvPr>
          <p:cNvSpPr txBox="1"/>
          <p:nvPr/>
        </p:nvSpPr>
        <p:spPr>
          <a:xfrm>
            <a:off x="415156" y="3156267"/>
            <a:ext cx="11161986" cy="3336876"/>
          </a:xfrm>
          <a:prstGeom prst="rect">
            <a:avLst/>
          </a:prstGeom>
          <a:noFill/>
        </p:spPr>
        <p:txBody>
          <a:bodyPr wrap="square">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a:t>
            </a:r>
            <a:r>
              <a:rPr lang="en-US" sz="2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dựa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Giặt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giẻ</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vòi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hút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hỗn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huỳnh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vẩn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đục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giấy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Ngâm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dâu</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F903F371-6F4F-4167-8D57-AEBE87B6CE6F}"/>
              </a:ext>
            </a:extLst>
          </p:cNvPr>
          <p:cNvSpPr/>
          <p:nvPr/>
        </p:nvSpPr>
        <p:spPr>
          <a:xfrm>
            <a:off x="457200" y="5344511"/>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F32ED4-94E9-40EE-87D9-A55BCDD152AE}"/>
              </a:ext>
            </a:extLst>
          </p:cNvPr>
          <p:cNvSpPr/>
          <p:nvPr/>
        </p:nvSpPr>
        <p:spPr>
          <a:xfrm>
            <a:off x="415156" y="1913044"/>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6324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0B3F4E-BE68-4D08-8C71-A1D83984E81C}"/>
              </a:ext>
            </a:extLst>
          </p:cNvPr>
          <p:cNvSpPr txBox="1"/>
          <p:nvPr/>
        </p:nvSpPr>
        <p:spPr>
          <a:xfrm>
            <a:off x="457201" y="946238"/>
            <a:ext cx="10830910" cy="4249433"/>
          </a:xfrm>
          <a:prstGeom prst="rect">
            <a:avLst/>
          </a:prstGeom>
          <a:noFill/>
        </p:spPr>
        <p:txBody>
          <a:bodyPr wrap="square">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a:t>
            </a:r>
            <a:r>
              <a:rPr lang="en-US" sz="2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giếng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khoan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lẫn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giếng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khoan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lót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mịn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chảy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mịn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giữ</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ngọt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hút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vi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kuẩn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Sau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sử</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rửa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AED6188F-40DA-4C1D-9723-47FF0D929BEA}"/>
              </a:ext>
            </a:extLst>
          </p:cNvPr>
          <p:cNvSpPr/>
          <p:nvPr/>
        </p:nvSpPr>
        <p:spPr>
          <a:xfrm>
            <a:off x="457201" y="3429000"/>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8265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186605-7E75-47EA-9549-F33DC5B9A65D}"/>
              </a:ext>
            </a:extLst>
          </p:cNvPr>
          <p:cNvGraphicFramePr>
            <a:graphicFrameLocks noGrp="1"/>
          </p:cNvGraphicFramePr>
          <p:nvPr>
            <p:extLst>
              <p:ext uri="{D42A27DB-BD31-4B8C-83A1-F6EECF244321}">
                <p14:modId xmlns:p14="http://schemas.microsoft.com/office/powerpoint/2010/main" val="3789611290"/>
              </p:ext>
            </p:extLst>
          </p:nvPr>
        </p:nvGraphicFramePr>
        <p:xfrm>
          <a:off x="394138" y="1270700"/>
          <a:ext cx="11035862" cy="2687068"/>
        </p:xfrm>
        <a:graphic>
          <a:graphicData uri="http://schemas.openxmlformats.org/drawingml/2006/table">
            <a:tbl>
              <a:tblPr firstRow="1" firstCol="1" bandRow="1">
                <a:tableStyleId>{5C22544A-7EE6-4342-B048-85BDC9FD1C3A}</a:tableStyleId>
              </a:tblPr>
              <a:tblGrid>
                <a:gridCol w="2824185">
                  <a:extLst>
                    <a:ext uri="{9D8B030D-6E8A-4147-A177-3AD203B41FA5}">
                      <a16:colId xmlns:a16="http://schemas.microsoft.com/office/drawing/2014/main" val="3874980668"/>
                    </a:ext>
                  </a:extLst>
                </a:gridCol>
                <a:gridCol w="8211677">
                  <a:extLst>
                    <a:ext uri="{9D8B030D-6E8A-4147-A177-3AD203B41FA5}">
                      <a16:colId xmlns:a16="http://schemas.microsoft.com/office/drawing/2014/main" val="1989861425"/>
                    </a:ext>
                  </a:extLst>
                </a:gridCol>
              </a:tblGrid>
              <a:tr h="0">
                <a:tc>
                  <a:txBody>
                    <a:bodyPr/>
                    <a:lstStyle/>
                    <a:p>
                      <a:pPr algn="just">
                        <a:lnSpc>
                          <a:spcPct val="150000"/>
                        </a:lnSpc>
                        <a:spcAft>
                          <a:spcPts val="1000"/>
                        </a:spcAft>
                        <a:tabLst>
                          <a:tab pos="540385" algn="l"/>
                          <a:tab pos="2971800" algn="ctr"/>
                          <a:tab pos="5943600" algn="r"/>
                        </a:tabLst>
                      </a:pPr>
                      <a:r>
                        <a:rPr lang="en-US" sz="2600" dirty="0">
                          <a:effectLst/>
                          <a:latin typeface="Times New Roman" panose="02020603050405020304" pitchFamily="18" charset="0"/>
                          <a:cs typeface="Times New Roman" panose="02020603050405020304" pitchFamily="18" charset="0"/>
                        </a:rPr>
                        <a:t>A. </a:t>
                      </a:r>
                      <a:r>
                        <a:rPr lang="en-US" sz="2600" dirty="0" err="1">
                          <a:effectLst/>
                          <a:latin typeface="Times New Roman" panose="02020603050405020304" pitchFamily="18" charset="0"/>
                          <a:cs typeface="Times New Roman" panose="02020603050405020304" pitchFamily="18" charset="0"/>
                        </a:rPr>
                        <a:t>Lọc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b="0" dirty="0">
                          <a:solidFill>
                            <a:schemeClr val="tx1"/>
                          </a:solidFill>
                          <a:effectLst/>
                          <a:latin typeface="Times New Roman" panose="02020603050405020304" pitchFamily="18" charset="0"/>
                          <a:cs typeface="Times New Roman" panose="02020603050405020304" pitchFamily="18" charset="0"/>
                        </a:rPr>
                        <a:t>(1) </a:t>
                      </a:r>
                      <a:r>
                        <a:rPr lang="en-US" sz="2600" b="0" dirty="0" err="1">
                          <a:solidFill>
                            <a:schemeClr val="tx1"/>
                          </a:solidFill>
                          <a:effectLst/>
                          <a:latin typeface="Times New Roman" panose="02020603050405020304" pitchFamily="18" charset="0"/>
                          <a:cs typeface="Times New Roman" panose="02020603050405020304" pitchFamily="18" charset="0"/>
                        </a:rPr>
                        <a:t>Sự</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tách</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chất</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dựa</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vào</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sự</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khác</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nhau</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về</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tính</a:t>
                      </a:r>
                      <a:r>
                        <a:rPr lang="en-US" sz="2600" b="0" dirty="0">
                          <a:solidFill>
                            <a:schemeClr val="tx1"/>
                          </a:solidFill>
                          <a:effectLst/>
                          <a:latin typeface="Times New Roman" panose="02020603050405020304" pitchFamily="18" charset="0"/>
                          <a:cs typeface="Times New Roman" panose="02020603050405020304" pitchFamily="18" charset="0"/>
                        </a:rPr>
                        <a:t> bay </a:t>
                      </a:r>
                      <a:r>
                        <a:rPr lang="en-US" sz="2600" b="0" dirty="0" err="1">
                          <a:solidFill>
                            <a:schemeClr val="tx1"/>
                          </a:solidFill>
                          <a:effectLst/>
                          <a:latin typeface="Times New Roman" panose="02020603050405020304" pitchFamily="18" charset="0"/>
                          <a:cs typeface="Times New Roman" panose="02020603050405020304" pitchFamily="18" charset="0"/>
                        </a:rPr>
                        <a:t>hơi</a:t>
                      </a:r>
                      <a:r>
                        <a:rPr lang="en-US" sz="2600" b="0" dirty="0">
                          <a:solidFill>
                            <a:schemeClr val="tx1"/>
                          </a:solidFill>
                          <a:effectLst/>
                          <a:latin typeface="Times New Roman" panose="02020603050405020304" pitchFamily="18" charset="0"/>
                          <a:cs typeface="Times New Roman" panose="02020603050405020304" pitchFamily="18" charset="0"/>
                        </a:rPr>
                        <a:t>.</a:t>
                      </a:r>
                      <a:endParaRPr lang="en-US" sz="2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71379676"/>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B. Chiết</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dirty="0">
                          <a:effectLst/>
                          <a:latin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nặng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nhẹ</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9988546"/>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C. Cô cạn</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540385" algn="l"/>
                          <a:tab pos="2971800" algn="ctr"/>
                          <a:tab pos="5943600" algn="r"/>
                        </a:tabLst>
                      </a:pPr>
                      <a:r>
                        <a:rPr lang="en-US" sz="2600" dirty="0">
                          <a:effectLst/>
                          <a:latin typeface="Times New Roman" panose="02020603050405020304" pitchFamily="18" charset="0"/>
                          <a:cs typeface="Times New Roman" panose="02020603050405020304" pitchFamily="18" charset="0"/>
                        </a:rPr>
                        <a:t>(3)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kích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thước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hạt</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405274"/>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D. Lắng</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dirty="0">
                          <a:effectLst/>
                          <a:latin typeface="Times New Roman" panose="02020603050405020304" pitchFamily="18" charset="0"/>
                          <a:cs typeface="Times New Roman" panose="02020603050405020304" pitchFamily="18" charset="0"/>
                        </a:rPr>
                        <a:t>(4)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khả</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cs typeface="Times New Roman" panose="02020603050405020304" pitchFamily="18" charset="0"/>
                        </a:rPr>
                        <a:t> tan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môi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988259"/>
                  </a:ext>
                </a:extLst>
              </a:tr>
            </a:tbl>
          </a:graphicData>
        </a:graphic>
      </p:graphicFrame>
      <p:sp>
        <p:nvSpPr>
          <p:cNvPr id="3" name="Rectangle 1">
            <a:extLst>
              <a:ext uri="{FF2B5EF4-FFF2-40B4-BE49-F238E27FC236}">
                <a16:creationId xmlns:a16="http://schemas.microsoft.com/office/drawing/2014/main" id="{5E7BEAF8-DEF6-499A-9EDB-02DB1672AD95}"/>
              </a:ext>
            </a:extLst>
          </p:cNvPr>
          <p:cNvSpPr>
            <a:spLocks noChangeArrowheads="1"/>
          </p:cNvSpPr>
          <p:nvPr/>
        </p:nvSpPr>
        <p:spPr bwMode="auto">
          <a:xfrm>
            <a:off x="192166" y="611028"/>
            <a:ext cx="76771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2600" b="1"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6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26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nối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cột</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nhau</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btnInknoeActivity">
            <a:extLst>
              <a:ext uri="{FF2B5EF4-FFF2-40B4-BE49-F238E27FC236}">
                <a16:creationId xmlns:a16="http://schemas.microsoft.com/office/drawing/2014/main" id="{FA6E9C4F-DA33-4411-8C2D-92A7EB453171}"/>
              </a:ext>
            </a:extLst>
          </p:cNvPr>
          <p:cNvPicPr>
            <a:picLocks noChangeAspect="1"/>
          </p:cNvPicPr>
          <p:nvPr>
            <p:custDataLst>
              <p:tags r:id="rId1"/>
            </p:custDataLst>
          </p:nvPr>
        </p:nvPicPr>
        <p:blipFill>
          <a:blip r:embed="rId3" r:link="rId4"/>
          <a:stretch>
            <a:fillRect/>
          </a:stretch>
        </p:blipFill>
        <p:spPr>
          <a:xfrm>
            <a:off x="4273213" y="5301550"/>
            <a:ext cx="2219546" cy="571500"/>
          </a:xfrm>
          <a:prstGeom prst="rect">
            <a:avLst/>
          </a:prstGeom>
        </p:spPr>
      </p:pic>
    </p:spTree>
    <p:extLst>
      <p:ext uri="{BB962C8B-B14F-4D97-AF65-F5344CB8AC3E}">
        <p14:creationId xmlns:p14="http://schemas.microsoft.com/office/powerpoint/2010/main" val="215806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21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28766"/>
            <a:ext cx="11029616" cy="662410"/>
          </a:xfrm>
        </p:spPr>
        <p:txBody>
          <a:bodyPr>
            <a:normAutofit/>
          </a:bodyPr>
          <a:lstStyle/>
          <a:p>
            <a:pPr algn="ct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6064" y="2199747"/>
            <a:ext cx="7590656" cy="4157737"/>
          </a:xfrm>
          <a:ln>
            <a:solidFill>
              <a:schemeClr val="accent1"/>
            </a:solidFill>
          </a:ln>
        </p:spPr>
        <p:txBody>
          <a:bodyPr>
            <a:noAutofit/>
          </a:bodyPr>
          <a:lstStyle/>
          <a:p>
            <a:pPr marL="0" indent="0" algn="just">
              <a:buNone/>
            </a:pPr>
            <a:r>
              <a:rPr lang="vi-VN" sz="2400" dirty="0">
                <a:latin typeface="Times New Roman" panose="02020603050405020304" pitchFamily="18" charset="0"/>
                <a:cs typeface="Times New Roman" panose="02020603050405020304" pitchFamily="18" charset="0"/>
              </a:rPr>
              <a:t>Trong một số loại cây (sả, mùi,…), hoa (hoa hồng, hoa nhài,…), quả (bưởi, chanh,…) có chứa mùi thơm, đó chính là mùi của một số chất có trong tinh dầu. Khi chưng cất tinh dầu từ các loại thực phẩm trên, sản phẩm thu được tinh dầu thường lẫn nước. </a:t>
            </a:r>
          </a:p>
          <a:p>
            <a:pPr marL="0" indent="0" algn="just">
              <a:buNone/>
            </a:pPr>
            <a:r>
              <a:rPr lang="vi-VN" sz="2400" dirty="0">
                <a:latin typeface="Times New Roman" panose="02020603050405020304" pitchFamily="18" charset="0"/>
                <a:cs typeface="Times New Roman" panose="02020603050405020304" pitchFamily="18" charset="0"/>
              </a:rPr>
              <a:t>a)	Nêu cách tách tinh dầu sả ra khỏi hỗn hợp với nước. </a:t>
            </a:r>
          </a:p>
          <a:p>
            <a:pPr marL="0" indent="0" algn="just">
              <a:buNone/>
            </a:pPr>
            <a:r>
              <a:rPr lang="vi-VN" sz="2400" dirty="0">
                <a:latin typeface="Times New Roman" panose="02020603050405020304" pitchFamily="18" charset="0"/>
                <a:cs typeface="Times New Roman" panose="02020603050405020304" pitchFamily="18" charset="0"/>
              </a:rPr>
              <a:t>b)	Sử dụng thiết bị trong phòng thực hành tách tinh dầu sả từ hỗn hợp tinh dầu sả và nước.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058" y="2733870"/>
            <a:ext cx="3484056" cy="3148770"/>
          </a:xfrm>
          <a:prstGeom prst="rect">
            <a:avLst/>
          </a:prstGeom>
        </p:spPr>
      </p:pic>
    </p:spTree>
    <p:extLst>
      <p:ext uri="{BB962C8B-B14F-4D97-AF65-F5344CB8AC3E}">
        <p14:creationId xmlns:p14="http://schemas.microsoft.com/office/powerpoint/2010/main" val="147985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9" y="1085108"/>
            <a:ext cx="11473314" cy="5416868"/>
          </a:xfrm>
          <a:prstGeom prst="rect">
            <a:avLst/>
          </a:prstGeom>
          <a:ln w="38100">
            <a:solidFill>
              <a:schemeClr val="accent2">
                <a:lumMod val="50000"/>
              </a:schemeClr>
            </a:solidFill>
          </a:ln>
        </p:spPr>
        <p:txBody>
          <a:bodyPr wrap="square">
            <a:spAutoFit/>
          </a:bodyPr>
          <a:lstStyle/>
          <a:p>
            <a:pPr>
              <a:lnSpc>
                <a:spcPct val="150000"/>
              </a:lnSpc>
              <a:spcBef>
                <a:spcPts val="600"/>
              </a:spcBef>
              <a:spcAft>
                <a:spcPts val="600"/>
              </a:spcAft>
              <a:tabLst>
                <a:tab pos="270510" algn="l"/>
                <a:tab pos="450215"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sắt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mì</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n</a:t>
            </a:r>
            <a:r>
              <a:rPr lang="vi-VN" sz="3200" dirty="0">
                <a:solidFill>
                  <a:srgbClr val="000000"/>
                </a:solidFill>
                <a:latin typeface="Arial" panose="020B0604020202020204" pitchFamily="34" charset="0"/>
                <a:ea typeface="Calibri" panose="020F0502020204030204" pitchFamily="34" charset="0"/>
                <a:cs typeface="Arial" panose="020B0604020202020204" pitchFamily="34" charset="0"/>
              </a:rPr>
              <a:t>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bụi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muối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khiết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ao</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60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dầu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sả</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9181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0903F-1F34-4D7A-A05A-352454F428BA}"/>
              </a:ext>
            </a:extLst>
          </p:cNvPr>
          <p:cNvSpPr txBox="1"/>
          <p:nvPr/>
        </p:nvSpPr>
        <p:spPr>
          <a:xfrm>
            <a:off x="555656" y="78566"/>
            <a:ext cx="11673386" cy="492443"/>
          </a:xfrm>
          <a:prstGeom prst="rect">
            <a:avLst/>
          </a:prstGeom>
          <a:no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II. MỘT SỐ CÁCH TÁCH CHẤT</a:t>
            </a:r>
          </a:p>
        </p:txBody>
      </p:sp>
      <p:sp>
        <p:nvSpPr>
          <p:cNvPr id="4" name="TextBox 3">
            <a:extLst>
              <a:ext uri="{FF2B5EF4-FFF2-40B4-BE49-F238E27FC236}">
                <a16:creationId xmlns:a16="http://schemas.microsoft.com/office/drawing/2014/main" id="{66997667-AF92-4CAB-BE51-C9794374DD7E}"/>
              </a:ext>
            </a:extLst>
          </p:cNvPr>
          <p:cNvSpPr txBox="1"/>
          <p:nvPr/>
        </p:nvSpPr>
        <p:spPr>
          <a:xfrm>
            <a:off x="555656" y="837022"/>
            <a:ext cx="4824249" cy="492443"/>
          </a:xfrm>
          <a:prstGeom prst="rect">
            <a:avLst/>
          </a:prstGeom>
          <a:no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3. </a:t>
            </a:r>
            <a:r>
              <a:rPr lang="en-US" sz="2600" b="1" dirty="0" err="1">
                <a:solidFill>
                  <a:srgbClr val="FF0000"/>
                </a:solidFill>
                <a:latin typeface="Times New Roman" panose="02020603050405020304" pitchFamily="18" charset="0"/>
                <a:cs typeface="Times New Roman" panose="02020603050405020304" pitchFamily="18" charset="0"/>
              </a:rPr>
              <a:t>Chiết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1025" name="Picture 4">
            <a:extLst>
              <a:ext uri="{FF2B5EF4-FFF2-40B4-BE49-F238E27FC236}">
                <a16:creationId xmlns:a16="http://schemas.microsoft.com/office/drawing/2014/main" id="{3965830F-FF8A-453F-8F53-B796D85B6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97" y="837022"/>
            <a:ext cx="4508938" cy="4097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583605-FB6C-4152-9A90-F44EBAF711BC}"/>
              </a:ext>
            </a:extLst>
          </p:cNvPr>
          <p:cNvSpPr txBox="1"/>
          <p:nvPr/>
        </p:nvSpPr>
        <p:spPr>
          <a:xfrm>
            <a:off x="555656" y="1336493"/>
            <a:ext cx="6006663" cy="1045735"/>
          </a:xfrm>
          <a:prstGeom prst="rect">
            <a:avLst/>
          </a:prstGeom>
          <a:noFill/>
        </p:spPr>
        <p:txBody>
          <a:bodyPr wrap="square" rtlCol="0">
            <a:spAutoFit/>
          </a:bodyPr>
          <a:lstStyle/>
          <a:p>
            <a:pPr algn="just">
              <a:lnSpc>
                <a:spcPct val="125000"/>
              </a:lnSpc>
            </a:pPr>
            <a:r>
              <a:rPr lang="en-US" sz="2600" dirty="0" err="1">
                <a:latin typeface="Times New Roman" panose="02020603050405020304" pitchFamily="18" charset="0"/>
                <a:cs typeface="Times New Roman" panose="02020603050405020304" pitchFamily="18" charset="0"/>
              </a:rPr>
              <a:t>Phương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tan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khỏi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0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BFAAA41-2DE3-474B-BDA3-280DAE860489}"/>
              </a:ext>
            </a:extLst>
          </p:cNvPr>
          <p:cNvGraphicFramePr>
            <a:graphicFrameLocks noGrp="1"/>
          </p:cNvGraphicFramePr>
          <p:nvPr>
            <p:extLst>
              <p:ext uri="{D42A27DB-BD31-4B8C-83A1-F6EECF244321}">
                <p14:modId xmlns:p14="http://schemas.microsoft.com/office/powerpoint/2010/main" val="605633726"/>
              </p:ext>
            </p:extLst>
          </p:nvPr>
        </p:nvGraphicFramePr>
        <p:xfrm>
          <a:off x="157655" y="1538306"/>
          <a:ext cx="11887200" cy="4178430"/>
        </p:xfrm>
        <a:graphic>
          <a:graphicData uri="http://schemas.openxmlformats.org/drawingml/2006/table">
            <a:tbl>
              <a:tblPr firstRow="1" bandRow="1">
                <a:tableStyleId>{5C22544A-7EE6-4342-B048-85BDC9FD1C3A}</a:tableStyleId>
              </a:tblPr>
              <a:tblGrid>
                <a:gridCol w="6603495">
                  <a:extLst>
                    <a:ext uri="{9D8B030D-6E8A-4147-A177-3AD203B41FA5}">
                      <a16:colId xmlns:a16="http://schemas.microsoft.com/office/drawing/2014/main" val="3619807516"/>
                    </a:ext>
                  </a:extLst>
                </a:gridCol>
                <a:gridCol w="5283705">
                  <a:extLst>
                    <a:ext uri="{9D8B030D-6E8A-4147-A177-3AD203B41FA5}">
                      <a16:colId xmlns:a16="http://schemas.microsoft.com/office/drawing/2014/main" val="2881565661"/>
                    </a:ext>
                  </a:extLst>
                </a:gridCol>
              </a:tblGrid>
              <a:tr h="138093">
                <a:tc>
                  <a:txBody>
                    <a:bodyPr/>
                    <a:lstStyle/>
                    <a:p>
                      <a:pPr algn="ctr">
                        <a:lnSpc>
                          <a:spcPct val="130000"/>
                        </a:lnSpc>
                        <a:spcAft>
                          <a:spcPts val="1000"/>
                        </a:spcAft>
                        <a:tabLst>
                          <a:tab pos="540385" algn="l"/>
                          <a:tab pos="2971800" algn="ctr"/>
                          <a:tab pos="5943600" algn="r"/>
                        </a:tabLst>
                      </a:pPr>
                      <a:r>
                        <a:rPr lang="en-US" sz="2600" dirty="0" err="1">
                          <a:effectLst/>
                          <a:latin typeface="Times New Roman" panose="02020603050405020304" pitchFamily="18" charset="0"/>
                          <a:cs typeface="Times New Roman" panose="02020603050405020304" pitchFamily="18" charset="0"/>
                        </a:rPr>
                        <a:t>Thí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nghiệm</a:t>
                      </a: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1000"/>
                        </a:spcAft>
                        <a:tabLst>
                          <a:tab pos="540385" algn="l"/>
                          <a:tab pos="2971800" algn="ctr"/>
                          <a:tab pos="5943600" algn="r"/>
                        </a:tabLs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81380"/>
                  </a:ext>
                </a:extLst>
              </a:tr>
              <a:tr h="370840">
                <a:tc>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cs typeface="Times New Roman" panose="02020603050405020304" pitchFamily="18" charset="0"/>
                        </a:rPr>
                        <a:t> ra </a:t>
                      </a:r>
                      <a:r>
                        <a:rPr lang="en-US" sz="2600" dirty="0" err="1">
                          <a:effectLst/>
                          <a:latin typeface="Times New Roman" panose="02020603050405020304" pitchFamily="18" charset="0"/>
                          <a:cs typeface="Times New Roman" panose="02020603050405020304" pitchFamily="18" charset="0"/>
                        </a:rPr>
                        <a:t>khỏi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nước</a:t>
                      </a:r>
                      <a:endParaRPr lang="en-US" sz="2600" dirty="0">
                        <a:effectLst/>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6085290"/>
                  </a:ext>
                </a:extLst>
              </a:tr>
              <a:tr h="370840">
                <a:tc>
                  <a:txBody>
                    <a:bodyPr/>
                    <a:lstStyle/>
                    <a:p>
                      <a:pPr algn="ctr">
                        <a:lnSpc>
                          <a:spcPct val="130000"/>
                        </a:lnSpc>
                        <a:spcAft>
                          <a:spcPts val="1000"/>
                        </a:spcAft>
                        <a:tabLst>
                          <a:tab pos="540385" algn="l"/>
                          <a:tab pos="2971800" algn="ctr"/>
                          <a:tab pos="5943600" algn="r"/>
                        </a:tabLst>
                      </a:pPr>
                      <a:r>
                        <a:rPr lang="en-US" sz="2600" b="1" dirty="0" err="1">
                          <a:solidFill>
                            <a:srgbClr val="FF0000"/>
                          </a:solidFill>
                          <a:effectLst/>
                          <a:latin typeface="Times New Roman" panose="02020603050405020304" pitchFamily="18" charset="0"/>
                          <a:cs typeface="Times New Roman" panose="02020603050405020304" pitchFamily="18" charset="0"/>
                        </a:rPr>
                        <a:t>Câu</a:t>
                      </a:r>
                      <a:r>
                        <a:rPr lang="en-US" sz="2600" b="1" dirty="0">
                          <a:solidFill>
                            <a:srgbClr val="FF0000"/>
                          </a:solidFill>
                          <a:effectLst/>
                          <a:latin typeface="Times New Roman" panose="02020603050405020304" pitchFamily="18" charset="0"/>
                          <a:cs typeface="Times New Roman" panose="02020603050405020304" pitchFamily="18" charset="0"/>
                        </a:rPr>
                        <a:t> </a:t>
                      </a:r>
                      <a:r>
                        <a:rPr lang="en-US" sz="2600" b="1" dirty="0" err="1">
                          <a:solidFill>
                            <a:srgbClr val="FF0000"/>
                          </a:solidFill>
                          <a:effectLst/>
                          <a:latin typeface="Times New Roman" panose="02020603050405020304" pitchFamily="18" charset="0"/>
                          <a:cs typeface="Times New Roman" panose="02020603050405020304" pitchFamily="18" charset="0"/>
                        </a:rPr>
                        <a:t>hỏi</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1000"/>
                        </a:spcAft>
                        <a:tabLst>
                          <a:tab pos="540385" algn="l"/>
                          <a:tab pos="2971800" algn="ctr"/>
                          <a:tab pos="5943600" algn="r"/>
                        </a:tabLst>
                      </a:pPr>
                      <a:r>
                        <a:rPr lang="en-US" sz="2600" b="1" dirty="0" err="1">
                          <a:solidFill>
                            <a:srgbClr val="FF0000"/>
                          </a:solidFill>
                          <a:effectLst/>
                          <a:latin typeface="Times New Roman" panose="02020603050405020304" pitchFamily="18" charset="0"/>
                          <a:cs typeface="Times New Roman" panose="02020603050405020304" pitchFamily="18" charset="0"/>
                        </a:rPr>
                        <a:t>Trả</a:t>
                      </a:r>
                      <a:r>
                        <a:rPr lang="en-US" sz="2600" b="1" dirty="0">
                          <a:solidFill>
                            <a:srgbClr val="FF0000"/>
                          </a:solidFill>
                          <a:effectLst/>
                          <a:latin typeface="Times New Roman" panose="02020603050405020304" pitchFamily="18" charset="0"/>
                          <a:cs typeface="Times New Roman" panose="02020603050405020304" pitchFamily="18" charset="0"/>
                        </a:rPr>
                        <a:t> </a:t>
                      </a:r>
                      <a:r>
                        <a:rPr lang="en-US" sz="2600" b="1" dirty="0" err="1">
                          <a:solidFill>
                            <a:srgbClr val="FF0000"/>
                          </a:solidFill>
                          <a:effectLst/>
                          <a:latin typeface="Times New Roman" panose="02020603050405020304" pitchFamily="18" charset="0"/>
                          <a:cs typeface="Times New Roman" panose="02020603050405020304" pitchFamily="18" charset="0"/>
                        </a:rPr>
                        <a:t>lời</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6528402"/>
                  </a:ext>
                </a:extLst>
              </a:tr>
              <a:tr h="370840">
                <a:tc>
                  <a:txBody>
                    <a:bodyPr/>
                    <a:lstStyle/>
                    <a:p>
                      <a:pPr algn="just">
                        <a:lnSpc>
                          <a:spcPct val="130000"/>
                        </a:lnSpc>
                      </a:pPr>
                      <a:r>
                        <a:rPr lang="en-US" sz="2600" dirty="0">
                          <a:effectLst/>
                          <a:latin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cs typeface="Times New Roman" panose="02020603050405020304" pitchFamily="18" charset="0"/>
                        </a:rPr>
                        <a:t>Nước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nặng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hơn</a:t>
                      </a:r>
                      <a:r>
                        <a:rPr lang="en-US" sz="2600" dirty="0">
                          <a:effectLst/>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1169111"/>
                  </a:ext>
                </a:extLst>
              </a:tr>
              <a:tr h="370840">
                <a:tc>
                  <a:txBody>
                    <a:bodyPr/>
                    <a:lstStyle/>
                    <a:p>
                      <a:pPr algn="just">
                        <a:lnSpc>
                          <a:spcPct val="130000"/>
                        </a:lnSpc>
                      </a:pPr>
                      <a:r>
                        <a:rPr lang="en-US" sz="2600" dirty="0">
                          <a:effectLst/>
                          <a:latin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cs typeface="Times New Roman" panose="02020603050405020304" pitchFamily="18" charset="0"/>
                        </a:rPr>
                        <a:t>Tại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khóa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phễu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507183"/>
                  </a:ext>
                </a:extLst>
              </a:tr>
              <a:tr h="370840">
                <a:tc>
                  <a:txBody>
                    <a:bodyPr/>
                    <a:lstStyle/>
                    <a:p>
                      <a:pPr algn="just">
                        <a:lnSpc>
                          <a:spcPct val="130000"/>
                        </a:lnSpc>
                      </a:pPr>
                      <a:r>
                        <a:rPr lang="en-US" sz="2600" dirty="0">
                          <a:latin typeface="Times New Roman" panose="02020603050405020304" pitchFamily="18" charset="0"/>
                          <a:cs typeface="Times New Roman" panose="02020603050405020304" pitchFamily="18" charset="0"/>
                        </a:rPr>
                        <a:t>3.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83658633"/>
                  </a:ext>
                </a:extLst>
              </a:tr>
            </a:tbl>
          </a:graphicData>
        </a:graphic>
      </p:graphicFrame>
      <p:sp>
        <p:nvSpPr>
          <p:cNvPr id="7" name="Rectangle 6">
            <a:extLst>
              <a:ext uri="{FF2B5EF4-FFF2-40B4-BE49-F238E27FC236}">
                <a16:creationId xmlns:a16="http://schemas.microsoft.com/office/drawing/2014/main" id="{0123C76A-FC3A-46F0-BE9B-C489C8AA1063}"/>
              </a:ext>
            </a:extLst>
          </p:cNvPr>
          <p:cNvSpPr>
            <a:spLocks noChangeArrowheads="1"/>
          </p:cNvSpPr>
          <p:nvPr/>
        </p:nvSpPr>
        <p:spPr bwMode="auto">
          <a:xfrm>
            <a:off x="3395326" y="-164115"/>
            <a:ext cx="5865407" cy="12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tab pos="450850" algn="l"/>
              </a:tabLst>
            </a:pPr>
            <a:r>
              <a:rPr kumimoji="0" lang="en-US" altLang="en-US" sz="26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tab pos="450850" algn="l"/>
              </a:tabLst>
            </a:pPr>
            <a:r>
              <a:rPr kumimoji="0" lang="en-US" altLang="en-US" sz="2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TÁCH DẦU ĂN KHỎI NƯỚC</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2C6EEAD-79DD-43C9-BE29-0436A8D9E27F}"/>
              </a:ext>
            </a:extLst>
          </p:cNvPr>
          <p:cNvSpPr txBox="1"/>
          <p:nvPr/>
        </p:nvSpPr>
        <p:spPr>
          <a:xfrm>
            <a:off x="2254613" y="5850628"/>
            <a:ext cx="8146831" cy="369332"/>
          </a:xfrm>
          <a:prstGeom prst="rect">
            <a:avLst/>
          </a:prstGeom>
          <a:noFill/>
        </p:spPr>
        <p:txBody>
          <a:bodyPr wrap="square">
            <a:spAutoFit/>
          </a:bodyPr>
          <a:lstStyle/>
          <a:p>
            <a:r>
              <a:rPr lang="en-US" dirty="0" err="1">
                <a:solidFill>
                  <a:srgbClr val="0000FF"/>
                </a:solidFill>
              </a:rPr>
              <a:t>Thí</a:t>
            </a:r>
            <a:r>
              <a:rPr lang="en-US" dirty="0">
                <a:solidFill>
                  <a:srgbClr val="0000FF"/>
                </a:solidFill>
              </a:rPr>
              <a:t> </a:t>
            </a:r>
            <a:r>
              <a:rPr lang="en-US" dirty="0" err="1">
                <a:solidFill>
                  <a:srgbClr val="0000FF"/>
                </a:solidFill>
              </a:rPr>
              <a:t>nghiệm</a:t>
            </a:r>
            <a:r>
              <a:rPr lang="en-US" dirty="0">
                <a:solidFill>
                  <a:srgbClr val="0000FF"/>
                </a:solidFill>
              </a:rPr>
              <a:t>: https://www.youtube.com/watch?v=kvuU1X9qB_c&amp;t=18s</a:t>
            </a:r>
          </a:p>
        </p:txBody>
      </p:sp>
    </p:spTree>
    <p:controls>
      <mc:AlternateContent xmlns:mc="http://schemas.openxmlformats.org/markup-compatibility/2006">
        <mc:Choice xmlns:v="urn:schemas-microsoft-com:vml" Requires="v">
          <p:control spid="2065" name="TextBox1" r:id="rId2" imgW="5200560" imgH="361800"/>
        </mc:Choice>
        <mc:Fallback>
          <p:control name="TextBox1" r:id="rId2" imgW="5200560" imgH="361800">
            <p:pic>
              <p:nvPicPr>
                <p:cNvPr id="9" name="TextBox1">
                  <a:extLst>
                    <a:ext uri="{FF2B5EF4-FFF2-40B4-BE49-F238E27FC236}">
                      <a16:creationId xmlns:a16="http://schemas.microsoft.com/office/drawing/2014/main" id="{4318AA89-5BF7-42CF-8312-B80A94927537}"/>
                    </a:ext>
                  </a:extLst>
                </p:cNvPr>
                <p:cNvPicPr>
                  <a:picLocks/>
                </p:cNvPicPr>
                <p:nvPr/>
              </p:nvPicPr>
              <p:blipFill>
                <a:blip r:embed="rId7"/>
                <a:stretch>
                  <a:fillRect/>
                </a:stretch>
              </p:blipFill>
              <p:spPr>
                <a:xfrm>
                  <a:off x="6842620" y="3130713"/>
                  <a:ext cx="5202236" cy="363537"/>
                </a:xfrm>
                <a:prstGeom prst="rect">
                  <a:avLst/>
                </a:prstGeom>
              </p:spPr>
            </p:pic>
          </p:control>
        </mc:Fallback>
      </mc:AlternateContent>
      <mc:AlternateContent xmlns:mc="http://schemas.openxmlformats.org/markup-compatibility/2006">
        <mc:Choice xmlns:v="urn:schemas-microsoft-com:vml" Requires="v">
          <p:control spid="2066" name="TextBox2" r:id="rId3" imgW="5238720" imgH="800280"/>
        </mc:Choice>
        <mc:Fallback>
          <p:control name="TextBox2" r:id="rId3" imgW="5238720" imgH="800280">
            <p:pic>
              <p:nvPicPr>
                <p:cNvPr id="10" name="TextBox2">
                  <a:extLst>
                    <a:ext uri="{FF2B5EF4-FFF2-40B4-BE49-F238E27FC236}">
                      <a16:creationId xmlns:a16="http://schemas.microsoft.com/office/drawing/2014/main" id="{319DBA37-05CD-41F3-BE8E-58526EF7968C}"/>
                    </a:ext>
                  </a:extLst>
                </p:cNvPr>
                <p:cNvPicPr>
                  <a:picLocks/>
                </p:cNvPicPr>
                <p:nvPr/>
              </p:nvPicPr>
              <p:blipFill>
                <a:blip r:embed="rId8"/>
                <a:stretch>
                  <a:fillRect/>
                </a:stretch>
              </p:blipFill>
              <p:spPr>
                <a:xfrm>
                  <a:off x="6800575" y="3763517"/>
                  <a:ext cx="5233769" cy="796925"/>
                </a:xfrm>
                <a:prstGeom prst="rect">
                  <a:avLst/>
                </a:prstGeom>
              </p:spPr>
            </p:pic>
          </p:control>
        </mc:Fallback>
      </mc:AlternateContent>
      <mc:AlternateContent xmlns:mc="http://schemas.openxmlformats.org/markup-compatibility/2006">
        <mc:Choice xmlns:v="urn:schemas-microsoft-com:vml" Requires="v">
          <p:control spid="2067" name="TextBox3" r:id="rId4" imgW="5238720" imgH="666720"/>
        </mc:Choice>
        <mc:Fallback>
          <p:control name="TextBox3" r:id="rId4" imgW="5238720" imgH="666720">
            <p:pic>
              <p:nvPicPr>
                <p:cNvPr id="11" name="TextBox3">
                  <a:extLst>
                    <a:ext uri="{FF2B5EF4-FFF2-40B4-BE49-F238E27FC236}">
                      <a16:creationId xmlns:a16="http://schemas.microsoft.com/office/drawing/2014/main" id="{BE04996A-A49A-4FC9-B0B4-06FE56D7CDD8}"/>
                    </a:ext>
                  </a:extLst>
                </p:cNvPr>
                <p:cNvPicPr>
                  <a:picLocks/>
                </p:cNvPicPr>
                <p:nvPr/>
              </p:nvPicPr>
              <p:blipFill>
                <a:blip r:embed="rId9"/>
                <a:stretch>
                  <a:fillRect/>
                </a:stretch>
              </p:blipFill>
              <p:spPr>
                <a:xfrm>
                  <a:off x="6800576" y="4859867"/>
                  <a:ext cx="5233768" cy="661988"/>
                </a:xfrm>
                <a:prstGeom prst="rect">
                  <a:avLst/>
                </a:prstGeom>
              </p:spPr>
            </p:pic>
          </p:control>
        </mc:Fallback>
      </mc:AlternateContent>
      <mc:AlternateContent xmlns:mc="http://schemas.openxmlformats.org/markup-compatibility/2006">
        <mc:Choice xmlns:v="urn:schemas-microsoft-com:vml" Requires="v">
          <p:control spid="2068" name="TextBox4" r:id="rId5" imgW="5191200" imgH="438120"/>
        </mc:Choice>
        <mc:Fallback>
          <p:control name="TextBox4" r:id="rId5" imgW="5191200" imgH="438120">
            <p:pic>
              <p:nvPicPr>
                <p:cNvPr id="12" name="TextBox4">
                  <a:extLst>
                    <a:ext uri="{FF2B5EF4-FFF2-40B4-BE49-F238E27FC236}">
                      <a16:creationId xmlns:a16="http://schemas.microsoft.com/office/drawing/2014/main" id="{298B7129-94B0-443B-A4B2-4FB8CC659F5E}"/>
                    </a:ext>
                  </a:extLst>
                </p:cNvPr>
                <p:cNvPicPr>
                  <a:picLocks/>
                </p:cNvPicPr>
                <p:nvPr/>
              </p:nvPicPr>
              <p:blipFill>
                <a:blip r:embed="rId10"/>
                <a:stretch>
                  <a:fillRect/>
                </a:stretch>
              </p:blipFill>
              <p:spPr>
                <a:xfrm>
                  <a:off x="6842619" y="2041526"/>
                  <a:ext cx="5191725" cy="441325"/>
                </a:xfrm>
                <a:prstGeom prst="rect">
                  <a:avLst/>
                </a:prstGeom>
              </p:spPr>
            </p:pic>
          </p:control>
        </mc:Fallback>
      </mc:AlternateContent>
    </p:controls>
    <p:extLst>
      <p:ext uri="{BB962C8B-B14F-4D97-AF65-F5344CB8AC3E}">
        <p14:creationId xmlns:p14="http://schemas.microsoft.com/office/powerpoint/2010/main" val="19296444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CD579-F358-41B7-AEB4-2349C2E39C7D}"/>
              </a:ext>
            </a:extLst>
          </p:cNvPr>
          <p:cNvSpPr txBox="1"/>
          <p:nvPr/>
        </p:nvSpPr>
        <p:spPr>
          <a:xfrm>
            <a:off x="806669" y="677918"/>
            <a:ext cx="10578662" cy="1220783"/>
          </a:xfrm>
          <a:prstGeom prst="rect">
            <a:avLst/>
          </a:prstGeom>
          <a:noFill/>
        </p:spPr>
        <p:txBody>
          <a:bodyPr wrap="square" rtlCol="0">
            <a:spAutoFit/>
          </a:bodyPr>
          <a:lstStyle/>
          <a:p>
            <a:pPr>
              <a:lnSpc>
                <a:spcPct val="150000"/>
              </a:lnSpc>
            </a:pPr>
            <a:r>
              <a:rPr lang="en-US" sz="2600" dirty="0">
                <a:latin typeface="Times New Roman" panose="02020603050405020304" pitchFamily="18" charset="0"/>
                <a:cs typeface="Times New Roman" panose="02020603050405020304" pitchFamily="18" charset="0"/>
              </a:rPr>
              <a:t>Khi </a:t>
            </a: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hỗn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khỏi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hỗn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a:t>
            </a:r>
          </a:p>
        </p:txBody>
      </p:sp>
      <p:pic>
        <p:nvPicPr>
          <p:cNvPr id="3" name="Picture 4" descr="maykhoan">
            <a:extLst>
              <a:ext uri="{FF2B5EF4-FFF2-40B4-BE49-F238E27FC236}">
                <a16:creationId xmlns:a16="http://schemas.microsoft.com/office/drawing/2014/main" id="{FB2093BD-C793-4981-BD93-D22E6A0F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55" y="1898701"/>
            <a:ext cx="10720552" cy="469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4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5" name="AutoShape 449">
            <a:extLst>
              <a:ext uri="{FF2B5EF4-FFF2-40B4-BE49-F238E27FC236}">
                <a16:creationId xmlns:a16="http://schemas.microsoft.com/office/drawing/2014/main" id="{821EB3FA-CCBC-4632-90AA-EE90A69FE42A}"/>
              </a:ext>
            </a:extLst>
          </p:cNvPr>
          <p:cNvSpPr>
            <a:spLocks noChangeArrowheads="1"/>
          </p:cNvSpPr>
          <p:nvPr/>
        </p:nvSpPr>
        <p:spPr bwMode="auto">
          <a:xfrm flipV="1">
            <a:off x="6045201" y="6438900"/>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24" name="Rectangle 448">
            <a:extLst>
              <a:ext uri="{FF2B5EF4-FFF2-40B4-BE49-F238E27FC236}">
                <a16:creationId xmlns:a16="http://schemas.microsoft.com/office/drawing/2014/main" id="{61A1E891-7A80-4859-A236-3A6FAC8EB27E}"/>
              </a:ext>
            </a:extLst>
          </p:cNvPr>
          <p:cNvSpPr>
            <a:spLocks noChangeArrowheads="1"/>
          </p:cNvSpPr>
          <p:nvPr/>
        </p:nvSpPr>
        <p:spPr bwMode="auto">
          <a:xfrm>
            <a:off x="4394201" y="6429375"/>
            <a:ext cx="1698625" cy="107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22" name="Rectangle 446">
            <a:extLst>
              <a:ext uri="{FF2B5EF4-FFF2-40B4-BE49-F238E27FC236}">
                <a16:creationId xmlns:a16="http://schemas.microsoft.com/office/drawing/2014/main" id="{67697BEB-20FA-4708-80A9-7CE06B2763FB}"/>
              </a:ext>
            </a:extLst>
          </p:cNvPr>
          <p:cNvSpPr>
            <a:spLocks noChangeArrowheads="1"/>
          </p:cNvSpPr>
          <p:nvPr/>
        </p:nvSpPr>
        <p:spPr bwMode="auto">
          <a:xfrm>
            <a:off x="4343401" y="6213475"/>
            <a:ext cx="74613"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17" name="Rectangle 441">
            <a:extLst>
              <a:ext uri="{FF2B5EF4-FFF2-40B4-BE49-F238E27FC236}">
                <a16:creationId xmlns:a16="http://schemas.microsoft.com/office/drawing/2014/main" id="{0B0CC9BA-9DFC-4804-8F74-2BE12254B7ED}"/>
              </a:ext>
            </a:extLst>
          </p:cNvPr>
          <p:cNvSpPr>
            <a:spLocks noChangeArrowheads="1"/>
          </p:cNvSpPr>
          <p:nvPr/>
        </p:nvSpPr>
        <p:spPr bwMode="auto">
          <a:xfrm>
            <a:off x="1600200" y="6629400"/>
            <a:ext cx="1524000" cy="76200"/>
          </a:xfrm>
          <a:prstGeom prst="rect">
            <a:avLst/>
          </a:prstGeom>
          <a:solidFill>
            <a:srgbClr val="58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16" name="Rectangle 440">
            <a:extLst>
              <a:ext uri="{FF2B5EF4-FFF2-40B4-BE49-F238E27FC236}">
                <a16:creationId xmlns:a16="http://schemas.microsoft.com/office/drawing/2014/main" id="{D05B49EE-0E08-4C71-ACBD-F885575E0A2D}"/>
              </a:ext>
            </a:extLst>
          </p:cNvPr>
          <p:cNvSpPr>
            <a:spLocks noChangeArrowheads="1"/>
          </p:cNvSpPr>
          <p:nvPr/>
        </p:nvSpPr>
        <p:spPr bwMode="auto">
          <a:xfrm>
            <a:off x="2133600" y="5410200"/>
            <a:ext cx="1524000" cy="76200"/>
          </a:xfrm>
          <a:prstGeom prst="rect">
            <a:avLst/>
          </a:prstGeom>
          <a:solidFill>
            <a:srgbClr val="58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15" name="AutoShape 439">
            <a:extLst>
              <a:ext uri="{FF2B5EF4-FFF2-40B4-BE49-F238E27FC236}">
                <a16:creationId xmlns:a16="http://schemas.microsoft.com/office/drawing/2014/main" id="{5FA97CDA-1D06-4339-8F36-8BBE907CA6F4}"/>
              </a:ext>
            </a:extLst>
          </p:cNvPr>
          <p:cNvSpPr>
            <a:spLocks noChangeArrowheads="1"/>
          </p:cNvSpPr>
          <p:nvPr/>
        </p:nvSpPr>
        <p:spPr bwMode="auto">
          <a:xfrm rot="5192783" flipH="1" flipV="1">
            <a:off x="2015332" y="5371307"/>
            <a:ext cx="384175" cy="461962"/>
          </a:xfrm>
          <a:custGeom>
            <a:avLst/>
            <a:gdLst>
              <a:gd name="T0" fmla="*/ 1080752573 w 21600"/>
              <a:gd name="T1" fmla="*/ 0 h 21600"/>
              <a:gd name="T2" fmla="*/ 270187983 w 21600"/>
              <a:gd name="T3" fmla="*/ 2147483646 h 21600"/>
              <a:gd name="T4" fmla="*/ 1080752573 w 21600"/>
              <a:gd name="T5" fmla="*/ 1129810604 h 21600"/>
              <a:gd name="T6" fmla="*/ 1891311453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58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25014" name="AutoShape 438">
            <a:extLst>
              <a:ext uri="{FF2B5EF4-FFF2-40B4-BE49-F238E27FC236}">
                <a16:creationId xmlns:a16="http://schemas.microsoft.com/office/drawing/2014/main" id="{FF5B8048-C6C5-418F-9E41-6006F400244C}"/>
              </a:ext>
            </a:extLst>
          </p:cNvPr>
          <p:cNvSpPr>
            <a:spLocks noChangeArrowheads="1"/>
          </p:cNvSpPr>
          <p:nvPr/>
        </p:nvSpPr>
        <p:spPr bwMode="auto">
          <a:xfrm rot="5400000">
            <a:off x="3028950" y="5657850"/>
            <a:ext cx="381000" cy="495300"/>
          </a:xfrm>
          <a:custGeom>
            <a:avLst/>
            <a:gdLst>
              <a:gd name="T0" fmla="*/ 1045462871 w 21600"/>
              <a:gd name="T1" fmla="*/ 0 h 21600"/>
              <a:gd name="T2" fmla="*/ 261365718 w 21600"/>
              <a:gd name="T3" fmla="*/ 2147483646 h 21600"/>
              <a:gd name="T4" fmla="*/ 1045462871 w 21600"/>
              <a:gd name="T5" fmla="*/ 1492973366 h 21600"/>
              <a:gd name="T6" fmla="*/ 1829560324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58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25013" name="Rectangle 437">
            <a:extLst>
              <a:ext uri="{FF2B5EF4-FFF2-40B4-BE49-F238E27FC236}">
                <a16:creationId xmlns:a16="http://schemas.microsoft.com/office/drawing/2014/main" id="{55B9F838-489E-43EC-BD4E-BB8AE77FEAEC}"/>
              </a:ext>
            </a:extLst>
          </p:cNvPr>
          <p:cNvSpPr>
            <a:spLocks noChangeArrowheads="1"/>
          </p:cNvSpPr>
          <p:nvPr/>
        </p:nvSpPr>
        <p:spPr bwMode="auto">
          <a:xfrm>
            <a:off x="2209800" y="5715000"/>
            <a:ext cx="990600" cy="76200"/>
          </a:xfrm>
          <a:prstGeom prst="rect">
            <a:avLst/>
          </a:prstGeom>
          <a:solidFill>
            <a:srgbClr val="58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09" name="Freeform 433">
            <a:extLst>
              <a:ext uri="{FF2B5EF4-FFF2-40B4-BE49-F238E27FC236}">
                <a16:creationId xmlns:a16="http://schemas.microsoft.com/office/drawing/2014/main" id="{296B1EA9-23E6-4A32-B2D8-B9B38156223D}"/>
              </a:ext>
            </a:extLst>
          </p:cNvPr>
          <p:cNvSpPr>
            <a:spLocks/>
          </p:cNvSpPr>
          <p:nvPr/>
        </p:nvSpPr>
        <p:spPr bwMode="auto">
          <a:xfrm>
            <a:off x="2209800" y="6291263"/>
            <a:ext cx="1176338" cy="404812"/>
          </a:xfrm>
          <a:custGeom>
            <a:avLst/>
            <a:gdLst>
              <a:gd name="T0" fmla="*/ 2147483646 w 741"/>
              <a:gd name="T1" fmla="*/ 2147483646 h 255"/>
              <a:gd name="T2" fmla="*/ 2147483646 w 741"/>
              <a:gd name="T3" fmla="*/ 2147483646 h 255"/>
              <a:gd name="T4" fmla="*/ 2147483646 w 741"/>
              <a:gd name="T5" fmla="*/ 2147483646 h 255"/>
              <a:gd name="T6" fmla="*/ 2147483646 w 741"/>
              <a:gd name="T7" fmla="*/ 2147483646 h 255"/>
              <a:gd name="T8" fmla="*/ 2147483646 w 741"/>
              <a:gd name="T9" fmla="*/ 2147483646 h 255"/>
              <a:gd name="T10" fmla="*/ 2147483646 w 741"/>
              <a:gd name="T11" fmla="*/ 2147483646 h 255"/>
              <a:gd name="T12" fmla="*/ 2147483646 w 741"/>
              <a:gd name="T13" fmla="*/ 2147483646 h 255"/>
              <a:gd name="T14" fmla="*/ 2147483646 w 741"/>
              <a:gd name="T15" fmla="*/ 2147483646 h 255"/>
              <a:gd name="T16" fmla="*/ 2147483646 w 741"/>
              <a:gd name="T17" fmla="*/ 2147483646 h 255"/>
              <a:gd name="T18" fmla="*/ 2147483646 w 741"/>
              <a:gd name="T19" fmla="*/ 2147483646 h 255"/>
              <a:gd name="T20" fmla="*/ 2147483646 w 741"/>
              <a:gd name="T21" fmla="*/ 2147483646 h 255"/>
              <a:gd name="T22" fmla="*/ 2147483646 w 741"/>
              <a:gd name="T23" fmla="*/ 2147483646 h 255"/>
              <a:gd name="T24" fmla="*/ 2147483646 w 741"/>
              <a:gd name="T25" fmla="*/ 2147483646 h 255"/>
              <a:gd name="T26" fmla="*/ 2147483646 w 741"/>
              <a:gd name="T27" fmla="*/ 2147483646 h 255"/>
              <a:gd name="T28" fmla="*/ 2147483646 w 741"/>
              <a:gd name="T29" fmla="*/ 2147483646 h 255"/>
              <a:gd name="T30" fmla="*/ 2147483646 w 741"/>
              <a:gd name="T31" fmla="*/ 2147483646 h 255"/>
              <a:gd name="T32" fmla="*/ 2147483646 w 741"/>
              <a:gd name="T33" fmla="*/ 2147483646 h 255"/>
              <a:gd name="T34" fmla="*/ 2147483646 w 741"/>
              <a:gd name="T35" fmla="*/ 2147483646 h 255"/>
              <a:gd name="T36" fmla="*/ 2147483646 w 741"/>
              <a:gd name="T37" fmla="*/ 2147483646 h 255"/>
              <a:gd name="T38" fmla="*/ 2147483646 w 741"/>
              <a:gd name="T39" fmla="*/ 2147483646 h 255"/>
              <a:gd name="T40" fmla="*/ 2147483646 w 741"/>
              <a:gd name="T41" fmla="*/ 2147483646 h 255"/>
              <a:gd name="T42" fmla="*/ 2147483646 w 741"/>
              <a:gd name="T43" fmla="*/ 2147483646 h 255"/>
              <a:gd name="T44" fmla="*/ 2147483646 w 741"/>
              <a:gd name="T45" fmla="*/ 2147483646 h 255"/>
              <a:gd name="T46" fmla="*/ 2147483646 w 741"/>
              <a:gd name="T47" fmla="*/ 2147483646 h 255"/>
              <a:gd name="T48" fmla="*/ 2147483646 w 741"/>
              <a:gd name="T49" fmla="*/ 2147483646 h 255"/>
              <a:gd name="T50" fmla="*/ 2147483646 w 741"/>
              <a:gd name="T51" fmla="*/ 2147483646 h 255"/>
              <a:gd name="T52" fmla="*/ 2147483646 w 741"/>
              <a:gd name="T53" fmla="*/ 2147483646 h 255"/>
              <a:gd name="T54" fmla="*/ 2147483646 w 741"/>
              <a:gd name="T55" fmla="*/ 2147483646 h 255"/>
              <a:gd name="T56" fmla="*/ 2147483646 w 741"/>
              <a:gd name="T57" fmla="*/ 2147483646 h 255"/>
              <a:gd name="T58" fmla="*/ 2147483646 w 741"/>
              <a:gd name="T59" fmla="*/ 2147483646 h 255"/>
              <a:gd name="T60" fmla="*/ 2147483646 w 741"/>
              <a:gd name="T61" fmla="*/ 2147483646 h 255"/>
              <a:gd name="T62" fmla="*/ 2147483646 w 741"/>
              <a:gd name="T63" fmla="*/ 2147483646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255"/>
              <a:gd name="T98" fmla="*/ 741 w 741"/>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255">
                <a:moveTo>
                  <a:pt x="576" y="209"/>
                </a:moveTo>
                <a:cubicBezTo>
                  <a:pt x="582" y="227"/>
                  <a:pt x="578" y="248"/>
                  <a:pt x="598" y="255"/>
                </a:cubicBezTo>
                <a:cubicBezTo>
                  <a:pt x="617" y="253"/>
                  <a:pt x="632" y="244"/>
                  <a:pt x="650" y="241"/>
                </a:cubicBezTo>
                <a:cubicBezTo>
                  <a:pt x="657" y="236"/>
                  <a:pt x="666" y="233"/>
                  <a:pt x="674" y="229"/>
                </a:cubicBezTo>
                <a:cubicBezTo>
                  <a:pt x="678" y="227"/>
                  <a:pt x="686" y="225"/>
                  <a:pt x="686" y="225"/>
                </a:cubicBezTo>
                <a:cubicBezTo>
                  <a:pt x="692" y="216"/>
                  <a:pt x="699" y="215"/>
                  <a:pt x="708" y="209"/>
                </a:cubicBezTo>
                <a:cubicBezTo>
                  <a:pt x="711" y="205"/>
                  <a:pt x="716" y="203"/>
                  <a:pt x="718" y="199"/>
                </a:cubicBezTo>
                <a:cubicBezTo>
                  <a:pt x="722" y="191"/>
                  <a:pt x="720" y="181"/>
                  <a:pt x="724" y="173"/>
                </a:cubicBezTo>
                <a:cubicBezTo>
                  <a:pt x="725" y="171"/>
                  <a:pt x="727" y="169"/>
                  <a:pt x="728" y="167"/>
                </a:cubicBezTo>
                <a:cubicBezTo>
                  <a:pt x="730" y="163"/>
                  <a:pt x="731" y="159"/>
                  <a:pt x="732" y="155"/>
                </a:cubicBezTo>
                <a:cubicBezTo>
                  <a:pt x="733" y="153"/>
                  <a:pt x="734" y="149"/>
                  <a:pt x="734" y="149"/>
                </a:cubicBezTo>
                <a:cubicBezTo>
                  <a:pt x="735" y="136"/>
                  <a:pt x="741" y="103"/>
                  <a:pt x="724" y="97"/>
                </a:cubicBezTo>
                <a:cubicBezTo>
                  <a:pt x="721" y="87"/>
                  <a:pt x="719" y="60"/>
                  <a:pt x="708" y="53"/>
                </a:cubicBezTo>
                <a:cubicBezTo>
                  <a:pt x="700" y="48"/>
                  <a:pt x="687" y="46"/>
                  <a:pt x="678" y="43"/>
                </a:cubicBezTo>
                <a:cubicBezTo>
                  <a:pt x="672" y="41"/>
                  <a:pt x="666" y="36"/>
                  <a:pt x="660" y="33"/>
                </a:cubicBezTo>
                <a:cubicBezTo>
                  <a:pt x="637" y="23"/>
                  <a:pt x="612" y="21"/>
                  <a:pt x="588" y="19"/>
                </a:cubicBezTo>
                <a:cubicBezTo>
                  <a:pt x="557" y="15"/>
                  <a:pt x="527" y="19"/>
                  <a:pt x="496" y="21"/>
                </a:cubicBezTo>
                <a:cubicBezTo>
                  <a:pt x="421" y="15"/>
                  <a:pt x="319" y="20"/>
                  <a:pt x="258" y="19"/>
                </a:cubicBezTo>
                <a:cubicBezTo>
                  <a:pt x="230" y="0"/>
                  <a:pt x="251" y="13"/>
                  <a:pt x="170" y="13"/>
                </a:cubicBezTo>
                <a:cubicBezTo>
                  <a:pt x="156" y="13"/>
                  <a:pt x="146" y="25"/>
                  <a:pt x="134" y="25"/>
                </a:cubicBezTo>
                <a:cubicBezTo>
                  <a:pt x="94" y="26"/>
                  <a:pt x="54" y="26"/>
                  <a:pt x="14" y="27"/>
                </a:cubicBezTo>
                <a:cubicBezTo>
                  <a:pt x="3" y="44"/>
                  <a:pt x="0" y="69"/>
                  <a:pt x="24" y="65"/>
                </a:cubicBezTo>
                <a:cubicBezTo>
                  <a:pt x="40" y="68"/>
                  <a:pt x="56" y="69"/>
                  <a:pt x="72" y="71"/>
                </a:cubicBezTo>
                <a:cubicBezTo>
                  <a:pt x="121" y="69"/>
                  <a:pt x="170" y="73"/>
                  <a:pt x="220" y="75"/>
                </a:cubicBezTo>
                <a:cubicBezTo>
                  <a:pt x="237" y="77"/>
                  <a:pt x="249" y="79"/>
                  <a:pt x="266" y="77"/>
                </a:cubicBezTo>
                <a:cubicBezTo>
                  <a:pt x="333" y="32"/>
                  <a:pt x="498" y="75"/>
                  <a:pt x="600" y="81"/>
                </a:cubicBezTo>
                <a:cubicBezTo>
                  <a:pt x="611" y="85"/>
                  <a:pt x="613" y="92"/>
                  <a:pt x="626" y="95"/>
                </a:cubicBezTo>
                <a:cubicBezTo>
                  <a:pt x="636" y="88"/>
                  <a:pt x="640" y="98"/>
                  <a:pt x="650" y="101"/>
                </a:cubicBezTo>
                <a:cubicBezTo>
                  <a:pt x="652" y="108"/>
                  <a:pt x="654" y="116"/>
                  <a:pt x="656" y="123"/>
                </a:cubicBezTo>
                <a:cubicBezTo>
                  <a:pt x="655" y="133"/>
                  <a:pt x="658" y="178"/>
                  <a:pt x="648" y="187"/>
                </a:cubicBezTo>
                <a:cubicBezTo>
                  <a:pt x="635" y="199"/>
                  <a:pt x="616" y="199"/>
                  <a:pt x="600" y="203"/>
                </a:cubicBezTo>
                <a:cubicBezTo>
                  <a:pt x="594" y="205"/>
                  <a:pt x="576" y="214"/>
                  <a:pt x="576" y="209"/>
                </a:cubicBezTo>
                <a:close/>
              </a:path>
            </a:pathLst>
          </a:custGeom>
          <a:solidFill>
            <a:srgbClr val="5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0" name="Freeform 434">
            <a:extLst>
              <a:ext uri="{FF2B5EF4-FFF2-40B4-BE49-F238E27FC236}">
                <a16:creationId xmlns:a16="http://schemas.microsoft.com/office/drawing/2014/main" id="{3CD9FD77-00B6-47EA-806B-584D8782526C}"/>
              </a:ext>
            </a:extLst>
          </p:cNvPr>
          <p:cNvSpPr>
            <a:spLocks/>
          </p:cNvSpPr>
          <p:nvPr/>
        </p:nvSpPr>
        <p:spPr bwMode="auto">
          <a:xfrm>
            <a:off x="1992313" y="6013450"/>
            <a:ext cx="1223962" cy="388938"/>
          </a:xfrm>
          <a:custGeom>
            <a:avLst/>
            <a:gdLst>
              <a:gd name="T0" fmla="*/ 2147483646 w 771"/>
              <a:gd name="T1" fmla="*/ 2147483646 h 245"/>
              <a:gd name="T2" fmla="*/ 2147483646 w 771"/>
              <a:gd name="T3" fmla="*/ 2147483646 h 245"/>
              <a:gd name="T4" fmla="*/ 2147483646 w 771"/>
              <a:gd name="T5" fmla="*/ 2147483646 h 245"/>
              <a:gd name="T6" fmla="*/ 2147483646 w 771"/>
              <a:gd name="T7" fmla="*/ 2147483646 h 245"/>
              <a:gd name="T8" fmla="*/ 2147483646 w 771"/>
              <a:gd name="T9" fmla="*/ 2147483646 h 245"/>
              <a:gd name="T10" fmla="*/ 2147483646 w 771"/>
              <a:gd name="T11" fmla="*/ 2147483646 h 245"/>
              <a:gd name="T12" fmla="*/ 2147483646 w 771"/>
              <a:gd name="T13" fmla="*/ 2147483646 h 245"/>
              <a:gd name="T14" fmla="*/ 2147483646 w 771"/>
              <a:gd name="T15" fmla="*/ 2147483646 h 245"/>
              <a:gd name="T16" fmla="*/ 2147483646 w 771"/>
              <a:gd name="T17" fmla="*/ 2147483646 h 245"/>
              <a:gd name="T18" fmla="*/ 2147483646 w 771"/>
              <a:gd name="T19" fmla="*/ 2147483646 h 245"/>
              <a:gd name="T20" fmla="*/ 2147483646 w 771"/>
              <a:gd name="T21" fmla="*/ 2147483646 h 245"/>
              <a:gd name="T22" fmla="*/ 2147483646 w 771"/>
              <a:gd name="T23" fmla="*/ 2147483646 h 245"/>
              <a:gd name="T24" fmla="*/ 2147483646 w 771"/>
              <a:gd name="T25" fmla="*/ 2147483646 h 245"/>
              <a:gd name="T26" fmla="*/ 2147483646 w 771"/>
              <a:gd name="T27" fmla="*/ 0 h 245"/>
              <a:gd name="T28" fmla="*/ 2147483646 w 771"/>
              <a:gd name="T29" fmla="*/ 2147483646 h 245"/>
              <a:gd name="T30" fmla="*/ 2147483646 w 771"/>
              <a:gd name="T31" fmla="*/ 2147483646 h 245"/>
              <a:gd name="T32" fmla="*/ 2147483646 w 771"/>
              <a:gd name="T33" fmla="*/ 2147483646 h 245"/>
              <a:gd name="T34" fmla="*/ 2147483646 w 771"/>
              <a:gd name="T35" fmla="*/ 2147483646 h 245"/>
              <a:gd name="T36" fmla="*/ 2147483646 w 771"/>
              <a:gd name="T37" fmla="*/ 2147483646 h 245"/>
              <a:gd name="T38" fmla="*/ 2147483646 w 771"/>
              <a:gd name="T39" fmla="*/ 2147483646 h 245"/>
              <a:gd name="T40" fmla="*/ 2147483646 w 771"/>
              <a:gd name="T41" fmla="*/ 2147483646 h 245"/>
              <a:gd name="T42" fmla="*/ 2147483646 w 771"/>
              <a:gd name="T43" fmla="*/ 2147483646 h 245"/>
              <a:gd name="T44" fmla="*/ 2147483646 w 771"/>
              <a:gd name="T45" fmla="*/ 2147483646 h 245"/>
              <a:gd name="T46" fmla="*/ 2147483646 w 771"/>
              <a:gd name="T47" fmla="*/ 2147483646 h 245"/>
              <a:gd name="T48" fmla="*/ 2147483646 w 771"/>
              <a:gd name="T49" fmla="*/ 2147483646 h 245"/>
              <a:gd name="T50" fmla="*/ 2147483646 w 771"/>
              <a:gd name="T51" fmla="*/ 2147483646 h 245"/>
              <a:gd name="T52" fmla="*/ 2147483646 w 771"/>
              <a:gd name="T53" fmla="*/ 2147483646 h 245"/>
              <a:gd name="T54" fmla="*/ 2147483646 w 771"/>
              <a:gd name="T55" fmla="*/ 2147483646 h 245"/>
              <a:gd name="T56" fmla="*/ 2147483646 w 771"/>
              <a:gd name="T57" fmla="*/ 2147483646 h 245"/>
              <a:gd name="T58" fmla="*/ 2147483646 w 771"/>
              <a:gd name="T59" fmla="*/ 2147483646 h 245"/>
              <a:gd name="T60" fmla="*/ 2147483646 w 771"/>
              <a:gd name="T61" fmla="*/ 2147483646 h 245"/>
              <a:gd name="T62" fmla="*/ 2147483646 w 771"/>
              <a:gd name="T63" fmla="*/ 2147483646 h 245"/>
              <a:gd name="T64" fmla="*/ 2147483646 w 771"/>
              <a:gd name="T65" fmla="*/ 2147483646 h 245"/>
              <a:gd name="T66" fmla="*/ 2147483646 w 771"/>
              <a:gd name="T67" fmla="*/ 2147483646 h 245"/>
              <a:gd name="T68" fmla="*/ 2147483646 w 771"/>
              <a:gd name="T69" fmla="*/ 2147483646 h 245"/>
              <a:gd name="T70" fmla="*/ 2147483646 w 771"/>
              <a:gd name="T71" fmla="*/ 2147483646 h 245"/>
              <a:gd name="T72" fmla="*/ 2147483646 w 771"/>
              <a:gd name="T73" fmla="*/ 2147483646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1"/>
              <a:gd name="T112" fmla="*/ 0 h 245"/>
              <a:gd name="T113" fmla="*/ 771 w 771"/>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1" h="245">
                <a:moveTo>
                  <a:pt x="121" y="238"/>
                </a:moveTo>
                <a:cubicBezTo>
                  <a:pt x="107" y="236"/>
                  <a:pt x="97" y="234"/>
                  <a:pt x="85" y="228"/>
                </a:cubicBezTo>
                <a:cubicBezTo>
                  <a:pt x="81" y="222"/>
                  <a:pt x="62" y="212"/>
                  <a:pt x="55" y="210"/>
                </a:cubicBezTo>
                <a:cubicBezTo>
                  <a:pt x="49" y="208"/>
                  <a:pt x="37" y="204"/>
                  <a:pt x="37" y="204"/>
                </a:cubicBezTo>
                <a:cubicBezTo>
                  <a:pt x="27" y="190"/>
                  <a:pt x="34" y="193"/>
                  <a:pt x="21" y="190"/>
                </a:cubicBezTo>
                <a:cubicBezTo>
                  <a:pt x="11" y="184"/>
                  <a:pt x="10" y="172"/>
                  <a:pt x="7" y="162"/>
                </a:cubicBezTo>
                <a:cubicBezTo>
                  <a:pt x="6" y="158"/>
                  <a:pt x="3" y="150"/>
                  <a:pt x="3" y="150"/>
                </a:cubicBezTo>
                <a:cubicBezTo>
                  <a:pt x="2" y="131"/>
                  <a:pt x="0" y="111"/>
                  <a:pt x="1" y="92"/>
                </a:cubicBezTo>
                <a:cubicBezTo>
                  <a:pt x="1" y="86"/>
                  <a:pt x="17" y="82"/>
                  <a:pt x="17" y="82"/>
                </a:cubicBezTo>
                <a:cubicBezTo>
                  <a:pt x="0" y="76"/>
                  <a:pt x="24" y="49"/>
                  <a:pt x="33" y="46"/>
                </a:cubicBezTo>
                <a:cubicBezTo>
                  <a:pt x="44" y="42"/>
                  <a:pt x="53" y="35"/>
                  <a:pt x="63" y="30"/>
                </a:cubicBezTo>
                <a:cubicBezTo>
                  <a:pt x="82" y="21"/>
                  <a:pt x="105" y="17"/>
                  <a:pt x="125" y="12"/>
                </a:cubicBezTo>
                <a:cubicBezTo>
                  <a:pt x="138" y="9"/>
                  <a:pt x="152" y="7"/>
                  <a:pt x="165" y="4"/>
                </a:cubicBezTo>
                <a:cubicBezTo>
                  <a:pt x="169" y="3"/>
                  <a:pt x="177" y="0"/>
                  <a:pt x="177" y="0"/>
                </a:cubicBezTo>
                <a:cubicBezTo>
                  <a:pt x="223" y="15"/>
                  <a:pt x="272" y="7"/>
                  <a:pt x="319" y="8"/>
                </a:cubicBezTo>
                <a:cubicBezTo>
                  <a:pt x="337" y="12"/>
                  <a:pt x="355" y="12"/>
                  <a:pt x="373" y="6"/>
                </a:cubicBezTo>
                <a:cubicBezTo>
                  <a:pt x="570" y="8"/>
                  <a:pt x="493" y="1"/>
                  <a:pt x="571" y="12"/>
                </a:cubicBezTo>
                <a:cubicBezTo>
                  <a:pt x="585" y="11"/>
                  <a:pt x="599" y="12"/>
                  <a:pt x="613" y="10"/>
                </a:cubicBezTo>
                <a:cubicBezTo>
                  <a:pt x="617" y="10"/>
                  <a:pt x="625" y="6"/>
                  <a:pt x="625" y="6"/>
                </a:cubicBezTo>
                <a:cubicBezTo>
                  <a:pt x="676" y="7"/>
                  <a:pt x="715" y="10"/>
                  <a:pt x="765" y="12"/>
                </a:cubicBezTo>
                <a:cubicBezTo>
                  <a:pt x="769" y="40"/>
                  <a:pt x="771" y="51"/>
                  <a:pt x="743" y="58"/>
                </a:cubicBezTo>
                <a:cubicBezTo>
                  <a:pt x="711" y="54"/>
                  <a:pt x="669" y="59"/>
                  <a:pt x="641" y="60"/>
                </a:cubicBezTo>
                <a:cubicBezTo>
                  <a:pt x="616" y="52"/>
                  <a:pt x="588" y="62"/>
                  <a:pt x="561" y="58"/>
                </a:cubicBezTo>
                <a:cubicBezTo>
                  <a:pt x="542" y="64"/>
                  <a:pt x="524" y="61"/>
                  <a:pt x="503" y="60"/>
                </a:cubicBezTo>
                <a:cubicBezTo>
                  <a:pt x="487" y="55"/>
                  <a:pt x="476" y="57"/>
                  <a:pt x="459" y="58"/>
                </a:cubicBezTo>
                <a:cubicBezTo>
                  <a:pt x="424" y="67"/>
                  <a:pt x="390" y="57"/>
                  <a:pt x="355" y="54"/>
                </a:cubicBezTo>
                <a:cubicBezTo>
                  <a:pt x="304" y="57"/>
                  <a:pt x="254" y="55"/>
                  <a:pt x="203" y="52"/>
                </a:cubicBezTo>
                <a:cubicBezTo>
                  <a:pt x="138" y="57"/>
                  <a:pt x="164" y="54"/>
                  <a:pt x="123" y="58"/>
                </a:cubicBezTo>
                <a:cubicBezTo>
                  <a:pt x="116" y="63"/>
                  <a:pt x="112" y="71"/>
                  <a:pt x="109" y="80"/>
                </a:cubicBezTo>
                <a:cubicBezTo>
                  <a:pt x="101" y="77"/>
                  <a:pt x="97" y="80"/>
                  <a:pt x="89" y="78"/>
                </a:cubicBezTo>
                <a:cubicBezTo>
                  <a:pt x="72" y="84"/>
                  <a:pt x="74" y="90"/>
                  <a:pt x="69" y="106"/>
                </a:cubicBezTo>
                <a:cubicBezTo>
                  <a:pt x="67" y="112"/>
                  <a:pt x="61" y="124"/>
                  <a:pt x="61" y="124"/>
                </a:cubicBezTo>
                <a:cubicBezTo>
                  <a:pt x="63" y="130"/>
                  <a:pt x="63" y="156"/>
                  <a:pt x="69" y="158"/>
                </a:cubicBezTo>
                <a:cubicBezTo>
                  <a:pt x="80" y="162"/>
                  <a:pt x="88" y="170"/>
                  <a:pt x="99" y="174"/>
                </a:cubicBezTo>
                <a:cubicBezTo>
                  <a:pt x="111" y="178"/>
                  <a:pt x="122" y="179"/>
                  <a:pt x="133" y="186"/>
                </a:cubicBezTo>
                <a:cubicBezTo>
                  <a:pt x="132" y="205"/>
                  <a:pt x="130" y="223"/>
                  <a:pt x="129" y="242"/>
                </a:cubicBezTo>
                <a:cubicBezTo>
                  <a:pt x="129" y="245"/>
                  <a:pt x="122" y="241"/>
                  <a:pt x="121" y="238"/>
                </a:cubicBezTo>
                <a:close/>
              </a:path>
            </a:pathLst>
          </a:custGeom>
          <a:solidFill>
            <a:srgbClr val="580000"/>
          </a:solidFill>
          <a:ln w="9525">
            <a:solidFill>
              <a:schemeClr val="tx1"/>
            </a:solidFill>
            <a:round/>
            <a:headEnd/>
            <a:tailEnd/>
          </a:ln>
        </p:spPr>
        <p:txBody>
          <a:bodyPr/>
          <a:lstStyle/>
          <a:p>
            <a:endParaRPr lang="en-US"/>
          </a:p>
        </p:txBody>
      </p:sp>
      <p:sp>
        <p:nvSpPr>
          <p:cNvPr id="25062" name="AutoShape 486">
            <a:extLst>
              <a:ext uri="{FF2B5EF4-FFF2-40B4-BE49-F238E27FC236}">
                <a16:creationId xmlns:a16="http://schemas.microsoft.com/office/drawing/2014/main" id="{EB36F937-9B61-4CF9-9717-0B6648507C95}"/>
              </a:ext>
            </a:extLst>
          </p:cNvPr>
          <p:cNvSpPr>
            <a:spLocks noChangeArrowheads="1"/>
          </p:cNvSpPr>
          <p:nvPr/>
        </p:nvSpPr>
        <p:spPr bwMode="auto">
          <a:xfrm flipV="1">
            <a:off x="5969001" y="1219200"/>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61" name="AutoShape 485">
            <a:extLst>
              <a:ext uri="{FF2B5EF4-FFF2-40B4-BE49-F238E27FC236}">
                <a16:creationId xmlns:a16="http://schemas.microsoft.com/office/drawing/2014/main" id="{A1FFC217-DC4F-4807-BEB0-24D46A3C70E8}"/>
              </a:ext>
            </a:extLst>
          </p:cNvPr>
          <p:cNvSpPr>
            <a:spLocks noChangeArrowheads="1"/>
          </p:cNvSpPr>
          <p:nvPr/>
        </p:nvSpPr>
        <p:spPr bwMode="auto">
          <a:xfrm flipV="1">
            <a:off x="5965826" y="1895475"/>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2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60" name="AutoShape 484">
            <a:extLst>
              <a:ext uri="{FF2B5EF4-FFF2-40B4-BE49-F238E27FC236}">
                <a16:creationId xmlns:a16="http://schemas.microsoft.com/office/drawing/2014/main" id="{DEB9721B-94C2-4AD7-B781-A980A982DEF5}"/>
              </a:ext>
            </a:extLst>
          </p:cNvPr>
          <p:cNvSpPr>
            <a:spLocks noChangeArrowheads="1"/>
          </p:cNvSpPr>
          <p:nvPr/>
        </p:nvSpPr>
        <p:spPr bwMode="auto">
          <a:xfrm flipV="1">
            <a:off x="5972176" y="2667000"/>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59" name="AutoShape 483">
            <a:extLst>
              <a:ext uri="{FF2B5EF4-FFF2-40B4-BE49-F238E27FC236}">
                <a16:creationId xmlns:a16="http://schemas.microsoft.com/office/drawing/2014/main" id="{E0A693A4-BB50-4D81-9203-8B57806682EC}"/>
              </a:ext>
            </a:extLst>
          </p:cNvPr>
          <p:cNvSpPr>
            <a:spLocks noChangeArrowheads="1"/>
          </p:cNvSpPr>
          <p:nvPr/>
        </p:nvSpPr>
        <p:spPr bwMode="auto">
          <a:xfrm flipV="1">
            <a:off x="5943601" y="3524250"/>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3FF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58" name="AutoShape 482">
            <a:extLst>
              <a:ext uri="{FF2B5EF4-FFF2-40B4-BE49-F238E27FC236}">
                <a16:creationId xmlns:a16="http://schemas.microsoft.com/office/drawing/2014/main" id="{E65DF898-3E92-4212-BD92-764837512EE7}"/>
              </a:ext>
            </a:extLst>
          </p:cNvPr>
          <p:cNvSpPr>
            <a:spLocks noChangeArrowheads="1"/>
          </p:cNvSpPr>
          <p:nvPr/>
        </p:nvSpPr>
        <p:spPr bwMode="auto">
          <a:xfrm flipV="1">
            <a:off x="5969001" y="4187825"/>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DAA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57" name="AutoShape 481">
            <a:extLst>
              <a:ext uri="{FF2B5EF4-FFF2-40B4-BE49-F238E27FC236}">
                <a16:creationId xmlns:a16="http://schemas.microsoft.com/office/drawing/2014/main" id="{12BB124D-3EEE-49E5-8673-718CEB3FDE26}"/>
              </a:ext>
            </a:extLst>
          </p:cNvPr>
          <p:cNvSpPr>
            <a:spLocks noChangeArrowheads="1"/>
          </p:cNvSpPr>
          <p:nvPr/>
        </p:nvSpPr>
        <p:spPr bwMode="auto">
          <a:xfrm flipV="1">
            <a:off x="5953126" y="4870450"/>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84582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56" name="AutoShape 480">
            <a:extLst>
              <a:ext uri="{FF2B5EF4-FFF2-40B4-BE49-F238E27FC236}">
                <a16:creationId xmlns:a16="http://schemas.microsoft.com/office/drawing/2014/main" id="{CDFCC8F8-31CA-4D3B-9E3D-C500E46E1BC9}"/>
              </a:ext>
            </a:extLst>
          </p:cNvPr>
          <p:cNvSpPr>
            <a:spLocks noChangeArrowheads="1"/>
          </p:cNvSpPr>
          <p:nvPr/>
        </p:nvSpPr>
        <p:spPr bwMode="auto">
          <a:xfrm flipV="1">
            <a:off x="5972176" y="5508625"/>
            <a:ext cx="111125" cy="228600"/>
          </a:xfrm>
          <a:custGeom>
            <a:avLst/>
            <a:gdLst>
              <a:gd name="T0" fmla="*/ 7607818 w 21600"/>
              <a:gd name="T1" fmla="*/ 27437450 h 21600"/>
              <a:gd name="T2" fmla="*/ 2051218 w 21600"/>
              <a:gd name="T3" fmla="*/ 135492003 h 21600"/>
              <a:gd name="T4" fmla="*/ 7607818 w 21600"/>
              <a:gd name="T5" fmla="*/ 270984006 h 21600"/>
              <a:gd name="T6" fmla="*/ 13080411 w 21600"/>
              <a:gd name="T7" fmla="*/ 1354920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53" name="Rectangle 477">
            <a:extLst>
              <a:ext uri="{FF2B5EF4-FFF2-40B4-BE49-F238E27FC236}">
                <a16:creationId xmlns:a16="http://schemas.microsoft.com/office/drawing/2014/main" id="{0BF8B25C-9CF0-478B-852B-344FC7540B5F}"/>
              </a:ext>
            </a:extLst>
          </p:cNvPr>
          <p:cNvSpPr>
            <a:spLocks noChangeArrowheads="1"/>
          </p:cNvSpPr>
          <p:nvPr/>
        </p:nvSpPr>
        <p:spPr bwMode="auto">
          <a:xfrm>
            <a:off x="4343400" y="76200"/>
            <a:ext cx="76200" cy="304800"/>
          </a:xfrm>
          <a:prstGeom prst="rect">
            <a:avLst/>
          </a:prstGeom>
          <a:solidFill>
            <a:srgbClr val="CDE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52" name="Rectangle 476">
            <a:extLst>
              <a:ext uri="{FF2B5EF4-FFF2-40B4-BE49-F238E27FC236}">
                <a16:creationId xmlns:a16="http://schemas.microsoft.com/office/drawing/2014/main" id="{18460090-AE47-4D8E-9F4F-D935A41CC8B4}"/>
              </a:ext>
            </a:extLst>
          </p:cNvPr>
          <p:cNvSpPr>
            <a:spLocks noChangeArrowheads="1"/>
          </p:cNvSpPr>
          <p:nvPr/>
        </p:nvSpPr>
        <p:spPr bwMode="auto">
          <a:xfrm>
            <a:off x="4343400" y="76200"/>
            <a:ext cx="1752600" cy="76200"/>
          </a:xfrm>
          <a:prstGeom prst="rect">
            <a:avLst/>
          </a:prstGeom>
          <a:solidFill>
            <a:srgbClr val="CDE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51" name="Rectangle 475">
            <a:extLst>
              <a:ext uri="{FF2B5EF4-FFF2-40B4-BE49-F238E27FC236}">
                <a16:creationId xmlns:a16="http://schemas.microsoft.com/office/drawing/2014/main" id="{90F2F352-2D59-4708-A5A7-AA533908CC9B}"/>
              </a:ext>
            </a:extLst>
          </p:cNvPr>
          <p:cNvSpPr>
            <a:spLocks noChangeArrowheads="1"/>
          </p:cNvSpPr>
          <p:nvPr/>
        </p:nvSpPr>
        <p:spPr bwMode="auto">
          <a:xfrm>
            <a:off x="5257800" y="1219200"/>
            <a:ext cx="762000" cy="76200"/>
          </a:xfrm>
          <a:prstGeom prst="rect">
            <a:avLst/>
          </a:prstGeom>
          <a:solidFill>
            <a:srgbClr val="9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50" name="Rectangle 474">
            <a:extLst>
              <a:ext uri="{FF2B5EF4-FFF2-40B4-BE49-F238E27FC236}">
                <a16:creationId xmlns:a16="http://schemas.microsoft.com/office/drawing/2014/main" id="{861C8BDD-953A-4C42-8BC6-D655F7DDED08}"/>
              </a:ext>
            </a:extLst>
          </p:cNvPr>
          <p:cNvSpPr>
            <a:spLocks noChangeArrowheads="1"/>
          </p:cNvSpPr>
          <p:nvPr/>
        </p:nvSpPr>
        <p:spPr bwMode="auto">
          <a:xfrm>
            <a:off x="5257800" y="1905000"/>
            <a:ext cx="762000" cy="76200"/>
          </a:xfrm>
          <a:prstGeom prst="rect">
            <a:avLst/>
          </a:prstGeom>
          <a:solidFill>
            <a:srgbClr val="00F2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49" name="Rectangle 473">
            <a:extLst>
              <a:ext uri="{FF2B5EF4-FFF2-40B4-BE49-F238E27FC236}">
                <a16:creationId xmlns:a16="http://schemas.microsoft.com/office/drawing/2014/main" id="{40918B8E-254B-4BE4-8DB1-FF91E4983053}"/>
              </a:ext>
            </a:extLst>
          </p:cNvPr>
          <p:cNvSpPr>
            <a:spLocks noChangeArrowheads="1"/>
          </p:cNvSpPr>
          <p:nvPr/>
        </p:nvSpPr>
        <p:spPr bwMode="auto">
          <a:xfrm>
            <a:off x="5257800" y="2667000"/>
            <a:ext cx="762000" cy="76200"/>
          </a:xfrm>
          <a:prstGeom prst="rect">
            <a:avLst/>
          </a:pr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48" name="Rectangle 472">
            <a:extLst>
              <a:ext uri="{FF2B5EF4-FFF2-40B4-BE49-F238E27FC236}">
                <a16:creationId xmlns:a16="http://schemas.microsoft.com/office/drawing/2014/main" id="{F011E680-4821-4D4B-9F55-CE16517ED9F5}"/>
              </a:ext>
            </a:extLst>
          </p:cNvPr>
          <p:cNvSpPr>
            <a:spLocks noChangeArrowheads="1"/>
          </p:cNvSpPr>
          <p:nvPr/>
        </p:nvSpPr>
        <p:spPr bwMode="auto">
          <a:xfrm>
            <a:off x="5257800" y="5514975"/>
            <a:ext cx="762000" cy="76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29" name="Rectangle 453">
            <a:extLst>
              <a:ext uri="{FF2B5EF4-FFF2-40B4-BE49-F238E27FC236}">
                <a16:creationId xmlns:a16="http://schemas.microsoft.com/office/drawing/2014/main" id="{672C6E51-2560-4E81-B2C5-83F3069F88D2}"/>
              </a:ext>
            </a:extLst>
          </p:cNvPr>
          <p:cNvSpPr>
            <a:spLocks noChangeArrowheads="1"/>
          </p:cNvSpPr>
          <p:nvPr/>
        </p:nvSpPr>
        <p:spPr bwMode="auto">
          <a:xfrm>
            <a:off x="5257800" y="4876800"/>
            <a:ext cx="762000" cy="76200"/>
          </a:xfrm>
          <a:prstGeom prst="rect">
            <a:avLst/>
          </a:prstGeom>
          <a:solidFill>
            <a:srgbClr val="84582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28" name="Rectangle 452">
            <a:extLst>
              <a:ext uri="{FF2B5EF4-FFF2-40B4-BE49-F238E27FC236}">
                <a16:creationId xmlns:a16="http://schemas.microsoft.com/office/drawing/2014/main" id="{4D6AD0BA-31F9-4ED7-9836-8337367659D5}"/>
              </a:ext>
            </a:extLst>
          </p:cNvPr>
          <p:cNvSpPr>
            <a:spLocks noChangeArrowheads="1"/>
          </p:cNvSpPr>
          <p:nvPr/>
        </p:nvSpPr>
        <p:spPr bwMode="auto">
          <a:xfrm>
            <a:off x="5257800" y="3538538"/>
            <a:ext cx="762000" cy="76200"/>
          </a:xfrm>
          <a:prstGeom prst="rect">
            <a:avLst/>
          </a:prstGeom>
          <a:solidFill>
            <a:srgbClr val="3FF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26" name="Rectangle 450">
            <a:extLst>
              <a:ext uri="{FF2B5EF4-FFF2-40B4-BE49-F238E27FC236}">
                <a16:creationId xmlns:a16="http://schemas.microsoft.com/office/drawing/2014/main" id="{BBCFBC2B-28A7-436F-B1CF-20EE58B99DB0}"/>
              </a:ext>
            </a:extLst>
          </p:cNvPr>
          <p:cNvSpPr>
            <a:spLocks noChangeArrowheads="1"/>
          </p:cNvSpPr>
          <p:nvPr/>
        </p:nvSpPr>
        <p:spPr bwMode="auto">
          <a:xfrm>
            <a:off x="5257800" y="4191000"/>
            <a:ext cx="762000" cy="76200"/>
          </a:xfrm>
          <a:prstGeom prst="rect">
            <a:avLst/>
          </a:prstGeom>
          <a:solidFill>
            <a:srgbClr val="DAA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25021" name="AutoShape 445">
            <a:extLst>
              <a:ext uri="{FF2B5EF4-FFF2-40B4-BE49-F238E27FC236}">
                <a16:creationId xmlns:a16="http://schemas.microsoft.com/office/drawing/2014/main" id="{0C3B1FB5-C119-4461-A8EB-549CE9E4EA47}"/>
              </a:ext>
            </a:extLst>
          </p:cNvPr>
          <p:cNvSpPr>
            <a:spLocks noChangeArrowheads="1"/>
          </p:cNvSpPr>
          <p:nvPr/>
        </p:nvSpPr>
        <p:spPr bwMode="auto">
          <a:xfrm>
            <a:off x="3657600" y="381000"/>
            <a:ext cx="1600200" cy="5791200"/>
          </a:xfrm>
          <a:prstGeom prst="roundRect">
            <a:avLst>
              <a:gd name="adj" fmla="val 16667"/>
            </a:avLst>
          </a:prstGeom>
          <a:gradFill rotWithShape="1">
            <a:gsLst>
              <a:gs pos="0">
                <a:srgbClr val="FFCC66"/>
              </a:gs>
              <a:gs pos="100000">
                <a:srgbClr val="FF505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389" name="Line 207">
            <a:extLst>
              <a:ext uri="{FF2B5EF4-FFF2-40B4-BE49-F238E27FC236}">
                <a16:creationId xmlns:a16="http://schemas.microsoft.com/office/drawing/2014/main" id="{C2CEB2EF-5F73-4619-84B3-E7911904D32F}"/>
              </a:ext>
            </a:extLst>
          </p:cNvPr>
          <p:cNvSpPr>
            <a:spLocks noChangeShapeType="1"/>
          </p:cNvSpPr>
          <p:nvPr/>
        </p:nvSpPr>
        <p:spPr bwMode="auto">
          <a:xfrm>
            <a:off x="1676400" y="6629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208">
            <a:extLst>
              <a:ext uri="{FF2B5EF4-FFF2-40B4-BE49-F238E27FC236}">
                <a16:creationId xmlns:a16="http://schemas.microsoft.com/office/drawing/2014/main" id="{671807BB-148F-4BFB-AB98-BD3F817BC258}"/>
              </a:ext>
            </a:extLst>
          </p:cNvPr>
          <p:cNvSpPr>
            <a:spLocks noChangeShapeType="1"/>
          </p:cNvSpPr>
          <p:nvPr/>
        </p:nvSpPr>
        <p:spPr bwMode="auto">
          <a:xfrm>
            <a:off x="1676400" y="67056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205">
            <a:extLst>
              <a:ext uri="{FF2B5EF4-FFF2-40B4-BE49-F238E27FC236}">
                <a16:creationId xmlns:a16="http://schemas.microsoft.com/office/drawing/2014/main" id="{BD92A5D9-C8B3-446A-9D4A-45241CA789DA}"/>
              </a:ext>
            </a:extLst>
          </p:cNvPr>
          <p:cNvSpPr>
            <a:spLocks noChangeShapeType="1"/>
          </p:cNvSpPr>
          <p:nvPr/>
        </p:nvSpPr>
        <p:spPr bwMode="auto">
          <a:xfrm>
            <a:off x="2209800" y="63246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206">
            <a:extLst>
              <a:ext uri="{FF2B5EF4-FFF2-40B4-BE49-F238E27FC236}">
                <a16:creationId xmlns:a16="http://schemas.microsoft.com/office/drawing/2014/main" id="{6A9BFBD6-23D3-4E8E-928C-4E4F3DFB11B0}"/>
              </a:ext>
            </a:extLst>
          </p:cNvPr>
          <p:cNvSpPr>
            <a:spLocks noChangeShapeType="1"/>
          </p:cNvSpPr>
          <p:nvPr/>
        </p:nvSpPr>
        <p:spPr bwMode="auto">
          <a:xfrm>
            <a:off x="2209800" y="6400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203">
            <a:extLst>
              <a:ext uri="{FF2B5EF4-FFF2-40B4-BE49-F238E27FC236}">
                <a16:creationId xmlns:a16="http://schemas.microsoft.com/office/drawing/2014/main" id="{4C5625A4-8682-4A2A-A927-E7B9DC078201}"/>
              </a:ext>
            </a:extLst>
          </p:cNvPr>
          <p:cNvSpPr>
            <a:spLocks noChangeShapeType="1"/>
          </p:cNvSpPr>
          <p:nvPr/>
        </p:nvSpPr>
        <p:spPr bwMode="auto">
          <a:xfrm>
            <a:off x="2209800" y="6019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204">
            <a:extLst>
              <a:ext uri="{FF2B5EF4-FFF2-40B4-BE49-F238E27FC236}">
                <a16:creationId xmlns:a16="http://schemas.microsoft.com/office/drawing/2014/main" id="{0CD67110-6632-4D46-B08E-0BE1726D7057}"/>
              </a:ext>
            </a:extLst>
          </p:cNvPr>
          <p:cNvSpPr>
            <a:spLocks noChangeShapeType="1"/>
          </p:cNvSpPr>
          <p:nvPr/>
        </p:nvSpPr>
        <p:spPr bwMode="auto">
          <a:xfrm>
            <a:off x="2209800" y="6096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202">
            <a:extLst>
              <a:ext uri="{FF2B5EF4-FFF2-40B4-BE49-F238E27FC236}">
                <a16:creationId xmlns:a16="http://schemas.microsoft.com/office/drawing/2014/main" id="{8D15148A-0F12-4588-B957-3BC80930E793}"/>
              </a:ext>
            </a:extLst>
          </p:cNvPr>
          <p:cNvSpPr>
            <a:spLocks noChangeShapeType="1"/>
          </p:cNvSpPr>
          <p:nvPr/>
        </p:nvSpPr>
        <p:spPr bwMode="auto">
          <a:xfrm>
            <a:off x="2209800" y="57912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201">
            <a:extLst>
              <a:ext uri="{FF2B5EF4-FFF2-40B4-BE49-F238E27FC236}">
                <a16:creationId xmlns:a16="http://schemas.microsoft.com/office/drawing/2014/main" id="{E1AD0817-062B-4CAC-890F-BF703709C038}"/>
              </a:ext>
            </a:extLst>
          </p:cNvPr>
          <p:cNvSpPr>
            <a:spLocks noChangeShapeType="1"/>
          </p:cNvSpPr>
          <p:nvPr/>
        </p:nvSpPr>
        <p:spPr bwMode="auto">
          <a:xfrm>
            <a:off x="2209800" y="5715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199">
            <a:extLst>
              <a:ext uri="{FF2B5EF4-FFF2-40B4-BE49-F238E27FC236}">
                <a16:creationId xmlns:a16="http://schemas.microsoft.com/office/drawing/2014/main" id="{B5533189-ABFA-4120-B11B-EBD5396BB47C}"/>
              </a:ext>
            </a:extLst>
          </p:cNvPr>
          <p:cNvSpPr>
            <a:spLocks noChangeShapeType="1"/>
          </p:cNvSpPr>
          <p:nvPr/>
        </p:nvSpPr>
        <p:spPr bwMode="auto">
          <a:xfrm>
            <a:off x="2133600" y="5410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200">
            <a:extLst>
              <a:ext uri="{FF2B5EF4-FFF2-40B4-BE49-F238E27FC236}">
                <a16:creationId xmlns:a16="http://schemas.microsoft.com/office/drawing/2014/main" id="{8E46E831-8B0A-42A6-A569-E1037608B868}"/>
              </a:ext>
            </a:extLst>
          </p:cNvPr>
          <p:cNvSpPr>
            <a:spLocks noChangeShapeType="1"/>
          </p:cNvSpPr>
          <p:nvPr/>
        </p:nvSpPr>
        <p:spPr bwMode="auto">
          <a:xfrm>
            <a:off x="2133600" y="5486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AutoShape 195">
            <a:extLst>
              <a:ext uri="{FF2B5EF4-FFF2-40B4-BE49-F238E27FC236}">
                <a16:creationId xmlns:a16="http://schemas.microsoft.com/office/drawing/2014/main" id="{929BA806-7774-4EAC-B031-F017A54183D2}"/>
              </a:ext>
            </a:extLst>
          </p:cNvPr>
          <p:cNvSpPr>
            <a:spLocks noChangeArrowheads="1"/>
          </p:cNvSpPr>
          <p:nvPr/>
        </p:nvSpPr>
        <p:spPr bwMode="auto">
          <a:xfrm rot="5192783" flipH="1" flipV="1">
            <a:off x="2020095" y="5371307"/>
            <a:ext cx="384175" cy="461963"/>
          </a:xfrm>
          <a:custGeom>
            <a:avLst/>
            <a:gdLst>
              <a:gd name="T0" fmla="*/ 1080752573 w 21600"/>
              <a:gd name="T1" fmla="*/ 0 h 21600"/>
              <a:gd name="T2" fmla="*/ 270187983 w 21600"/>
              <a:gd name="T3" fmla="*/ 2147483646 h 21600"/>
              <a:gd name="T4" fmla="*/ 1080752573 w 21600"/>
              <a:gd name="T5" fmla="*/ 1129817798 h 21600"/>
              <a:gd name="T6" fmla="*/ 1891311453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0" name="AutoShape 196">
            <a:extLst>
              <a:ext uri="{FF2B5EF4-FFF2-40B4-BE49-F238E27FC236}">
                <a16:creationId xmlns:a16="http://schemas.microsoft.com/office/drawing/2014/main" id="{5AE1AE93-0B36-4496-A055-9751DCA5963A}"/>
              </a:ext>
            </a:extLst>
          </p:cNvPr>
          <p:cNvSpPr>
            <a:spLocks noChangeArrowheads="1"/>
          </p:cNvSpPr>
          <p:nvPr/>
        </p:nvSpPr>
        <p:spPr bwMode="auto">
          <a:xfrm rot="5192783" flipH="1" flipV="1">
            <a:off x="2020095" y="5980907"/>
            <a:ext cx="384175" cy="461963"/>
          </a:xfrm>
          <a:custGeom>
            <a:avLst/>
            <a:gdLst>
              <a:gd name="T0" fmla="*/ 1080752573 w 21600"/>
              <a:gd name="T1" fmla="*/ 0 h 21600"/>
              <a:gd name="T2" fmla="*/ 270187983 w 21600"/>
              <a:gd name="T3" fmla="*/ 2147483646 h 21600"/>
              <a:gd name="T4" fmla="*/ 1080752573 w 21600"/>
              <a:gd name="T5" fmla="*/ 1129817798 h 21600"/>
              <a:gd name="T6" fmla="*/ 1891311453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1" name="AutoShape 197">
            <a:extLst>
              <a:ext uri="{FF2B5EF4-FFF2-40B4-BE49-F238E27FC236}">
                <a16:creationId xmlns:a16="http://schemas.microsoft.com/office/drawing/2014/main" id="{E8774D66-BA0D-4636-A52E-76055403950B}"/>
              </a:ext>
            </a:extLst>
          </p:cNvPr>
          <p:cNvSpPr>
            <a:spLocks noChangeArrowheads="1"/>
          </p:cNvSpPr>
          <p:nvPr/>
        </p:nvSpPr>
        <p:spPr bwMode="auto">
          <a:xfrm rot="5400000">
            <a:off x="3028950" y="5657850"/>
            <a:ext cx="381000" cy="495300"/>
          </a:xfrm>
          <a:custGeom>
            <a:avLst/>
            <a:gdLst>
              <a:gd name="T0" fmla="*/ 1045462871 w 21600"/>
              <a:gd name="T1" fmla="*/ 0 h 21600"/>
              <a:gd name="T2" fmla="*/ 261365718 w 21600"/>
              <a:gd name="T3" fmla="*/ 2147483646 h 21600"/>
              <a:gd name="T4" fmla="*/ 1045462871 w 21600"/>
              <a:gd name="T5" fmla="*/ 1492973366 h 21600"/>
              <a:gd name="T6" fmla="*/ 1829560324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2" name="AutoShape 198">
            <a:extLst>
              <a:ext uri="{FF2B5EF4-FFF2-40B4-BE49-F238E27FC236}">
                <a16:creationId xmlns:a16="http://schemas.microsoft.com/office/drawing/2014/main" id="{DB80E84F-3837-4135-A9A8-FFDA16160FA2}"/>
              </a:ext>
            </a:extLst>
          </p:cNvPr>
          <p:cNvSpPr>
            <a:spLocks noChangeArrowheads="1"/>
          </p:cNvSpPr>
          <p:nvPr/>
        </p:nvSpPr>
        <p:spPr bwMode="auto">
          <a:xfrm rot="5400000">
            <a:off x="2952750" y="6267450"/>
            <a:ext cx="381000" cy="495300"/>
          </a:xfrm>
          <a:custGeom>
            <a:avLst/>
            <a:gdLst>
              <a:gd name="T0" fmla="*/ 1045462871 w 21600"/>
              <a:gd name="T1" fmla="*/ 0 h 21600"/>
              <a:gd name="T2" fmla="*/ 261365718 w 21600"/>
              <a:gd name="T3" fmla="*/ 2147483646 h 21600"/>
              <a:gd name="T4" fmla="*/ 1045462871 w 21600"/>
              <a:gd name="T5" fmla="*/ 1492973366 h 21600"/>
              <a:gd name="T6" fmla="*/ 1829560324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03" name="Rectangle 212">
            <a:extLst>
              <a:ext uri="{FF2B5EF4-FFF2-40B4-BE49-F238E27FC236}">
                <a16:creationId xmlns:a16="http://schemas.microsoft.com/office/drawing/2014/main" id="{687184FE-8C96-4B8F-8E15-E66BBCB854B0}"/>
              </a:ext>
            </a:extLst>
          </p:cNvPr>
          <p:cNvSpPr>
            <a:spLocks noChangeArrowheads="1"/>
          </p:cNvSpPr>
          <p:nvPr/>
        </p:nvSpPr>
        <p:spPr bwMode="auto">
          <a:xfrm>
            <a:off x="2209800" y="5715000"/>
            <a:ext cx="990600" cy="7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404" name="Rectangle 213">
            <a:extLst>
              <a:ext uri="{FF2B5EF4-FFF2-40B4-BE49-F238E27FC236}">
                <a16:creationId xmlns:a16="http://schemas.microsoft.com/office/drawing/2014/main" id="{72800D7D-F2ED-4899-B956-CB6B03D2DD70}"/>
              </a:ext>
            </a:extLst>
          </p:cNvPr>
          <p:cNvSpPr>
            <a:spLocks noChangeArrowheads="1"/>
          </p:cNvSpPr>
          <p:nvPr/>
        </p:nvSpPr>
        <p:spPr bwMode="auto">
          <a:xfrm>
            <a:off x="1600200" y="6629400"/>
            <a:ext cx="1524000" cy="7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405" name="Rectangle 214">
            <a:extLst>
              <a:ext uri="{FF2B5EF4-FFF2-40B4-BE49-F238E27FC236}">
                <a16:creationId xmlns:a16="http://schemas.microsoft.com/office/drawing/2014/main" id="{40963F7E-A566-44F2-AC93-66EE6371AA20}"/>
              </a:ext>
            </a:extLst>
          </p:cNvPr>
          <p:cNvSpPr>
            <a:spLocks noChangeArrowheads="1"/>
          </p:cNvSpPr>
          <p:nvPr/>
        </p:nvSpPr>
        <p:spPr bwMode="auto">
          <a:xfrm>
            <a:off x="2209800" y="6019800"/>
            <a:ext cx="990600" cy="7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406" name="Rectangle 215">
            <a:extLst>
              <a:ext uri="{FF2B5EF4-FFF2-40B4-BE49-F238E27FC236}">
                <a16:creationId xmlns:a16="http://schemas.microsoft.com/office/drawing/2014/main" id="{E778E52C-70DA-4530-802D-88173460D36F}"/>
              </a:ext>
            </a:extLst>
          </p:cNvPr>
          <p:cNvSpPr>
            <a:spLocks noChangeArrowheads="1"/>
          </p:cNvSpPr>
          <p:nvPr/>
        </p:nvSpPr>
        <p:spPr bwMode="auto">
          <a:xfrm>
            <a:off x="2209800" y="6324600"/>
            <a:ext cx="914400" cy="7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407" name="Rectangle 216">
            <a:extLst>
              <a:ext uri="{FF2B5EF4-FFF2-40B4-BE49-F238E27FC236}">
                <a16:creationId xmlns:a16="http://schemas.microsoft.com/office/drawing/2014/main" id="{14F5E253-DC68-4564-8430-2C6170A1768E}"/>
              </a:ext>
            </a:extLst>
          </p:cNvPr>
          <p:cNvSpPr>
            <a:spLocks noChangeArrowheads="1"/>
          </p:cNvSpPr>
          <p:nvPr/>
        </p:nvSpPr>
        <p:spPr bwMode="auto">
          <a:xfrm>
            <a:off x="2133600" y="5410200"/>
            <a:ext cx="1524000" cy="7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grpSp>
        <p:nvGrpSpPr>
          <p:cNvPr id="2" name="Group 303">
            <a:extLst>
              <a:ext uri="{FF2B5EF4-FFF2-40B4-BE49-F238E27FC236}">
                <a16:creationId xmlns:a16="http://schemas.microsoft.com/office/drawing/2014/main" id="{D7DCDD6F-986D-4BEB-87C8-F8C307F9ED25}"/>
              </a:ext>
            </a:extLst>
          </p:cNvPr>
          <p:cNvGrpSpPr>
            <a:grpSpLocks/>
          </p:cNvGrpSpPr>
          <p:nvPr/>
        </p:nvGrpSpPr>
        <p:grpSpPr bwMode="auto">
          <a:xfrm>
            <a:off x="1600200" y="533400"/>
            <a:ext cx="1828800" cy="1676400"/>
            <a:chOff x="48" y="336"/>
            <a:chExt cx="1152" cy="1056"/>
          </a:xfrm>
        </p:grpSpPr>
        <p:sp>
          <p:nvSpPr>
            <p:cNvPr id="15601" name="Oval 234">
              <a:extLst>
                <a:ext uri="{FF2B5EF4-FFF2-40B4-BE49-F238E27FC236}">
                  <a16:creationId xmlns:a16="http://schemas.microsoft.com/office/drawing/2014/main" id="{EB7C9341-5AD5-40BF-BF4B-65B7452C63AA}"/>
                </a:ext>
              </a:extLst>
            </p:cNvPr>
            <p:cNvSpPr>
              <a:spLocks noChangeArrowheads="1"/>
            </p:cNvSpPr>
            <p:nvPr/>
          </p:nvSpPr>
          <p:spPr bwMode="auto">
            <a:xfrm>
              <a:off x="48" y="336"/>
              <a:ext cx="1152" cy="1056"/>
            </a:xfrm>
            <a:prstGeom prst="ellipse">
              <a:avLst/>
            </a:prstGeom>
            <a:gradFill rotWithShape="1">
              <a:gsLst>
                <a:gs pos="0">
                  <a:srgbClr val="FFCC66"/>
                </a:gs>
                <a:gs pos="100000">
                  <a:srgbClr val="FF5050"/>
                </a:gs>
              </a:gsLst>
              <a:lin ang="5400000" scaled="1"/>
            </a:gradFill>
            <a:ln w="381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grpSp>
          <p:nvGrpSpPr>
            <p:cNvPr id="15602" name="Group 237">
              <a:extLst>
                <a:ext uri="{FF2B5EF4-FFF2-40B4-BE49-F238E27FC236}">
                  <a16:creationId xmlns:a16="http://schemas.microsoft.com/office/drawing/2014/main" id="{FBAF2B08-AC8B-4DFA-AC93-6EEC8F1CEA42}"/>
                </a:ext>
              </a:extLst>
            </p:cNvPr>
            <p:cNvGrpSpPr>
              <a:grpSpLocks/>
            </p:cNvGrpSpPr>
            <p:nvPr/>
          </p:nvGrpSpPr>
          <p:grpSpPr bwMode="auto">
            <a:xfrm>
              <a:off x="48" y="720"/>
              <a:ext cx="1152" cy="192"/>
              <a:chOff x="3456" y="1080"/>
              <a:chExt cx="672" cy="144"/>
            </a:xfrm>
          </p:grpSpPr>
          <p:sp>
            <p:nvSpPr>
              <p:cNvPr id="15609" name="Line 238">
                <a:extLst>
                  <a:ext uri="{FF2B5EF4-FFF2-40B4-BE49-F238E27FC236}">
                    <a16:creationId xmlns:a16="http://schemas.microsoft.com/office/drawing/2014/main" id="{D01AA517-830E-4A5E-A271-810A6FBAD429}"/>
                  </a:ext>
                </a:extLst>
              </p:cNvPr>
              <p:cNvSpPr>
                <a:spLocks noChangeShapeType="1"/>
              </p:cNvSpPr>
              <p:nvPr/>
            </p:nvSpPr>
            <p:spPr bwMode="auto">
              <a:xfrm>
                <a:off x="3456" y="122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0" name="Line 239">
                <a:extLst>
                  <a:ext uri="{FF2B5EF4-FFF2-40B4-BE49-F238E27FC236}">
                    <a16:creationId xmlns:a16="http://schemas.microsoft.com/office/drawing/2014/main" id="{A3DF2757-1349-4268-BB75-D6D9AD6BFB13}"/>
                  </a:ext>
                </a:extLst>
              </p:cNvPr>
              <p:cNvSpPr>
                <a:spLocks noChangeShapeType="1"/>
              </p:cNvSpPr>
              <p:nvPr/>
            </p:nvSpPr>
            <p:spPr bwMode="auto">
              <a:xfrm>
                <a:off x="3888" y="122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1" name="Line 240">
                <a:extLst>
                  <a:ext uri="{FF2B5EF4-FFF2-40B4-BE49-F238E27FC236}">
                    <a16:creationId xmlns:a16="http://schemas.microsoft.com/office/drawing/2014/main" id="{516740EA-A819-45B1-BB8A-D4D5EFDAEBC4}"/>
                  </a:ext>
                </a:extLst>
              </p:cNvPr>
              <p:cNvSpPr>
                <a:spLocks noChangeShapeType="1"/>
              </p:cNvSpPr>
              <p:nvPr/>
            </p:nvSpPr>
            <p:spPr bwMode="auto">
              <a:xfrm>
                <a:off x="3696" y="1128"/>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2" name="Line 241">
                <a:extLst>
                  <a:ext uri="{FF2B5EF4-FFF2-40B4-BE49-F238E27FC236}">
                    <a16:creationId xmlns:a16="http://schemas.microsoft.com/office/drawing/2014/main" id="{58809FC1-439D-491B-BC8A-36E849CE29BC}"/>
                  </a:ext>
                </a:extLst>
              </p:cNvPr>
              <p:cNvSpPr>
                <a:spLocks noChangeShapeType="1"/>
              </p:cNvSpPr>
              <p:nvPr/>
            </p:nvSpPr>
            <p:spPr bwMode="auto">
              <a:xfrm>
                <a:off x="3888" y="1128"/>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3" name="Line 242">
                <a:extLst>
                  <a:ext uri="{FF2B5EF4-FFF2-40B4-BE49-F238E27FC236}">
                    <a16:creationId xmlns:a16="http://schemas.microsoft.com/office/drawing/2014/main" id="{0C89D441-A9F2-48B2-95E7-5852B4DAFE6E}"/>
                  </a:ext>
                </a:extLst>
              </p:cNvPr>
              <p:cNvSpPr>
                <a:spLocks noChangeShapeType="1"/>
              </p:cNvSpPr>
              <p:nvPr/>
            </p:nvSpPr>
            <p:spPr bwMode="auto">
              <a:xfrm flipV="1">
                <a:off x="3648" y="1080"/>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4" name="Line 243">
                <a:extLst>
                  <a:ext uri="{FF2B5EF4-FFF2-40B4-BE49-F238E27FC236}">
                    <a16:creationId xmlns:a16="http://schemas.microsoft.com/office/drawing/2014/main" id="{9B3D75FA-C7A4-4506-8CF4-433A2DC8E5A7}"/>
                  </a:ext>
                </a:extLst>
              </p:cNvPr>
              <p:cNvSpPr>
                <a:spLocks noChangeShapeType="1"/>
              </p:cNvSpPr>
              <p:nvPr/>
            </p:nvSpPr>
            <p:spPr bwMode="auto">
              <a:xfrm flipV="1">
                <a:off x="3936" y="1080"/>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5" name="Line 244">
                <a:extLst>
                  <a:ext uri="{FF2B5EF4-FFF2-40B4-BE49-F238E27FC236}">
                    <a16:creationId xmlns:a16="http://schemas.microsoft.com/office/drawing/2014/main" id="{0EB4C938-87F7-456E-9DCF-FDAD65935951}"/>
                  </a:ext>
                </a:extLst>
              </p:cNvPr>
              <p:cNvSpPr>
                <a:spLocks noChangeShapeType="1"/>
              </p:cNvSpPr>
              <p:nvPr/>
            </p:nvSpPr>
            <p:spPr bwMode="auto">
              <a:xfrm>
                <a:off x="3648" y="108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603" name="Line 245">
              <a:extLst>
                <a:ext uri="{FF2B5EF4-FFF2-40B4-BE49-F238E27FC236}">
                  <a16:creationId xmlns:a16="http://schemas.microsoft.com/office/drawing/2014/main" id="{2B775A0F-E25B-4046-BE5A-05206549183D}"/>
                </a:ext>
              </a:extLst>
            </p:cNvPr>
            <p:cNvSpPr>
              <a:spLocks noChangeShapeType="1"/>
            </p:cNvSpPr>
            <p:nvPr/>
          </p:nvSpPr>
          <p:spPr bwMode="auto">
            <a:xfrm flipH="1" flipV="1">
              <a:off x="528" y="864"/>
              <a:ext cx="48"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04" name="Line 247">
              <a:extLst>
                <a:ext uri="{FF2B5EF4-FFF2-40B4-BE49-F238E27FC236}">
                  <a16:creationId xmlns:a16="http://schemas.microsoft.com/office/drawing/2014/main" id="{47F90376-C902-4D77-88EA-61AED0052D1B}"/>
                </a:ext>
              </a:extLst>
            </p:cNvPr>
            <p:cNvSpPr>
              <a:spLocks noChangeShapeType="1"/>
            </p:cNvSpPr>
            <p:nvPr/>
          </p:nvSpPr>
          <p:spPr bwMode="auto">
            <a:xfrm flipV="1">
              <a:off x="672" y="864"/>
              <a:ext cx="48"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05" name="Freeform 249">
              <a:extLst>
                <a:ext uri="{FF2B5EF4-FFF2-40B4-BE49-F238E27FC236}">
                  <a16:creationId xmlns:a16="http://schemas.microsoft.com/office/drawing/2014/main" id="{AD990C39-2668-4F24-A272-01D0C56AFF3E}"/>
                </a:ext>
              </a:extLst>
            </p:cNvPr>
            <p:cNvSpPr>
              <a:spLocks/>
            </p:cNvSpPr>
            <p:nvPr/>
          </p:nvSpPr>
          <p:spPr bwMode="auto">
            <a:xfrm>
              <a:off x="631" y="747"/>
              <a:ext cx="370" cy="124"/>
            </a:xfrm>
            <a:custGeom>
              <a:avLst/>
              <a:gdLst>
                <a:gd name="T0" fmla="*/ 0 w 370"/>
                <a:gd name="T1" fmla="*/ 124 h 124"/>
                <a:gd name="T2" fmla="*/ 137 w 370"/>
                <a:gd name="T3" fmla="*/ 0 h 124"/>
                <a:gd name="T4" fmla="*/ 219 w 370"/>
                <a:gd name="T5" fmla="*/ 14 h 124"/>
                <a:gd name="T6" fmla="*/ 274 w 370"/>
                <a:gd name="T7" fmla="*/ 83 h 124"/>
                <a:gd name="T8" fmla="*/ 315 w 370"/>
                <a:gd name="T9" fmla="*/ 96 h 124"/>
                <a:gd name="T10" fmla="*/ 370 w 370"/>
                <a:gd name="T11" fmla="*/ 28 h 124"/>
                <a:gd name="T12" fmla="*/ 0 60000 65536"/>
                <a:gd name="T13" fmla="*/ 0 60000 65536"/>
                <a:gd name="T14" fmla="*/ 0 60000 65536"/>
                <a:gd name="T15" fmla="*/ 0 60000 65536"/>
                <a:gd name="T16" fmla="*/ 0 60000 65536"/>
                <a:gd name="T17" fmla="*/ 0 60000 65536"/>
                <a:gd name="T18" fmla="*/ 0 w 370"/>
                <a:gd name="T19" fmla="*/ 0 h 124"/>
                <a:gd name="T20" fmla="*/ 370 w 370"/>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370" h="124">
                  <a:moveTo>
                    <a:pt x="0" y="124"/>
                  </a:moveTo>
                  <a:cubicBezTo>
                    <a:pt x="24" y="53"/>
                    <a:pt x="72" y="33"/>
                    <a:pt x="137" y="0"/>
                  </a:cubicBezTo>
                  <a:cubicBezTo>
                    <a:pt x="164" y="5"/>
                    <a:pt x="193" y="4"/>
                    <a:pt x="219" y="14"/>
                  </a:cubicBezTo>
                  <a:cubicBezTo>
                    <a:pt x="248" y="25"/>
                    <a:pt x="253" y="66"/>
                    <a:pt x="274" y="83"/>
                  </a:cubicBezTo>
                  <a:cubicBezTo>
                    <a:pt x="285" y="92"/>
                    <a:pt x="301" y="92"/>
                    <a:pt x="315" y="96"/>
                  </a:cubicBezTo>
                  <a:cubicBezTo>
                    <a:pt x="359" y="82"/>
                    <a:pt x="370" y="77"/>
                    <a:pt x="370" y="28"/>
                  </a:cubicBezTo>
                </a:path>
              </a:pathLst>
            </a:custGeom>
            <a:gradFill rotWithShape="1">
              <a:gsLst>
                <a:gs pos="0">
                  <a:srgbClr val="FFCC66"/>
                </a:gs>
                <a:gs pos="100000">
                  <a:srgbClr val="FF5050"/>
                </a:gs>
              </a:gsLst>
              <a:lin ang="5400000" scaled="1"/>
            </a:gradFill>
            <a:ln w="38100">
              <a:solidFill>
                <a:schemeClr val="tx1"/>
              </a:solidFill>
              <a:round/>
              <a:headEnd/>
              <a:tailEnd/>
            </a:ln>
          </p:spPr>
          <p:txBody>
            <a:bodyPr/>
            <a:lstStyle/>
            <a:p>
              <a:endParaRPr lang="en-US"/>
            </a:p>
          </p:txBody>
        </p:sp>
        <p:sp>
          <p:nvSpPr>
            <p:cNvPr id="15606" name="Line 250">
              <a:extLst>
                <a:ext uri="{FF2B5EF4-FFF2-40B4-BE49-F238E27FC236}">
                  <a16:creationId xmlns:a16="http://schemas.microsoft.com/office/drawing/2014/main" id="{F1BE4A74-D3A8-4943-984F-EDA9B49DCBB7}"/>
                </a:ext>
              </a:extLst>
            </p:cNvPr>
            <p:cNvSpPr>
              <a:spLocks noChangeShapeType="1"/>
            </p:cNvSpPr>
            <p:nvPr/>
          </p:nvSpPr>
          <p:spPr bwMode="auto">
            <a:xfrm flipH="1" flipV="1">
              <a:off x="144" y="672"/>
              <a:ext cx="4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07" name="Line 251">
              <a:extLst>
                <a:ext uri="{FF2B5EF4-FFF2-40B4-BE49-F238E27FC236}">
                  <a16:creationId xmlns:a16="http://schemas.microsoft.com/office/drawing/2014/main" id="{4BCB7EC2-1F89-4C60-93DE-44591D633A5A}"/>
                </a:ext>
              </a:extLst>
            </p:cNvPr>
            <p:cNvSpPr>
              <a:spLocks noChangeShapeType="1"/>
            </p:cNvSpPr>
            <p:nvPr/>
          </p:nvSpPr>
          <p:spPr bwMode="auto">
            <a:xfrm flipV="1">
              <a:off x="1008" y="672"/>
              <a:ext cx="4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08" name="Freeform 257">
              <a:extLst>
                <a:ext uri="{FF2B5EF4-FFF2-40B4-BE49-F238E27FC236}">
                  <a16:creationId xmlns:a16="http://schemas.microsoft.com/office/drawing/2014/main" id="{079C4BB9-49E7-4EFE-970E-6A2FDCCAC4F9}"/>
                </a:ext>
              </a:extLst>
            </p:cNvPr>
            <p:cNvSpPr>
              <a:spLocks/>
            </p:cNvSpPr>
            <p:nvPr/>
          </p:nvSpPr>
          <p:spPr bwMode="auto">
            <a:xfrm>
              <a:off x="178" y="747"/>
              <a:ext cx="439" cy="110"/>
            </a:xfrm>
            <a:custGeom>
              <a:avLst/>
              <a:gdLst>
                <a:gd name="T0" fmla="*/ 0 w 439"/>
                <a:gd name="T1" fmla="*/ 42 h 110"/>
                <a:gd name="T2" fmla="*/ 137 w 439"/>
                <a:gd name="T3" fmla="*/ 69 h 110"/>
                <a:gd name="T4" fmla="*/ 247 w 439"/>
                <a:gd name="T5" fmla="*/ 0 h 110"/>
                <a:gd name="T6" fmla="*/ 371 w 439"/>
                <a:gd name="T7" fmla="*/ 14 h 110"/>
                <a:gd name="T8" fmla="*/ 412 w 439"/>
                <a:gd name="T9" fmla="*/ 28 h 110"/>
                <a:gd name="T10" fmla="*/ 439 w 439"/>
                <a:gd name="T11" fmla="*/ 110 h 110"/>
                <a:gd name="T12" fmla="*/ 0 60000 65536"/>
                <a:gd name="T13" fmla="*/ 0 60000 65536"/>
                <a:gd name="T14" fmla="*/ 0 60000 65536"/>
                <a:gd name="T15" fmla="*/ 0 60000 65536"/>
                <a:gd name="T16" fmla="*/ 0 60000 65536"/>
                <a:gd name="T17" fmla="*/ 0 60000 65536"/>
                <a:gd name="T18" fmla="*/ 0 w 439"/>
                <a:gd name="T19" fmla="*/ 0 h 110"/>
                <a:gd name="T20" fmla="*/ 439 w 43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39" h="110">
                  <a:moveTo>
                    <a:pt x="0" y="42"/>
                  </a:moveTo>
                  <a:cubicBezTo>
                    <a:pt x="49" y="90"/>
                    <a:pt x="68" y="83"/>
                    <a:pt x="137" y="69"/>
                  </a:cubicBezTo>
                  <a:cubicBezTo>
                    <a:pt x="205" y="1"/>
                    <a:pt x="167" y="20"/>
                    <a:pt x="247" y="0"/>
                  </a:cubicBezTo>
                  <a:cubicBezTo>
                    <a:pt x="288" y="5"/>
                    <a:pt x="330" y="7"/>
                    <a:pt x="371" y="14"/>
                  </a:cubicBezTo>
                  <a:cubicBezTo>
                    <a:pt x="385" y="16"/>
                    <a:pt x="404" y="16"/>
                    <a:pt x="412" y="28"/>
                  </a:cubicBezTo>
                  <a:cubicBezTo>
                    <a:pt x="429" y="51"/>
                    <a:pt x="439" y="110"/>
                    <a:pt x="439" y="110"/>
                  </a:cubicBezTo>
                </a:path>
              </a:pathLst>
            </a:custGeom>
            <a:gradFill rotWithShape="1">
              <a:gsLst>
                <a:gs pos="0">
                  <a:srgbClr val="FFCC66"/>
                </a:gs>
                <a:gs pos="100000">
                  <a:srgbClr val="FF5050"/>
                </a:gs>
              </a:gsLst>
              <a:lin ang="5400000" scaled="1"/>
            </a:gradFill>
            <a:ln w="38100">
              <a:solidFill>
                <a:schemeClr val="tx1"/>
              </a:solidFill>
              <a:round/>
              <a:headEnd/>
              <a:tailEnd/>
            </a:ln>
          </p:spPr>
          <p:txBody>
            <a:bodyPr/>
            <a:lstStyle/>
            <a:p>
              <a:endParaRPr lang="en-US"/>
            </a:p>
          </p:txBody>
        </p:sp>
      </p:grpSp>
      <p:sp>
        <p:nvSpPr>
          <p:cNvPr id="24872" name="Text Box 296">
            <a:extLst>
              <a:ext uri="{FF2B5EF4-FFF2-40B4-BE49-F238E27FC236}">
                <a16:creationId xmlns:a16="http://schemas.microsoft.com/office/drawing/2014/main" id="{91BCDB8F-DF94-4824-91DB-052AFCBF9A39}"/>
              </a:ext>
            </a:extLst>
          </p:cNvPr>
          <p:cNvSpPr txBox="1">
            <a:spLocks noChangeArrowheads="1"/>
          </p:cNvSpPr>
          <p:nvPr/>
        </p:nvSpPr>
        <p:spPr bwMode="auto">
          <a:xfrm>
            <a:off x="5257800" y="58674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Nhựa </a:t>
            </a:r>
            <a:r>
              <a:rPr lang="vi-VN" altLang="en-US" sz="2400" b="1">
                <a:solidFill>
                  <a:srgbClr val="009900"/>
                </a:solidFill>
                <a:latin typeface="Times New Roman" panose="02020603050405020304" pitchFamily="18" charset="0"/>
              </a:rPr>
              <a:t>đư</a:t>
            </a:r>
            <a:r>
              <a:rPr lang="en-US" altLang="en-US" sz="2400" b="1">
                <a:solidFill>
                  <a:srgbClr val="009900"/>
                </a:solidFill>
                <a:latin typeface="Times New Roman" panose="02020603050405020304" pitchFamily="18" charset="0"/>
              </a:rPr>
              <a:t>ờng</a:t>
            </a:r>
            <a:r>
              <a:rPr lang="en-US" altLang="en-US">
                <a:latin typeface="Times New Roman" panose="02020603050405020304" pitchFamily="18" charset="0"/>
              </a:rPr>
              <a:t> </a:t>
            </a:r>
          </a:p>
        </p:txBody>
      </p:sp>
      <p:sp>
        <p:nvSpPr>
          <p:cNvPr id="24873" name="Text Box 297">
            <a:extLst>
              <a:ext uri="{FF2B5EF4-FFF2-40B4-BE49-F238E27FC236}">
                <a16:creationId xmlns:a16="http://schemas.microsoft.com/office/drawing/2014/main" id="{C1BD6AF9-EA4B-4A8E-974F-BA63223265D0}"/>
              </a:ext>
            </a:extLst>
          </p:cNvPr>
          <p:cNvSpPr txBox="1">
            <a:spLocks noChangeArrowheads="1"/>
          </p:cNvSpPr>
          <p:nvPr/>
        </p:nvSpPr>
        <p:spPr bwMode="auto">
          <a:xfrm>
            <a:off x="5334000" y="4419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Dầu mazut</a:t>
            </a:r>
            <a:endParaRPr lang="en-US" altLang="en-US">
              <a:latin typeface="Times New Roman" panose="02020603050405020304" pitchFamily="18" charset="0"/>
            </a:endParaRPr>
          </a:p>
        </p:txBody>
      </p:sp>
      <p:sp>
        <p:nvSpPr>
          <p:cNvPr id="24875" name="Text Box 299">
            <a:extLst>
              <a:ext uri="{FF2B5EF4-FFF2-40B4-BE49-F238E27FC236}">
                <a16:creationId xmlns:a16="http://schemas.microsoft.com/office/drawing/2014/main" id="{A90946CA-6A21-4E25-A20C-65DE59B67D8E}"/>
              </a:ext>
            </a:extLst>
          </p:cNvPr>
          <p:cNvSpPr txBox="1">
            <a:spLocks noChangeArrowheads="1"/>
          </p:cNvSpPr>
          <p:nvPr/>
        </p:nvSpPr>
        <p:spPr bwMode="auto">
          <a:xfrm>
            <a:off x="5410200" y="2895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Dầu </a:t>
            </a:r>
            <a:r>
              <a:rPr lang="vi-VN" altLang="en-US" sz="2400" b="1">
                <a:solidFill>
                  <a:srgbClr val="009900"/>
                </a:solidFill>
                <a:latin typeface="Times New Roman" panose="02020603050405020304" pitchFamily="18" charset="0"/>
              </a:rPr>
              <a:t>đ</a:t>
            </a:r>
            <a:r>
              <a:rPr lang="en-US" altLang="en-US" sz="2400" b="1">
                <a:solidFill>
                  <a:srgbClr val="009900"/>
                </a:solidFill>
                <a:latin typeface="Times New Roman" panose="02020603050405020304" pitchFamily="18" charset="0"/>
              </a:rPr>
              <a:t>iezen</a:t>
            </a:r>
            <a:endParaRPr lang="en-US" altLang="en-US">
              <a:latin typeface="Times New Roman" panose="02020603050405020304" pitchFamily="18" charset="0"/>
            </a:endParaRPr>
          </a:p>
        </p:txBody>
      </p:sp>
      <p:sp>
        <p:nvSpPr>
          <p:cNvPr id="24876" name="Text Box 300">
            <a:extLst>
              <a:ext uri="{FF2B5EF4-FFF2-40B4-BE49-F238E27FC236}">
                <a16:creationId xmlns:a16="http://schemas.microsoft.com/office/drawing/2014/main" id="{1214A490-A5DC-4493-BC4C-2D16878EFF55}"/>
              </a:ext>
            </a:extLst>
          </p:cNvPr>
          <p:cNvSpPr txBox="1">
            <a:spLocks noChangeArrowheads="1"/>
          </p:cNvSpPr>
          <p:nvPr/>
        </p:nvSpPr>
        <p:spPr bwMode="auto">
          <a:xfrm>
            <a:off x="5334000" y="2209801"/>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Dầu thắp ( dầu lửa )</a:t>
            </a:r>
            <a:endParaRPr lang="en-US" altLang="en-US">
              <a:latin typeface="Times New Roman" panose="02020603050405020304" pitchFamily="18" charset="0"/>
            </a:endParaRPr>
          </a:p>
        </p:txBody>
      </p:sp>
      <p:sp>
        <p:nvSpPr>
          <p:cNvPr id="24877" name="Text Box 301">
            <a:extLst>
              <a:ext uri="{FF2B5EF4-FFF2-40B4-BE49-F238E27FC236}">
                <a16:creationId xmlns:a16="http://schemas.microsoft.com/office/drawing/2014/main" id="{EC06414D-B7F4-467E-84A7-56E9E2E403AD}"/>
              </a:ext>
            </a:extLst>
          </p:cNvPr>
          <p:cNvSpPr txBox="1">
            <a:spLocks noChangeArrowheads="1"/>
          </p:cNvSpPr>
          <p:nvPr/>
        </p:nvSpPr>
        <p:spPr bwMode="auto">
          <a:xfrm>
            <a:off x="58674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X</a:t>
            </a:r>
            <a:r>
              <a:rPr lang="vi-VN" altLang="en-US" sz="2400" b="1">
                <a:solidFill>
                  <a:srgbClr val="009900"/>
                </a:solidFill>
                <a:latin typeface="Times New Roman" panose="02020603050405020304" pitchFamily="18" charset="0"/>
              </a:rPr>
              <a:t>ă</a:t>
            </a:r>
            <a:r>
              <a:rPr lang="en-US" altLang="en-US" sz="2400" b="1">
                <a:solidFill>
                  <a:srgbClr val="009900"/>
                </a:solidFill>
                <a:latin typeface="Times New Roman" panose="02020603050405020304" pitchFamily="18" charset="0"/>
              </a:rPr>
              <a:t>ng </a:t>
            </a:r>
            <a:endParaRPr lang="en-US" altLang="en-US">
              <a:latin typeface="Times New Roman" panose="02020603050405020304" pitchFamily="18" charset="0"/>
            </a:endParaRPr>
          </a:p>
        </p:txBody>
      </p:sp>
      <p:sp>
        <p:nvSpPr>
          <p:cNvPr id="24878" name="Text Box 302">
            <a:extLst>
              <a:ext uri="{FF2B5EF4-FFF2-40B4-BE49-F238E27FC236}">
                <a16:creationId xmlns:a16="http://schemas.microsoft.com/office/drawing/2014/main" id="{4163CFF3-6686-44AE-B812-2AAC4F809C89}"/>
              </a:ext>
            </a:extLst>
          </p:cNvPr>
          <p:cNvSpPr txBox="1">
            <a:spLocks noChangeArrowheads="1"/>
          </p:cNvSpPr>
          <p:nvPr/>
        </p:nvSpPr>
        <p:spPr bwMode="auto">
          <a:xfrm>
            <a:off x="6096000" y="76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Khí </a:t>
            </a:r>
            <a:r>
              <a:rPr lang="vi-VN" altLang="en-US" sz="2400" b="1">
                <a:solidFill>
                  <a:srgbClr val="009900"/>
                </a:solidFill>
                <a:latin typeface="Times New Roman" panose="02020603050405020304" pitchFamily="18" charset="0"/>
              </a:rPr>
              <a:t>đ</a:t>
            </a:r>
            <a:r>
              <a:rPr lang="en-US" altLang="en-US" sz="2400" b="1">
                <a:solidFill>
                  <a:srgbClr val="009900"/>
                </a:solidFill>
                <a:latin typeface="Times New Roman" panose="02020603050405020304" pitchFamily="18" charset="0"/>
              </a:rPr>
              <a:t>ốt</a:t>
            </a:r>
            <a:endParaRPr lang="en-US" altLang="en-US">
              <a:latin typeface="Times New Roman" panose="02020603050405020304" pitchFamily="18" charset="0"/>
            </a:endParaRPr>
          </a:p>
        </p:txBody>
      </p:sp>
      <p:pic>
        <p:nvPicPr>
          <p:cNvPr id="24905" name="Picture 329" descr="thapsang">
            <a:extLst>
              <a:ext uri="{FF2B5EF4-FFF2-40B4-BE49-F238E27FC236}">
                <a16:creationId xmlns:a16="http://schemas.microsoft.com/office/drawing/2014/main" id="{6811FB9D-735F-4D88-BE41-EE43E37FB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1828801"/>
            <a:ext cx="137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07" name="Picture 331" descr="ga chay">
            <a:extLst>
              <a:ext uri="{FF2B5EF4-FFF2-40B4-BE49-F238E27FC236}">
                <a16:creationId xmlns:a16="http://schemas.microsoft.com/office/drawing/2014/main" id="{E3B4B2E9-9719-4C66-8E21-422CD3D004A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
            <a:ext cx="1143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09" name="Picture 333" descr="nguyen lieu hidro">
            <a:extLst>
              <a:ext uri="{FF2B5EF4-FFF2-40B4-BE49-F238E27FC236}">
                <a16:creationId xmlns:a16="http://schemas.microsoft.com/office/drawing/2014/main" id="{9FDD817C-01B9-4B18-BEBC-E8E0A1C8E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3716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10" name="Picture 334" descr="bus1">
            <a:extLst>
              <a:ext uri="{FF2B5EF4-FFF2-40B4-BE49-F238E27FC236}">
                <a16:creationId xmlns:a16="http://schemas.microsoft.com/office/drawing/2014/main" id="{A98AA365-2DF2-4224-A947-8F0B86072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20988"/>
            <a:ext cx="14478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11" name="Picture 335" descr="nhuaduong1">
            <a:extLst>
              <a:ext uri="{FF2B5EF4-FFF2-40B4-BE49-F238E27FC236}">
                <a16:creationId xmlns:a16="http://schemas.microsoft.com/office/drawing/2014/main" id="{AC0DD14E-B1A4-4DFC-A444-1EAC58D91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79120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0" name="AutoShape 30">
            <a:extLst>
              <a:ext uri="{FF2B5EF4-FFF2-40B4-BE49-F238E27FC236}">
                <a16:creationId xmlns:a16="http://schemas.microsoft.com/office/drawing/2014/main" id="{0B0AE57F-9869-4566-AE9D-FB22375C0F51}"/>
              </a:ext>
            </a:extLst>
          </p:cNvPr>
          <p:cNvSpPr>
            <a:spLocks noChangeArrowheads="1"/>
          </p:cNvSpPr>
          <p:nvPr/>
        </p:nvSpPr>
        <p:spPr bwMode="auto">
          <a:xfrm rot="16200000">
            <a:off x="1543050" y="2495550"/>
            <a:ext cx="5829300" cy="16002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grpSp>
        <p:nvGrpSpPr>
          <p:cNvPr id="15421" name="Group 70">
            <a:extLst>
              <a:ext uri="{FF2B5EF4-FFF2-40B4-BE49-F238E27FC236}">
                <a16:creationId xmlns:a16="http://schemas.microsoft.com/office/drawing/2014/main" id="{A93BAD40-389D-4B6D-AD60-4B70997F67E9}"/>
              </a:ext>
            </a:extLst>
          </p:cNvPr>
          <p:cNvGrpSpPr>
            <a:grpSpLocks/>
          </p:cNvGrpSpPr>
          <p:nvPr/>
        </p:nvGrpSpPr>
        <p:grpSpPr bwMode="auto">
          <a:xfrm>
            <a:off x="3657600" y="5143500"/>
            <a:ext cx="2362200" cy="457200"/>
            <a:chOff x="3072" y="3216"/>
            <a:chExt cx="1488" cy="288"/>
          </a:xfrm>
        </p:grpSpPr>
        <p:sp>
          <p:nvSpPr>
            <p:cNvPr id="15584" name="Line 52">
              <a:extLst>
                <a:ext uri="{FF2B5EF4-FFF2-40B4-BE49-F238E27FC236}">
                  <a16:creationId xmlns:a16="http://schemas.microsoft.com/office/drawing/2014/main" id="{7F0BA25C-3E7B-414F-8553-F286495C5C63}"/>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5" name="Line 53">
              <a:extLst>
                <a:ext uri="{FF2B5EF4-FFF2-40B4-BE49-F238E27FC236}">
                  <a16:creationId xmlns:a16="http://schemas.microsoft.com/office/drawing/2014/main" id="{25CD5D83-F17C-4252-B4FA-F77259638BBB}"/>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6" name="Line 54">
              <a:extLst>
                <a:ext uri="{FF2B5EF4-FFF2-40B4-BE49-F238E27FC236}">
                  <a16:creationId xmlns:a16="http://schemas.microsoft.com/office/drawing/2014/main" id="{FE0066DB-728D-4649-BB62-E265A3B4BCD3}"/>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7" name="Line 55">
              <a:extLst>
                <a:ext uri="{FF2B5EF4-FFF2-40B4-BE49-F238E27FC236}">
                  <a16:creationId xmlns:a16="http://schemas.microsoft.com/office/drawing/2014/main" id="{778ACBD0-57AB-40B8-8A1B-AC3703A3D66C}"/>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8" name="Line 56">
              <a:extLst>
                <a:ext uri="{FF2B5EF4-FFF2-40B4-BE49-F238E27FC236}">
                  <a16:creationId xmlns:a16="http://schemas.microsoft.com/office/drawing/2014/main" id="{FD2DC9EB-DB2C-44A6-9551-AA56324C5ECC}"/>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9" name="Line 57">
              <a:extLst>
                <a:ext uri="{FF2B5EF4-FFF2-40B4-BE49-F238E27FC236}">
                  <a16:creationId xmlns:a16="http://schemas.microsoft.com/office/drawing/2014/main" id="{304573D1-54B9-437F-A4EB-BC1A8DE9CECC}"/>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0" name="Line 58">
              <a:extLst>
                <a:ext uri="{FF2B5EF4-FFF2-40B4-BE49-F238E27FC236}">
                  <a16:creationId xmlns:a16="http://schemas.microsoft.com/office/drawing/2014/main" id="{E9157E9D-801F-48A5-90CC-DD7AE07249EF}"/>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1" name="Line 59">
              <a:extLst>
                <a:ext uri="{FF2B5EF4-FFF2-40B4-BE49-F238E27FC236}">
                  <a16:creationId xmlns:a16="http://schemas.microsoft.com/office/drawing/2014/main" id="{DE1A5EEE-52E0-48FB-BB9B-6C083939C3CA}"/>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2" name="Line 60">
              <a:extLst>
                <a:ext uri="{FF2B5EF4-FFF2-40B4-BE49-F238E27FC236}">
                  <a16:creationId xmlns:a16="http://schemas.microsoft.com/office/drawing/2014/main" id="{F1D1C4D7-500B-43B8-8114-264A5AA47487}"/>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3" name="Line 61">
              <a:extLst>
                <a:ext uri="{FF2B5EF4-FFF2-40B4-BE49-F238E27FC236}">
                  <a16:creationId xmlns:a16="http://schemas.microsoft.com/office/drawing/2014/main" id="{8B8E53C6-6797-4716-A848-33B8C605039B}"/>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4" name="Line 62">
              <a:extLst>
                <a:ext uri="{FF2B5EF4-FFF2-40B4-BE49-F238E27FC236}">
                  <a16:creationId xmlns:a16="http://schemas.microsoft.com/office/drawing/2014/main" id="{60ACB95F-D52C-4A97-8B39-9264C0C7B000}"/>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5" name="Line 63">
              <a:extLst>
                <a:ext uri="{FF2B5EF4-FFF2-40B4-BE49-F238E27FC236}">
                  <a16:creationId xmlns:a16="http://schemas.microsoft.com/office/drawing/2014/main" id="{47618702-AA27-4216-A0AE-F211872D8C62}"/>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6" name="Line 64">
              <a:extLst>
                <a:ext uri="{FF2B5EF4-FFF2-40B4-BE49-F238E27FC236}">
                  <a16:creationId xmlns:a16="http://schemas.microsoft.com/office/drawing/2014/main" id="{72A9DC9A-2791-456E-85E1-8E979204B641}"/>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7" name="Line 65">
              <a:extLst>
                <a:ext uri="{FF2B5EF4-FFF2-40B4-BE49-F238E27FC236}">
                  <a16:creationId xmlns:a16="http://schemas.microsoft.com/office/drawing/2014/main" id="{EDD3DBB1-DCC3-453F-8485-652DE5D87316}"/>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8" name="Line 66">
              <a:extLst>
                <a:ext uri="{FF2B5EF4-FFF2-40B4-BE49-F238E27FC236}">
                  <a16:creationId xmlns:a16="http://schemas.microsoft.com/office/drawing/2014/main" id="{42A54E92-3570-4692-B60B-7C4C7DCC7CCD}"/>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9" name="Line 67">
              <a:extLst>
                <a:ext uri="{FF2B5EF4-FFF2-40B4-BE49-F238E27FC236}">
                  <a16:creationId xmlns:a16="http://schemas.microsoft.com/office/drawing/2014/main" id="{89480231-6F52-4298-A472-774A731EDA46}"/>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0" name="Line 68">
              <a:extLst>
                <a:ext uri="{FF2B5EF4-FFF2-40B4-BE49-F238E27FC236}">
                  <a16:creationId xmlns:a16="http://schemas.microsoft.com/office/drawing/2014/main" id="{A93BA911-F12B-4728-BD2F-B939FC5DCE59}"/>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22" name="Group 89">
            <a:extLst>
              <a:ext uri="{FF2B5EF4-FFF2-40B4-BE49-F238E27FC236}">
                <a16:creationId xmlns:a16="http://schemas.microsoft.com/office/drawing/2014/main" id="{038A63A7-43E7-45DB-B5E7-7991B65F2F8C}"/>
              </a:ext>
            </a:extLst>
          </p:cNvPr>
          <p:cNvGrpSpPr>
            <a:grpSpLocks/>
          </p:cNvGrpSpPr>
          <p:nvPr/>
        </p:nvGrpSpPr>
        <p:grpSpPr bwMode="auto">
          <a:xfrm>
            <a:off x="3657600" y="838200"/>
            <a:ext cx="2362200" cy="457200"/>
            <a:chOff x="3072" y="3216"/>
            <a:chExt cx="1488" cy="288"/>
          </a:xfrm>
        </p:grpSpPr>
        <p:sp>
          <p:nvSpPr>
            <p:cNvPr id="15567" name="Line 90">
              <a:extLst>
                <a:ext uri="{FF2B5EF4-FFF2-40B4-BE49-F238E27FC236}">
                  <a16:creationId xmlns:a16="http://schemas.microsoft.com/office/drawing/2014/main" id="{9DA71035-11BD-473B-B58D-FE57485FF3E5}"/>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8" name="Line 91">
              <a:extLst>
                <a:ext uri="{FF2B5EF4-FFF2-40B4-BE49-F238E27FC236}">
                  <a16:creationId xmlns:a16="http://schemas.microsoft.com/office/drawing/2014/main" id="{DD24498B-9E45-438C-AFC4-7C0F81111002}"/>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9" name="Line 92">
              <a:extLst>
                <a:ext uri="{FF2B5EF4-FFF2-40B4-BE49-F238E27FC236}">
                  <a16:creationId xmlns:a16="http://schemas.microsoft.com/office/drawing/2014/main" id="{3F533B28-4A3F-4AB7-AC9F-E15D0E145B3A}"/>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 name="Line 93">
              <a:extLst>
                <a:ext uri="{FF2B5EF4-FFF2-40B4-BE49-F238E27FC236}">
                  <a16:creationId xmlns:a16="http://schemas.microsoft.com/office/drawing/2014/main" id="{5EEE05DB-42D8-4128-9254-9D4F4C5095B0}"/>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 name="Line 94">
              <a:extLst>
                <a:ext uri="{FF2B5EF4-FFF2-40B4-BE49-F238E27FC236}">
                  <a16:creationId xmlns:a16="http://schemas.microsoft.com/office/drawing/2014/main" id="{97D75C93-8D20-434B-A77A-236299C724E3}"/>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 name="Line 95">
              <a:extLst>
                <a:ext uri="{FF2B5EF4-FFF2-40B4-BE49-F238E27FC236}">
                  <a16:creationId xmlns:a16="http://schemas.microsoft.com/office/drawing/2014/main" id="{DBD706E5-104A-4A51-A363-899B06E7BE07}"/>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 name="Line 96">
              <a:extLst>
                <a:ext uri="{FF2B5EF4-FFF2-40B4-BE49-F238E27FC236}">
                  <a16:creationId xmlns:a16="http://schemas.microsoft.com/office/drawing/2014/main" id="{EEAAD284-0276-4BCB-AD18-1C0393E02516}"/>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4" name="Line 97">
              <a:extLst>
                <a:ext uri="{FF2B5EF4-FFF2-40B4-BE49-F238E27FC236}">
                  <a16:creationId xmlns:a16="http://schemas.microsoft.com/office/drawing/2014/main" id="{CB66A691-C4A8-4B28-B596-5C9002AF31AE}"/>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5" name="Line 98">
              <a:extLst>
                <a:ext uri="{FF2B5EF4-FFF2-40B4-BE49-F238E27FC236}">
                  <a16:creationId xmlns:a16="http://schemas.microsoft.com/office/drawing/2014/main" id="{492C6E7C-29B6-420E-BD8A-EF33D2300D2D}"/>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6" name="Line 99">
              <a:extLst>
                <a:ext uri="{FF2B5EF4-FFF2-40B4-BE49-F238E27FC236}">
                  <a16:creationId xmlns:a16="http://schemas.microsoft.com/office/drawing/2014/main" id="{A13BE637-450D-42B1-95A7-78197979AD27}"/>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 name="Line 100">
              <a:extLst>
                <a:ext uri="{FF2B5EF4-FFF2-40B4-BE49-F238E27FC236}">
                  <a16:creationId xmlns:a16="http://schemas.microsoft.com/office/drawing/2014/main" id="{9CD1F27A-27A6-4C3C-83EA-551B192586E6}"/>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 name="Line 101">
              <a:extLst>
                <a:ext uri="{FF2B5EF4-FFF2-40B4-BE49-F238E27FC236}">
                  <a16:creationId xmlns:a16="http://schemas.microsoft.com/office/drawing/2014/main" id="{1986F079-B550-4F69-9012-82CA5F2F2208}"/>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9" name="Line 102">
              <a:extLst>
                <a:ext uri="{FF2B5EF4-FFF2-40B4-BE49-F238E27FC236}">
                  <a16:creationId xmlns:a16="http://schemas.microsoft.com/office/drawing/2014/main" id="{08EC8203-F04D-4349-ABB0-333F716EABBF}"/>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0" name="Line 103">
              <a:extLst>
                <a:ext uri="{FF2B5EF4-FFF2-40B4-BE49-F238E27FC236}">
                  <a16:creationId xmlns:a16="http://schemas.microsoft.com/office/drawing/2014/main" id="{072F847E-BD93-4630-A308-75D8D75D97C9}"/>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1" name="Line 104">
              <a:extLst>
                <a:ext uri="{FF2B5EF4-FFF2-40B4-BE49-F238E27FC236}">
                  <a16:creationId xmlns:a16="http://schemas.microsoft.com/office/drawing/2014/main" id="{3F861885-C210-479B-B0CD-BF8837AFE5CA}"/>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2" name="Line 105">
              <a:extLst>
                <a:ext uri="{FF2B5EF4-FFF2-40B4-BE49-F238E27FC236}">
                  <a16:creationId xmlns:a16="http://schemas.microsoft.com/office/drawing/2014/main" id="{B6159210-09C5-4C7E-85EF-F252E6241F68}"/>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3" name="Line 106">
              <a:extLst>
                <a:ext uri="{FF2B5EF4-FFF2-40B4-BE49-F238E27FC236}">
                  <a16:creationId xmlns:a16="http://schemas.microsoft.com/office/drawing/2014/main" id="{1A391EBF-A9D5-4471-BFCF-54B113A62C41}"/>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23" name="Group 140">
            <a:extLst>
              <a:ext uri="{FF2B5EF4-FFF2-40B4-BE49-F238E27FC236}">
                <a16:creationId xmlns:a16="http://schemas.microsoft.com/office/drawing/2014/main" id="{AD8E18B7-6E46-4955-8C99-A217384D8B85}"/>
              </a:ext>
            </a:extLst>
          </p:cNvPr>
          <p:cNvGrpSpPr>
            <a:grpSpLocks/>
          </p:cNvGrpSpPr>
          <p:nvPr/>
        </p:nvGrpSpPr>
        <p:grpSpPr bwMode="auto">
          <a:xfrm>
            <a:off x="3657600" y="3162300"/>
            <a:ext cx="2362200" cy="457200"/>
            <a:chOff x="3072" y="3216"/>
            <a:chExt cx="1488" cy="288"/>
          </a:xfrm>
        </p:grpSpPr>
        <p:sp>
          <p:nvSpPr>
            <p:cNvPr id="15550" name="Line 141">
              <a:extLst>
                <a:ext uri="{FF2B5EF4-FFF2-40B4-BE49-F238E27FC236}">
                  <a16:creationId xmlns:a16="http://schemas.microsoft.com/office/drawing/2014/main" id="{BF524EAB-0666-4A9C-924B-BC5874B7D932}"/>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1" name="Line 142">
              <a:extLst>
                <a:ext uri="{FF2B5EF4-FFF2-40B4-BE49-F238E27FC236}">
                  <a16:creationId xmlns:a16="http://schemas.microsoft.com/office/drawing/2014/main" id="{78AA674B-CAA8-4F65-BC90-762C70786123}"/>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2" name="Line 143">
              <a:extLst>
                <a:ext uri="{FF2B5EF4-FFF2-40B4-BE49-F238E27FC236}">
                  <a16:creationId xmlns:a16="http://schemas.microsoft.com/office/drawing/2014/main" id="{12F1A42E-0E17-49B8-815F-EFC92BB260EB}"/>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3" name="Line 144">
              <a:extLst>
                <a:ext uri="{FF2B5EF4-FFF2-40B4-BE49-F238E27FC236}">
                  <a16:creationId xmlns:a16="http://schemas.microsoft.com/office/drawing/2014/main" id="{3862D93A-FF65-42F0-B070-48AC8E85D886}"/>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4" name="Line 145">
              <a:extLst>
                <a:ext uri="{FF2B5EF4-FFF2-40B4-BE49-F238E27FC236}">
                  <a16:creationId xmlns:a16="http://schemas.microsoft.com/office/drawing/2014/main" id="{3AC91EEC-AF77-4DDA-AE73-A0956BDBF618}"/>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5" name="Line 146">
              <a:extLst>
                <a:ext uri="{FF2B5EF4-FFF2-40B4-BE49-F238E27FC236}">
                  <a16:creationId xmlns:a16="http://schemas.microsoft.com/office/drawing/2014/main" id="{A58C216B-8470-423F-8645-B0FF198D4DC1}"/>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6" name="Line 147">
              <a:extLst>
                <a:ext uri="{FF2B5EF4-FFF2-40B4-BE49-F238E27FC236}">
                  <a16:creationId xmlns:a16="http://schemas.microsoft.com/office/drawing/2014/main" id="{EB31C982-3A9C-49A3-AADE-8C8613B839D6}"/>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7" name="Line 148">
              <a:extLst>
                <a:ext uri="{FF2B5EF4-FFF2-40B4-BE49-F238E27FC236}">
                  <a16:creationId xmlns:a16="http://schemas.microsoft.com/office/drawing/2014/main" id="{F00CCF5F-1AB4-4544-997F-7CE53C2E65B8}"/>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8" name="Line 149">
              <a:extLst>
                <a:ext uri="{FF2B5EF4-FFF2-40B4-BE49-F238E27FC236}">
                  <a16:creationId xmlns:a16="http://schemas.microsoft.com/office/drawing/2014/main" id="{63417292-589C-4AF1-A25B-D863702D9334}"/>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9" name="Line 150">
              <a:extLst>
                <a:ext uri="{FF2B5EF4-FFF2-40B4-BE49-F238E27FC236}">
                  <a16:creationId xmlns:a16="http://schemas.microsoft.com/office/drawing/2014/main" id="{39B4426B-A011-4916-9E62-1B4D60B6ED9E}"/>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0" name="Line 151">
              <a:extLst>
                <a:ext uri="{FF2B5EF4-FFF2-40B4-BE49-F238E27FC236}">
                  <a16:creationId xmlns:a16="http://schemas.microsoft.com/office/drawing/2014/main" id="{24DED1DC-1399-469B-9306-F7AB23480F74}"/>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1" name="Line 152">
              <a:extLst>
                <a:ext uri="{FF2B5EF4-FFF2-40B4-BE49-F238E27FC236}">
                  <a16:creationId xmlns:a16="http://schemas.microsoft.com/office/drawing/2014/main" id="{20D4A28F-D3D4-4DCB-BC6F-1D20B99E7D15}"/>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2" name="Line 153">
              <a:extLst>
                <a:ext uri="{FF2B5EF4-FFF2-40B4-BE49-F238E27FC236}">
                  <a16:creationId xmlns:a16="http://schemas.microsoft.com/office/drawing/2014/main" id="{E6B30296-90AE-402E-BA79-CFE465BB9DEB}"/>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3" name="Line 154">
              <a:extLst>
                <a:ext uri="{FF2B5EF4-FFF2-40B4-BE49-F238E27FC236}">
                  <a16:creationId xmlns:a16="http://schemas.microsoft.com/office/drawing/2014/main" id="{F9BCB270-2F25-4F2D-A04B-34E36C20AF20}"/>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4" name="Line 155">
              <a:extLst>
                <a:ext uri="{FF2B5EF4-FFF2-40B4-BE49-F238E27FC236}">
                  <a16:creationId xmlns:a16="http://schemas.microsoft.com/office/drawing/2014/main" id="{A51C2B9D-A2FB-4C73-8207-6111B75B4C50}"/>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 name="Line 156">
              <a:extLst>
                <a:ext uri="{FF2B5EF4-FFF2-40B4-BE49-F238E27FC236}">
                  <a16:creationId xmlns:a16="http://schemas.microsoft.com/office/drawing/2014/main" id="{CC8C3329-EAF5-4D47-9219-FA56940E2B18}"/>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 name="Line 157">
              <a:extLst>
                <a:ext uri="{FF2B5EF4-FFF2-40B4-BE49-F238E27FC236}">
                  <a16:creationId xmlns:a16="http://schemas.microsoft.com/office/drawing/2014/main" id="{47AF4EE1-59E7-454E-9812-04B328F3FD22}"/>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24" name="Line 158">
            <a:extLst>
              <a:ext uri="{FF2B5EF4-FFF2-40B4-BE49-F238E27FC236}">
                <a16:creationId xmlns:a16="http://schemas.microsoft.com/office/drawing/2014/main" id="{6FF5F2DF-D4EB-484E-A5EE-04099B2504B6}"/>
              </a:ext>
            </a:extLst>
          </p:cNvPr>
          <p:cNvSpPr>
            <a:spLocks noChangeShapeType="1"/>
          </p:cNvSpPr>
          <p:nvPr/>
        </p:nvSpPr>
        <p:spPr bwMode="auto">
          <a:xfrm>
            <a:off x="4321175" y="6210301"/>
            <a:ext cx="0" cy="3651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59">
            <a:extLst>
              <a:ext uri="{FF2B5EF4-FFF2-40B4-BE49-F238E27FC236}">
                <a16:creationId xmlns:a16="http://schemas.microsoft.com/office/drawing/2014/main" id="{85D48148-7E01-487A-87DC-982C581C95A8}"/>
              </a:ext>
            </a:extLst>
          </p:cNvPr>
          <p:cNvSpPr>
            <a:spLocks noChangeShapeType="1"/>
          </p:cNvSpPr>
          <p:nvPr/>
        </p:nvSpPr>
        <p:spPr bwMode="auto">
          <a:xfrm>
            <a:off x="4438650" y="62103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6" name="Line 160">
            <a:extLst>
              <a:ext uri="{FF2B5EF4-FFF2-40B4-BE49-F238E27FC236}">
                <a16:creationId xmlns:a16="http://schemas.microsoft.com/office/drawing/2014/main" id="{4C2B1CF2-69AD-41BB-8C9D-82FD54E7F42C}"/>
              </a:ext>
            </a:extLst>
          </p:cNvPr>
          <p:cNvSpPr>
            <a:spLocks noChangeShapeType="1"/>
          </p:cNvSpPr>
          <p:nvPr/>
        </p:nvSpPr>
        <p:spPr bwMode="auto">
          <a:xfrm>
            <a:off x="4340225" y="65532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161">
            <a:extLst>
              <a:ext uri="{FF2B5EF4-FFF2-40B4-BE49-F238E27FC236}">
                <a16:creationId xmlns:a16="http://schemas.microsoft.com/office/drawing/2014/main" id="{012E7523-77B0-42E5-8D48-B796A928DA16}"/>
              </a:ext>
            </a:extLst>
          </p:cNvPr>
          <p:cNvSpPr>
            <a:spLocks noChangeShapeType="1"/>
          </p:cNvSpPr>
          <p:nvPr/>
        </p:nvSpPr>
        <p:spPr bwMode="auto">
          <a:xfrm>
            <a:off x="4419600" y="6438900"/>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8" name="Rectangle 162">
            <a:extLst>
              <a:ext uri="{FF2B5EF4-FFF2-40B4-BE49-F238E27FC236}">
                <a16:creationId xmlns:a16="http://schemas.microsoft.com/office/drawing/2014/main" id="{43696A73-1254-40CF-908A-BF001C8A5A67}"/>
              </a:ext>
            </a:extLst>
          </p:cNvPr>
          <p:cNvSpPr>
            <a:spLocks noChangeArrowheads="1"/>
          </p:cNvSpPr>
          <p:nvPr/>
        </p:nvSpPr>
        <p:spPr bwMode="auto">
          <a:xfrm>
            <a:off x="1828800" y="5334000"/>
            <a:ext cx="1600200" cy="114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5429" name="Line 209">
            <a:extLst>
              <a:ext uri="{FF2B5EF4-FFF2-40B4-BE49-F238E27FC236}">
                <a16:creationId xmlns:a16="http://schemas.microsoft.com/office/drawing/2014/main" id="{1DD0D23D-CD38-4BE4-8BAE-CFA15D3C0F00}"/>
              </a:ext>
            </a:extLst>
          </p:cNvPr>
          <p:cNvSpPr>
            <a:spLocks noChangeShapeType="1"/>
          </p:cNvSpPr>
          <p:nvPr/>
        </p:nvSpPr>
        <p:spPr bwMode="auto">
          <a:xfrm>
            <a:off x="1676400" y="6629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430" name="Group 261">
            <a:extLst>
              <a:ext uri="{FF2B5EF4-FFF2-40B4-BE49-F238E27FC236}">
                <a16:creationId xmlns:a16="http://schemas.microsoft.com/office/drawing/2014/main" id="{7ED1BDC9-E216-4F82-9712-C0E0841E129D}"/>
              </a:ext>
            </a:extLst>
          </p:cNvPr>
          <p:cNvGrpSpPr>
            <a:grpSpLocks/>
          </p:cNvGrpSpPr>
          <p:nvPr/>
        </p:nvGrpSpPr>
        <p:grpSpPr bwMode="auto">
          <a:xfrm>
            <a:off x="3657600" y="2286000"/>
            <a:ext cx="2362200" cy="457200"/>
            <a:chOff x="3072" y="3216"/>
            <a:chExt cx="1488" cy="288"/>
          </a:xfrm>
        </p:grpSpPr>
        <p:sp>
          <p:nvSpPr>
            <p:cNvPr id="15533" name="Line 262">
              <a:extLst>
                <a:ext uri="{FF2B5EF4-FFF2-40B4-BE49-F238E27FC236}">
                  <a16:creationId xmlns:a16="http://schemas.microsoft.com/office/drawing/2014/main" id="{D82D7423-B5E2-4F9B-A8C6-C96B7C2A280F}"/>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4" name="Line 263">
              <a:extLst>
                <a:ext uri="{FF2B5EF4-FFF2-40B4-BE49-F238E27FC236}">
                  <a16:creationId xmlns:a16="http://schemas.microsoft.com/office/drawing/2014/main" id="{BCB6C472-22F3-4BEF-AFCE-FF699F17AFA8}"/>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5" name="Line 264">
              <a:extLst>
                <a:ext uri="{FF2B5EF4-FFF2-40B4-BE49-F238E27FC236}">
                  <a16:creationId xmlns:a16="http://schemas.microsoft.com/office/drawing/2014/main" id="{5C8B4140-D50D-4A2D-8846-54B571C3EA41}"/>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6" name="Line 265">
              <a:extLst>
                <a:ext uri="{FF2B5EF4-FFF2-40B4-BE49-F238E27FC236}">
                  <a16:creationId xmlns:a16="http://schemas.microsoft.com/office/drawing/2014/main" id="{B01FE1BD-E9D3-4736-B6E3-67091F633343}"/>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7" name="Line 266">
              <a:extLst>
                <a:ext uri="{FF2B5EF4-FFF2-40B4-BE49-F238E27FC236}">
                  <a16:creationId xmlns:a16="http://schemas.microsoft.com/office/drawing/2014/main" id="{32DAD56E-E130-4D75-B39C-470562A5ED94}"/>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8" name="Line 267">
              <a:extLst>
                <a:ext uri="{FF2B5EF4-FFF2-40B4-BE49-F238E27FC236}">
                  <a16:creationId xmlns:a16="http://schemas.microsoft.com/office/drawing/2014/main" id="{31E32D6B-8C27-4FA4-89C0-0232DD9B5EF3}"/>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9" name="Line 268">
              <a:extLst>
                <a:ext uri="{FF2B5EF4-FFF2-40B4-BE49-F238E27FC236}">
                  <a16:creationId xmlns:a16="http://schemas.microsoft.com/office/drawing/2014/main" id="{A063AFF4-5CC0-4AAA-BB1C-92C1DF3CF304}"/>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0" name="Line 269">
              <a:extLst>
                <a:ext uri="{FF2B5EF4-FFF2-40B4-BE49-F238E27FC236}">
                  <a16:creationId xmlns:a16="http://schemas.microsoft.com/office/drawing/2014/main" id="{D336E825-4D39-4A63-A9D5-1498AC671F3B}"/>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1" name="Line 270">
              <a:extLst>
                <a:ext uri="{FF2B5EF4-FFF2-40B4-BE49-F238E27FC236}">
                  <a16:creationId xmlns:a16="http://schemas.microsoft.com/office/drawing/2014/main" id="{C4DB35CD-813A-4D87-B0BC-96DA8905DBBF}"/>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2" name="Line 271">
              <a:extLst>
                <a:ext uri="{FF2B5EF4-FFF2-40B4-BE49-F238E27FC236}">
                  <a16:creationId xmlns:a16="http://schemas.microsoft.com/office/drawing/2014/main" id="{A36FBD9E-BB6F-40BD-86EB-77DA93528403}"/>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3" name="Line 272">
              <a:extLst>
                <a:ext uri="{FF2B5EF4-FFF2-40B4-BE49-F238E27FC236}">
                  <a16:creationId xmlns:a16="http://schemas.microsoft.com/office/drawing/2014/main" id="{6A3B707E-00A5-4DDA-854D-354CAFE9ADC4}"/>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4" name="Line 273">
              <a:extLst>
                <a:ext uri="{FF2B5EF4-FFF2-40B4-BE49-F238E27FC236}">
                  <a16:creationId xmlns:a16="http://schemas.microsoft.com/office/drawing/2014/main" id="{F28A9DFA-E4FA-4621-8154-6B94CB132E92}"/>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5" name="Line 274">
              <a:extLst>
                <a:ext uri="{FF2B5EF4-FFF2-40B4-BE49-F238E27FC236}">
                  <a16:creationId xmlns:a16="http://schemas.microsoft.com/office/drawing/2014/main" id="{7542290E-195E-4535-9C94-46DC3FC52B1D}"/>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6" name="Line 275">
              <a:extLst>
                <a:ext uri="{FF2B5EF4-FFF2-40B4-BE49-F238E27FC236}">
                  <a16:creationId xmlns:a16="http://schemas.microsoft.com/office/drawing/2014/main" id="{D6C98DB6-6B59-45D8-A36F-4F75C9BB6C9A}"/>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7" name="Line 276">
              <a:extLst>
                <a:ext uri="{FF2B5EF4-FFF2-40B4-BE49-F238E27FC236}">
                  <a16:creationId xmlns:a16="http://schemas.microsoft.com/office/drawing/2014/main" id="{7410BA4D-F4D3-4637-8C36-D6519964C9C1}"/>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8" name="Line 277">
              <a:extLst>
                <a:ext uri="{FF2B5EF4-FFF2-40B4-BE49-F238E27FC236}">
                  <a16:creationId xmlns:a16="http://schemas.microsoft.com/office/drawing/2014/main" id="{1FAFB183-A234-4F27-99F1-BEBEA39BF4E1}"/>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9" name="Line 278">
              <a:extLst>
                <a:ext uri="{FF2B5EF4-FFF2-40B4-BE49-F238E27FC236}">
                  <a16:creationId xmlns:a16="http://schemas.microsoft.com/office/drawing/2014/main" id="{BB5B9CEA-4DC5-4C5C-9B0F-A5536B900061}"/>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31" name="Group 289">
            <a:extLst>
              <a:ext uri="{FF2B5EF4-FFF2-40B4-BE49-F238E27FC236}">
                <a16:creationId xmlns:a16="http://schemas.microsoft.com/office/drawing/2014/main" id="{F8ADFC20-41C0-48F5-B509-D1E9F7E90416}"/>
              </a:ext>
            </a:extLst>
          </p:cNvPr>
          <p:cNvGrpSpPr>
            <a:grpSpLocks/>
          </p:cNvGrpSpPr>
          <p:nvPr/>
        </p:nvGrpSpPr>
        <p:grpSpPr bwMode="auto">
          <a:xfrm>
            <a:off x="4341814" y="76200"/>
            <a:ext cx="1754187" cy="304800"/>
            <a:chOff x="3311" y="3312"/>
            <a:chExt cx="1105" cy="192"/>
          </a:xfrm>
        </p:grpSpPr>
        <p:sp>
          <p:nvSpPr>
            <p:cNvPr id="15529" name="Line 283">
              <a:extLst>
                <a:ext uri="{FF2B5EF4-FFF2-40B4-BE49-F238E27FC236}">
                  <a16:creationId xmlns:a16="http://schemas.microsoft.com/office/drawing/2014/main" id="{3F4F59A6-E853-405A-8F0D-01179815A62A}"/>
                </a:ext>
              </a:extLst>
            </p:cNvPr>
            <p:cNvSpPr>
              <a:spLocks noChangeShapeType="1"/>
            </p:cNvSpPr>
            <p:nvPr/>
          </p:nvSpPr>
          <p:spPr bwMode="auto">
            <a:xfrm rot="10800000">
              <a:off x="3312" y="331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0" name="Line 284">
              <a:extLst>
                <a:ext uri="{FF2B5EF4-FFF2-40B4-BE49-F238E27FC236}">
                  <a16:creationId xmlns:a16="http://schemas.microsoft.com/office/drawing/2014/main" id="{407FC022-528A-4B82-BEE3-3A1B0A421BE7}"/>
                </a:ext>
              </a:extLst>
            </p:cNvPr>
            <p:cNvSpPr>
              <a:spLocks noChangeShapeType="1"/>
            </p:cNvSpPr>
            <p:nvPr/>
          </p:nvSpPr>
          <p:spPr bwMode="auto">
            <a:xfrm rot="10800000">
              <a:off x="3360"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1" name="Line 285">
              <a:extLst>
                <a:ext uri="{FF2B5EF4-FFF2-40B4-BE49-F238E27FC236}">
                  <a16:creationId xmlns:a16="http://schemas.microsoft.com/office/drawing/2014/main" id="{B8DC0D4F-0A7E-47FE-A94B-B6516F16F525}"/>
                </a:ext>
              </a:extLst>
            </p:cNvPr>
            <p:cNvSpPr>
              <a:spLocks noChangeShapeType="1"/>
            </p:cNvSpPr>
            <p:nvPr/>
          </p:nvSpPr>
          <p:spPr bwMode="auto">
            <a:xfrm rot="10800000">
              <a:off x="3311" y="3312"/>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2" name="Line 286">
              <a:extLst>
                <a:ext uri="{FF2B5EF4-FFF2-40B4-BE49-F238E27FC236}">
                  <a16:creationId xmlns:a16="http://schemas.microsoft.com/office/drawing/2014/main" id="{44E37E18-22C8-458A-A07B-CDFA78397E63}"/>
                </a:ext>
              </a:extLst>
            </p:cNvPr>
            <p:cNvSpPr>
              <a:spLocks noChangeShapeType="1"/>
            </p:cNvSpPr>
            <p:nvPr/>
          </p:nvSpPr>
          <p:spPr bwMode="auto">
            <a:xfrm rot="10800000">
              <a:off x="3360" y="3360"/>
              <a:ext cx="10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32" name="Line 290">
            <a:extLst>
              <a:ext uri="{FF2B5EF4-FFF2-40B4-BE49-F238E27FC236}">
                <a16:creationId xmlns:a16="http://schemas.microsoft.com/office/drawing/2014/main" id="{3B786885-E397-4442-AF05-C1C0C0F95095}"/>
              </a:ext>
            </a:extLst>
          </p:cNvPr>
          <p:cNvSpPr>
            <a:spLocks noChangeShapeType="1"/>
          </p:cNvSpPr>
          <p:nvPr/>
        </p:nvSpPr>
        <p:spPr bwMode="auto">
          <a:xfrm>
            <a:off x="6019800" y="6477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3" name="Line 291">
            <a:extLst>
              <a:ext uri="{FF2B5EF4-FFF2-40B4-BE49-F238E27FC236}">
                <a16:creationId xmlns:a16="http://schemas.microsoft.com/office/drawing/2014/main" id="{6F978028-CD55-43B9-B4E1-DA46C292EA70}"/>
              </a:ext>
            </a:extLst>
          </p:cNvPr>
          <p:cNvSpPr>
            <a:spLocks noChangeShapeType="1"/>
          </p:cNvSpPr>
          <p:nvPr/>
        </p:nvSpPr>
        <p:spPr bwMode="auto">
          <a:xfrm>
            <a:off x="5867400" y="55626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4" name="Line 292">
            <a:extLst>
              <a:ext uri="{FF2B5EF4-FFF2-40B4-BE49-F238E27FC236}">
                <a16:creationId xmlns:a16="http://schemas.microsoft.com/office/drawing/2014/main" id="{2BC7B61A-2224-46E8-88B3-FF238DD21A09}"/>
              </a:ext>
            </a:extLst>
          </p:cNvPr>
          <p:cNvSpPr>
            <a:spLocks noChangeShapeType="1"/>
          </p:cNvSpPr>
          <p:nvPr/>
        </p:nvSpPr>
        <p:spPr bwMode="auto">
          <a:xfrm>
            <a:off x="5867400" y="3581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5" name="Line 293">
            <a:extLst>
              <a:ext uri="{FF2B5EF4-FFF2-40B4-BE49-F238E27FC236}">
                <a16:creationId xmlns:a16="http://schemas.microsoft.com/office/drawing/2014/main" id="{EE736796-6619-4DE1-8B7F-407C6808937D}"/>
              </a:ext>
            </a:extLst>
          </p:cNvPr>
          <p:cNvSpPr>
            <a:spLocks noChangeShapeType="1"/>
          </p:cNvSpPr>
          <p:nvPr/>
        </p:nvSpPr>
        <p:spPr bwMode="auto">
          <a:xfrm>
            <a:off x="5867400" y="26670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6" name="Line 294">
            <a:extLst>
              <a:ext uri="{FF2B5EF4-FFF2-40B4-BE49-F238E27FC236}">
                <a16:creationId xmlns:a16="http://schemas.microsoft.com/office/drawing/2014/main" id="{300C663D-36A4-4250-AC4B-8F405DF02B6E}"/>
              </a:ext>
            </a:extLst>
          </p:cNvPr>
          <p:cNvSpPr>
            <a:spLocks noChangeShapeType="1"/>
          </p:cNvSpPr>
          <p:nvPr/>
        </p:nvSpPr>
        <p:spPr bwMode="auto">
          <a:xfrm>
            <a:off x="5791200" y="1219200"/>
            <a:ext cx="281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7" name="Line 295">
            <a:extLst>
              <a:ext uri="{FF2B5EF4-FFF2-40B4-BE49-F238E27FC236}">
                <a16:creationId xmlns:a16="http://schemas.microsoft.com/office/drawing/2014/main" id="{BE833C56-1B85-4962-A388-245862410213}"/>
              </a:ext>
            </a:extLst>
          </p:cNvPr>
          <p:cNvSpPr>
            <a:spLocks noChangeShapeType="1"/>
          </p:cNvSpPr>
          <p:nvPr/>
        </p:nvSpPr>
        <p:spPr bwMode="auto">
          <a:xfrm>
            <a:off x="5943600" y="76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8" name="Line 336">
            <a:extLst>
              <a:ext uri="{FF2B5EF4-FFF2-40B4-BE49-F238E27FC236}">
                <a16:creationId xmlns:a16="http://schemas.microsoft.com/office/drawing/2014/main" id="{634722CE-4886-4707-BACA-1B97A9AF74EA}"/>
              </a:ext>
            </a:extLst>
          </p:cNvPr>
          <p:cNvSpPr>
            <a:spLocks noChangeShapeType="1"/>
          </p:cNvSpPr>
          <p:nvPr/>
        </p:nvSpPr>
        <p:spPr bwMode="auto">
          <a:xfrm>
            <a:off x="5715000" y="4267200"/>
            <a:ext cx="281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439" name="Group 337">
            <a:extLst>
              <a:ext uri="{FF2B5EF4-FFF2-40B4-BE49-F238E27FC236}">
                <a16:creationId xmlns:a16="http://schemas.microsoft.com/office/drawing/2014/main" id="{227FA29B-40B2-469F-A192-2D172831E006}"/>
              </a:ext>
            </a:extLst>
          </p:cNvPr>
          <p:cNvGrpSpPr>
            <a:grpSpLocks/>
          </p:cNvGrpSpPr>
          <p:nvPr/>
        </p:nvGrpSpPr>
        <p:grpSpPr bwMode="auto">
          <a:xfrm>
            <a:off x="3657600" y="3810000"/>
            <a:ext cx="2362200" cy="457200"/>
            <a:chOff x="3072" y="3216"/>
            <a:chExt cx="1488" cy="288"/>
          </a:xfrm>
        </p:grpSpPr>
        <p:sp>
          <p:nvSpPr>
            <p:cNvPr id="15512" name="Line 338">
              <a:extLst>
                <a:ext uri="{FF2B5EF4-FFF2-40B4-BE49-F238E27FC236}">
                  <a16:creationId xmlns:a16="http://schemas.microsoft.com/office/drawing/2014/main" id="{F56E1DF6-F675-4BE4-A21B-11346BAC0E86}"/>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3" name="Line 339">
              <a:extLst>
                <a:ext uri="{FF2B5EF4-FFF2-40B4-BE49-F238E27FC236}">
                  <a16:creationId xmlns:a16="http://schemas.microsoft.com/office/drawing/2014/main" id="{9DEDF60D-5701-4BD4-BB51-2F39590F49C8}"/>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4" name="Line 340">
              <a:extLst>
                <a:ext uri="{FF2B5EF4-FFF2-40B4-BE49-F238E27FC236}">
                  <a16:creationId xmlns:a16="http://schemas.microsoft.com/office/drawing/2014/main" id="{9798099E-523E-40AA-B0F3-5E213A458EED}"/>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5" name="Line 341">
              <a:extLst>
                <a:ext uri="{FF2B5EF4-FFF2-40B4-BE49-F238E27FC236}">
                  <a16:creationId xmlns:a16="http://schemas.microsoft.com/office/drawing/2014/main" id="{DF065889-0829-451D-BF91-378AB55FFA50}"/>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6" name="Line 342">
              <a:extLst>
                <a:ext uri="{FF2B5EF4-FFF2-40B4-BE49-F238E27FC236}">
                  <a16:creationId xmlns:a16="http://schemas.microsoft.com/office/drawing/2014/main" id="{48FFCF6D-31D6-4BA8-94CC-8868E8B08365}"/>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7" name="Line 343">
              <a:extLst>
                <a:ext uri="{FF2B5EF4-FFF2-40B4-BE49-F238E27FC236}">
                  <a16:creationId xmlns:a16="http://schemas.microsoft.com/office/drawing/2014/main" id="{F24B9193-A635-4199-A359-A526B3246A8D}"/>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8" name="Line 344">
              <a:extLst>
                <a:ext uri="{FF2B5EF4-FFF2-40B4-BE49-F238E27FC236}">
                  <a16:creationId xmlns:a16="http://schemas.microsoft.com/office/drawing/2014/main" id="{3ACEA8BC-6295-4121-9CC7-2014DFF57D2B}"/>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9" name="Line 345">
              <a:extLst>
                <a:ext uri="{FF2B5EF4-FFF2-40B4-BE49-F238E27FC236}">
                  <a16:creationId xmlns:a16="http://schemas.microsoft.com/office/drawing/2014/main" id="{EAE87CC9-4DEA-4EF0-926D-ABCF42D0BD6A}"/>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0" name="Line 346">
              <a:extLst>
                <a:ext uri="{FF2B5EF4-FFF2-40B4-BE49-F238E27FC236}">
                  <a16:creationId xmlns:a16="http://schemas.microsoft.com/office/drawing/2014/main" id="{4634F6F8-F011-4F5F-B352-670B58639851}"/>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1" name="Line 347">
              <a:extLst>
                <a:ext uri="{FF2B5EF4-FFF2-40B4-BE49-F238E27FC236}">
                  <a16:creationId xmlns:a16="http://schemas.microsoft.com/office/drawing/2014/main" id="{2F631E96-963B-483B-9DA4-D3686ECD5ED4}"/>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2" name="Line 348">
              <a:extLst>
                <a:ext uri="{FF2B5EF4-FFF2-40B4-BE49-F238E27FC236}">
                  <a16:creationId xmlns:a16="http://schemas.microsoft.com/office/drawing/2014/main" id="{754064F0-6AE0-48E7-9CD2-B1D27910C307}"/>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3" name="Line 349">
              <a:extLst>
                <a:ext uri="{FF2B5EF4-FFF2-40B4-BE49-F238E27FC236}">
                  <a16:creationId xmlns:a16="http://schemas.microsoft.com/office/drawing/2014/main" id="{0534CD13-8C89-414F-9B29-2EE9D27526D2}"/>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4" name="Line 350">
              <a:extLst>
                <a:ext uri="{FF2B5EF4-FFF2-40B4-BE49-F238E27FC236}">
                  <a16:creationId xmlns:a16="http://schemas.microsoft.com/office/drawing/2014/main" id="{CE8FC58A-7E03-4497-9A9E-0741ACCB02B1}"/>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5" name="Line 351">
              <a:extLst>
                <a:ext uri="{FF2B5EF4-FFF2-40B4-BE49-F238E27FC236}">
                  <a16:creationId xmlns:a16="http://schemas.microsoft.com/office/drawing/2014/main" id="{A830BF73-9D9A-4E22-B199-B9466F710F13}"/>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6" name="Line 352">
              <a:extLst>
                <a:ext uri="{FF2B5EF4-FFF2-40B4-BE49-F238E27FC236}">
                  <a16:creationId xmlns:a16="http://schemas.microsoft.com/office/drawing/2014/main" id="{3CD54BBE-586B-493F-822C-FB2006C2D513}"/>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7" name="Line 353">
              <a:extLst>
                <a:ext uri="{FF2B5EF4-FFF2-40B4-BE49-F238E27FC236}">
                  <a16:creationId xmlns:a16="http://schemas.microsoft.com/office/drawing/2014/main" id="{33D2A8FA-55DE-4362-AD5E-0AD436D67C9C}"/>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8" name="Line 354">
              <a:extLst>
                <a:ext uri="{FF2B5EF4-FFF2-40B4-BE49-F238E27FC236}">
                  <a16:creationId xmlns:a16="http://schemas.microsoft.com/office/drawing/2014/main" id="{A3913B65-13E5-42E2-8D4D-A28FD259AFC3}"/>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40" name="Group 355">
            <a:extLst>
              <a:ext uri="{FF2B5EF4-FFF2-40B4-BE49-F238E27FC236}">
                <a16:creationId xmlns:a16="http://schemas.microsoft.com/office/drawing/2014/main" id="{52AF5B56-1124-48FC-BFCF-DC1DDE185BB0}"/>
              </a:ext>
            </a:extLst>
          </p:cNvPr>
          <p:cNvGrpSpPr>
            <a:grpSpLocks/>
          </p:cNvGrpSpPr>
          <p:nvPr/>
        </p:nvGrpSpPr>
        <p:grpSpPr bwMode="auto">
          <a:xfrm>
            <a:off x="3657600" y="4495800"/>
            <a:ext cx="2362200" cy="457200"/>
            <a:chOff x="3072" y="3216"/>
            <a:chExt cx="1488" cy="288"/>
          </a:xfrm>
        </p:grpSpPr>
        <p:sp>
          <p:nvSpPr>
            <p:cNvPr id="15495" name="Line 356">
              <a:extLst>
                <a:ext uri="{FF2B5EF4-FFF2-40B4-BE49-F238E27FC236}">
                  <a16:creationId xmlns:a16="http://schemas.microsoft.com/office/drawing/2014/main" id="{22F68119-9F0A-4244-91FE-145E77EB77E3}"/>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6" name="Line 357">
              <a:extLst>
                <a:ext uri="{FF2B5EF4-FFF2-40B4-BE49-F238E27FC236}">
                  <a16:creationId xmlns:a16="http://schemas.microsoft.com/office/drawing/2014/main" id="{CD5B38A5-FAEC-4D78-B8D3-9ACEA692F375}"/>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7" name="Line 358">
              <a:extLst>
                <a:ext uri="{FF2B5EF4-FFF2-40B4-BE49-F238E27FC236}">
                  <a16:creationId xmlns:a16="http://schemas.microsoft.com/office/drawing/2014/main" id="{0E783AAB-D363-4671-A494-F3E45C9727D2}"/>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8" name="Line 359">
              <a:extLst>
                <a:ext uri="{FF2B5EF4-FFF2-40B4-BE49-F238E27FC236}">
                  <a16:creationId xmlns:a16="http://schemas.microsoft.com/office/drawing/2014/main" id="{C246C908-222D-4F2A-A8C4-5FCD65473C8A}"/>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9" name="Line 360">
              <a:extLst>
                <a:ext uri="{FF2B5EF4-FFF2-40B4-BE49-F238E27FC236}">
                  <a16:creationId xmlns:a16="http://schemas.microsoft.com/office/drawing/2014/main" id="{341941FA-5CC7-436F-82AB-4EF1D9A9FB5D}"/>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0" name="Line 361">
              <a:extLst>
                <a:ext uri="{FF2B5EF4-FFF2-40B4-BE49-F238E27FC236}">
                  <a16:creationId xmlns:a16="http://schemas.microsoft.com/office/drawing/2014/main" id="{952F9B42-B5C3-4E29-BB33-21CA6E3DF1BD}"/>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1" name="Line 362">
              <a:extLst>
                <a:ext uri="{FF2B5EF4-FFF2-40B4-BE49-F238E27FC236}">
                  <a16:creationId xmlns:a16="http://schemas.microsoft.com/office/drawing/2014/main" id="{A69E5B4A-91DD-4AB7-B979-640EDDD6F0C5}"/>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2" name="Line 363">
              <a:extLst>
                <a:ext uri="{FF2B5EF4-FFF2-40B4-BE49-F238E27FC236}">
                  <a16:creationId xmlns:a16="http://schemas.microsoft.com/office/drawing/2014/main" id="{40D6A1CD-8337-4A68-A34B-094B9EB52079}"/>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3" name="Line 364">
              <a:extLst>
                <a:ext uri="{FF2B5EF4-FFF2-40B4-BE49-F238E27FC236}">
                  <a16:creationId xmlns:a16="http://schemas.microsoft.com/office/drawing/2014/main" id="{E12EB30F-8C79-4B73-B2FC-F2E1D57AE4F6}"/>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4" name="Line 365">
              <a:extLst>
                <a:ext uri="{FF2B5EF4-FFF2-40B4-BE49-F238E27FC236}">
                  <a16:creationId xmlns:a16="http://schemas.microsoft.com/office/drawing/2014/main" id="{7E266A83-EFA1-4242-8164-408ACFF5A400}"/>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5" name="Line 366">
              <a:extLst>
                <a:ext uri="{FF2B5EF4-FFF2-40B4-BE49-F238E27FC236}">
                  <a16:creationId xmlns:a16="http://schemas.microsoft.com/office/drawing/2014/main" id="{E3881B5A-EDC2-46FA-937A-CFAE374B2DD5}"/>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6" name="Line 367">
              <a:extLst>
                <a:ext uri="{FF2B5EF4-FFF2-40B4-BE49-F238E27FC236}">
                  <a16:creationId xmlns:a16="http://schemas.microsoft.com/office/drawing/2014/main" id="{68999647-94D9-47D2-8CB9-EECE8BA3BFA9}"/>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7" name="Line 368">
              <a:extLst>
                <a:ext uri="{FF2B5EF4-FFF2-40B4-BE49-F238E27FC236}">
                  <a16:creationId xmlns:a16="http://schemas.microsoft.com/office/drawing/2014/main" id="{80A49A45-50FF-4CFE-997E-8CCB9B95AA20}"/>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8" name="Line 369">
              <a:extLst>
                <a:ext uri="{FF2B5EF4-FFF2-40B4-BE49-F238E27FC236}">
                  <a16:creationId xmlns:a16="http://schemas.microsoft.com/office/drawing/2014/main" id="{573D1649-92AC-4DBE-AA4D-65F22E6470EE}"/>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9" name="Line 370">
              <a:extLst>
                <a:ext uri="{FF2B5EF4-FFF2-40B4-BE49-F238E27FC236}">
                  <a16:creationId xmlns:a16="http://schemas.microsoft.com/office/drawing/2014/main" id="{88D1A1CD-7AC2-446C-8055-65EEE6AC8334}"/>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0" name="Line 371">
              <a:extLst>
                <a:ext uri="{FF2B5EF4-FFF2-40B4-BE49-F238E27FC236}">
                  <a16:creationId xmlns:a16="http://schemas.microsoft.com/office/drawing/2014/main" id="{FA564345-C30A-4FFC-B90B-93FA5C2A4656}"/>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1" name="Line 372">
              <a:extLst>
                <a:ext uri="{FF2B5EF4-FFF2-40B4-BE49-F238E27FC236}">
                  <a16:creationId xmlns:a16="http://schemas.microsoft.com/office/drawing/2014/main" id="{ED446993-2390-44BC-AD93-D7C50413E459}"/>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41" name="Line 373">
            <a:extLst>
              <a:ext uri="{FF2B5EF4-FFF2-40B4-BE49-F238E27FC236}">
                <a16:creationId xmlns:a16="http://schemas.microsoft.com/office/drawing/2014/main" id="{67A19F70-200F-4B32-99B1-27474B283DCB}"/>
              </a:ext>
            </a:extLst>
          </p:cNvPr>
          <p:cNvSpPr>
            <a:spLocks noChangeShapeType="1"/>
          </p:cNvSpPr>
          <p:nvPr/>
        </p:nvSpPr>
        <p:spPr bwMode="auto">
          <a:xfrm>
            <a:off x="5791200" y="4953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42" name="Line 374">
            <a:extLst>
              <a:ext uri="{FF2B5EF4-FFF2-40B4-BE49-F238E27FC236}">
                <a16:creationId xmlns:a16="http://schemas.microsoft.com/office/drawing/2014/main" id="{A624338A-9BC0-4C72-8733-285D0BB31847}"/>
              </a:ext>
            </a:extLst>
          </p:cNvPr>
          <p:cNvSpPr>
            <a:spLocks noChangeShapeType="1"/>
          </p:cNvSpPr>
          <p:nvPr/>
        </p:nvSpPr>
        <p:spPr bwMode="auto">
          <a:xfrm>
            <a:off x="5867400" y="1905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443" name="Group 375">
            <a:extLst>
              <a:ext uri="{FF2B5EF4-FFF2-40B4-BE49-F238E27FC236}">
                <a16:creationId xmlns:a16="http://schemas.microsoft.com/office/drawing/2014/main" id="{5EC22398-94A2-4780-8E1E-7E00F7C3BB95}"/>
              </a:ext>
            </a:extLst>
          </p:cNvPr>
          <p:cNvGrpSpPr>
            <a:grpSpLocks/>
          </p:cNvGrpSpPr>
          <p:nvPr/>
        </p:nvGrpSpPr>
        <p:grpSpPr bwMode="auto">
          <a:xfrm>
            <a:off x="3657600" y="1524000"/>
            <a:ext cx="2362200" cy="457200"/>
            <a:chOff x="3072" y="3216"/>
            <a:chExt cx="1488" cy="288"/>
          </a:xfrm>
        </p:grpSpPr>
        <p:sp>
          <p:nvSpPr>
            <p:cNvPr id="15478" name="Line 376">
              <a:extLst>
                <a:ext uri="{FF2B5EF4-FFF2-40B4-BE49-F238E27FC236}">
                  <a16:creationId xmlns:a16="http://schemas.microsoft.com/office/drawing/2014/main" id="{6811DA6D-7605-475A-A02E-63E9E7C463B5}"/>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9" name="Line 377">
              <a:extLst>
                <a:ext uri="{FF2B5EF4-FFF2-40B4-BE49-F238E27FC236}">
                  <a16:creationId xmlns:a16="http://schemas.microsoft.com/office/drawing/2014/main" id="{38C44F05-0098-4A73-B3AF-6F9343E1105C}"/>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0" name="Line 378">
              <a:extLst>
                <a:ext uri="{FF2B5EF4-FFF2-40B4-BE49-F238E27FC236}">
                  <a16:creationId xmlns:a16="http://schemas.microsoft.com/office/drawing/2014/main" id="{E8D1D033-DA61-4692-B9D7-B35ED43751C7}"/>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1" name="Line 379">
              <a:extLst>
                <a:ext uri="{FF2B5EF4-FFF2-40B4-BE49-F238E27FC236}">
                  <a16:creationId xmlns:a16="http://schemas.microsoft.com/office/drawing/2014/main" id="{AB438FAA-FB93-4004-A06F-B0ECDA0471EA}"/>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2" name="Line 380">
              <a:extLst>
                <a:ext uri="{FF2B5EF4-FFF2-40B4-BE49-F238E27FC236}">
                  <a16:creationId xmlns:a16="http://schemas.microsoft.com/office/drawing/2014/main" id="{1858F795-975A-4F3E-AFAD-0E0549730EB8}"/>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3" name="Line 381">
              <a:extLst>
                <a:ext uri="{FF2B5EF4-FFF2-40B4-BE49-F238E27FC236}">
                  <a16:creationId xmlns:a16="http://schemas.microsoft.com/office/drawing/2014/main" id="{8F7B067A-3176-4A13-8BC7-AB31E95D111C}"/>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4" name="Line 382">
              <a:extLst>
                <a:ext uri="{FF2B5EF4-FFF2-40B4-BE49-F238E27FC236}">
                  <a16:creationId xmlns:a16="http://schemas.microsoft.com/office/drawing/2014/main" id="{D2C3895A-7B2B-40C1-AAFD-7226629FE028}"/>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5" name="Line 383">
              <a:extLst>
                <a:ext uri="{FF2B5EF4-FFF2-40B4-BE49-F238E27FC236}">
                  <a16:creationId xmlns:a16="http://schemas.microsoft.com/office/drawing/2014/main" id="{C1E18341-6DF3-4865-B68E-0FD36BEB2CAD}"/>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6" name="Line 384">
              <a:extLst>
                <a:ext uri="{FF2B5EF4-FFF2-40B4-BE49-F238E27FC236}">
                  <a16:creationId xmlns:a16="http://schemas.microsoft.com/office/drawing/2014/main" id="{4A652368-DD6D-4DDC-9741-88A77C86F4E8}"/>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7" name="Line 385">
              <a:extLst>
                <a:ext uri="{FF2B5EF4-FFF2-40B4-BE49-F238E27FC236}">
                  <a16:creationId xmlns:a16="http://schemas.microsoft.com/office/drawing/2014/main" id="{2B7A378B-454B-44E2-BA15-A06E7C476C00}"/>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8" name="Line 386">
              <a:extLst>
                <a:ext uri="{FF2B5EF4-FFF2-40B4-BE49-F238E27FC236}">
                  <a16:creationId xmlns:a16="http://schemas.microsoft.com/office/drawing/2014/main" id="{946787E9-1E67-4EFF-9D48-789C62FBF828}"/>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9" name="Line 387">
              <a:extLst>
                <a:ext uri="{FF2B5EF4-FFF2-40B4-BE49-F238E27FC236}">
                  <a16:creationId xmlns:a16="http://schemas.microsoft.com/office/drawing/2014/main" id="{887E10B3-0886-4611-96C5-701BF756C6AB}"/>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0" name="Line 388">
              <a:extLst>
                <a:ext uri="{FF2B5EF4-FFF2-40B4-BE49-F238E27FC236}">
                  <a16:creationId xmlns:a16="http://schemas.microsoft.com/office/drawing/2014/main" id="{97AEE247-106C-477B-B5D3-6F550E8814BF}"/>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1" name="Line 389">
              <a:extLst>
                <a:ext uri="{FF2B5EF4-FFF2-40B4-BE49-F238E27FC236}">
                  <a16:creationId xmlns:a16="http://schemas.microsoft.com/office/drawing/2014/main" id="{8F77C512-2F07-4860-AFCD-C8BE01A921B1}"/>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2" name="Line 390">
              <a:extLst>
                <a:ext uri="{FF2B5EF4-FFF2-40B4-BE49-F238E27FC236}">
                  <a16:creationId xmlns:a16="http://schemas.microsoft.com/office/drawing/2014/main" id="{267AFA01-7E14-4FFB-A8DD-AE2B0AC09E2F}"/>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3" name="Line 391">
              <a:extLst>
                <a:ext uri="{FF2B5EF4-FFF2-40B4-BE49-F238E27FC236}">
                  <a16:creationId xmlns:a16="http://schemas.microsoft.com/office/drawing/2014/main" id="{7A836EDB-0DB0-4790-A8BC-49406940FAB2}"/>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4" name="Line 392">
              <a:extLst>
                <a:ext uri="{FF2B5EF4-FFF2-40B4-BE49-F238E27FC236}">
                  <a16:creationId xmlns:a16="http://schemas.microsoft.com/office/drawing/2014/main" id="{5EA18284-F839-4FA2-BBF6-8C5E599B0EA8}"/>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4969" name="Picture 393" descr="petroleumcoke">
            <a:extLst>
              <a:ext uri="{FF2B5EF4-FFF2-40B4-BE49-F238E27FC236}">
                <a16:creationId xmlns:a16="http://schemas.microsoft.com/office/drawing/2014/main" id="{E2D78920-8872-463C-8F3F-4061CF79C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4953001"/>
            <a:ext cx="12954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71" name="Picture 395" descr="jetfuel">
            <a:extLst>
              <a:ext uri="{FF2B5EF4-FFF2-40B4-BE49-F238E27FC236}">
                <a16:creationId xmlns:a16="http://schemas.microsoft.com/office/drawing/2014/main" id="{F4580477-B756-44A9-AA8C-1779A6ED7C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400" y="533400"/>
            <a:ext cx="1447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73" name="Picture 397" descr="maykhoan1">
            <a:extLst>
              <a:ext uri="{FF2B5EF4-FFF2-40B4-BE49-F238E27FC236}">
                <a16:creationId xmlns:a16="http://schemas.microsoft.com/office/drawing/2014/main" id="{0FBF839E-D7CF-47D1-BA36-D84969EC5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4196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74" name="Picture 398" descr="waxes">
            <a:extLst>
              <a:ext uri="{FF2B5EF4-FFF2-40B4-BE49-F238E27FC236}">
                <a16:creationId xmlns:a16="http://schemas.microsoft.com/office/drawing/2014/main" id="{647C7590-BC12-4785-A378-DA00E24D53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1600" y="3433764"/>
            <a:ext cx="1371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76" name="Text Box 400">
            <a:extLst>
              <a:ext uri="{FF2B5EF4-FFF2-40B4-BE49-F238E27FC236}">
                <a16:creationId xmlns:a16="http://schemas.microsoft.com/office/drawing/2014/main" id="{320BC94C-BC97-419F-ABC1-B79AF5A1D453}"/>
              </a:ext>
            </a:extLst>
          </p:cNvPr>
          <p:cNvSpPr txBox="1">
            <a:spLocks noChangeArrowheads="1"/>
          </p:cNvSpPr>
          <p:nvPr/>
        </p:nvSpPr>
        <p:spPr bwMode="auto">
          <a:xfrm>
            <a:off x="5257800" y="5029201"/>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Dầu ở dạng rắn</a:t>
            </a:r>
            <a:endParaRPr lang="en-US" altLang="en-US">
              <a:latin typeface="Times New Roman" panose="02020603050405020304" pitchFamily="18" charset="0"/>
            </a:endParaRPr>
          </a:p>
        </p:txBody>
      </p:sp>
      <p:sp>
        <p:nvSpPr>
          <p:cNvPr id="24977" name="Text Box 401">
            <a:extLst>
              <a:ext uri="{FF2B5EF4-FFF2-40B4-BE49-F238E27FC236}">
                <a16:creationId xmlns:a16="http://schemas.microsoft.com/office/drawing/2014/main" id="{A61FBEE0-FD44-4848-A257-3191ACD332E3}"/>
              </a:ext>
            </a:extLst>
          </p:cNvPr>
          <p:cNvSpPr txBox="1">
            <a:spLocks noChangeArrowheads="1"/>
          </p:cNvSpPr>
          <p:nvPr/>
        </p:nvSpPr>
        <p:spPr bwMode="auto">
          <a:xfrm>
            <a:off x="6019800" y="3733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Sáp </a:t>
            </a:r>
            <a:endParaRPr lang="en-US" altLang="en-US">
              <a:latin typeface="Times New Roman" panose="02020603050405020304" pitchFamily="18" charset="0"/>
            </a:endParaRPr>
          </a:p>
        </p:txBody>
      </p:sp>
      <p:sp>
        <p:nvSpPr>
          <p:cNvPr id="24978" name="Text Box 402">
            <a:extLst>
              <a:ext uri="{FF2B5EF4-FFF2-40B4-BE49-F238E27FC236}">
                <a16:creationId xmlns:a16="http://schemas.microsoft.com/office/drawing/2014/main" id="{6714491A-87E9-47FA-86DD-49B5E248E97E}"/>
              </a:ext>
            </a:extLst>
          </p:cNvPr>
          <p:cNvSpPr txBox="1">
            <a:spLocks noChangeArrowheads="1"/>
          </p:cNvSpPr>
          <p:nvPr/>
        </p:nvSpPr>
        <p:spPr bwMode="auto">
          <a:xfrm>
            <a:off x="5486400" y="685801"/>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9900"/>
                </a:solidFill>
                <a:latin typeface="Times New Roman" panose="02020603050405020304" pitchFamily="18" charset="0"/>
              </a:rPr>
              <a:t>Nhiên liệu cho máy bay</a:t>
            </a:r>
            <a:endParaRPr lang="en-US" altLang="en-US">
              <a:latin typeface="Times New Roman" panose="02020603050405020304" pitchFamily="18" charset="0"/>
            </a:endParaRPr>
          </a:p>
        </p:txBody>
      </p:sp>
      <p:sp>
        <p:nvSpPr>
          <p:cNvPr id="24979" name="Line 403">
            <a:extLst>
              <a:ext uri="{FF2B5EF4-FFF2-40B4-BE49-F238E27FC236}">
                <a16:creationId xmlns:a16="http://schemas.microsoft.com/office/drawing/2014/main" id="{665A468F-934C-4960-AC59-3FDCC683BEC0}"/>
              </a:ext>
            </a:extLst>
          </p:cNvPr>
          <p:cNvSpPr>
            <a:spLocks noChangeShapeType="1"/>
          </p:cNvSpPr>
          <p:nvPr/>
        </p:nvSpPr>
        <p:spPr bwMode="auto">
          <a:xfrm>
            <a:off x="2819400" y="2133600"/>
            <a:ext cx="1143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01" name="Text Box 425">
            <a:extLst>
              <a:ext uri="{FF2B5EF4-FFF2-40B4-BE49-F238E27FC236}">
                <a16:creationId xmlns:a16="http://schemas.microsoft.com/office/drawing/2014/main" id="{8EB7B525-0818-4FD0-B8BC-889488C65E27}"/>
              </a:ext>
            </a:extLst>
          </p:cNvPr>
          <p:cNvSpPr txBox="1">
            <a:spLocks noChangeArrowheads="1"/>
          </p:cNvSpPr>
          <p:nvPr/>
        </p:nvSpPr>
        <p:spPr bwMode="auto">
          <a:xfrm>
            <a:off x="3962400" y="5334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500</a:t>
            </a:r>
            <a:r>
              <a:rPr lang="en-US" altLang="en-US" sz="2400" b="1" baseline="30000">
                <a:latin typeface="Times New Roman" panose="02020603050405020304" pitchFamily="18" charset="0"/>
              </a:rPr>
              <a:t>o</a:t>
            </a:r>
            <a:r>
              <a:rPr lang="en-US" altLang="en-US" sz="2400" b="1">
                <a:latin typeface="Times New Roman" panose="02020603050405020304" pitchFamily="18" charset="0"/>
              </a:rPr>
              <a:t>C</a:t>
            </a:r>
          </a:p>
        </p:txBody>
      </p:sp>
      <p:sp>
        <p:nvSpPr>
          <p:cNvPr id="25002" name="Text Box 426">
            <a:extLst>
              <a:ext uri="{FF2B5EF4-FFF2-40B4-BE49-F238E27FC236}">
                <a16:creationId xmlns:a16="http://schemas.microsoft.com/office/drawing/2014/main" id="{82736B58-CBDD-473E-847A-589D5080570C}"/>
              </a:ext>
            </a:extLst>
          </p:cNvPr>
          <p:cNvSpPr txBox="1">
            <a:spLocks noChangeArrowheads="1"/>
          </p:cNvSpPr>
          <p:nvPr/>
        </p:nvSpPr>
        <p:spPr bwMode="auto">
          <a:xfrm>
            <a:off x="3962400" y="2590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340</a:t>
            </a:r>
            <a:r>
              <a:rPr lang="en-US" altLang="en-US" sz="2400" b="1" baseline="30000">
                <a:latin typeface="Times New Roman" panose="02020603050405020304" pitchFamily="18" charset="0"/>
              </a:rPr>
              <a:t>o</a:t>
            </a:r>
            <a:r>
              <a:rPr lang="en-US" altLang="en-US" sz="2400" b="1">
                <a:latin typeface="Times New Roman" panose="02020603050405020304" pitchFamily="18" charset="0"/>
              </a:rPr>
              <a:t>C</a:t>
            </a:r>
          </a:p>
        </p:txBody>
      </p:sp>
      <p:sp>
        <p:nvSpPr>
          <p:cNvPr id="25003" name="Text Box 427">
            <a:extLst>
              <a:ext uri="{FF2B5EF4-FFF2-40B4-BE49-F238E27FC236}">
                <a16:creationId xmlns:a16="http://schemas.microsoft.com/office/drawing/2014/main" id="{B66CAD68-FCBC-49F7-8BB2-9651E6E2A7F4}"/>
              </a:ext>
            </a:extLst>
          </p:cNvPr>
          <p:cNvSpPr txBox="1">
            <a:spLocks noChangeArrowheads="1"/>
          </p:cNvSpPr>
          <p:nvPr/>
        </p:nvSpPr>
        <p:spPr bwMode="auto">
          <a:xfrm>
            <a:off x="4038600" y="1752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250</a:t>
            </a:r>
            <a:r>
              <a:rPr lang="en-US" altLang="en-US" sz="2400" b="1" baseline="30000">
                <a:latin typeface="Times New Roman" panose="02020603050405020304" pitchFamily="18" charset="0"/>
              </a:rPr>
              <a:t>o</a:t>
            </a:r>
            <a:r>
              <a:rPr lang="en-US" altLang="en-US" sz="2400" b="1">
                <a:latin typeface="Times New Roman" panose="02020603050405020304" pitchFamily="18" charset="0"/>
              </a:rPr>
              <a:t>C</a:t>
            </a:r>
          </a:p>
        </p:txBody>
      </p:sp>
      <p:sp>
        <p:nvSpPr>
          <p:cNvPr id="25004" name="Text Box 428">
            <a:extLst>
              <a:ext uri="{FF2B5EF4-FFF2-40B4-BE49-F238E27FC236}">
                <a16:creationId xmlns:a16="http://schemas.microsoft.com/office/drawing/2014/main" id="{46D2EC55-A53D-4A04-A634-CF78F65F6F35}"/>
              </a:ext>
            </a:extLst>
          </p:cNvPr>
          <p:cNvSpPr txBox="1">
            <a:spLocks noChangeArrowheads="1"/>
          </p:cNvSpPr>
          <p:nvPr/>
        </p:nvSpPr>
        <p:spPr bwMode="auto">
          <a:xfrm>
            <a:off x="4114800" y="304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65</a:t>
            </a:r>
            <a:r>
              <a:rPr lang="en-US" altLang="en-US" sz="2400" b="1" baseline="30000">
                <a:latin typeface="Times New Roman" panose="02020603050405020304" pitchFamily="18" charset="0"/>
              </a:rPr>
              <a:t>o</a:t>
            </a:r>
            <a:r>
              <a:rPr lang="en-US" altLang="en-US" sz="2400" b="1">
                <a:latin typeface="Times New Roman" panose="02020603050405020304" pitchFamily="18" charset="0"/>
              </a:rPr>
              <a:t>C</a:t>
            </a:r>
          </a:p>
        </p:txBody>
      </p:sp>
      <p:sp>
        <p:nvSpPr>
          <p:cNvPr id="25005" name="Text Box 429">
            <a:extLst>
              <a:ext uri="{FF2B5EF4-FFF2-40B4-BE49-F238E27FC236}">
                <a16:creationId xmlns:a16="http://schemas.microsoft.com/office/drawing/2014/main" id="{C92B7E68-9AA5-4708-9472-ACC4CA478BFC}"/>
              </a:ext>
            </a:extLst>
          </p:cNvPr>
          <p:cNvSpPr txBox="1">
            <a:spLocks noChangeArrowheads="1"/>
          </p:cNvSpPr>
          <p:nvPr/>
        </p:nvSpPr>
        <p:spPr bwMode="auto">
          <a:xfrm>
            <a:off x="1676400" y="4373563"/>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Dầu thô </a:t>
            </a:r>
          </a:p>
        </p:txBody>
      </p:sp>
      <p:sp>
        <p:nvSpPr>
          <p:cNvPr id="25006" name="Line 430">
            <a:extLst>
              <a:ext uri="{FF2B5EF4-FFF2-40B4-BE49-F238E27FC236}">
                <a16:creationId xmlns:a16="http://schemas.microsoft.com/office/drawing/2014/main" id="{319F9800-1B1E-4903-8461-6D3B6B0DAA65}"/>
              </a:ext>
            </a:extLst>
          </p:cNvPr>
          <p:cNvSpPr>
            <a:spLocks noChangeShapeType="1"/>
          </p:cNvSpPr>
          <p:nvPr/>
        </p:nvSpPr>
        <p:spPr bwMode="auto">
          <a:xfrm>
            <a:off x="1828800" y="5105400"/>
            <a:ext cx="1295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58" name="Line 210">
            <a:extLst>
              <a:ext uri="{FF2B5EF4-FFF2-40B4-BE49-F238E27FC236}">
                <a16:creationId xmlns:a16="http://schemas.microsoft.com/office/drawing/2014/main" id="{4227BB4E-92D9-47FF-9DAC-AC6A0FEF8541}"/>
              </a:ext>
            </a:extLst>
          </p:cNvPr>
          <p:cNvSpPr>
            <a:spLocks noChangeShapeType="1"/>
          </p:cNvSpPr>
          <p:nvPr/>
        </p:nvSpPr>
        <p:spPr bwMode="auto">
          <a:xfrm>
            <a:off x="3600450" y="5457825"/>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0" name="Freeform 444">
            <a:extLst>
              <a:ext uri="{FF2B5EF4-FFF2-40B4-BE49-F238E27FC236}">
                <a16:creationId xmlns:a16="http://schemas.microsoft.com/office/drawing/2014/main" id="{22323FF3-0BFB-4141-8B20-A47545499A14}"/>
              </a:ext>
            </a:extLst>
          </p:cNvPr>
          <p:cNvSpPr>
            <a:spLocks/>
          </p:cNvSpPr>
          <p:nvPr/>
        </p:nvSpPr>
        <p:spPr bwMode="auto">
          <a:xfrm>
            <a:off x="3668714" y="5348288"/>
            <a:ext cx="1557337" cy="862012"/>
          </a:xfrm>
          <a:custGeom>
            <a:avLst/>
            <a:gdLst>
              <a:gd name="T0" fmla="*/ 2147483646 w 981"/>
              <a:gd name="T1" fmla="*/ 2147483646 h 543"/>
              <a:gd name="T2" fmla="*/ 2147483646 w 981"/>
              <a:gd name="T3" fmla="*/ 2147483646 h 543"/>
              <a:gd name="T4" fmla="*/ 2147483646 w 981"/>
              <a:gd name="T5" fmla="*/ 2147483646 h 543"/>
              <a:gd name="T6" fmla="*/ 2147483646 w 981"/>
              <a:gd name="T7" fmla="*/ 2147483646 h 543"/>
              <a:gd name="T8" fmla="*/ 2147483646 w 981"/>
              <a:gd name="T9" fmla="*/ 2147483646 h 543"/>
              <a:gd name="T10" fmla="*/ 2147483646 w 981"/>
              <a:gd name="T11" fmla="*/ 2147483646 h 543"/>
              <a:gd name="T12" fmla="*/ 2147483646 w 981"/>
              <a:gd name="T13" fmla="*/ 2147483646 h 543"/>
              <a:gd name="T14" fmla="*/ 2147483646 w 981"/>
              <a:gd name="T15" fmla="*/ 2147483646 h 543"/>
              <a:gd name="T16" fmla="*/ 2147483646 w 981"/>
              <a:gd name="T17" fmla="*/ 2147483646 h 543"/>
              <a:gd name="T18" fmla="*/ 2147483646 w 981"/>
              <a:gd name="T19" fmla="*/ 2147483646 h 543"/>
              <a:gd name="T20" fmla="*/ 2147483646 w 981"/>
              <a:gd name="T21" fmla="*/ 2147483646 h 543"/>
              <a:gd name="T22" fmla="*/ 2147483646 w 981"/>
              <a:gd name="T23" fmla="*/ 2147483646 h 543"/>
              <a:gd name="T24" fmla="*/ 2147483646 w 981"/>
              <a:gd name="T25" fmla="*/ 2147483646 h 543"/>
              <a:gd name="T26" fmla="*/ 2147483646 w 981"/>
              <a:gd name="T27" fmla="*/ 2147483646 h 543"/>
              <a:gd name="T28" fmla="*/ 2147483646 w 981"/>
              <a:gd name="T29" fmla="*/ 2147483646 h 543"/>
              <a:gd name="T30" fmla="*/ 2147483646 w 981"/>
              <a:gd name="T31" fmla="*/ 2147483646 h 543"/>
              <a:gd name="T32" fmla="*/ 2147483646 w 981"/>
              <a:gd name="T33" fmla="*/ 2147483646 h 543"/>
              <a:gd name="T34" fmla="*/ 2147483646 w 981"/>
              <a:gd name="T35" fmla="*/ 2147483646 h 5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1"/>
              <a:gd name="T55" fmla="*/ 0 h 543"/>
              <a:gd name="T56" fmla="*/ 981 w 981"/>
              <a:gd name="T57" fmla="*/ 543 h 5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1" h="543">
                <a:moveTo>
                  <a:pt x="5" y="39"/>
                </a:moveTo>
                <a:cubicBezTo>
                  <a:pt x="7" y="157"/>
                  <a:pt x="7" y="275"/>
                  <a:pt x="11" y="393"/>
                </a:cubicBezTo>
                <a:cubicBezTo>
                  <a:pt x="12" y="416"/>
                  <a:pt x="21" y="467"/>
                  <a:pt x="41" y="483"/>
                </a:cubicBezTo>
                <a:cubicBezTo>
                  <a:pt x="78" y="512"/>
                  <a:pt x="139" y="529"/>
                  <a:pt x="185" y="537"/>
                </a:cubicBezTo>
                <a:cubicBezTo>
                  <a:pt x="343" y="533"/>
                  <a:pt x="443" y="533"/>
                  <a:pt x="587" y="543"/>
                </a:cubicBezTo>
                <a:cubicBezTo>
                  <a:pt x="673" y="541"/>
                  <a:pt x="759" y="540"/>
                  <a:pt x="845" y="537"/>
                </a:cubicBezTo>
                <a:cubicBezTo>
                  <a:pt x="917" y="534"/>
                  <a:pt x="878" y="524"/>
                  <a:pt x="917" y="537"/>
                </a:cubicBezTo>
                <a:cubicBezTo>
                  <a:pt x="931" y="515"/>
                  <a:pt x="945" y="517"/>
                  <a:pt x="959" y="495"/>
                </a:cubicBezTo>
                <a:cubicBezTo>
                  <a:pt x="965" y="497"/>
                  <a:pt x="973" y="505"/>
                  <a:pt x="977" y="501"/>
                </a:cubicBezTo>
                <a:cubicBezTo>
                  <a:pt x="981" y="497"/>
                  <a:pt x="960" y="465"/>
                  <a:pt x="959" y="465"/>
                </a:cubicBezTo>
                <a:cubicBezTo>
                  <a:pt x="841" y="457"/>
                  <a:pt x="723" y="461"/>
                  <a:pt x="605" y="459"/>
                </a:cubicBezTo>
                <a:cubicBezTo>
                  <a:pt x="526" y="433"/>
                  <a:pt x="345" y="431"/>
                  <a:pt x="275" y="429"/>
                </a:cubicBezTo>
                <a:cubicBezTo>
                  <a:pt x="244" y="437"/>
                  <a:pt x="224" y="435"/>
                  <a:pt x="197" y="417"/>
                </a:cubicBezTo>
                <a:cubicBezTo>
                  <a:pt x="186" y="384"/>
                  <a:pt x="161" y="385"/>
                  <a:pt x="131" y="375"/>
                </a:cubicBezTo>
                <a:cubicBezTo>
                  <a:pt x="101" y="390"/>
                  <a:pt x="95" y="391"/>
                  <a:pt x="77" y="363"/>
                </a:cubicBezTo>
                <a:cubicBezTo>
                  <a:pt x="73" y="297"/>
                  <a:pt x="71" y="224"/>
                  <a:pt x="53" y="159"/>
                </a:cubicBezTo>
                <a:cubicBezTo>
                  <a:pt x="45" y="129"/>
                  <a:pt x="33" y="99"/>
                  <a:pt x="23" y="69"/>
                </a:cubicBezTo>
                <a:cubicBezTo>
                  <a:pt x="0" y="0"/>
                  <a:pt x="5" y="109"/>
                  <a:pt x="5" y="39"/>
                </a:cubicBezTo>
                <a:close/>
              </a:path>
            </a:pathLst>
          </a:custGeom>
          <a:solidFill>
            <a:srgbClr val="5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460" name="Group 454">
            <a:extLst>
              <a:ext uri="{FF2B5EF4-FFF2-40B4-BE49-F238E27FC236}">
                <a16:creationId xmlns:a16="http://schemas.microsoft.com/office/drawing/2014/main" id="{210B4588-9B71-46FB-BA1B-6F40BA2A7CC6}"/>
              </a:ext>
            </a:extLst>
          </p:cNvPr>
          <p:cNvGrpSpPr>
            <a:grpSpLocks/>
          </p:cNvGrpSpPr>
          <p:nvPr/>
        </p:nvGrpSpPr>
        <p:grpSpPr bwMode="auto">
          <a:xfrm>
            <a:off x="3657600" y="4495800"/>
            <a:ext cx="2362200" cy="457200"/>
            <a:chOff x="3072" y="3216"/>
            <a:chExt cx="1488" cy="288"/>
          </a:xfrm>
        </p:grpSpPr>
        <p:sp>
          <p:nvSpPr>
            <p:cNvPr id="15461" name="Line 455">
              <a:extLst>
                <a:ext uri="{FF2B5EF4-FFF2-40B4-BE49-F238E27FC236}">
                  <a16:creationId xmlns:a16="http://schemas.microsoft.com/office/drawing/2014/main" id="{F92FBD01-1337-4092-8321-1E4564ACB54F}"/>
                </a:ext>
              </a:extLst>
            </p:cNvPr>
            <p:cNvSpPr>
              <a:spLocks noChangeShapeType="1"/>
            </p:cNvSpPr>
            <p:nvPr/>
          </p:nvSpPr>
          <p:spPr bwMode="auto">
            <a:xfrm>
              <a:off x="3072"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2" name="Line 456">
              <a:extLst>
                <a:ext uri="{FF2B5EF4-FFF2-40B4-BE49-F238E27FC236}">
                  <a16:creationId xmlns:a16="http://schemas.microsoft.com/office/drawing/2014/main" id="{104FB4F8-1C29-4285-A51B-69589C033D05}"/>
                </a:ext>
              </a:extLst>
            </p:cNvPr>
            <p:cNvSpPr>
              <a:spLocks noChangeShapeType="1"/>
            </p:cNvSpPr>
            <p:nvPr/>
          </p:nvSpPr>
          <p:spPr bwMode="auto">
            <a:xfrm>
              <a:off x="3504" y="33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 name="Line 457">
              <a:extLst>
                <a:ext uri="{FF2B5EF4-FFF2-40B4-BE49-F238E27FC236}">
                  <a16:creationId xmlns:a16="http://schemas.microsoft.com/office/drawing/2014/main" id="{EC747E15-AD0F-4E3D-A771-A565523E9442}"/>
                </a:ext>
              </a:extLst>
            </p:cNvPr>
            <p:cNvSpPr>
              <a:spLocks noChangeShapeType="1"/>
            </p:cNvSpPr>
            <p:nvPr/>
          </p:nvSpPr>
          <p:spPr bwMode="auto">
            <a:xfrm>
              <a:off x="3312"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 name="Line 458">
              <a:extLst>
                <a:ext uri="{FF2B5EF4-FFF2-40B4-BE49-F238E27FC236}">
                  <a16:creationId xmlns:a16="http://schemas.microsoft.com/office/drawing/2014/main" id="{4D2A2CAC-2CFE-42A1-9334-D46D70977EF9}"/>
                </a:ext>
              </a:extLst>
            </p:cNvPr>
            <p:cNvSpPr>
              <a:spLocks noChangeShapeType="1"/>
            </p:cNvSpPr>
            <p:nvPr/>
          </p:nvSpPr>
          <p:spPr bwMode="auto">
            <a:xfrm>
              <a:off x="350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5" name="Line 459">
              <a:extLst>
                <a:ext uri="{FF2B5EF4-FFF2-40B4-BE49-F238E27FC236}">
                  <a16:creationId xmlns:a16="http://schemas.microsoft.com/office/drawing/2014/main" id="{82EE95D9-1EE2-4297-AA2D-A9DDD179F36F}"/>
                </a:ext>
              </a:extLst>
            </p:cNvPr>
            <p:cNvSpPr>
              <a:spLocks noChangeShapeType="1"/>
            </p:cNvSpPr>
            <p:nvPr/>
          </p:nvSpPr>
          <p:spPr bwMode="auto">
            <a:xfrm>
              <a:off x="3744"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6" name="Line 460">
              <a:extLst>
                <a:ext uri="{FF2B5EF4-FFF2-40B4-BE49-F238E27FC236}">
                  <a16:creationId xmlns:a16="http://schemas.microsoft.com/office/drawing/2014/main" id="{F8D10C41-C5AB-4A94-83D3-9FF734DFE7BC}"/>
                </a:ext>
              </a:extLst>
            </p:cNvPr>
            <p:cNvSpPr>
              <a:spLocks noChangeShapeType="1"/>
            </p:cNvSpPr>
            <p:nvPr/>
          </p:nvSpPr>
          <p:spPr bwMode="auto">
            <a:xfrm>
              <a:off x="3936" y="326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7" name="Line 461">
              <a:extLst>
                <a:ext uri="{FF2B5EF4-FFF2-40B4-BE49-F238E27FC236}">
                  <a16:creationId xmlns:a16="http://schemas.microsoft.com/office/drawing/2014/main" id="{0E83D0DF-CD4D-433C-BD20-19022844F836}"/>
                </a:ext>
              </a:extLst>
            </p:cNvPr>
            <p:cNvSpPr>
              <a:spLocks noChangeShapeType="1"/>
            </p:cNvSpPr>
            <p:nvPr/>
          </p:nvSpPr>
          <p:spPr bwMode="auto">
            <a:xfrm flipV="1">
              <a:off x="326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8" name="Line 462">
              <a:extLst>
                <a:ext uri="{FF2B5EF4-FFF2-40B4-BE49-F238E27FC236}">
                  <a16:creationId xmlns:a16="http://schemas.microsoft.com/office/drawing/2014/main" id="{4D0261A2-5AF3-477A-9E10-EF12D314EA11}"/>
                </a:ext>
              </a:extLst>
            </p:cNvPr>
            <p:cNvSpPr>
              <a:spLocks noChangeShapeType="1"/>
            </p:cNvSpPr>
            <p:nvPr/>
          </p:nvSpPr>
          <p:spPr bwMode="auto">
            <a:xfrm flipV="1">
              <a:off x="3552"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9" name="Line 463">
              <a:extLst>
                <a:ext uri="{FF2B5EF4-FFF2-40B4-BE49-F238E27FC236}">
                  <a16:creationId xmlns:a16="http://schemas.microsoft.com/office/drawing/2014/main" id="{7EC8DDC9-C01B-4D50-80B0-B3681FC1B62B}"/>
                </a:ext>
              </a:extLst>
            </p:cNvPr>
            <p:cNvSpPr>
              <a:spLocks noChangeShapeType="1"/>
            </p:cNvSpPr>
            <p:nvPr/>
          </p:nvSpPr>
          <p:spPr bwMode="auto">
            <a:xfrm>
              <a:off x="3264"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0" name="Line 464">
              <a:extLst>
                <a:ext uri="{FF2B5EF4-FFF2-40B4-BE49-F238E27FC236}">
                  <a16:creationId xmlns:a16="http://schemas.microsoft.com/office/drawing/2014/main" id="{29AB4D05-D9CA-42D5-B338-5006C1C0ED40}"/>
                </a:ext>
              </a:extLst>
            </p:cNvPr>
            <p:cNvSpPr>
              <a:spLocks noChangeShapeType="1"/>
            </p:cNvSpPr>
            <p:nvPr/>
          </p:nvSpPr>
          <p:spPr bwMode="auto">
            <a:xfrm flipV="1">
              <a:off x="3696"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1" name="Line 465">
              <a:extLst>
                <a:ext uri="{FF2B5EF4-FFF2-40B4-BE49-F238E27FC236}">
                  <a16:creationId xmlns:a16="http://schemas.microsoft.com/office/drawing/2014/main" id="{8E1EF734-E852-4252-8B01-90BB0C3FDF90}"/>
                </a:ext>
              </a:extLst>
            </p:cNvPr>
            <p:cNvSpPr>
              <a:spLocks noChangeShapeType="1"/>
            </p:cNvSpPr>
            <p:nvPr/>
          </p:nvSpPr>
          <p:spPr bwMode="auto">
            <a:xfrm flipV="1">
              <a:off x="3984" y="3216"/>
              <a:ext cx="0"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2" name="Line 466">
              <a:extLst>
                <a:ext uri="{FF2B5EF4-FFF2-40B4-BE49-F238E27FC236}">
                  <a16:creationId xmlns:a16="http://schemas.microsoft.com/office/drawing/2014/main" id="{6BDC5082-7C6F-430C-B038-06204A75F877}"/>
                </a:ext>
              </a:extLst>
            </p:cNvPr>
            <p:cNvSpPr>
              <a:spLocks noChangeShapeType="1"/>
            </p:cNvSpPr>
            <p:nvPr/>
          </p:nvSpPr>
          <p:spPr bwMode="auto">
            <a:xfrm>
              <a:off x="3696" y="3216"/>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3" name="Line 467">
              <a:extLst>
                <a:ext uri="{FF2B5EF4-FFF2-40B4-BE49-F238E27FC236}">
                  <a16:creationId xmlns:a16="http://schemas.microsoft.com/office/drawing/2014/main" id="{C0F8746E-02D0-42F6-9A08-561BB328018B}"/>
                </a:ext>
              </a:extLst>
            </p:cNvPr>
            <p:cNvSpPr>
              <a:spLocks noChangeShapeType="1"/>
            </p:cNvSpPr>
            <p:nvPr/>
          </p:nvSpPr>
          <p:spPr bwMode="auto">
            <a:xfrm>
              <a:off x="3936" y="3360"/>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4" name="Line 468">
              <a:extLst>
                <a:ext uri="{FF2B5EF4-FFF2-40B4-BE49-F238E27FC236}">
                  <a16:creationId xmlns:a16="http://schemas.microsoft.com/office/drawing/2014/main" id="{C35BF0B6-99C8-4C95-9F2F-E3A753307C6B}"/>
                </a:ext>
              </a:extLst>
            </p:cNvPr>
            <p:cNvSpPr>
              <a:spLocks noChangeShapeType="1"/>
            </p:cNvSpPr>
            <p:nvPr/>
          </p:nvSpPr>
          <p:spPr bwMode="auto">
            <a:xfrm>
              <a:off x="4032" y="336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5" name="Line 469">
              <a:extLst>
                <a:ext uri="{FF2B5EF4-FFF2-40B4-BE49-F238E27FC236}">
                  <a16:creationId xmlns:a16="http://schemas.microsoft.com/office/drawing/2014/main" id="{F8E29B86-66F5-4E95-A30A-8111E217FC8E}"/>
                </a:ext>
              </a:extLst>
            </p:cNvPr>
            <p:cNvSpPr>
              <a:spLocks noChangeShapeType="1"/>
            </p:cNvSpPr>
            <p:nvPr/>
          </p:nvSpPr>
          <p:spPr bwMode="auto">
            <a:xfrm>
              <a:off x="4032" y="350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6" name="Line 470">
              <a:extLst>
                <a:ext uri="{FF2B5EF4-FFF2-40B4-BE49-F238E27FC236}">
                  <a16:creationId xmlns:a16="http://schemas.microsoft.com/office/drawing/2014/main" id="{E885D32F-9F55-4F76-AA51-C5D697952BAC}"/>
                </a:ext>
              </a:extLst>
            </p:cNvPr>
            <p:cNvSpPr>
              <a:spLocks noChangeShapeType="1"/>
            </p:cNvSpPr>
            <p:nvPr/>
          </p:nvSpPr>
          <p:spPr bwMode="auto">
            <a:xfrm>
              <a:off x="4080" y="3360"/>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7" name="Line 471">
              <a:extLst>
                <a:ext uri="{FF2B5EF4-FFF2-40B4-BE49-F238E27FC236}">
                  <a16:creationId xmlns:a16="http://schemas.microsoft.com/office/drawing/2014/main" id="{5D94B29D-B5ED-46ED-9AE0-D84E8BDAB792}"/>
                </a:ext>
              </a:extLst>
            </p:cNvPr>
            <p:cNvSpPr>
              <a:spLocks noChangeShapeType="1"/>
            </p:cNvSpPr>
            <p:nvPr/>
          </p:nvSpPr>
          <p:spPr bwMode="auto">
            <a:xfrm>
              <a:off x="4080" y="3456"/>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50BB0E5D-EFA4-44CB-A166-A1E63FC55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69" y="804041"/>
            <a:ext cx="11209283" cy="570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7145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B7F68CE-8FE5-4B70-B692-954F08BF4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7" y="725213"/>
            <a:ext cx="6227380" cy="57071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943CDAC-F14A-4FA1-A494-4B2389DA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421" y="725213"/>
            <a:ext cx="4761186" cy="570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657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87DF8F7-28DD-40FA-A19F-7A92F54C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17" y="583324"/>
            <a:ext cx="10988565" cy="602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964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43B9B31-1D2B-424E-904F-C10420727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73" y="709448"/>
            <a:ext cx="10189616" cy="578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5416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33369697"/>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true,&quot;HasMinimizeMode&quot;:false,&quot;TimerValue&quot;:&quot;02:00&quot;,&quot;HasAutoStart&quot;:true,&quot;HasCorrectAnswers&quot;:false,&quot;McqAnswers&quot;:[],&quot;ActivityId&quot;:&quot;&quot;,&quot;IaMcqCompetition&quot;:false,&quot;IsAnonymous&quot;:true,&quot;AutoAdvance&quot;:false,&quot;IsCompetitionMode&quot;:false}"/>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2904</TotalTime>
  <Words>768</Words>
  <Application>Microsoft Office PowerPoint</Application>
  <PresentationFormat>Widescreen</PresentationFormat>
  <Paragraphs>63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Times New Roman</vt:lpstr>
      <vt:lpstr>VNI-Times</vt:lpstr>
      <vt:lpstr>Wingdings 2</vt:lpstr>
      <vt:lpstr>Dividend</vt:lpstr>
      <vt:lpstr>BÀI 17. TÁCH CHẤT KHỎI HỖN HỢP (T3)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LĨNH VỰC CHỦ YẾU CỦA KHOA HỌC TỰ NHIÊN</dc:title>
  <dc:creator>Thu Thao</dc:creator>
  <cp:lastModifiedBy>Lê Thu Hiền</cp:lastModifiedBy>
  <cp:revision>43</cp:revision>
  <dcterms:created xsi:type="dcterms:W3CDTF">2021-05-12T04:29:52Z</dcterms:created>
  <dcterms:modified xsi:type="dcterms:W3CDTF">2021-11-18T03:52:12Z</dcterms:modified>
</cp:coreProperties>
</file>