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1" r:id="rId3"/>
    <p:sldId id="378" r:id="rId4"/>
    <p:sldId id="265" r:id="rId5"/>
    <p:sldId id="296" r:id="rId6"/>
    <p:sldId id="297" r:id="rId7"/>
    <p:sldId id="302" r:id="rId8"/>
    <p:sldId id="257" r:id="rId9"/>
    <p:sldId id="306" r:id="rId10"/>
    <p:sldId id="307" r:id="rId11"/>
    <p:sldId id="379" r:id="rId12"/>
    <p:sldId id="380" r:id="rId13"/>
    <p:sldId id="308" r:id="rId14"/>
    <p:sldId id="321" r:id="rId15"/>
    <p:sldId id="322" r:id="rId16"/>
    <p:sldId id="323" r:id="rId17"/>
    <p:sldId id="309" r:id="rId18"/>
    <p:sldId id="310" r:id="rId19"/>
    <p:sldId id="324" r:id="rId20"/>
    <p:sldId id="311" r:id="rId21"/>
    <p:sldId id="325" r:id="rId22"/>
    <p:sldId id="312" r:id="rId23"/>
    <p:sldId id="313" r:id="rId24"/>
    <p:sldId id="314" r:id="rId25"/>
    <p:sldId id="315" r:id="rId26"/>
    <p:sldId id="261" r:id="rId27"/>
    <p:sldId id="326" r:id="rId28"/>
    <p:sldId id="317" r:id="rId29"/>
    <p:sldId id="318" r:id="rId30"/>
    <p:sldId id="319" r:id="rId31"/>
    <p:sldId id="320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92CDE6"/>
    <a:srgbClr val="FFCC66"/>
    <a:srgbClr val="F49BDD"/>
    <a:srgbClr val="00FF00"/>
    <a:srgbClr val="255F93"/>
    <a:srgbClr val="2E30B6"/>
    <a:srgbClr val="92B1E6"/>
    <a:srgbClr val="927EE6"/>
    <a:srgbClr val="54A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50" autoAdjust="0"/>
  </p:normalViewPr>
  <p:slideViewPr>
    <p:cSldViewPr snapToGrid="0">
      <p:cViewPr varScale="1">
        <p:scale>
          <a:sx n="58" d="100"/>
          <a:sy n="58" d="100"/>
        </p:scale>
        <p:origin x="9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8489-1F12-4203-B6EC-3A41D34FBC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04AB7-20F2-41D2-A0C3-812426CFADFD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altLang="zh-CN" sz="2600" b="1" dirty="0">
              <a:solidFill>
                <a:schemeClr val="tx1"/>
              </a:solidFill>
              <a:latin typeface="Row"/>
            </a:rPr>
            <a:t>NỘI QUY</a:t>
          </a:r>
          <a:endParaRPr lang="en-US" sz="2600" b="1" dirty="0"/>
        </a:p>
      </dgm:t>
    </dgm:pt>
    <dgm:pt modelId="{3C0D6983-1313-4D49-AC6B-8908DD42BBAB}" type="parTrans" cxnId="{D1B211F4-AE8F-47AE-A113-94F5416C38BF}">
      <dgm:prSet/>
      <dgm:spPr/>
      <dgm:t>
        <a:bodyPr/>
        <a:lstStyle/>
        <a:p>
          <a:endParaRPr lang="en-US"/>
        </a:p>
      </dgm:t>
    </dgm:pt>
    <dgm:pt modelId="{49D81992-D2BB-4F90-9E5C-353730EED035}" type="sibTrans" cxnId="{D1B211F4-AE8F-47AE-A113-94F5416C38BF}">
      <dgm:prSet/>
      <dgm:spPr/>
      <dgm:t>
        <a:bodyPr/>
        <a:lstStyle/>
        <a:p>
          <a:endParaRPr lang="en-US"/>
        </a:p>
      </dgm:t>
    </dgm:pt>
    <dgm:pt modelId="{EC702828-BD18-4B9B-9D98-694D3F3015BB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 dirty="0"/>
        </a:p>
      </dgm:t>
    </dgm:pt>
    <dgm:pt modelId="{2FB9E255-163B-4819-AE1A-9CD316E6BB12}" type="parTrans" cxnId="{C61FE496-60CA-4F74-98E0-809C28370109}">
      <dgm:prSet/>
      <dgm:spPr/>
      <dgm:t>
        <a:bodyPr/>
        <a:lstStyle/>
        <a:p>
          <a:endParaRPr lang="en-US"/>
        </a:p>
      </dgm:t>
    </dgm:pt>
    <dgm:pt modelId="{BBCFF1DD-C176-4CC3-A87F-185E079EE486}" type="sibTrans" cxnId="{C61FE496-60CA-4F74-98E0-809C28370109}">
      <dgm:prSet/>
      <dgm:spPr/>
      <dgm:t>
        <a:bodyPr/>
        <a:lstStyle/>
        <a:p>
          <a:endParaRPr lang="en-US"/>
        </a:p>
      </dgm:t>
    </dgm:pt>
    <dgm:pt modelId="{DAE872EC-5AEB-444F-BA48-EE8D52DD188B}">
      <dgm:prSet phldrT="[Text]" phldr="1"/>
      <dgm:spPr>
        <a:blipFill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7801B3-A74B-45B0-AA6E-93CC3BC39C11}" type="parTrans" cxnId="{EBEC146D-5BC0-49D2-AA45-B1CD0D3A39D6}">
      <dgm:prSet/>
      <dgm:spPr/>
      <dgm:t>
        <a:bodyPr/>
        <a:lstStyle/>
        <a:p>
          <a:endParaRPr lang="en-US"/>
        </a:p>
      </dgm:t>
    </dgm:pt>
    <dgm:pt modelId="{E223877D-58D6-4D12-ABCB-F094FF52DAC2}" type="sibTrans" cxnId="{EBEC146D-5BC0-49D2-AA45-B1CD0D3A39D6}">
      <dgm:prSet/>
      <dgm:spPr/>
      <dgm:t>
        <a:bodyPr/>
        <a:lstStyle/>
        <a:p>
          <a:endParaRPr lang="en-US"/>
        </a:p>
      </dgm:t>
    </dgm:pt>
    <dgm:pt modelId="{0A2724DF-C6BE-48A7-BFDE-8E4061ED7712}">
      <dgm:prSet phldrT="[Text]" phldr="1"/>
      <dgm:spPr>
        <a:blipFill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AF76EE-E73E-4E05-AAD8-2594F8FC239B}" type="parTrans" cxnId="{56FBDB94-5274-4376-BFE8-EB934095696F}">
      <dgm:prSet/>
      <dgm:spPr/>
      <dgm:t>
        <a:bodyPr/>
        <a:lstStyle/>
        <a:p>
          <a:endParaRPr lang="en-US"/>
        </a:p>
      </dgm:t>
    </dgm:pt>
    <dgm:pt modelId="{1430E11B-350C-4640-8723-035A791A8A70}" type="sibTrans" cxnId="{56FBDB94-5274-4376-BFE8-EB934095696F}">
      <dgm:prSet/>
      <dgm:spPr/>
      <dgm:t>
        <a:bodyPr/>
        <a:lstStyle/>
        <a:p>
          <a:endParaRPr lang="en-US"/>
        </a:p>
      </dgm:t>
    </dgm:pt>
    <dgm:pt modelId="{BB55D251-06E3-432A-9B85-CD4291BD1887}">
      <dgm:prSet phldrT="[Text]" phldr="1"/>
      <dgm:spPr>
        <a:blipFill rotWithShape="0">
          <a:blip xmlns:r="http://schemas.openxmlformats.org/officeDocument/2006/relationships" r:embed="rId6"/>
          <a:srcRect/>
          <a:stretch>
            <a:fillRect l="-23000" r="-23000"/>
          </a:stretch>
        </a:blipFill>
      </dgm:spPr>
      <dgm:t>
        <a:bodyPr/>
        <a:lstStyle/>
        <a:p>
          <a:endParaRPr lang="en-US" dirty="0"/>
        </a:p>
      </dgm:t>
    </dgm:pt>
    <dgm:pt modelId="{12DED92B-CC24-4AC1-9777-80D447B9C6C1}" type="parTrans" cxnId="{4E44C89B-2511-4286-BC0B-01D01EB682AC}">
      <dgm:prSet/>
      <dgm:spPr/>
      <dgm:t>
        <a:bodyPr/>
        <a:lstStyle/>
        <a:p>
          <a:endParaRPr lang="en-US"/>
        </a:p>
      </dgm:t>
    </dgm:pt>
    <dgm:pt modelId="{F75A3C00-D834-400F-8246-981B5ADB8569}" type="sibTrans" cxnId="{4E44C89B-2511-4286-BC0B-01D01EB682AC}">
      <dgm:prSet/>
      <dgm:spPr/>
      <dgm:t>
        <a:bodyPr/>
        <a:lstStyle/>
        <a:p>
          <a:endParaRPr lang="en-US"/>
        </a:p>
      </dgm:t>
    </dgm:pt>
    <dgm:pt modelId="{12CDE0A2-2BFE-421A-9CEB-9446989238DA}">
      <dgm:prSet phldrT="[Text]" phldr="1"/>
      <dgm:spPr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E79502-69CF-447C-8AF4-378976F0A8A4}" type="parTrans" cxnId="{D02C27D6-E15A-464F-A039-E685621AA98E}">
      <dgm:prSet/>
      <dgm:spPr/>
      <dgm:t>
        <a:bodyPr/>
        <a:lstStyle/>
        <a:p>
          <a:endParaRPr lang="en-US"/>
        </a:p>
      </dgm:t>
    </dgm:pt>
    <dgm:pt modelId="{51790D54-6547-4B6F-A792-800A882FE95D}" type="sibTrans" cxnId="{D02C27D6-E15A-464F-A039-E685621AA98E}">
      <dgm:prSet/>
      <dgm:spPr/>
      <dgm:t>
        <a:bodyPr/>
        <a:lstStyle/>
        <a:p>
          <a:endParaRPr lang="en-US"/>
        </a:p>
      </dgm:t>
    </dgm:pt>
    <dgm:pt modelId="{989E130A-86E2-4626-AB9C-0008ED541A13}">
      <dgm:prSet phldrT="[Text]" phldr="1"/>
      <dgm:spPr>
        <a:blipFill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 dirty="0"/>
        </a:p>
      </dgm:t>
    </dgm:pt>
    <dgm:pt modelId="{054BD3D3-8AD2-4A61-AC51-FD1AAE46EC12}" type="parTrans" cxnId="{F566CA5A-0C56-4AD6-9BA8-2D3FBCCB8945}">
      <dgm:prSet/>
      <dgm:spPr/>
      <dgm:t>
        <a:bodyPr/>
        <a:lstStyle/>
        <a:p>
          <a:endParaRPr lang="en-US"/>
        </a:p>
      </dgm:t>
    </dgm:pt>
    <dgm:pt modelId="{2FD0F6F9-CADC-42B5-B491-B7D218DDE315}" type="sibTrans" cxnId="{F566CA5A-0C56-4AD6-9BA8-2D3FBCCB8945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4E38E23-B961-41F9-8983-F3733BB24B89}" type="pres">
      <dgm:prSet presAssocID="{DEDA8489-1F12-4203-B6EC-3A41D34FBC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5DB7E5-38BE-4F67-8881-8D0F480E344B}" type="pres">
      <dgm:prSet presAssocID="{1CF04AB7-20F2-41D2-A0C3-812426CFADFD}" presName="centerShape" presStyleLbl="node0" presStyleIdx="0" presStyleCnt="1"/>
      <dgm:spPr/>
    </dgm:pt>
    <dgm:pt modelId="{EE6EBA36-435D-422B-8ED7-C6F4B94624F8}" type="pres">
      <dgm:prSet presAssocID="{EC702828-BD18-4B9B-9D98-694D3F3015BB}" presName="node" presStyleLbl="node1" presStyleIdx="0" presStyleCnt="6">
        <dgm:presLayoutVars>
          <dgm:bulletEnabled val="1"/>
        </dgm:presLayoutVars>
      </dgm:prSet>
      <dgm:spPr/>
    </dgm:pt>
    <dgm:pt modelId="{43E82CCD-E634-4C3E-B5CF-48B15807C164}" type="pres">
      <dgm:prSet presAssocID="{EC702828-BD18-4B9B-9D98-694D3F3015BB}" presName="dummy" presStyleCnt="0"/>
      <dgm:spPr/>
    </dgm:pt>
    <dgm:pt modelId="{819EDA02-31BD-44C1-8E86-5C9C92694BE7}" type="pres">
      <dgm:prSet presAssocID="{BBCFF1DD-C176-4CC3-A87F-185E079EE486}" presName="sibTrans" presStyleLbl="sibTrans2D1" presStyleIdx="0" presStyleCnt="6"/>
      <dgm:spPr/>
    </dgm:pt>
    <dgm:pt modelId="{E0F2D4F7-2997-4828-8D25-7C05F7CF68F8}" type="pres">
      <dgm:prSet presAssocID="{12CDE0A2-2BFE-421A-9CEB-9446989238DA}" presName="node" presStyleLbl="node1" presStyleIdx="1" presStyleCnt="6">
        <dgm:presLayoutVars>
          <dgm:bulletEnabled val="1"/>
        </dgm:presLayoutVars>
      </dgm:prSet>
      <dgm:spPr/>
    </dgm:pt>
    <dgm:pt modelId="{5A0544D6-D1CC-495A-BE10-C5FCB3F48C33}" type="pres">
      <dgm:prSet presAssocID="{12CDE0A2-2BFE-421A-9CEB-9446989238DA}" presName="dummy" presStyleCnt="0"/>
      <dgm:spPr/>
    </dgm:pt>
    <dgm:pt modelId="{E2491CA8-8689-4EBF-BCEF-947A1B84D588}" type="pres">
      <dgm:prSet presAssocID="{51790D54-6547-4B6F-A792-800A882FE95D}" presName="sibTrans" presStyleLbl="sibTrans2D1" presStyleIdx="1" presStyleCnt="6"/>
      <dgm:spPr/>
    </dgm:pt>
    <dgm:pt modelId="{7D105B2E-9531-49CA-9FDC-F25A91CFE7B8}" type="pres">
      <dgm:prSet presAssocID="{989E130A-86E2-4626-AB9C-0008ED541A13}" presName="node" presStyleLbl="node1" presStyleIdx="2" presStyleCnt="6">
        <dgm:presLayoutVars>
          <dgm:bulletEnabled val="1"/>
        </dgm:presLayoutVars>
      </dgm:prSet>
      <dgm:spPr/>
    </dgm:pt>
    <dgm:pt modelId="{ECEF42A1-05AF-44B6-B522-7623881D7EB6}" type="pres">
      <dgm:prSet presAssocID="{989E130A-86E2-4626-AB9C-0008ED541A13}" presName="dummy" presStyleCnt="0"/>
      <dgm:spPr/>
    </dgm:pt>
    <dgm:pt modelId="{CE4622E0-97CB-4D11-9FEC-4F366D6D1512}" type="pres">
      <dgm:prSet presAssocID="{2FD0F6F9-CADC-42B5-B491-B7D218DDE315}" presName="sibTrans" presStyleLbl="sibTrans2D1" presStyleIdx="2" presStyleCnt="6"/>
      <dgm:spPr/>
    </dgm:pt>
    <dgm:pt modelId="{6E763EB7-4590-4B6F-8832-79F3128C50C4}" type="pres">
      <dgm:prSet presAssocID="{DAE872EC-5AEB-444F-BA48-EE8D52DD188B}" presName="node" presStyleLbl="node1" presStyleIdx="3" presStyleCnt="6">
        <dgm:presLayoutVars>
          <dgm:bulletEnabled val="1"/>
        </dgm:presLayoutVars>
      </dgm:prSet>
      <dgm:spPr/>
    </dgm:pt>
    <dgm:pt modelId="{9089B4EF-173D-41DF-B6D7-52F8EF37891A}" type="pres">
      <dgm:prSet presAssocID="{DAE872EC-5AEB-444F-BA48-EE8D52DD188B}" presName="dummy" presStyleCnt="0"/>
      <dgm:spPr/>
    </dgm:pt>
    <dgm:pt modelId="{E9230AC9-F8FC-4C54-9F1A-3296DD6F2081}" type="pres">
      <dgm:prSet presAssocID="{E223877D-58D6-4D12-ABCB-F094FF52DAC2}" presName="sibTrans" presStyleLbl="sibTrans2D1" presStyleIdx="3" presStyleCnt="6"/>
      <dgm:spPr/>
    </dgm:pt>
    <dgm:pt modelId="{F550AB3D-F2D0-4AE1-B649-1F74E1FD28CE}" type="pres">
      <dgm:prSet presAssocID="{0A2724DF-C6BE-48A7-BFDE-8E4061ED7712}" presName="node" presStyleLbl="node1" presStyleIdx="4" presStyleCnt="6">
        <dgm:presLayoutVars>
          <dgm:bulletEnabled val="1"/>
        </dgm:presLayoutVars>
      </dgm:prSet>
      <dgm:spPr/>
    </dgm:pt>
    <dgm:pt modelId="{5D7AE0FA-FD70-4A44-ABDB-9299E8F1346F}" type="pres">
      <dgm:prSet presAssocID="{0A2724DF-C6BE-48A7-BFDE-8E4061ED7712}" presName="dummy" presStyleCnt="0"/>
      <dgm:spPr/>
    </dgm:pt>
    <dgm:pt modelId="{FCA8EBA7-61AD-49F1-81AF-1C9C87074F6A}" type="pres">
      <dgm:prSet presAssocID="{1430E11B-350C-4640-8723-035A791A8A70}" presName="sibTrans" presStyleLbl="sibTrans2D1" presStyleIdx="4" presStyleCnt="6"/>
      <dgm:spPr/>
    </dgm:pt>
    <dgm:pt modelId="{0160A345-0B75-426F-8D9D-54509D4F8696}" type="pres">
      <dgm:prSet presAssocID="{BB55D251-06E3-432A-9B85-CD4291BD1887}" presName="node" presStyleLbl="node1" presStyleIdx="5" presStyleCnt="6">
        <dgm:presLayoutVars>
          <dgm:bulletEnabled val="1"/>
        </dgm:presLayoutVars>
      </dgm:prSet>
      <dgm:spPr/>
    </dgm:pt>
    <dgm:pt modelId="{52C79063-E568-4E2E-966B-A63C28943709}" type="pres">
      <dgm:prSet presAssocID="{BB55D251-06E3-432A-9B85-CD4291BD1887}" presName="dummy" presStyleCnt="0"/>
      <dgm:spPr/>
    </dgm:pt>
    <dgm:pt modelId="{A246A993-AA78-44E1-970B-224A979DBDB7}" type="pres">
      <dgm:prSet presAssocID="{F75A3C00-D834-400F-8246-981B5ADB8569}" presName="sibTrans" presStyleLbl="sibTrans2D1" presStyleIdx="5" presStyleCnt="6"/>
      <dgm:spPr/>
    </dgm:pt>
  </dgm:ptLst>
  <dgm:cxnLst>
    <dgm:cxn modelId="{099C4A03-DA1C-4FBE-B92E-37E1DF66B3E5}" type="presOf" srcId="{DEDA8489-1F12-4203-B6EC-3A41D34FBC81}" destId="{74E38E23-B961-41F9-8983-F3733BB24B89}" srcOrd="0" destOrd="0" presId="urn:microsoft.com/office/officeart/2005/8/layout/radial6"/>
    <dgm:cxn modelId="{BDFC590D-8879-43DA-9DBB-FE1ECCD04352}" type="presOf" srcId="{51790D54-6547-4B6F-A792-800A882FE95D}" destId="{E2491CA8-8689-4EBF-BCEF-947A1B84D588}" srcOrd="0" destOrd="0" presId="urn:microsoft.com/office/officeart/2005/8/layout/radial6"/>
    <dgm:cxn modelId="{A41BDB16-D8C9-4FD9-B0EA-E2018487338D}" type="presOf" srcId="{12CDE0A2-2BFE-421A-9CEB-9446989238DA}" destId="{E0F2D4F7-2997-4828-8D25-7C05F7CF68F8}" srcOrd="0" destOrd="0" presId="urn:microsoft.com/office/officeart/2005/8/layout/radial6"/>
    <dgm:cxn modelId="{97F19243-B04D-48E3-B476-A7C6D9F0E663}" type="presOf" srcId="{EC702828-BD18-4B9B-9D98-694D3F3015BB}" destId="{EE6EBA36-435D-422B-8ED7-C6F4B94624F8}" srcOrd="0" destOrd="0" presId="urn:microsoft.com/office/officeart/2005/8/layout/radial6"/>
    <dgm:cxn modelId="{CDBE4545-621A-4E9D-8E77-59195CBA3F26}" type="presOf" srcId="{E223877D-58D6-4D12-ABCB-F094FF52DAC2}" destId="{E9230AC9-F8FC-4C54-9F1A-3296DD6F2081}" srcOrd="0" destOrd="0" presId="urn:microsoft.com/office/officeart/2005/8/layout/radial6"/>
    <dgm:cxn modelId="{CFA8386B-3BEA-4846-8DE4-7F222D2E174C}" type="presOf" srcId="{BB55D251-06E3-432A-9B85-CD4291BD1887}" destId="{0160A345-0B75-426F-8D9D-54509D4F8696}" srcOrd="0" destOrd="0" presId="urn:microsoft.com/office/officeart/2005/8/layout/radial6"/>
    <dgm:cxn modelId="{EBEC146D-5BC0-49D2-AA45-B1CD0D3A39D6}" srcId="{1CF04AB7-20F2-41D2-A0C3-812426CFADFD}" destId="{DAE872EC-5AEB-444F-BA48-EE8D52DD188B}" srcOrd="3" destOrd="0" parTransId="{467801B3-A74B-45B0-AA6E-93CC3BC39C11}" sibTransId="{E223877D-58D6-4D12-ABCB-F094FF52DAC2}"/>
    <dgm:cxn modelId="{3A344757-9948-4487-A05C-A6A348352CAB}" type="presOf" srcId="{0A2724DF-C6BE-48A7-BFDE-8E4061ED7712}" destId="{F550AB3D-F2D0-4AE1-B649-1F74E1FD28CE}" srcOrd="0" destOrd="0" presId="urn:microsoft.com/office/officeart/2005/8/layout/radial6"/>
    <dgm:cxn modelId="{F566CA5A-0C56-4AD6-9BA8-2D3FBCCB8945}" srcId="{1CF04AB7-20F2-41D2-A0C3-812426CFADFD}" destId="{989E130A-86E2-4626-AB9C-0008ED541A13}" srcOrd="2" destOrd="0" parTransId="{054BD3D3-8AD2-4A61-AC51-FD1AAE46EC12}" sibTransId="{2FD0F6F9-CADC-42B5-B491-B7D218DDE315}"/>
    <dgm:cxn modelId="{DCD6157B-E2D4-4CE5-B595-1C4C4A7853FA}" type="presOf" srcId="{DAE872EC-5AEB-444F-BA48-EE8D52DD188B}" destId="{6E763EB7-4590-4B6F-8832-79F3128C50C4}" srcOrd="0" destOrd="0" presId="urn:microsoft.com/office/officeart/2005/8/layout/radial6"/>
    <dgm:cxn modelId="{780E3C8B-ACD1-4F09-AC2E-BDCF4753F19C}" type="presOf" srcId="{F75A3C00-D834-400F-8246-981B5ADB8569}" destId="{A246A993-AA78-44E1-970B-224A979DBDB7}" srcOrd="0" destOrd="0" presId="urn:microsoft.com/office/officeart/2005/8/layout/radial6"/>
    <dgm:cxn modelId="{56FBDB94-5274-4376-BFE8-EB934095696F}" srcId="{1CF04AB7-20F2-41D2-A0C3-812426CFADFD}" destId="{0A2724DF-C6BE-48A7-BFDE-8E4061ED7712}" srcOrd="4" destOrd="0" parTransId="{6FAF76EE-E73E-4E05-AAD8-2594F8FC239B}" sibTransId="{1430E11B-350C-4640-8723-035A791A8A70}"/>
    <dgm:cxn modelId="{C61FE496-60CA-4F74-98E0-809C28370109}" srcId="{1CF04AB7-20F2-41D2-A0C3-812426CFADFD}" destId="{EC702828-BD18-4B9B-9D98-694D3F3015BB}" srcOrd="0" destOrd="0" parTransId="{2FB9E255-163B-4819-AE1A-9CD316E6BB12}" sibTransId="{BBCFF1DD-C176-4CC3-A87F-185E079EE486}"/>
    <dgm:cxn modelId="{A1A38E9B-9182-4D95-B45B-085F1B0E9EB8}" type="presOf" srcId="{2FD0F6F9-CADC-42B5-B491-B7D218DDE315}" destId="{CE4622E0-97CB-4D11-9FEC-4F366D6D1512}" srcOrd="0" destOrd="0" presId="urn:microsoft.com/office/officeart/2005/8/layout/radial6"/>
    <dgm:cxn modelId="{4E44C89B-2511-4286-BC0B-01D01EB682AC}" srcId="{1CF04AB7-20F2-41D2-A0C3-812426CFADFD}" destId="{BB55D251-06E3-432A-9B85-CD4291BD1887}" srcOrd="5" destOrd="0" parTransId="{12DED92B-CC24-4AC1-9777-80D447B9C6C1}" sibTransId="{F75A3C00-D834-400F-8246-981B5ADB8569}"/>
    <dgm:cxn modelId="{9B5805A9-7A25-48DC-A48E-B12947E973E6}" type="presOf" srcId="{989E130A-86E2-4626-AB9C-0008ED541A13}" destId="{7D105B2E-9531-49CA-9FDC-F25A91CFE7B8}" srcOrd="0" destOrd="0" presId="urn:microsoft.com/office/officeart/2005/8/layout/radial6"/>
    <dgm:cxn modelId="{4608B6AE-CB1D-40B6-9C8D-98ED32EB0955}" type="presOf" srcId="{1430E11B-350C-4640-8723-035A791A8A70}" destId="{FCA8EBA7-61AD-49F1-81AF-1C9C87074F6A}" srcOrd="0" destOrd="0" presId="urn:microsoft.com/office/officeart/2005/8/layout/radial6"/>
    <dgm:cxn modelId="{68F632B5-9A81-4B44-A710-E7952610E992}" type="presOf" srcId="{BBCFF1DD-C176-4CC3-A87F-185E079EE486}" destId="{819EDA02-31BD-44C1-8E86-5C9C92694BE7}" srcOrd="0" destOrd="0" presId="urn:microsoft.com/office/officeart/2005/8/layout/radial6"/>
    <dgm:cxn modelId="{069CE0CD-6B77-40ED-9572-49A97FABC00F}" type="presOf" srcId="{1CF04AB7-20F2-41D2-A0C3-812426CFADFD}" destId="{C05DB7E5-38BE-4F67-8881-8D0F480E344B}" srcOrd="0" destOrd="0" presId="urn:microsoft.com/office/officeart/2005/8/layout/radial6"/>
    <dgm:cxn modelId="{D02C27D6-E15A-464F-A039-E685621AA98E}" srcId="{1CF04AB7-20F2-41D2-A0C3-812426CFADFD}" destId="{12CDE0A2-2BFE-421A-9CEB-9446989238DA}" srcOrd="1" destOrd="0" parTransId="{B9E79502-69CF-447C-8AF4-378976F0A8A4}" sibTransId="{51790D54-6547-4B6F-A792-800A882FE95D}"/>
    <dgm:cxn modelId="{D1B211F4-AE8F-47AE-A113-94F5416C38BF}" srcId="{DEDA8489-1F12-4203-B6EC-3A41D34FBC81}" destId="{1CF04AB7-20F2-41D2-A0C3-812426CFADFD}" srcOrd="0" destOrd="0" parTransId="{3C0D6983-1313-4D49-AC6B-8908DD42BBAB}" sibTransId="{49D81992-D2BB-4F90-9E5C-353730EED035}"/>
    <dgm:cxn modelId="{B04EE8EF-974B-43CC-8E86-55606AEEB33D}" type="presParOf" srcId="{74E38E23-B961-41F9-8983-F3733BB24B89}" destId="{C05DB7E5-38BE-4F67-8881-8D0F480E344B}" srcOrd="0" destOrd="0" presId="urn:microsoft.com/office/officeart/2005/8/layout/radial6"/>
    <dgm:cxn modelId="{685BA0F4-BCF2-4400-B46C-919BF6BFAAB2}" type="presParOf" srcId="{74E38E23-B961-41F9-8983-F3733BB24B89}" destId="{EE6EBA36-435D-422B-8ED7-C6F4B94624F8}" srcOrd="1" destOrd="0" presId="urn:microsoft.com/office/officeart/2005/8/layout/radial6"/>
    <dgm:cxn modelId="{A760C383-99C6-4C87-9B39-1824E5D1564C}" type="presParOf" srcId="{74E38E23-B961-41F9-8983-F3733BB24B89}" destId="{43E82CCD-E634-4C3E-B5CF-48B15807C164}" srcOrd="2" destOrd="0" presId="urn:microsoft.com/office/officeart/2005/8/layout/radial6"/>
    <dgm:cxn modelId="{5FF4D5C3-AC2E-4FD0-95F4-39AA831B00BE}" type="presParOf" srcId="{74E38E23-B961-41F9-8983-F3733BB24B89}" destId="{819EDA02-31BD-44C1-8E86-5C9C92694BE7}" srcOrd="3" destOrd="0" presId="urn:microsoft.com/office/officeart/2005/8/layout/radial6"/>
    <dgm:cxn modelId="{EE9C76E4-2A3B-4331-8FC5-0AD34AC87513}" type="presParOf" srcId="{74E38E23-B961-41F9-8983-F3733BB24B89}" destId="{E0F2D4F7-2997-4828-8D25-7C05F7CF68F8}" srcOrd="4" destOrd="0" presId="urn:microsoft.com/office/officeart/2005/8/layout/radial6"/>
    <dgm:cxn modelId="{5F860393-A57C-46D1-80B0-4FB1663A8127}" type="presParOf" srcId="{74E38E23-B961-41F9-8983-F3733BB24B89}" destId="{5A0544D6-D1CC-495A-BE10-C5FCB3F48C33}" srcOrd="5" destOrd="0" presId="urn:microsoft.com/office/officeart/2005/8/layout/radial6"/>
    <dgm:cxn modelId="{B2AA5270-8507-444E-8245-D596971E7C15}" type="presParOf" srcId="{74E38E23-B961-41F9-8983-F3733BB24B89}" destId="{E2491CA8-8689-4EBF-BCEF-947A1B84D588}" srcOrd="6" destOrd="0" presId="urn:microsoft.com/office/officeart/2005/8/layout/radial6"/>
    <dgm:cxn modelId="{34DC0EFF-E99B-4917-B2DA-DC7DFADFF05B}" type="presParOf" srcId="{74E38E23-B961-41F9-8983-F3733BB24B89}" destId="{7D105B2E-9531-49CA-9FDC-F25A91CFE7B8}" srcOrd="7" destOrd="0" presId="urn:microsoft.com/office/officeart/2005/8/layout/radial6"/>
    <dgm:cxn modelId="{DAC89B33-9AB9-4AD0-8DD3-D58EA51073B8}" type="presParOf" srcId="{74E38E23-B961-41F9-8983-F3733BB24B89}" destId="{ECEF42A1-05AF-44B6-B522-7623881D7EB6}" srcOrd="8" destOrd="0" presId="urn:microsoft.com/office/officeart/2005/8/layout/radial6"/>
    <dgm:cxn modelId="{EB70C5CA-EDF3-4731-B253-C163DA2976BC}" type="presParOf" srcId="{74E38E23-B961-41F9-8983-F3733BB24B89}" destId="{CE4622E0-97CB-4D11-9FEC-4F366D6D1512}" srcOrd="9" destOrd="0" presId="urn:microsoft.com/office/officeart/2005/8/layout/radial6"/>
    <dgm:cxn modelId="{304DA280-7C9F-4932-A779-4B00877327A0}" type="presParOf" srcId="{74E38E23-B961-41F9-8983-F3733BB24B89}" destId="{6E763EB7-4590-4B6F-8832-79F3128C50C4}" srcOrd="10" destOrd="0" presId="urn:microsoft.com/office/officeart/2005/8/layout/radial6"/>
    <dgm:cxn modelId="{6B08F91A-4B58-4F85-890C-10620EB0504C}" type="presParOf" srcId="{74E38E23-B961-41F9-8983-F3733BB24B89}" destId="{9089B4EF-173D-41DF-B6D7-52F8EF37891A}" srcOrd="11" destOrd="0" presId="urn:microsoft.com/office/officeart/2005/8/layout/radial6"/>
    <dgm:cxn modelId="{7048BCF1-E9DD-44C1-975A-DBF58D742F08}" type="presParOf" srcId="{74E38E23-B961-41F9-8983-F3733BB24B89}" destId="{E9230AC9-F8FC-4C54-9F1A-3296DD6F2081}" srcOrd="12" destOrd="0" presId="urn:microsoft.com/office/officeart/2005/8/layout/radial6"/>
    <dgm:cxn modelId="{74D9CACF-32EC-44D4-831B-89411ECEA7F4}" type="presParOf" srcId="{74E38E23-B961-41F9-8983-F3733BB24B89}" destId="{F550AB3D-F2D0-4AE1-B649-1F74E1FD28CE}" srcOrd="13" destOrd="0" presId="urn:microsoft.com/office/officeart/2005/8/layout/radial6"/>
    <dgm:cxn modelId="{82FF6F1C-47E2-43F9-9FC1-18AF75542722}" type="presParOf" srcId="{74E38E23-B961-41F9-8983-F3733BB24B89}" destId="{5D7AE0FA-FD70-4A44-ABDB-9299E8F1346F}" srcOrd="14" destOrd="0" presId="urn:microsoft.com/office/officeart/2005/8/layout/radial6"/>
    <dgm:cxn modelId="{4AFF2879-21A5-4F1F-AC5B-7A6EF0ACFF0B}" type="presParOf" srcId="{74E38E23-B961-41F9-8983-F3733BB24B89}" destId="{FCA8EBA7-61AD-49F1-81AF-1C9C87074F6A}" srcOrd="15" destOrd="0" presId="urn:microsoft.com/office/officeart/2005/8/layout/radial6"/>
    <dgm:cxn modelId="{D700BFAC-612D-4D85-8192-4B2C9A94AADD}" type="presParOf" srcId="{74E38E23-B961-41F9-8983-F3733BB24B89}" destId="{0160A345-0B75-426F-8D9D-54509D4F8696}" srcOrd="16" destOrd="0" presId="urn:microsoft.com/office/officeart/2005/8/layout/radial6"/>
    <dgm:cxn modelId="{8E1B82F4-B440-4442-BE50-B090CD85F3AC}" type="presParOf" srcId="{74E38E23-B961-41F9-8983-F3733BB24B89}" destId="{52C79063-E568-4E2E-966B-A63C28943709}" srcOrd="17" destOrd="0" presId="urn:microsoft.com/office/officeart/2005/8/layout/radial6"/>
    <dgm:cxn modelId="{B2B9D0D9-4754-486A-94A6-ED1D8D774E8F}" type="presParOf" srcId="{74E38E23-B961-41F9-8983-F3733BB24B89}" destId="{A246A993-AA78-44E1-970B-224A979DBDB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6A993-AA78-44E1-970B-224A979DBDB7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8EBA7-61AD-49F1-81AF-1C9C87074F6A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30AC9-F8FC-4C54-9F1A-3296DD6F2081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622E0-97CB-4D11-9FEC-4F366D6D1512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91CA8-8689-4EBF-BCEF-947A1B84D588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EDA02-31BD-44C1-8E86-5C9C92694BE7}">
      <dsp:nvSpPr>
        <dsp:cNvPr id="0" name=""/>
        <dsp:cNvSpPr/>
      </dsp:nvSpPr>
      <dsp:spPr>
        <a:xfrm>
          <a:off x="2058212" y="490276"/>
          <a:ext cx="3362327" cy="3362327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B7E5-38BE-4F67-8881-8D0F480E344B}">
      <dsp:nvSpPr>
        <dsp:cNvPr id="0" name=""/>
        <dsp:cNvSpPr/>
      </dsp:nvSpPr>
      <dsp:spPr>
        <a:xfrm>
          <a:off x="2985292" y="1417357"/>
          <a:ext cx="1508166" cy="1508166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b="1" kern="1200" dirty="0">
              <a:solidFill>
                <a:schemeClr val="tx1"/>
              </a:solidFill>
              <a:latin typeface="Row"/>
            </a:rPr>
            <a:t>NỘI QUY</a:t>
          </a:r>
          <a:endParaRPr lang="en-US" sz="2600" b="1" kern="1200" dirty="0"/>
        </a:p>
      </dsp:txBody>
      <dsp:txXfrm>
        <a:off x="3206158" y="1638223"/>
        <a:ext cx="1066434" cy="1066434"/>
      </dsp:txXfrm>
    </dsp:sp>
    <dsp:sp modelId="{EE6EBA36-435D-422B-8ED7-C6F4B94624F8}">
      <dsp:nvSpPr>
        <dsp:cNvPr id="0" name=""/>
        <dsp:cNvSpPr/>
      </dsp:nvSpPr>
      <dsp:spPr>
        <a:xfrm>
          <a:off x="3211517" y="424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66123" y="155030"/>
        <a:ext cx="746504" cy="746504"/>
      </dsp:txXfrm>
    </dsp:sp>
    <dsp:sp modelId="{E0F2D4F7-2997-4828-8D25-7C05F7CF68F8}">
      <dsp:nvSpPr>
        <dsp:cNvPr id="0" name=""/>
        <dsp:cNvSpPr/>
      </dsp:nvSpPr>
      <dsp:spPr>
        <a:xfrm>
          <a:off x="4634534" y="822003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789140" y="976609"/>
        <a:ext cx="746504" cy="746504"/>
      </dsp:txXfrm>
    </dsp:sp>
    <dsp:sp modelId="{7D105B2E-9531-49CA-9FDC-F25A91CFE7B8}">
      <dsp:nvSpPr>
        <dsp:cNvPr id="0" name=""/>
        <dsp:cNvSpPr/>
      </dsp:nvSpPr>
      <dsp:spPr>
        <a:xfrm>
          <a:off x="4634534" y="2465161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789140" y="2619767"/>
        <a:ext cx="746504" cy="746504"/>
      </dsp:txXfrm>
    </dsp:sp>
    <dsp:sp modelId="{6E763EB7-4590-4B6F-8832-79F3128C50C4}">
      <dsp:nvSpPr>
        <dsp:cNvPr id="0" name=""/>
        <dsp:cNvSpPr/>
      </dsp:nvSpPr>
      <dsp:spPr>
        <a:xfrm>
          <a:off x="3211517" y="3286740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3366123" y="3441346"/>
        <a:ext cx="746504" cy="746504"/>
      </dsp:txXfrm>
    </dsp:sp>
    <dsp:sp modelId="{F550AB3D-F2D0-4AE1-B649-1F74E1FD28CE}">
      <dsp:nvSpPr>
        <dsp:cNvPr id="0" name=""/>
        <dsp:cNvSpPr/>
      </dsp:nvSpPr>
      <dsp:spPr>
        <a:xfrm>
          <a:off x="1788501" y="2465161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943107" y="2619767"/>
        <a:ext cx="746504" cy="746504"/>
      </dsp:txXfrm>
    </dsp:sp>
    <dsp:sp modelId="{0160A345-0B75-426F-8D9D-54509D4F8696}">
      <dsp:nvSpPr>
        <dsp:cNvPr id="0" name=""/>
        <dsp:cNvSpPr/>
      </dsp:nvSpPr>
      <dsp:spPr>
        <a:xfrm>
          <a:off x="1788501" y="822003"/>
          <a:ext cx="1055716" cy="1055716"/>
        </a:xfrm>
        <a:prstGeom prst="ellipse">
          <a:avLst/>
        </a:prstGeom>
        <a:blipFill rotWithShape="0">
          <a:blip xmlns:r="http://schemas.openxmlformats.org/officeDocument/2006/relationships" r:embed="rId10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943107" y="976609"/>
        <a:ext cx="746504" cy="74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4A37-23D9-49E6-BD8E-02AE33620A0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CC24F-3941-472F-AC8D-0D3C3C3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A6169-6AD5-4C26-8238-BD851E287B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4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6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94475"/>
            <a:ext cx="12192000" cy="254000"/>
          </a:xfrm>
          <a:prstGeom prst="rect">
            <a:avLst/>
          </a:prstGeom>
          <a:solidFill>
            <a:srgbClr val="22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42689" y="781965"/>
            <a:ext cx="11602860" cy="57357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B74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365">
            <a:off x="11455400" y="220671"/>
            <a:ext cx="865604" cy="865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58">
            <a:off x="-81530" y="3311480"/>
            <a:ext cx="848439" cy="848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50" y="5786665"/>
            <a:ext cx="692042" cy="6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3"/>
          <p:cNvPicPr preferRelativeResize="0"/>
          <p:nvPr/>
        </p:nvPicPr>
        <p:blipFill rotWithShape="1">
          <a:blip r:embed="rId2">
            <a:alphaModFix/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20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>
            <a:spLocks noGrp="1"/>
          </p:cNvSpPr>
          <p:nvPr>
            <p:ph type="pic" idx="2"/>
          </p:nvPr>
        </p:nvSpPr>
        <p:spPr>
          <a:xfrm>
            <a:off x="1464715" y="2584216"/>
            <a:ext cx="2690741" cy="154959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50"/>
          <p:cNvSpPr>
            <a:spLocks noGrp="1"/>
          </p:cNvSpPr>
          <p:nvPr>
            <p:ph type="pic" idx="3"/>
          </p:nvPr>
        </p:nvSpPr>
        <p:spPr>
          <a:xfrm>
            <a:off x="8105879" y="4155802"/>
            <a:ext cx="2690739" cy="1549593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34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2"/>
          <p:cNvPicPr preferRelativeResize="0"/>
          <p:nvPr/>
        </p:nvPicPr>
        <p:blipFill rotWithShape="1">
          <a:blip r:embed="rId2">
            <a:alphaModFix/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50517"/>
            <a:ext cx="12190992" cy="430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2"/>
          <p:cNvSpPr/>
          <p:nvPr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52"/>
          <p:cNvSpPr/>
          <p:nvPr/>
        </p:nvSpPr>
        <p:spPr>
          <a:xfrm>
            <a:off x="0" y="355600"/>
            <a:ext cx="4487333" cy="592667"/>
          </a:xfrm>
          <a:prstGeom prst="homePlate">
            <a:avLst>
              <a:gd name="adj" fmla="val 50000"/>
            </a:avLst>
          </a:prstGeom>
          <a:solidFill>
            <a:srgbClr val="E1E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单击此处添加文字标题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30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81891"/>
          </a:xfrm>
          <a:prstGeom prst="rect">
            <a:avLst/>
          </a:prstGeom>
          <a:solidFill>
            <a:srgbClr val="22B1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6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AN TOÀN TRONG PHÒNG THỰC HÀNH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94475"/>
            <a:ext cx="12192000" cy="254000"/>
          </a:xfrm>
          <a:prstGeom prst="rect">
            <a:avLst/>
          </a:prstGeom>
          <a:solidFill>
            <a:srgbClr val="22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454166">
            <a:off x="10768390" y="-169322"/>
            <a:ext cx="150165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454166">
            <a:off x="11034630" y="-181611"/>
            <a:ext cx="150165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1454166">
            <a:off x="11275207" y="-169321"/>
            <a:ext cx="153368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42689" y="781965"/>
            <a:ext cx="11602860" cy="57357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B74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365">
            <a:off x="11455400" y="220671"/>
            <a:ext cx="865604" cy="865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1" y="-2733"/>
            <a:ext cx="585115" cy="6177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58">
            <a:off x="-81530" y="3311480"/>
            <a:ext cx="848439" cy="848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50" y="5786665"/>
            <a:ext cx="692042" cy="6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 txBox="1"/>
          <p:nvPr/>
        </p:nvSpPr>
        <p:spPr>
          <a:xfrm>
            <a:off x="1035049" y="1993387"/>
            <a:ext cx="10121901" cy="225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highlight>
                  <a:srgbClr val="F7EA5D"/>
                </a:highlight>
                <a:latin typeface="Cambria"/>
                <a:ea typeface="Cambria"/>
                <a:cs typeface="Cambria"/>
                <a:sym typeface="Cambria"/>
              </a:rPr>
              <a:t>XIN CHÀO MỪNG CÁC EM HỌC SINH</a:t>
            </a:r>
            <a:r>
              <a:rPr lang="en-US" sz="5400" dirty="0">
                <a:solidFill>
                  <a:schemeClr val="dk1"/>
                </a:solidFill>
                <a:highlight>
                  <a:srgbClr val="F7EA5D"/>
                </a:highlight>
                <a:latin typeface="Cambria"/>
                <a:ea typeface="Cambria"/>
                <a:cs typeface="Cambria"/>
                <a:sym typeface="Cambria"/>
              </a:rPr>
              <a:t> LỚP 6</a:t>
            </a: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057" y="897147"/>
            <a:ext cx="10788163" cy="517750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9680" y="6527164"/>
            <a:ext cx="558800" cy="34861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23" name="Oval 22"/>
          <p:cNvSpPr/>
          <p:nvPr/>
        </p:nvSpPr>
        <p:spPr>
          <a:xfrm>
            <a:off x="6506166" y="1794790"/>
            <a:ext cx="266655" cy="224055"/>
          </a:xfrm>
          <a:prstGeom prst="ellipse">
            <a:avLst/>
          </a:prstGeom>
          <a:solidFill>
            <a:srgbClr val="14B414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688" y="1564399"/>
            <a:ext cx="478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856648" y="3797265"/>
            <a:ext cx="10216535" cy="2552735"/>
          </a:xfrm>
          <a:prstGeom prst="foldedCorner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1432" y="3827003"/>
            <a:ext cx="9228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51432" y="5675656"/>
            <a:ext cx="922866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7" y="1722377"/>
            <a:ext cx="5550838" cy="143035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06166" y="2981048"/>
            <a:ext cx="266655" cy="224055"/>
          </a:xfrm>
          <a:prstGeom prst="ellipse">
            <a:avLst/>
          </a:prstGeom>
          <a:solidFill>
            <a:srgbClr val="14B414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2688" y="2750657"/>
            <a:ext cx="478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7935" flipV="1">
            <a:off x="950838" y="3829020"/>
            <a:ext cx="479441" cy="479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7935" flipV="1">
            <a:off x="950837" y="5681547"/>
            <a:ext cx="479441" cy="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7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24" grpId="0" animBg="1"/>
      <p:bldP spid="4" grpId="0"/>
      <p:bldP spid="33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6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EE01-2FE8-8AFB-0D81-B283770E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8979-AEFB-57C1-6627-FD1FFEEAB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057" y="897147"/>
            <a:ext cx="10788163" cy="517750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9680" y="6527164"/>
            <a:ext cx="558800" cy="34861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49125"/>
              </p:ext>
            </p:extLst>
          </p:nvPr>
        </p:nvGraphicFramePr>
        <p:xfrm>
          <a:off x="940603" y="1596256"/>
          <a:ext cx="10200280" cy="477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140">
                  <a:extLst>
                    <a:ext uri="{9D8B030D-6E8A-4147-A177-3AD203B41FA5}">
                      <a16:colId xmlns:a16="http://schemas.microsoft.com/office/drawing/2014/main" val="1637837643"/>
                    </a:ext>
                  </a:extLst>
                </a:gridCol>
                <a:gridCol w="5100140">
                  <a:extLst>
                    <a:ext uri="{9D8B030D-6E8A-4147-A177-3AD203B41FA5}">
                      <a16:colId xmlns:a16="http://schemas.microsoft.com/office/drawing/2014/main" val="1295274119"/>
                    </a:ext>
                  </a:extLst>
                </a:gridCol>
              </a:tblGrid>
              <a:tr h="1351063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02512"/>
                  </a:ext>
                </a:extLst>
              </a:tr>
              <a:tr h="816159">
                <a:tc>
                  <a:txBody>
                    <a:bodyPr/>
                    <a:lstStyle/>
                    <a:p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0493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74031"/>
                  </a:ext>
                </a:extLst>
              </a:tr>
              <a:tr h="1694046"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8594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54142" y="1785035"/>
            <a:ext cx="479213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4142" y="3006530"/>
            <a:ext cx="479213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142" y="3910494"/>
            <a:ext cx="479213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4142" y="4814458"/>
            <a:ext cx="479213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vi-VN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4.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Hãy điền các nội dung cảnh báo nguy hiểm </a:t>
            </a:r>
            <a:r>
              <a:rPr lang="vi-VN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 độc, chất ăn mòn, chất độc sinh học, điện cao thế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ứng với hình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559" t="7776" b="5417"/>
          <a:stretch/>
        </p:blipFill>
        <p:spPr>
          <a:xfrm>
            <a:off x="6139253" y="4814458"/>
            <a:ext cx="4950713" cy="9949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40743" y="1596256"/>
            <a:ext cx="5147734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găng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95999" y="2941508"/>
            <a:ext cx="5092477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uống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đùa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thễ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5999" y="3754293"/>
            <a:ext cx="5021178" cy="90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xà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9253" y="5767491"/>
            <a:ext cx="117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vi-VN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iện cao thế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430641" y="5776030"/>
            <a:ext cx="117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mòn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672329" y="5766201"/>
            <a:ext cx="117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9881147" y="5765556"/>
            <a:ext cx="117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244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1" grpId="0"/>
      <p:bldP spid="26" grpId="0"/>
      <p:bldP spid="28" grpId="0"/>
      <p:bldP spid="30" grpId="0"/>
      <p:bldP spid="31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924" y="2164161"/>
            <a:ext cx="57502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Lucky Number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exagon 8">
            <a:hlinkClick r:id="rId2" action="ppaction://hlinksldjump"/>
          </p:cNvPr>
          <p:cNvSpPr/>
          <p:nvPr/>
        </p:nvSpPr>
        <p:spPr>
          <a:xfrm>
            <a:off x="1612553" y="4097863"/>
            <a:ext cx="3542453" cy="1286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exagon 11">
            <a:hlinkClick r:id="rId3" action="ppaction://hlinksldjump"/>
          </p:cNvPr>
          <p:cNvSpPr/>
          <p:nvPr/>
        </p:nvSpPr>
        <p:spPr>
          <a:xfrm>
            <a:off x="6929620" y="4097863"/>
            <a:ext cx="3542453" cy="1286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12" name="Hexagon 11"/>
          <p:cNvSpPr/>
          <p:nvPr/>
        </p:nvSpPr>
        <p:spPr>
          <a:xfrm>
            <a:off x="1002953" y="3088940"/>
            <a:ext cx="3542453" cy="1286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9867" y="1676400"/>
            <a:ext cx="6333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ô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ô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ô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Lucky Number.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ô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Lucky Number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781740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1320800" y="1981200"/>
            <a:ext cx="1998133" cy="17272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3759200" y="1981200"/>
            <a:ext cx="1998133" cy="17272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6197600" y="1981200"/>
            <a:ext cx="1998133" cy="17272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5-Point Star 9">
            <a:hlinkClick r:id="rId6" action="ppaction://hlinksldjump"/>
          </p:cNvPr>
          <p:cNvSpPr/>
          <p:nvPr/>
        </p:nvSpPr>
        <p:spPr>
          <a:xfrm>
            <a:off x="8636000" y="1981200"/>
            <a:ext cx="1998133" cy="17272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1" name="5-Point Star 10">
            <a:hlinkClick r:id="rId7" action="ppaction://hlinksldjump"/>
          </p:cNvPr>
          <p:cNvSpPr/>
          <p:nvPr/>
        </p:nvSpPr>
        <p:spPr>
          <a:xfrm>
            <a:off x="1320800" y="3996267"/>
            <a:ext cx="1998133" cy="1727200"/>
          </a:xfrm>
          <a:prstGeom prst="star5">
            <a:avLst/>
          </a:prstGeom>
          <a:solidFill>
            <a:srgbClr val="F49B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" name="5-Point Star 14">
            <a:hlinkClick r:id="rId8" action="ppaction://hlinksldjump"/>
          </p:cNvPr>
          <p:cNvSpPr/>
          <p:nvPr/>
        </p:nvSpPr>
        <p:spPr>
          <a:xfrm>
            <a:off x="3759200" y="3996267"/>
            <a:ext cx="1998133" cy="1727200"/>
          </a:xfrm>
          <a:prstGeom prst="star5">
            <a:avLst/>
          </a:prstGeom>
          <a:solidFill>
            <a:srgbClr val="92CD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6" name="5-Point Star 15">
            <a:hlinkClick r:id="rId9" action="ppaction://hlinksldjump"/>
          </p:cNvPr>
          <p:cNvSpPr/>
          <p:nvPr/>
        </p:nvSpPr>
        <p:spPr>
          <a:xfrm>
            <a:off x="6197600" y="3996267"/>
            <a:ext cx="1998133" cy="17272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7" name="5-Point Star 16">
            <a:hlinkClick r:id="rId10" action="ppaction://hlinksldjump"/>
          </p:cNvPr>
          <p:cNvSpPr/>
          <p:nvPr/>
        </p:nvSpPr>
        <p:spPr>
          <a:xfrm>
            <a:off x="8636000" y="3996267"/>
            <a:ext cx="1998133" cy="1727200"/>
          </a:xfrm>
          <a:prstGeom prst="star5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501919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82132" y="4236783"/>
            <a:ext cx="643466" cy="558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931332" y="1794933"/>
            <a:ext cx="10404159" cy="4436534"/>
          </a:xfrm>
          <a:prstGeom prst="foldedCorner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7" y="2065869"/>
            <a:ext cx="10133224" cy="121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267" y="3572936"/>
            <a:ext cx="9364133" cy="241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gang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lối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thoát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2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32934" y="3437471"/>
            <a:ext cx="643466" cy="558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59550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931332" y="1794933"/>
            <a:ext cx="10404159" cy="4436534"/>
          </a:xfrm>
          <a:prstGeom prst="foldedCorner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7" y="2065869"/>
            <a:ext cx="101332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267" y="3289202"/>
            <a:ext cx="93641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1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341" y="2255065"/>
            <a:ext cx="57319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Lucky Number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6360" y="6559550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31613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633E7B-E8D7-44E5-8F5B-DD8FD1C40000}"/>
              </a:ext>
            </a:extLst>
          </p:cNvPr>
          <p:cNvSpPr/>
          <p:nvPr/>
        </p:nvSpPr>
        <p:spPr>
          <a:xfrm>
            <a:off x="6096001" y="-47259"/>
            <a:ext cx="6096001" cy="6905259"/>
          </a:xfrm>
          <a:custGeom>
            <a:avLst/>
            <a:gdLst>
              <a:gd name="connsiteX0" fmla="*/ 2835155 w 5730214"/>
              <a:gd name="connsiteY0" fmla="*/ 0 h 6858000"/>
              <a:gd name="connsiteX1" fmla="*/ 5730214 w 5730214"/>
              <a:gd name="connsiteY1" fmla="*/ 0 h 6858000"/>
              <a:gd name="connsiteX2" fmla="*/ 5730214 w 5730214"/>
              <a:gd name="connsiteY2" fmla="*/ 6858000 h 6858000"/>
              <a:gd name="connsiteX3" fmla="*/ 0 w 5730214"/>
              <a:gd name="connsiteY3" fmla="*/ 6858000 h 6858000"/>
              <a:gd name="connsiteX4" fmla="*/ 2835155 w 573021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214" h="6858000">
                <a:moveTo>
                  <a:pt x="2835155" y="0"/>
                </a:moveTo>
                <a:lnTo>
                  <a:pt x="5730214" y="0"/>
                </a:lnTo>
                <a:lnTo>
                  <a:pt x="5730214" y="6858000"/>
                </a:lnTo>
                <a:lnTo>
                  <a:pt x="0" y="6858000"/>
                </a:lnTo>
                <a:lnTo>
                  <a:pt x="2835155" y="0"/>
                </a:lnTo>
                <a:close/>
              </a:path>
            </a:pathLst>
          </a:custGeom>
          <a:solidFill>
            <a:srgbClr val="FFE1E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0696FE-1F81-42B4-AC6F-D229668DF89D}"/>
              </a:ext>
            </a:extLst>
          </p:cNvPr>
          <p:cNvSpPr/>
          <p:nvPr/>
        </p:nvSpPr>
        <p:spPr>
          <a:xfrm>
            <a:off x="8032528" y="7085683"/>
            <a:ext cx="53891" cy="46945"/>
          </a:xfrm>
          <a:custGeom>
            <a:avLst/>
            <a:gdLst>
              <a:gd name="connsiteX0" fmla="*/ 0 w 53891"/>
              <a:gd name="connsiteY0" fmla="*/ 0 h 46945"/>
              <a:gd name="connsiteX1" fmla="*/ 53891 w 53891"/>
              <a:gd name="connsiteY1" fmla="*/ 46945 h 46945"/>
              <a:gd name="connsiteX2" fmla="*/ 0 w 53891"/>
              <a:gd name="connsiteY2" fmla="*/ 46945 h 46945"/>
              <a:gd name="connsiteX3" fmla="*/ 0 w 53891"/>
              <a:gd name="connsiteY3" fmla="*/ 0 h 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91" h="46945">
                <a:moveTo>
                  <a:pt x="0" y="0"/>
                </a:moveTo>
                <a:lnTo>
                  <a:pt x="53891" y="46945"/>
                </a:lnTo>
                <a:lnTo>
                  <a:pt x="0" y="46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15715A-7BC4-4636-9F99-C370C234027F}"/>
              </a:ext>
            </a:extLst>
          </p:cNvPr>
          <p:cNvSpPr/>
          <p:nvPr/>
        </p:nvSpPr>
        <p:spPr>
          <a:xfrm>
            <a:off x="8086419" y="7132627"/>
            <a:ext cx="24607" cy="15760"/>
          </a:xfrm>
          <a:custGeom>
            <a:avLst/>
            <a:gdLst>
              <a:gd name="connsiteX0" fmla="*/ 0 w 24607"/>
              <a:gd name="connsiteY0" fmla="*/ 0 h 15760"/>
              <a:gd name="connsiteX1" fmla="*/ 24607 w 24607"/>
              <a:gd name="connsiteY1" fmla="*/ 0 h 15760"/>
              <a:gd name="connsiteX2" fmla="*/ 18091 w 24607"/>
              <a:gd name="connsiteY2" fmla="*/ 15760 h 15760"/>
              <a:gd name="connsiteX3" fmla="*/ 0 w 24607"/>
              <a:gd name="connsiteY3" fmla="*/ 0 h 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07" h="15760">
                <a:moveTo>
                  <a:pt x="0" y="0"/>
                </a:moveTo>
                <a:lnTo>
                  <a:pt x="24607" y="0"/>
                </a:lnTo>
                <a:lnTo>
                  <a:pt x="18091" y="157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1E3DBD-24D5-41C6-A4B2-E9FB0421B03A}"/>
              </a:ext>
            </a:extLst>
          </p:cNvPr>
          <p:cNvSpPr txBox="1"/>
          <p:nvPr/>
        </p:nvSpPr>
        <p:spPr>
          <a:xfrm>
            <a:off x="8984301" y="3594220"/>
            <a:ext cx="365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GV: LÊ THU HIỀN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B1FEF-EEF3-4580-B540-BE2ADE47C714}"/>
              </a:ext>
            </a:extLst>
          </p:cNvPr>
          <p:cNvSpPr txBox="1"/>
          <p:nvPr/>
        </p:nvSpPr>
        <p:spPr>
          <a:xfrm>
            <a:off x="7046869" y="4198238"/>
            <a:ext cx="5052679" cy="158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KHTN</a:t>
            </a:r>
          </a:p>
          <a:p>
            <a:pPr>
              <a:lnSpc>
                <a:spcPct val="125000"/>
              </a:lnSpc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0904200314</a:t>
            </a:r>
          </a:p>
          <a:p>
            <a:pPr>
              <a:lnSpc>
                <a:spcPct val="125000"/>
              </a:lnSpc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667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leminhtrangtn@gmail.com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A6C0FB-2BC0-4A1E-9196-B6598A1430EF}"/>
              </a:ext>
            </a:extLst>
          </p:cNvPr>
          <p:cNvGraphicFramePr/>
          <p:nvPr/>
        </p:nvGraphicFramePr>
        <p:xfrm>
          <a:off x="-136231" y="829832"/>
          <a:ext cx="7478752" cy="434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FE350B-BD22-42C3-A61F-E6C388DB863F}"/>
              </a:ext>
            </a:extLst>
          </p:cNvPr>
          <p:cNvSpPr txBox="1"/>
          <p:nvPr/>
        </p:nvSpPr>
        <p:spPr>
          <a:xfrm>
            <a:off x="5648019" y="152463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5C7A6C-C34D-4E9D-A840-9C9BC59EEB51}"/>
              </a:ext>
            </a:extLst>
          </p:cNvPr>
          <p:cNvSpPr txBox="1"/>
          <p:nvPr/>
        </p:nvSpPr>
        <p:spPr>
          <a:xfrm>
            <a:off x="5599137" y="3750517"/>
            <a:ext cx="164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A8806-8F12-4485-BE2E-C5D117079BC1}"/>
              </a:ext>
            </a:extLst>
          </p:cNvPr>
          <p:cNvSpPr txBox="1"/>
          <p:nvPr/>
        </p:nvSpPr>
        <p:spPr>
          <a:xfrm>
            <a:off x="1164745" y="480364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D9D97-2769-4563-A976-2CB6D3ED885F}"/>
              </a:ext>
            </a:extLst>
          </p:cNvPr>
          <p:cNvSpPr txBox="1"/>
          <p:nvPr/>
        </p:nvSpPr>
        <p:spPr>
          <a:xfrm>
            <a:off x="155293" y="2620407"/>
            <a:ext cx="21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Giơ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22841-F8FB-4607-9760-B49E9FF21756}"/>
              </a:ext>
            </a:extLst>
          </p:cNvPr>
          <p:cNvSpPr txBox="1"/>
          <p:nvPr/>
        </p:nvSpPr>
        <p:spPr>
          <a:xfrm>
            <a:off x="541485" y="87626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nộp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endParaRPr lang="en-US" sz="2400" dirty="0"/>
          </a:p>
        </p:txBody>
      </p:sp>
      <p:grpSp>
        <p:nvGrpSpPr>
          <p:cNvPr id="27" name="组合 5">
            <a:extLst>
              <a:ext uri="{FF2B5EF4-FFF2-40B4-BE49-F238E27FC236}">
                <a16:creationId xmlns:a16="http://schemas.microsoft.com/office/drawing/2014/main" id="{4F8AF843-E6ED-4905-AB04-1848B4170F8E}"/>
              </a:ext>
            </a:extLst>
          </p:cNvPr>
          <p:cNvGrpSpPr/>
          <p:nvPr/>
        </p:nvGrpSpPr>
        <p:grpSpPr>
          <a:xfrm>
            <a:off x="0" y="332611"/>
            <a:ext cx="384317" cy="61431"/>
            <a:chOff x="4318304" y="3089060"/>
            <a:chExt cx="384317" cy="61430"/>
          </a:xfrm>
        </p:grpSpPr>
        <p:sp>
          <p:nvSpPr>
            <p:cNvPr id="28" name="圆角矩形 6">
              <a:extLst>
                <a:ext uri="{FF2B5EF4-FFF2-40B4-BE49-F238E27FC236}">
                  <a16:creationId xmlns:a16="http://schemas.microsoft.com/office/drawing/2014/main" id="{54422534-F4CE-4897-8F63-13EAB5179F50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71D51587-25CC-4741-91C8-E314BD572B00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</p:grpSp>
      <p:pic>
        <p:nvPicPr>
          <p:cNvPr id="30" name="Picture 29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A731950D-46DD-44A2-BB99-E3AFC063678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30" t="9436" b="26874"/>
          <a:stretch>
            <a:fillRect/>
          </a:stretch>
        </p:blipFill>
        <p:spPr>
          <a:xfrm>
            <a:off x="8121996" y="853660"/>
            <a:ext cx="3419764" cy="2659762"/>
          </a:xfrm>
          <a:custGeom>
            <a:avLst/>
            <a:gdLst>
              <a:gd name="connsiteX0" fmla="*/ 1422291 w 2844582"/>
              <a:gd name="connsiteY0" fmla="*/ 0 h 2468178"/>
              <a:gd name="connsiteX1" fmla="*/ 2844582 w 2844582"/>
              <a:gd name="connsiteY1" fmla="*/ 1234089 h 2468178"/>
              <a:gd name="connsiteX2" fmla="*/ 1422291 w 2844582"/>
              <a:gd name="connsiteY2" fmla="*/ 2468178 h 2468178"/>
              <a:gd name="connsiteX3" fmla="*/ 0 w 2844582"/>
              <a:gd name="connsiteY3" fmla="*/ 1234089 h 2468178"/>
              <a:gd name="connsiteX4" fmla="*/ 1422291 w 2844582"/>
              <a:gd name="connsiteY4" fmla="*/ 0 h 24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582" h="2468178">
                <a:moveTo>
                  <a:pt x="1422291" y="0"/>
                </a:moveTo>
                <a:cubicBezTo>
                  <a:pt x="2207801" y="0"/>
                  <a:pt x="2844582" y="552520"/>
                  <a:pt x="2844582" y="1234089"/>
                </a:cubicBezTo>
                <a:cubicBezTo>
                  <a:pt x="2844582" y="1915658"/>
                  <a:pt x="2207801" y="2468178"/>
                  <a:pt x="1422291" y="2468178"/>
                </a:cubicBezTo>
                <a:cubicBezTo>
                  <a:pt x="636781" y="2468178"/>
                  <a:pt x="0" y="1915658"/>
                  <a:pt x="0" y="1234089"/>
                </a:cubicBezTo>
                <a:cubicBezTo>
                  <a:pt x="0" y="552520"/>
                  <a:pt x="636781" y="0"/>
                  <a:pt x="1422291" y="0"/>
                </a:cubicBezTo>
                <a:close/>
              </a:path>
            </a:pathLst>
          </a:custGeom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Google Shape;243;p3">
            <a:extLst>
              <a:ext uri="{FF2B5EF4-FFF2-40B4-BE49-F238E27FC236}">
                <a16:creationId xmlns:a16="http://schemas.microsoft.com/office/drawing/2014/main" id="{EF69073D-9095-75DE-7694-80F29D96773A}"/>
              </a:ext>
            </a:extLst>
          </p:cNvPr>
          <p:cNvSpPr/>
          <p:nvPr/>
        </p:nvSpPr>
        <p:spPr>
          <a:xfrm>
            <a:off x="-48853" y="-378"/>
            <a:ext cx="12261549" cy="577850"/>
          </a:xfrm>
          <a:custGeom>
            <a:avLst/>
            <a:gdLst/>
            <a:ahLst/>
            <a:cxnLst/>
            <a:rect l="l" t="t" r="r" b="b"/>
            <a:pathLst>
              <a:path w="3696" h="364" extrusionOk="0">
                <a:moveTo>
                  <a:pt x="3696" y="364"/>
                </a:moveTo>
                <a:lnTo>
                  <a:pt x="0" y="364"/>
                </a:lnTo>
                <a:lnTo>
                  <a:pt x="163" y="183"/>
                </a:lnTo>
                <a:lnTo>
                  <a:pt x="0" y="0"/>
                </a:lnTo>
                <a:lnTo>
                  <a:pt x="3696" y="0"/>
                </a:lnTo>
                <a:lnTo>
                  <a:pt x="3502" y="183"/>
                </a:lnTo>
                <a:lnTo>
                  <a:pt x="3696" y="364"/>
                </a:lnTo>
                <a:close/>
              </a:path>
            </a:pathLst>
          </a:custGeom>
          <a:solidFill>
            <a:srgbClr val="FF5F59"/>
          </a:solidFill>
          <a:ln>
            <a:noFill/>
          </a:ln>
          <a:effectLst>
            <a:outerShdw blurRad="2413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15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Ngoc Lien\OneDrive\Hình ảnh\Ảnh chụp màn hình\Screenshot (1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t="873" r="9876" b="7479"/>
          <a:stretch/>
        </p:blipFill>
        <p:spPr bwMode="auto">
          <a:xfrm>
            <a:off x="9346130" y="3792353"/>
            <a:ext cx="1678387" cy="17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827079" y="3649494"/>
            <a:ext cx="643466" cy="558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931332" y="1794933"/>
            <a:ext cx="10404159" cy="4436534"/>
          </a:xfrm>
          <a:prstGeom prst="foldedCorner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7" y="1882958"/>
            <a:ext cx="10133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9" name="Picture 16" descr="C:\Users\Ngoc Lien\OneDrive\Hình ảnh\Ảnh chụp màn hình\Screenshot (16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6709" r="18769" b="8151"/>
          <a:stretch/>
        </p:blipFill>
        <p:spPr bwMode="auto">
          <a:xfrm>
            <a:off x="1155973" y="3785142"/>
            <a:ext cx="2191044" cy="18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:\Users\Ngoc Lien\OneDrive\Hình ảnh\Ảnh chụp màn hình\Screenshot (14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/>
          <a:stretch/>
        </p:blipFill>
        <p:spPr bwMode="auto">
          <a:xfrm>
            <a:off x="3803673" y="3784758"/>
            <a:ext cx="2504484" cy="18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:\Users\Ngoc Lien\OneDrive\Hình ảnh\Ảnh chụp màn hình\Screenshot (17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15379"/>
          <a:stretch/>
        </p:blipFill>
        <p:spPr bwMode="auto">
          <a:xfrm>
            <a:off x="6687811" y="3784758"/>
            <a:ext cx="1786099" cy="17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51495" y="3744228"/>
            <a:ext cx="39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328162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341" y="2255065"/>
            <a:ext cx="57319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Lucky Number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6360" y="6559550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607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008911" y="4793674"/>
            <a:ext cx="643466" cy="558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931332" y="1794933"/>
            <a:ext cx="10404159" cy="4436534"/>
          </a:xfrm>
          <a:prstGeom prst="foldedCorner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7" y="1882958"/>
            <a:ext cx="101332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639" b="23468"/>
          <a:stretch/>
        </p:blipFill>
        <p:spPr>
          <a:xfrm>
            <a:off x="2887827" y="2643187"/>
            <a:ext cx="6103774" cy="19782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2267" y="4706143"/>
            <a:ext cx="1000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572000" algn="l"/>
              </a:tabLst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B.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tabLst>
                <a:tab pos="4572000" algn="l"/>
              </a:tabLst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D.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24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858045" y="5025060"/>
            <a:ext cx="643466" cy="558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931332" y="1794933"/>
            <a:ext cx="10404159" cy="4436534"/>
          </a:xfrm>
          <a:prstGeom prst="foldedCorner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7" y="1882958"/>
            <a:ext cx="10133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177" t="-1371" r="35288" b="30623"/>
          <a:stretch/>
        </p:blipFill>
        <p:spPr>
          <a:xfrm>
            <a:off x="1379428" y="3165545"/>
            <a:ext cx="1744133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639" r="67634" b="29967"/>
          <a:stretch/>
        </p:blipFill>
        <p:spPr>
          <a:xfrm>
            <a:off x="6554981" y="3093430"/>
            <a:ext cx="1819640" cy="181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933" y="3200381"/>
            <a:ext cx="1881171" cy="1703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498" y="3093430"/>
            <a:ext cx="2039308" cy="18101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2721" y="5122195"/>
            <a:ext cx="241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5866" y="5072745"/>
            <a:ext cx="229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9011" y="5086195"/>
            <a:ext cx="241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uống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2156" y="5066837"/>
            <a:ext cx="182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găng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21" name="Cloud 20">
            <a:hlinkClick r:id="rId3" action="ppaction://hlinksldjump"/>
          </p:cNvPr>
          <p:cNvSpPr/>
          <p:nvPr/>
        </p:nvSpPr>
        <p:spPr>
          <a:xfrm>
            <a:off x="1100667" y="1535502"/>
            <a:ext cx="10464799" cy="4577431"/>
          </a:xfrm>
          <a:prstGeom prst="cloud">
            <a:avLst/>
          </a:prstGeom>
          <a:noFill/>
          <a:ln w="28575"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60133" y="2302933"/>
            <a:ext cx="68241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6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8266" y="1735705"/>
            <a:ext cx="10126134" cy="4563495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LUYỆN TẬP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7600" y="1828803"/>
            <a:ext cx="10363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Lau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67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5046" y="2015178"/>
            <a:ext cx="455229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Nam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n-US" sz="2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2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Nam?</a:t>
            </a:r>
          </a:p>
        </p:txBody>
      </p:sp>
      <p:pic>
        <p:nvPicPr>
          <p:cNvPr id="1026" name="Picture 2" descr="183612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722030"/>
            <a:ext cx="4254366" cy="425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1404540" y="3329711"/>
            <a:ext cx="258618" cy="255655"/>
          </a:xfrm>
          <a:prstGeom prst="diamond">
            <a:avLst/>
          </a:prstGeom>
          <a:solidFill>
            <a:srgbClr val="FFDE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9781" y="2025868"/>
            <a:ext cx="89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174" y="3055569"/>
            <a:ext cx="506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402490" y="4933076"/>
            <a:ext cx="258618" cy="255655"/>
          </a:xfrm>
          <a:prstGeom prst="diamond">
            <a:avLst/>
          </a:prstGeom>
          <a:solidFill>
            <a:srgbClr val="FFDE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1410" y="4694274"/>
            <a:ext cx="467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chia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Round Single Corner Rectangle 8"/>
          <p:cNvSpPr/>
          <p:nvPr/>
        </p:nvSpPr>
        <p:spPr>
          <a:xfrm>
            <a:off x="914400" y="1852617"/>
            <a:ext cx="6316134" cy="4369249"/>
          </a:xfrm>
          <a:prstGeom prst="round1Rect">
            <a:avLst/>
          </a:prstGeom>
          <a:noFill/>
          <a:ln w="28575" cmpd="thickThin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398265" y="2252660"/>
            <a:ext cx="258618" cy="255655"/>
          </a:xfrm>
          <a:prstGeom prst="diamond">
            <a:avLst/>
          </a:prstGeom>
          <a:solidFill>
            <a:srgbClr val="FFDE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1836121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1192" r="7239" b="10980"/>
          <a:stretch/>
        </p:blipFill>
        <p:spPr bwMode="auto">
          <a:xfrm>
            <a:off x="7834963" y="2349033"/>
            <a:ext cx="3705727" cy="33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5046" y="1722030"/>
            <a:ext cx="45522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046" y="2947729"/>
            <a:ext cx="48167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bám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cởi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cởi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050" name="Picture 2" descr="First-Labs News] Cách xử lý khi bị dính phải A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43" y="2083868"/>
            <a:ext cx="4615849" cy="32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683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5525" y="2253201"/>
            <a:ext cx="507562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cọ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da.</a:t>
            </a:r>
          </a:p>
        </p:txBody>
      </p:sp>
      <p:pic>
        <p:nvPicPr>
          <p:cNvPr id="3074" name="Picture 2" descr="First-Labs News] Cách xử lý khi bị dính phải A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2" y="2253201"/>
            <a:ext cx="4615849" cy="32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24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CE9D7-59C8-4C27-A200-313D222217E9}"/>
              </a:ext>
            </a:extLst>
          </p:cNvPr>
          <p:cNvSpPr txBox="1"/>
          <p:nvPr/>
        </p:nvSpPr>
        <p:spPr>
          <a:xfrm>
            <a:off x="669402" y="1341120"/>
            <a:ext cx="9855200" cy="354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15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tabLst>
                <a:tab pos="3962301" algn="ctr"/>
                <a:tab pos="7924602" algn="r"/>
              </a:tabLst>
            </a:pP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tabLst>
                <a:tab pos="3962301" algn="ctr"/>
                <a:tab pos="7924602" algn="r"/>
              </a:tabLst>
            </a:pP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tabLst>
                <a:tab pos="3962301" algn="ctr"/>
                <a:tab pos="7924602" algn="r"/>
              </a:tabLst>
            </a:pP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tabLst>
                <a:tab pos="3962301" algn="ctr"/>
                <a:tab pos="7924602" algn="r"/>
              </a:tabLst>
            </a:pP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Khoa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đất</a:t>
            </a:r>
            <a:endParaRPr lang="en-US" sz="3200" dirty="0">
              <a:latin typeface="Times New Roman" panose="02020603050405020304" pitchFamily="18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spcAft>
                <a:spcPts val="1333"/>
              </a:spcAft>
              <a:buFont typeface="Wingdings" panose="05000000000000000000" pitchFamily="2" charset="2"/>
              <a:buChar char="Ø"/>
              <a:tabLst>
                <a:tab pos="3962301" algn="ctr"/>
                <a:tab pos="7924602" algn="r"/>
              </a:tabLst>
            </a:pP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1">
            <a:extLst>
              <a:ext uri="{FF2B5EF4-FFF2-40B4-BE49-F238E27FC236}">
                <a16:creationId xmlns:a16="http://schemas.microsoft.com/office/drawing/2014/main" id="{2EA09193-A85D-469E-B3D3-87A5116A9FB2}"/>
              </a:ext>
            </a:extLst>
          </p:cNvPr>
          <p:cNvSpPr/>
          <p:nvPr/>
        </p:nvSpPr>
        <p:spPr>
          <a:xfrm>
            <a:off x="-37629" y="0"/>
            <a:ext cx="12192000" cy="1009085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333"/>
              </a:spcAft>
              <a:tabLst>
                <a:tab pos="720495" algn="l"/>
                <a:tab pos="3962301" algn="ctr"/>
                <a:tab pos="7924602" algn="r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LĨNH VỰC CHÍNH CỦA KHOA HỌC TỰ NHIÊN</a:t>
            </a:r>
            <a:endParaRPr lang="en-US" sz="2667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BE1A67E9-C7D0-418E-8946-09F864B4E7CB}"/>
              </a:ext>
            </a:extLst>
          </p:cNvPr>
          <p:cNvSpPr/>
          <p:nvPr/>
        </p:nvSpPr>
        <p:spPr>
          <a:xfrm rot="5400000">
            <a:off x="389748" y="5950594"/>
            <a:ext cx="541305" cy="1320799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A5EE303-779F-4E38-902E-773457E4B5E8}"/>
              </a:ext>
            </a:extLst>
          </p:cNvPr>
          <p:cNvSpPr/>
          <p:nvPr/>
        </p:nvSpPr>
        <p:spPr>
          <a:xfrm rot="10800000">
            <a:off x="11068834" y="-28397"/>
            <a:ext cx="541305" cy="1425397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90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046" y="2351674"/>
            <a:ext cx="47030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sạch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098" name="Picture 2" descr="Cách xử trí Bỏng nước sôi | Phòng Khám Đa Khoa Quốc Tế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78" y="2173880"/>
            <a:ext cx="5201708" cy="32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669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057" y="897148"/>
            <a:ext cx="3812876" cy="638354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35492" y="6559550"/>
            <a:ext cx="480588" cy="316229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046" y="2778393"/>
            <a:ext cx="44321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(NaHCO</a:t>
            </a:r>
            <a:r>
              <a:rPr lang="en-US" sz="2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loãng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122" name="Picture 2" descr="First-Labs News] Cách xử lý khi bị dính phải A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12" y="2438398"/>
            <a:ext cx="5438630" cy="28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017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ảm ơn thầy cô đã lắng nghe để chèn vào Sli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-2" y="0"/>
            <a:ext cx="12192001" cy="753308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Row"/>
              </a:rPr>
              <a:t>CHƯƠNG TRÌNH KHOA HỌC TỰ NHIÊN 6</a:t>
            </a:r>
            <a:endParaRPr lang="zh-CN" altLang="en-US" sz="3200" b="1" dirty="0">
              <a:solidFill>
                <a:schemeClr val="tx1"/>
              </a:solidFill>
              <a:latin typeface="Row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0597" y="287729"/>
            <a:ext cx="158011" cy="158012"/>
            <a:chOff x="4486616" y="3001075"/>
            <a:chExt cx="274695" cy="274699"/>
          </a:xfrm>
        </p:grpSpPr>
        <p:sp>
          <p:nvSpPr>
            <p:cNvPr id="4" name="椭圆 3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332611"/>
            <a:ext cx="384317" cy="61431"/>
            <a:chOff x="4318304" y="3089060"/>
            <a:chExt cx="384317" cy="61430"/>
          </a:xfrm>
        </p:grpSpPr>
        <p:sp>
          <p:nvSpPr>
            <p:cNvPr id="7" name="圆角矩形 6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10162" y="2832433"/>
            <a:ext cx="2103439" cy="3239107"/>
            <a:chOff x="5044281" y="2143125"/>
            <a:chExt cx="2103438" cy="3239106"/>
          </a:xfrm>
          <a:effectLst/>
        </p:grpSpPr>
        <p:sp>
          <p:nvSpPr>
            <p:cNvPr id="11" name="任意多边形 10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gradFill>
              <a:gsLst>
                <a:gs pos="50000">
                  <a:srgbClr val="FFA521"/>
                </a:gs>
                <a:gs pos="50000">
                  <a:srgbClr val="FFB85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gradFill>
              <a:gsLst>
                <a:gs pos="50000">
                  <a:srgbClr val="0192A1"/>
                </a:gs>
                <a:gs pos="50000">
                  <a:srgbClr val="01ACB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3" name="梯形 20"/>
            <p:cNvSpPr/>
            <p:nvPr/>
          </p:nvSpPr>
          <p:spPr>
            <a:xfrm flipV="1">
              <a:off x="5178425" y="3711573"/>
              <a:ext cx="1835150" cy="708026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gradFill>
              <a:gsLst>
                <a:gs pos="50000">
                  <a:srgbClr val="E24C4C"/>
                </a:gs>
                <a:gs pos="50000">
                  <a:srgbClr val="E8707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593268"/>
                </a:gs>
                <a:gs pos="50000">
                  <a:srgbClr val="7B469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593268"/>
                </a:gs>
                <a:gs pos="50000">
                  <a:srgbClr val="7B469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593268"/>
                </a:gs>
                <a:gs pos="50000">
                  <a:srgbClr val="7B469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gradFill>
              <a:gsLst>
                <a:gs pos="50000">
                  <a:srgbClr val="593268"/>
                </a:gs>
                <a:gs pos="50000">
                  <a:srgbClr val="7B469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3"/>
            </a:p>
          </p:txBody>
        </p:sp>
      </p:grpSp>
      <p:sp>
        <p:nvSpPr>
          <p:cNvPr id="18" name="椭圆 17"/>
          <p:cNvSpPr/>
          <p:nvPr/>
        </p:nvSpPr>
        <p:spPr>
          <a:xfrm>
            <a:off x="4182691" y="5131698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34275" y="4067677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32314" y="3099698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443023" y="2097351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86401" y="1803401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15577" y="1872341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537695" y="2643147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798698" y="3530601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569325" y="444979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362480" y="4343398"/>
            <a:ext cx="3350837" cy="796131"/>
            <a:chOff x="3451161" y="3865165"/>
            <a:chExt cx="3350837" cy="796133"/>
          </a:xfrm>
        </p:grpSpPr>
        <p:sp>
          <p:nvSpPr>
            <p:cNvPr id="28" name="文本框 27"/>
            <p:cNvSpPr txBox="1"/>
            <p:nvPr/>
          </p:nvSpPr>
          <p:spPr>
            <a:xfrm>
              <a:off x="3451161" y="3865165"/>
              <a:ext cx="1725052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IX</a:t>
              </a:r>
              <a:endParaRPr lang="zh-CN" altLang="en-US" sz="2133" dirty="0">
                <a:solidFill>
                  <a:srgbClr val="633B73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57192" y="4135512"/>
              <a:ext cx="3344806" cy="52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b="1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NĂNG LƯỢNG</a:t>
              </a:r>
              <a:endParaRPr lang="zh-CN" altLang="en-US" sz="2133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87555" y="3428997"/>
            <a:ext cx="3604445" cy="796134"/>
            <a:chOff x="3451161" y="3865165"/>
            <a:chExt cx="3604445" cy="796136"/>
          </a:xfrm>
        </p:grpSpPr>
        <p:sp>
          <p:nvSpPr>
            <p:cNvPr id="31" name="文本框 30"/>
            <p:cNvSpPr txBox="1"/>
            <p:nvPr/>
          </p:nvSpPr>
          <p:spPr>
            <a:xfrm>
              <a:off x="3451161" y="3865165"/>
              <a:ext cx="1725052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EA8384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EA8384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VIII</a:t>
              </a:r>
              <a:endParaRPr lang="zh-CN" altLang="en-US" sz="2133" dirty="0">
                <a:solidFill>
                  <a:srgbClr val="EA8384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457192" y="4135514"/>
              <a:ext cx="3598414" cy="525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b="1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LỰC TRONG ĐỜI SỐNG</a:t>
              </a:r>
              <a:endParaRPr lang="zh-CN" altLang="en-US" sz="2133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74811" y="2616205"/>
            <a:ext cx="3610789" cy="796132"/>
            <a:chOff x="3451161" y="3865165"/>
            <a:chExt cx="3610789" cy="796132"/>
          </a:xfrm>
        </p:grpSpPr>
        <p:sp>
          <p:nvSpPr>
            <p:cNvPr id="34" name="文本框 33"/>
            <p:cNvSpPr txBox="1"/>
            <p:nvPr/>
          </p:nvSpPr>
          <p:spPr>
            <a:xfrm>
              <a:off x="3451161" y="3865165"/>
              <a:ext cx="1725052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02B3C1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02B3C1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VII</a:t>
              </a:r>
              <a:endParaRPr lang="zh-CN" altLang="en-US" sz="2133" dirty="0">
                <a:solidFill>
                  <a:srgbClr val="02B3C1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457192" y="4135512"/>
              <a:ext cx="3604758" cy="52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ĐA DẠNG THẾ GIỚI SỒNG</a:t>
              </a:r>
              <a:endParaRPr lang="zh-CN" altLang="en-US" sz="2133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94261" y="1701805"/>
            <a:ext cx="3745881" cy="796132"/>
            <a:chOff x="3451161" y="3865165"/>
            <a:chExt cx="3745881" cy="796132"/>
          </a:xfrm>
        </p:grpSpPr>
        <p:sp>
          <p:nvSpPr>
            <p:cNvPr id="37" name="文本框 36"/>
            <p:cNvSpPr txBox="1"/>
            <p:nvPr/>
          </p:nvSpPr>
          <p:spPr>
            <a:xfrm>
              <a:off x="3451161" y="3865165"/>
              <a:ext cx="1725052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VI</a:t>
              </a:r>
              <a:endParaRPr lang="zh-CN" altLang="en-US" sz="2133" dirty="0">
                <a:solidFill>
                  <a:srgbClr val="FFC000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457192" y="4135512"/>
              <a:ext cx="3739850" cy="52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b="1" dirty="0">
                  <a:solidFill>
                    <a:srgbClr val="2E2E2E"/>
                  </a:solidFill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  <a:sym typeface="Gill Sans" charset="0"/>
                </a:rPr>
                <a:t>TỪ TẾ BÀO ĐẾN CƠ THỂ</a:t>
              </a:r>
              <a:endParaRPr lang="zh-CN" altLang="en-US" sz="2133" b="1" dirty="0">
                <a:solidFill>
                  <a:srgbClr val="2E2E2E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1201" y="1717875"/>
            <a:ext cx="3626724" cy="1247691"/>
            <a:chOff x="2125465" y="3648147"/>
            <a:chExt cx="3626725" cy="1263507"/>
          </a:xfrm>
        </p:grpSpPr>
        <p:sp>
          <p:nvSpPr>
            <p:cNvPr id="40" name="文本框 39"/>
            <p:cNvSpPr txBox="1"/>
            <p:nvPr/>
          </p:nvSpPr>
          <p:spPr>
            <a:xfrm>
              <a:off x="4017218" y="3648147"/>
              <a:ext cx="1725052" cy="42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33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IV</a:t>
              </a:r>
              <a:endParaRPr lang="zh-CN" altLang="en-US" sz="2133" dirty="0">
                <a:solidFill>
                  <a:srgbClr val="FFC000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25465" y="4135511"/>
              <a:ext cx="3626725" cy="77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000" b="1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HỖN HỢP – TÁCH CHẤT RA KHỎI HỖN HỢP</a:t>
              </a:r>
              <a:endParaRPr lang="zh-CN" altLang="en-US" sz="2000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10598" y="3000955"/>
            <a:ext cx="3499500" cy="1081659"/>
            <a:chOff x="2252691" y="3865165"/>
            <a:chExt cx="3499500" cy="1081660"/>
          </a:xfrm>
        </p:grpSpPr>
        <p:sp>
          <p:nvSpPr>
            <p:cNvPr id="43" name="文本框 42"/>
            <p:cNvSpPr txBox="1"/>
            <p:nvPr/>
          </p:nvSpPr>
          <p:spPr>
            <a:xfrm>
              <a:off x="4017218" y="3865165"/>
              <a:ext cx="1725052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33" dirty="0" err="1">
                  <a:solidFill>
                    <a:srgbClr val="0699AC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0699AC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III</a:t>
              </a:r>
              <a:endParaRPr lang="zh-CN" altLang="en-US" sz="2133" dirty="0">
                <a:solidFill>
                  <a:srgbClr val="0699AC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52691" y="4135512"/>
              <a:ext cx="3499500" cy="81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2133" b="1" dirty="0">
                  <a:solidFill>
                    <a:srgbClr val="2E2E2E"/>
                  </a:solidFill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  <a:sym typeface="Gill Sans" charset="0"/>
                </a:rPr>
                <a:t>MỘT SỐ VẬT LIỆU, NGUYÊN LIỆU, </a:t>
              </a:r>
              <a:r>
                <a:rPr lang="en-US" altLang="zh-CN" sz="213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  <a:sym typeface="Gill Sans" charset="0"/>
                </a:rPr>
                <a:t>….</a:t>
              </a:r>
              <a:endParaRPr lang="zh-CN" altLang="en-US" sz="2133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953" y="4168635"/>
            <a:ext cx="3418081" cy="796132"/>
            <a:chOff x="2334108" y="3865165"/>
            <a:chExt cx="3418082" cy="796133"/>
          </a:xfrm>
        </p:grpSpPr>
        <p:sp>
          <p:nvSpPr>
            <p:cNvPr id="46" name="文本框 45"/>
            <p:cNvSpPr txBox="1"/>
            <p:nvPr/>
          </p:nvSpPr>
          <p:spPr>
            <a:xfrm>
              <a:off x="4017218" y="3865165"/>
              <a:ext cx="1725052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E45C5B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E45C5B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II</a:t>
              </a:r>
              <a:endParaRPr lang="zh-CN" altLang="en-US" sz="2133" dirty="0">
                <a:solidFill>
                  <a:srgbClr val="E45C5B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34108" y="4135512"/>
              <a:ext cx="3418082" cy="52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b="1" dirty="0">
                  <a:solidFill>
                    <a:srgbClr val="2E2E2E"/>
                  </a:solidFill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  <a:sym typeface="Gill Sans" charset="0"/>
                </a:rPr>
                <a:t>CHẤT QUANH TA</a:t>
              </a:r>
              <a:endParaRPr lang="zh-CN" altLang="en-US" sz="2133" b="1" dirty="0">
                <a:solidFill>
                  <a:srgbClr val="2E2E2E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9978" y="5078207"/>
            <a:ext cx="3322713" cy="648206"/>
            <a:chOff x="2429476" y="3865165"/>
            <a:chExt cx="3322714" cy="648207"/>
          </a:xfrm>
        </p:grpSpPr>
        <p:sp>
          <p:nvSpPr>
            <p:cNvPr id="49" name="文本框 48"/>
            <p:cNvSpPr txBox="1"/>
            <p:nvPr/>
          </p:nvSpPr>
          <p:spPr>
            <a:xfrm>
              <a:off x="4017218" y="3865165"/>
              <a:ext cx="1725052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33" dirty="0" err="1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I</a:t>
              </a:r>
              <a:endParaRPr lang="zh-CN" altLang="en-US" sz="2133" dirty="0">
                <a:solidFill>
                  <a:srgbClr val="633B73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29476" y="4135512"/>
              <a:ext cx="3322714" cy="37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51" name="Group 8"/>
          <p:cNvGrpSpPr>
            <a:grpSpLocks noChangeAspect="1"/>
          </p:cNvGrpSpPr>
          <p:nvPr/>
        </p:nvGrpSpPr>
        <p:grpSpPr bwMode="auto">
          <a:xfrm>
            <a:off x="4593883" y="2227144"/>
            <a:ext cx="330983" cy="362665"/>
            <a:chOff x="3437" y="2282"/>
            <a:chExt cx="679" cy="744"/>
          </a:xfrm>
          <a:solidFill>
            <a:srgbClr val="FFA521"/>
          </a:solidFill>
        </p:grpSpPr>
        <p:sp>
          <p:nvSpPr>
            <p:cNvPr id="5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</p:grpSp>
      <p:grpSp>
        <p:nvGrpSpPr>
          <p:cNvPr id="54" name="Group 13"/>
          <p:cNvGrpSpPr>
            <a:grpSpLocks noChangeAspect="1"/>
          </p:cNvGrpSpPr>
          <p:nvPr/>
        </p:nvGrpSpPr>
        <p:grpSpPr bwMode="auto">
          <a:xfrm>
            <a:off x="4071389" y="3229449"/>
            <a:ext cx="362945" cy="367231"/>
            <a:chOff x="2426" y="2781"/>
            <a:chExt cx="593" cy="600"/>
          </a:xfrm>
          <a:solidFill>
            <a:srgbClr val="0192A1"/>
          </a:solidFill>
        </p:grpSpPr>
        <p:sp>
          <p:nvSpPr>
            <p:cNvPr id="5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</p:grpSp>
      <p:grpSp>
        <p:nvGrpSpPr>
          <p:cNvPr id="57" name="Group 18"/>
          <p:cNvGrpSpPr>
            <a:grpSpLocks noChangeAspect="1"/>
          </p:cNvGrpSpPr>
          <p:nvPr/>
        </p:nvGrpSpPr>
        <p:grpSpPr bwMode="auto">
          <a:xfrm>
            <a:off x="4057123" y="4198981"/>
            <a:ext cx="377023" cy="351316"/>
            <a:chOff x="3802" y="2858"/>
            <a:chExt cx="616" cy="574"/>
          </a:xfrm>
          <a:solidFill>
            <a:srgbClr val="E24C4C"/>
          </a:solidFill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</p:grpSp>
      <p:grpSp>
        <p:nvGrpSpPr>
          <p:cNvPr id="63" name="Group 26"/>
          <p:cNvGrpSpPr>
            <a:grpSpLocks noChangeAspect="1"/>
          </p:cNvGrpSpPr>
          <p:nvPr/>
        </p:nvGrpSpPr>
        <p:grpSpPr bwMode="auto">
          <a:xfrm>
            <a:off x="4279052" y="5338803"/>
            <a:ext cx="443539" cy="219888"/>
            <a:chOff x="5676" y="2597"/>
            <a:chExt cx="1061" cy="526"/>
          </a:xfrm>
          <a:solidFill>
            <a:srgbClr val="593268"/>
          </a:solidFill>
        </p:grpSpPr>
        <p:sp>
          <p:nvSpPr>
            <p:cNvPr id="6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6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</p:grpSp>
      <p:sp>
        <p:nvSpPr>
          <p:cNvPr id="79" name="Freeform 108"/>
          <p:cNvSpPr>
            <a:spLocks noEditPoints="1"/>
          </p:cNvSpPr>
          <p:nvPr/>
        </p:nvSpPr>
        <p:spPr bwMode="auto">
          <a:xfrm>
            <a:off x="7682279" y="4579486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7B46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3"/>
          </a:p>
        </p:txBody>
      </p:sp>
      <p:grpSp>
        <p:nvGrpSpPr>
          <p:cNvPr id="80" name="组合 79"/>
          <p:cNvGrpSpPr/>
          <p:nvPr/>
        </p:nvGrpSpPr>
        <p:grpSpPr>
          <a:xfrm>
            <a:off x="7967460" y="3696645"/>
            <a:ext cx="313296" cy="340939"/>
            <a:chOff x="4873626" y="1965325"/>
            <a:chExt cx="269876" cy="293688"/>
          </a:xfrm>
          <a:solidFill>
            <a:srgbClr val="E87071"/>
          </a:solidFill>
        </p:grpSpPr>
        <p:sp>
          <p:nvSpPr>
            <p:cNvPr id="81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82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83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  <p:sp>
          <p:nvSpPr>
            <p:cNvPr id="8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/>
            </a:p>
          </p:txBody>
        </p:sp>
      </p:grpSp>
      <p:grpSp>
        <p:nvGrpSpPr>
          <p:cNvPr id="85" name="Group 41"/>
          <p:cNvGrpSpPr>
            <a:grpSpLocks noChangeAspect="1"/>
          </p:cNvGrpSpPr>
          <p:nvPr/>
        </p:nvGrpSpPr>
        <p:grpSpPr bwMode="auto">
          <a:xfrm>
            <a:off x="5685201" y="1982763"/>
            <a:ext cx="284097" cy="347775"/>
            <a:chOff x="3783" y="2089"/>
            <a:chExt cx="116" cy="142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8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9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9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  <p:sp>
          <p:nvSpPr>
            <p:cNvPr id="9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srgbClr val="01ACBE"/>
                </a:solidFill>
              </a:endParaRPr>
            </a:p>
          </p:txBody>
        </p:sp>
      </p:grpSp>
      <p:grpSp>
        <p:nvGrpSpPr>
          <p:cNvPr id="94" name="Group 52"/>
          <p:cNvGrpSpPr>
            <a:grpSpLocks noChangeAspect="1"/>
          </p:cNvGrpSpPr>
          <p:nvPr/>
        </p:nvGrpSpPr>
        <p:grpSpPr bwMode="auto">
          <a:xfrm>
            <a:off x="6871784" y="2014050"/>
            <a:ext cx="360475" cy="357367"/>
            <a:chOff x="3783" y="2102"/>
            <a:chExt cx="116" cy="115"/>
          </a:xfrm>
          <a:solidFill>
            <a:srgbClr val="FFB850"/>
          </a:solidFill>
          <a:effectLst/>
        </p:grpSpPr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9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9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9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9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0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0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Group 62"/>
          <p:cNvGrpSpPr>
            <a:grpSpLocks noChangeAspect="1"/>
          </p:cNvGrpSpPr>
          <p:nvPr/>
        </p:nvGrpSpPr>
        <p:grpSpPr bwMode="auto">
          <a:xfrm>
            <a:off x="7685414" y="2846528"/>
            <a:ext cx="349455" cy="279021"/>
            <a:chOff x="3775" y="2110"/>
            <a:chExt cx="129" cy="103"/>
          </a:xfrm>
          <a:solidFill>
            <a:srgbClr val="01ACBE"/>
          </a:solidFill>
          <a:effectLst/>
        </p:grpSpPr>
        <p:sp>
          <p:nvSpPr>
            <p:cNvPr id="10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0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0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38">
            <a:extLst>
              <a:ext uri="{FF2B5EF4-FFF2-40B4-BE49-F238E27FC236}">
                <a16:creationId xmlns:a16="http://schemas.microsoft.com/office/drawing/2014/main" id="{5A0EB564-3BDF-42A1-9A41-371128C23A7F}"/>
              </a:ext>
            </a:extLst>
          </p:cNvPr>
          <p:cNvGrpSpPr/>
          <p:nvPr/>
        </p:nvGrpSpPr>
        <p:grpSpPr>
          <a:xfrm>
            <a:off x="3251201" y="1115440"/>
            <a:ext cx="4729161" cy="784860"/>
            <a:chOff x="2125465" y="4135512"/>
            <a:chExt cx="3626725" cy="784861"/>
          </a:xfrm>
        </p:grpSpPr>
        <p:sp>
          <p:nvSpPr>
            <p:cNvPr id="107" name="文本框 39">
              <a:extLst>
                <a:ext uri="{FF2B5EF4-FFF2-40B4-BE49-F238E27FC236}">
                  <a16:creationId xmlns:a16="http://schemas.microsoft.com/office/drawing/2014/main" id="{95C747B7-AF0F-45BB-A75F-FEFF3C0479A8}"/>
                </a:ext>
              </a:extLst>
            </p:cNvPr>
            <p:cNvSpPr txBox="1"/>
            <p:nvPr/>
          </p:nvSpPr>
          <p:spPr>
            <a:xfrm>
              <a:off x="3006852" y="4171577"/>
              <a:ext cx="2009196" cy="74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133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FFC000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V: </a:t>
              </a:r>
              <a:r>
                <a:rPr lang="en-US" altLang="zh-CN" sz="2133" b="1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TẾ BÀO</a:t>
              </a:r>
              <a:endParaRPr lang="zh-CN" altLang="en-US" sz="2133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  <a:p>
              <a:pPr algn="r"/>
              <a:endParaRPr lang="zh-CN" altLang="en-US" sz="2133" dirty="0">
                <a:solidFill>
                  <a:srgbClr val="FFC000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40">
              <a:extLst>
                <a:ext uri="{FF2B5EF4-FFF2-40B4-BE49-F238E27FC236}">
                  <a16:creationId xmlns:a16="http://schemas.microsoft.com/office/drawing/2014/main" id="{2CF0794C-9CCA-4D37-B5FD-4501DE2B38EB}"/>
                </a:ext>
              </a:extLst>
            </p:cNvPr>
            <p:cNvSpPr txBox="1"/>
            <p:nvPr/>
          </p:nvSpPr>
          <p:spPr>
            <a:xfrm>
              <a:off x="2125465" y="4135512"/>
              <a:ext cx="3626725" cy="52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2133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09" name="椭圆 25">
            <a:extLst>
              <a:ext uri="{FF2B5EF4-FFF2-40B4-BE49-F238E27FC236}">
                <a16:creationId xmlns:a16="http://schemas.microsoft.com/office/drawing/2014/main" id="{63B50266-1C88-4B11-99EA-02E1C6F6F5A1}"/>
              </a:ext>
            </a:extLst>
          </p:cNvPr>
          <p:cNvSpPr/>
          <p:nvPr/>
        </p:nvSpPr>
        <p:spPr>
          <a:xfrm>
            <a:off x="7273445" y="5306922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>
              <a:solidFill>
                <a:prstClr val="white"/>
              </a:solidFill>
            </a:endParaRPr>
          </a:p>
        </p:txBody>
      </p:sp>
      <p:grpSp>
        <p:nvGrpSpPr>
          <p:cNvPr id="110" name="组合 26">
            <a:extLst>
              <a:ext uri="{FF2B5EF4-FFF2-40B4-BE49-F238E27FC236}">
                <a16:creationId xmlns:a16="http://schemas.microsoft.com/office/drawing/2014/main" id="{D05BBF4B-8026-4431-83BC-1E14F4502190}"/>
              </a:ext>
            </a:extLst>
          </p:cNvPr>
          <p:cNvGrpSpPr/>
          <p:nvPr/>
        </p:nvGrpSpPr>
        <p:grpSpPr>
          <a:xfrm>
            <a:off x="8222563" y="5370357"/>
            <a:ext cx="3766237" cy="796132"/>
            <a:chOff x="3451161" y="3865165"/>
            <a:chExt cx="3350837" cy="796133"/>
          </a:xfrm>
        </p:grpSpPr>
        <p:sp>
          <p:nvSpPr>
            <p:cNvPr id="111" name="文本框 27">
              <a:extLst>
                <a:ext uri="{FF2B5EF4-FFF2-40B4-BE49-F238E27FC236}">
                  <a16:creationId xmlns:a16="http://schemas.microsoft.com/office/drawing/2014/main" id="{4EB2364A-6B77-4E52-895B-CBA777840501}"/>
                </a:ext>
              </a:extLst>
            </p:cNvPr>
            <p:cNvSpPr txBox="1"/>
            <p:nvPr/>
          </p:nvSpPr>
          <p:spPr>
            <a:xfrm>
              <a:off x="3451161" y="3865165"/>
              <a:ext cx="1725052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 err="1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133" dirty="0">
                  <a:solidFill>
                    <a:srgbClr val="633B73"/>
                  </a:solidFill>
                  <a:latin typeface="Times New Roman" panose="02020603050405020304" pitchFamily="18" charset="0"/>
                  <a:ea typeface="造字工房悦黑体验版细体" pitchFamily="50" charset="-122"/>
                  <a:cs typeface="Times New Roman" panose="02020603050405020304" pitchFamily="18" charset="0"/>
                </a:rPr>
                <a:t> X</a:t>
              </a:r>
              <a:endParaRPr lang="zh-CN" altLang="en-US" sz="2133" dirty="0">
                <a:solidFill>
                  <a:srgbClr val="633B73"/>
                </a:solidFill>
                <a:latin typeface="Times New Roman" panose="02020603050405020304" pitchFamily="18" charset="0"/>
                <a:ea typeface="造字工房悦黑体验版细体" pitchFamily="50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文本框 28">
              <a:extLst>
                <a:ext uri="{FF2B5EF4-FFF2-40B4-BE49-F238E27FC236}">
                  <a16:creationId xmlns:a16="http://schemas.microsoft.com/office/drawing/2014/main" id="{EF06996F-3770-4226-BCC3-B8373B59A1C6}"/>
                </a:ext>
              </a:extLst>
            </p:cNvPr>
            <p:cNvSpPr txBox="1"/>
            <p:nvPr/>
          </p:nvSpPr>
          <p:spPr>
            <a:xfrm>
              <a:off x="3457192" y="4135512"/>
              <a:ext cx="3344806" cy="52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133" b="1" dirty="0"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TRÁI ĐẤT VÀ BẦU TRỜI</a:t>
              </a:r>
              <a:endParaRPr lang="zh-CN" altLang="en-US" sz="2133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13" name="Freeform 108">
            <a:extLst>
              <a:ext uri="{FF2B5EF4-FFF2-40B4-BE49-F238E27FC236}">
                <a16:creationId xmlns:a16="http://schemas.microsoft.com/office/drawing/2014/main" id="{DD62CCBA-3A74-4055-B663-5CB7814F3291}"/>
              </a:ext>
            </a:extLst>
          </p:cNvPr>
          <p:cNvSpPr>
            <a:spLocks noEditPoints="1"/>
          </p:cNvSpPr>
          <p:nvPr/>
        </p:nvSpPr>
        <p:spPr bwMode="auto">
          <a:xfrm>
            <a:off x="7425796" y="5413917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7B46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3"/>
          </a:p>
        </p:txBody>
      </p: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6B883530-3850-449E-951A-3BE86A150822}"/>
              </a:ext>
            </a:extLst>
          </p:cNvPr>
          <p:cNvSpPr/>
          <p:nvPr/>
        </p:nvSpPr>
        <p:spPr>
          <a:xfrm rot="5400000">
            <a:off x="389748" y="5950594"/>
            <a:ext cx="541305" cy="1320799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Rectangle: Top Corners Rounded 114">
            <a:extLst>
              <a:ext uri="{FF2B5EF4-FFF2-40B4-BE49-F238E27FC236}">
                <a16:creationId xmlns:a16="http://schemas.microsoft.com/office/drawing/2014/main" id="{F1AAC1DC-4791-41A2-ABB1-DD4FD59A74B9}"/>
              </a:ext>
            </a:extLst>
          </p:cNvPr>
          <p:cNvSpPr/>
          <p:nvPr/>
        </p:nvSpPr>
        <p:spPr>
          <a:xfrm rot="10800000">
            <a:off x="10972800" y="-25400"/>
            <a:ext cx="541305" cy="1425397"/>
          </a:xfrm>
          <a:prstGeom prst="round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0FBF0BD-E059-44E6-88BA-B3C27B927577}"/>
              </a:ext>
            </a:extLst>
          </p:cNvPr>
          <p:cNvSpPr txBox="1"/>
          <p:nvPr/>
        </p:nvSpPr>
        <p:spPr>
          <a:xfrm>
            <a:off x="-660488" y="5612795"/>
            <a:ext cx="6216413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33" b="1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MỞ ĐẦU VỀ KHOA HỌC TỰ NHIÊN</a:t>
            </a:r>
            <a:endParaRPr lang="zh-CN" altLang="en-US" sz="2133" b="1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4A54BCC-FF09-47BB-9948-3BB9325564DE}"/>
              </a:ext>
            </a:extLst>
          </p:cNvPr>
          <p:cNvSpPr txBox="1"/>
          <p:nvPr/>
        </p:nvSpPr>
        <p:spPr>
          <a:xfrm>
            <a:off x="3083872" y="1122018"/>
            <a:ext cx="5503683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133" b="1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4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04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89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40"/>
          <p:cNvGrpSpPr/>
          <p:nvPr/>
        </p:nvGrpSpPr>
        <p:grpSpPr>
          <a:xfrm>
            <a:off x="169749" y="-855709"/>
            <a:ext cx="11750922" cy="7315915"/>
            <a:chOff x="1703855" y="651031"/>
            <a:chExt cx="5318231" cy="3993800"/>
          </a:xfrm>
        </p:grpSpPr>
        <p:pic>
          <p:nvPicPr>
            <p:cNvPr id="683" name="Google Shape;68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84797" y="2637235"/>
              <a:ext cx="1103709" cy="607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5417" y="2496741"/>
              <a:ext cx="1163240" cy="747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88681" y="2064544"/>
              <a:ext cx="948929" cy="117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95963" y="1702594"/>
              <a:ext cx="1040606" cy="1560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40"/>
            <p:cNvSpPr/>
            <p:nvPr/>
          </p:nvSpPr>
          <p:spPr>
            <a:xfrm>
              <a:off x="1749828" y="3666446"/>
              <a:ext cx="5272258" cy="978385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688" name="Google Shape;688;p40"/>
            <p:cNvCxnSpPr/>
            <p:nvPr/>
          </p:nvCxnSpPr>
          <p:spPr>
            <a:xfrm>
              <a:off x="2381250" y="3751660"/>
              <a:ext cx="74295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9" name="Google Shape;689;p40"/>
            <p:cNvSpPr txBox="1"/>
            <p:nvPr/>
          </p:nvSpPr>
          <p:spPr>
            <a:xfrm>
              <a:off x="1749828" y="3720675"/>
              <a:ext cx="5122211" cy="442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250" tIns="45625" rIns="91250" bIns="45625" anchor="t" anchorCtr="0">
              <a:no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Đam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mê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một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bộ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môn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cũng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giống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trồng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mình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một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cái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cây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chỉ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cần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em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vun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đắp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yêu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thương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mỗi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ngày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đam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mê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ấy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sẽ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có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ngày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nở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hoa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Cô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rất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sẵn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lòng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người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đồng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với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em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vun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đắp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đam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mê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này</a:t>
              </a:r>
              <a:r>
                <a:rPr lang="en-US" sz="24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  </a:t>
              </a:r>
              <a:endParaRPr dirty="0"/>
            </a:p>
          </p:txBody>
        </p:sp>
        <p:cxnSp>
          <p:nvCxnSpPr>
            <p:cNvPr id="690" name="Google Shape;690;p40"/>
            <p:cNvCxnSpPr/>
            <p:nvPr/>
          </p:nvCxnSpPr>
          <p:spPr>
            <a:xfrm>
              <a:off x="3598069" y="3751660"/>
              <a:ext cx="74295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" name="Google Shape;691;p40"/>
            <p:cNvCxnSpPr/>
            <p:nvPr/>
          </p:nvCxnSpPr>
          <p:spPr>
            <a:xfrm>
              <a:off x="4788694" y="3751660"/>
              <a:ext cx="74295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" name="Google Shape;692;p40"/>
            <p:cNvCxnSpPr/>
            <p:nvPr/>
          </p:nvCxnSpPr>
          <p:spPr>
            <a:xfrm>
              <a:off x="5961460" y="3751660"/>
              <a:ext cx="74295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693" name="Google Shape;693;p40"/>
            <p:cNvGrpSpPr/>
            <p:nvPr/>
          </p:nvGrpSpPr>
          <p:grpSpPr>
            <a:xfrm>
              <a:off x="1703855" y="651031"/>
              <a:ext cx="5145739" cy="2115032"/>
              <a:chOff x="1064458" y="59891"/>
              <a:chExt cx="9149682" cy="3760997"/>
            </a:xfrm>
          </p:grpSpPr>
          <p:sp>
            <p:nvSpPr>
              <p:cNvPr id="694" name="Google Shape;694;p40"/>
              <p:cNvSpPr/>
              <p:nvPr/>
            </p:nvSpPr>
            <p:spPr>
              <a:xfrm rot="9879156" flipH="1">
                <a:off x="1087619" y="1239597"/>
                <a:ext cx="9103360" cy="1401584"/>
              </a:xfrm>
              <a:prstGeom prst="arc">
                <a:avLst>
                  <a:gd name="adj1" fmla="val 11154934"/>
                  <a:gd name="adj2" fmla="val 21222019"/>
                </a:avLst>
              </a:prstGeom>
              <a:noFill/>
              <a:ln w="9525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695" name="Google Shape;695;p40"/>
              <p:cNvGrpSpPr/>
              <p:nvPr/>
            </p:nvGrpSpPr>
            <p:grpSpPr>
              <a:xfrm>
                <a:off x="2808790" y="1402622"/>
                <a:ext cx="6440098" cy="1873717"/>
                <a:chOff x="2808790" y="1402622"/>
                <a:chExt cx="6440098" cy="1873717"/>
              </a:xfrm>
            </p:grpSpPr>
            <p:sp>
              <p:nvSpPr>
                <p:cNvPr id="696" name="Google Shape;696;p40"/>
                <p:cNvSpPr/>
                <p:nvPr/>
              </p:nvSpPr>
              <p:spPr>
                <a:xfrm>
                  <a:off x="2808790" y="3102729"/>
                  <a:ext cx="171481" cy="173610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697" name="Google Shape;697;p40"/>
                <p:cNvSpPr/>
                <p:nvPr/>
              </p:nvSpPr>
              <p:spPr>
                <a:xfrm>
                  <a:off x="4999947" y="2702580"/>
                  <a:ext cx="173599" cy="173610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698" name="Google Shape;698;p40"/>
                <p:cNvSpPr/>
                <p:nvPr/>
              </p:nvSpPr>
              <p:spPr>
                <a:xfrm>
                  <a:off x="7148764" y="2126702"/>
                  <a:ext cx="171481" cy="173610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699" name="Google Shape;699;p40"/>
                <p:cNvSpPr/>
                <p:nvPr/>
              </p:nvSpPr>
              <p:spPr>
                <a:xfrm>
                  <a:off x="9075289" y="1402622"/>
                  <a:ext cx="173599" cy="173610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  <p:sp>
        <p:nvSpPr>
          <p:cNvPr id="700" name="Google Shape;700;p40"/>
          <p:cNvSpPr/>
          <p:nvPr/>
        </p:nvSpPr>
        <p:spPr>
          <a:xfrm>
            <a:off x="86473" y="366242"/>
            <a:ext cx="4598650" cy="620935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1" name="Google Shape;701;p40"/>
          <p:cNvSpPr txBox="1"/>
          <p:nvPr/>
        </p:nvSpPr>
        <p:spPr>
          <a:xfrm>
            <a:off x="271329" y="496554"/>
            <a:ext cx="40837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Hóa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cả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trái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tim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mình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1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298AD-9DF8-8618-673A-A4897A96E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3" y="1086514"/>
            <a:ext cx="3096180" cy="3309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11409680" y="6527164"/>
            <a:ext cx="558800" cy="3486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47467" y="1193269"/>
            <a:ext cx="4565698" cy="466566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86133" y="1438086"/>
            <a:ext cx="382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6133" y="2981552"/>
            <a:ext cx="379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rủi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6133" y="2223252"/>
            <a:ext cx="4047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 HS đang đùa nghịch với các dụng cụ thí nghiệm trong phòng thực hành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6133" y="3791983"/>
            <a:ext cx="4047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ống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đùa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42013" y="5014215"/>
            <a:ext cx="4047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Dễ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gây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cháy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nổ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bị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phỏng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nguy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hiểm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mạng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1025" y="1535548"/>
            <a:ext cx="204358" cy="209545"/>
          </a:xfrm>
          <a:prstGeom prst="ellipse">
            <a:avLst/>
          </a:prstGeom>
          <a:solidFill>
            <a:srgbClr val="14B414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1025" y="3063044"/>
            <a:ext cx="204358" cy="209545"/>
          </a:xfrm>
          <a:prstGeom prst="ellipse">
            <a:avLst/>
          </a:prstGeom>
          <a:solidFill>
            <a:srgbClr val="14B414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7346623" y="2262070"/>
            <a:ext cx="239510" cy="255655"/>
          </a:xfrm>
          <a:prstGeom prst="diamond">
            <a:avLst/>
          </a:prstGeom>
          <a:solidFill>
            <a:srgbClr val="FFDE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7346623" y="3845645"/>
            <a:ext cx="239510" cy="255655"/>
          </a:xfrm>
          <a:prstGeom prst="diamond">
            <a:avLst/>
          </a:prstGeom>
          <a:solidFill>
            <a:srgbClr val="FFDE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2" y="1438086"/>
            <a:ext cx="6123028" cy="43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057" y="897147"/>
            <a:ext cx="10788163" cy="517750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9680" y="6527164"/>
            <a:ext cx="558800" cy="34861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72" t="3437" r="3063" b="2682"/>
          <a:stretch/>
        </p:blipFill>
        <p:spPr>
          <a:xfrm>
            <a:off x="1106905" y="1722922"/>
            <a:ext cx="1463040" cy="1443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14" t="3955" r="2274" b="4419"/>
          <a:stretch/>
        </p:blipFill>
        <p:spPr>
          <a:xfrm>
            <a:off x="3542097" y="1732547"/>
            <a:ext cx="1463040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568" t="881" r="5596" b="3970"/>
          <a:stretch/>
        </p:blipFill>
        <p:spPr>
          <a:xfrm>
            <a:off x="1097280" y="4037793"/>
            <a:ext cx="1472665" cy="1482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4192" t="4572" r="676" b="3261"/>
          <a:stretch/>
        </p:blipFill>
        <p:spPr>
          <a:xfrm>
            <a:off x="3609474" y="4047419"/>
            <a:ext cx="1463040" cy="1472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6688" t="4989" r="3638" b="4048"/>
          <a:stretch/>
        </p:blipFill>
        <p:spPr>
          <a:xfrm>
            <a:off x="9153625" y="4037793"/>
            <a:ext cx="1414914" cy="1453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6162" t="4583" r="6269" b="2691"/>
          <a:stretch/>
        </p:blipFill>
        <p:spPr>
          <a:xfrm>
            <a:off x="9143999" y="1679463"/>
            <a:ext cx="1434165" cy="1463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989" t="7056" r="5879" b="2988"/>
          <a:stretch/>
        </p:blipFill>
        <p:spPr>
          <a:xfrm>
            <a:off x="6437697" y="4047419"/>
            <a:ext cx="1491916" cy="14726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4110" t="4513" r="6474" b="6742"/>
          <a:stretch/>
        </p:blipFill>
        <p:spPr>
          <a:xfrm>
            <a:off x="6343048" y="1713297"/>
            <a:ext cx="1482291" cy="14534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06905" y="3388093"/>
            <a:ext cx="170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4226" y="3407069"/>
            <a:ext cx="170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6421" y="3394031"/>
            <a:ext cx="18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vỡ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34374" y="3388093"/>
            <a:ext cx="170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1072" y="5611535"/>
            <a:ext cx="13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1663" y="5615786"/>
            <a:ext cx="1323474" cy="64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09246" y="5520084"/>
            <a:ext cx="17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2299" y="5611536"/>
            <a:ext cx="18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057" y="897147"/>
            <a:ext cx="10788163" cy="517750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9680" y="6527164"/>
            <a:ext cx="558800" cy="34861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6360" y="6538912"/>
            <a:ext cx="1468120" cy="3368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KHTN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9" b="5861"/>
          <a:stretch/>
        </p:blipFill>
        <p:spPr>
          <a:xfrm>
            <a:off x="1078028" y="1591788"/>
            <a:ext cx="5157063" cy="205599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25928" y="1951254"/>
            <a:ext cx="266655" cy="224055"/>
          </a:xfrm>
          <a:prstGeom prst="ellipse">
            <a:avLst/>
          </a:prstGeom>
          <a:solidFill>
            <a:srgbClr val="14B414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4952" y="1778000"/>
            <a:ext cx="463973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673768" y="4010890"/>
            <a:ext cx="10376035" cy="2196410"/>
          </a:xfrm>
          <a:prstGeom prst="foldedCorner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1432" y="3979400"/>
            <a:ext cx="9228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lửa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uống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51432" y="5455525"/>
            <a:ext cx="922866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viền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7935" flipV="1">
            <a:off x="909292" y="3990010"/>
            <a:ext cx="479441" cy="479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7935" flipV="1">
            <a:off x="909292" y="5382814"/>
            <a:ext cx="479441" cy="4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24" grpId="0" animBg="1"/>
      <p:bldP spid="4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1547</Words>
  <Application>Microsoft Office PowerPoint</Application>
  <PresentationFormat>Widescreen</PresentationFormat>
  <Paragraphs>201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Microsoft JhengHei UI</vt:lpstr>
      <vt:lpstr>Arial</vt:lpstr>
      <vt:lpstr>Bahnschrift SemiBold Condensed</vt:lpstr>
      <vt:lpstr>Calibri</vt:lpstr>
      <vt:lpstr>Cambria</vt:lpstr>
      <vt:lpstr>Row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183</cp:revision>
  <dcterms:created xsi:type="dcterms:W3CDTF">2022-08-04T05:40:57Z</dcterms:created>
  <dcterms:modified xsi:type="dcterms:W3CDTF">2024-09-19T02:48:31Z</dcterms:modified>
</cp:coreProperties>
</file>