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17"/>
  </p:notesMasterIdLst>
  <p:sldIdLst>
    <p:sldId id="294" r:id="rId3"/>
    <p:sldId id="507" r:id="rId4"/>
    <p:sldId id="261" r:id="rId5"/>
    <p:sldId id="496" r:id="rId6"/>
    <p:sldId id="504" r:id="rId7"/>
    <p:sldId id="509" r:id="rId8"/>
    <p:sldId id="506" r:id="rId9"/>
    <p:sldId id="510" r:id="rId10"/>
    <p:sldId id="280" r:id="rId11"/>
    <p:sldId id="281" r:id="rId12"/>
    <p:sldId id="491" r:id="rId13"/>
    <p:sldId id="501" r:id="rId14"/>
    <p:sldId id="500" r:id="rId15"/>
    <p:sldId id="508" r:id="rId16"/>
  </p:sldIdLst>
  <p:sldSz cx="18288000" cy="10287000"/>
  <p:notesSz cx="6858000" cy="9144000"/>
  <p:embeddedFontLst>
    <p:embeddedFont>
      <p:font typeface="#9Slide04 Podkova Medium" panose="020B0604020202020204" charset="0"/>
      <p:regular r:id="rId18"/>
    </p:embeddedFont>
    <p:embeddedFont>
      <p:font typeface="#9Slide05 SVNMaphylla" panose="020B0604020202020204" charset="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8000"/>
    <a:srgbClr val="0000CC"/>
    <a:srgbClr val="00AC00"/>
    <a:srgbClr val="006600"/>
    <a:srgbClr val="000099"/>
    <a:srgbClr val="CC0000"/>
    <a:srgbClr val="CC3300"/>
    <a:srgbClr val="0033CC"/>
    <a:srgbClr val="51B59F"/>
    <a:srgbClr val="F2DF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autoAdjust="0"/>
    <p:restoredTop sz="94622" autoAdjust="0"/>
  </p:normalViewPr>
  <p:slideViewPr>
    <p:cSldViewPr>
      <p:cViewPr varScale="1">
        <p:scale>
          <a:sx n="42" d="100"/>
          <a:sy n="42" d="100"/>
        </p:scale>
        <p:origin x="780"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1.fntdata"/><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64B9FF-5432-473C-807B-3194EF2CDBCC}" type="datetimeFigureOut">
              <a:rPr lang="en-US" smtClean="0"/>
              <a:t>3/18/2025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6DB898-5747-4776-B813-931C786069D0}" type="slidenum">
              <a:rPr lang="en-US" smtClean="0"/>
              <a:t>‹#›</a:t>
            </a:fld>
            <a:endParaRPr lang="en-US"/>
          </a:p>
        </p:txBody>
      </p:sp>
    </p:spTree>
    <p:extLst>
      <p:ext uri="{BB962C8B-B14F-4D97-AF65-F5344CB8AC3E}">
        <p14:creationId xmlns:p14="http://schemas.microsoft.com/office/powerpoint/2010/main" val="807733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a:t>
            </a:r>
            <a:r>
              <a:rPr lang="en-US" dirty="0" err="1"/>
              <a:t>đưa</a:t>
            </a:r>
            <a:r>
              <a:rPr lang="en-US" dirty="0"/>
              <a:t> </a:t>
            </a:r>
            <a:r>
              <a:rPr lang="en-US" dirty="0" err="1"/>
              <a:t>ra</a:t>
            </a:r>
            <a:r>
              <a:rPr lang="en-US" dirty="0"/>
              <a:t> </a:t>
            </a:r>
            <a:r>
              <a:rPr lang="en-US" dirty="0" err="1"/>
              <a:t>các</a:t>
            </a:r>
            <a:r>
              <a:rPr lang="en-US" dirty="0"/>
              <a:t> </a:t>
            </a:r>
            <a:r>
              <a:rPr lang="en-US" dirty="0" err="1"/>
              <a:t>tình</a:t>
            </a:r>
            <a:r>
              <a:rPr lang="en-US" dirty="0"/>
              <a:t> </a:t>
            </a:r>
            <a:r>
              <a:rPr lang="en-US" dirty="0" err="1"/>
              <a:t>huống</a:t>
            </a:r>
            <a:endParaRPr lang="en-US" dirty="0"/>
          </a:p>
          <a:p>
            <a:r>
              <a:rPr lang="en-US" dirty="0" err="1"/>
              <a:t>Dãy</a:t>
            </a:r>
            <a:r>
              <a:rPr lang="en-US" dirty="0"/>
              <a:t> 1,2 </a:t>
            </a:r>
            <a:r>
              <a:rPr lang="en-US" dirty="0" err="1"/>
              <a:t>sẽ</a:t>
            </a:r>
            <a:r>
              <a:rPr lang="en-US" dirty="0"/>
              <a:t> </a:t>
            </a:r>
            <a:r>
              <a:rPr lang="en-US" dirty="0" err="1"/>
              <a:t>đặt</a:t>
            </a:r>
            <a:r>
              <a:rPr lang="en-US" dirty="0"/>
              <a:t> </a:t>
            </a:r>
            <a:r>
              <a:rPr lang="en-US" dirty="0" err="1"/>
              <a:t>những</a:t>
            </a:r>
            <a:r>
              <a:rPr lang="en-US" dirty="0"/>
              <a:t> </a:t>
            </a:r>
            <a:r>
              <a:rPr lang="en-US" dirty="0" err="1"/>
              <a:t>câu</a:t>
            </a:r>
            <a:r>
              <a:rPr lang="en-US" dirty="0"/>
              <a:t> </a:t>
            </a:r>
            <a:r>
              <a:rPr lang="en-US" dirty="0" err="1"/>
              <a:t>trả</a:t>
            </a:r>
            <a:r>
              <a:rPr lang="en-US" dirty="0"/>
              <a:t> </a:t>
            </a:r>
            <a:r>
              <a:rPr lang="en-US" dirty="0" err="1"/>
              <a:t>lời</a:t>
            </a:r>
            <a:r>
              <a:rPr lang="en-US" dirty="0"/>
              <a:t> </a:t>
            </a:r>
            <a:r>
              <a:rPr lang="en-US" dirty="0" err="1"/>
              <a:t>mang</a:t>
            </a:r>
            <a:r>
              <a:rPr lang="en-US" dirty="0"/>
              <a:t> ý “</a:t>
            </a:r>
            <a:r>
              <a:rPr lang="en-US" dirty="0" err="1"/>
              <a:t>đồng</a:t>
            </a:r>
            <a:r>
              <a:rPr lang="en-US" dirty="0"/>
              <a:t> ý”</a:t>
            </a:r>
          </a:p>
          <a:p>
            <a:r>
              <a:rPr lang="en-US" dirty="0" err="1"/>
              <a:t>Dãy</a:t>
            </a:r>
            <a:r>
              <a:rPr lang="en-US" dirty="0"/>
              <a:t> 3,4 </a:t>
            </a:r>
            <a:r>
              <a:rPr lang="en-US" dirty="0" err="1"/>
              <a:t>sẽ</a:t>
            </a:r>
            <a:r>
              <a:rPr lang="en-US" dirty="0"/>
              <a:t> </a:t>
            </a:r>
            <a:r>
              <a:rPr lang="en-US" dirty="0" err="1"/>
              <a:t>đặt</a:t>
            </a:r>
            <a:r>
              <a:rPr lang="en-US" dirty="0"/>
              <a:t> </a:t>
            </a:r>
            <a:r>
              <a:rPr lang="en-US" dirty="0" err="1"/>
              <a:t>những</a:t>
            </a:r>
            <a:r>
              <a:rPr lang="en-US" dirty="0"/>
              <a:t> </a:t>
            </a:r>
            <a:r>
              <a:rPr lang="en-US" dirty="0" err="1"/>
              <a:t>câu</a:t>
            </a:r>
            <a:r>
              <a:rPr lang="en-US" dirty="0"/>
              <a:t> </a:t>
            </a:r>
            <a:r>
              <a:rPr lang="en-US" dirty="0" err="1"/>
              <a:t>trả</a:t>
            </a:r>
            <a:r>
              <a:rPr lang="en-US" dirty="0"/>
              <a:t> </a:t>
            </a:r>
            <a:r>
              <a:rPr lang="en-US" dirty="0" err="1"/>
              <a:t>lời</a:t>
            </a:r>
            <a:r>
              <a:rPr lang="en-US" dirty="0"/>
              <a:t> </a:t>
            </a:r>
            <a:r>
              <a:rPr lang="en-US" dirty="0" err="1"/>
              <a:t>mang</a:t>
            </a:r>
            <a:r>
              <a:rPr lang="en-US" dirty="0"/>
              <a:t> ý “</a:t>
            </a:r>
            <a:r>
              <a:rPr lang="en-US" dirty="0" err="1"/>
              <a:t>từ</a:t>
            </a:r>
            <a:r>
              <a:rPr lang="en-US" dirty="0"/>
              <a:t> </a:t>
            </a:r>
            <a:r>
              <a:rPr lang="en-US" dirty="0" err="1"/>
              <a:t>chối</a:t>
            </a:r>
            <a:r>
              <a:rPr lang="en-US" dirty="0"/>
              <a:t>”</a:t>
            </a:r>
          </a:p>
        </p:txBody>
      </p:sp>
      <p:sp>
        <p:nvSpPr>
          <p:cNvPr id="4" name="Slide Number Placeholder 3"/>
          <p:cNvSpPr>
            <a:spLocks noGrp="1"/>
          </p:cNvSpPr>
          <p:nvPr>
            <p:ph type="sldNum" sz="quarter" idx="5"/>
          </p:nvPr>
        </p:nvSpPr>
        <p:spPr/>
        <p:txBody>
          <a:bodyPr/>
          <a:lstStyle/>
          <a:p>
            <a:fld id="{6F6DB898-5747-4776-B813-931C786069D0}" type="slidenum">
              <a:rPr lang="en-US" smtClean="0"/>
              <a:t>1</a:t>
            </a:fld>
            <a:endParaRPr lang="en-US"/>
          </a:p>
        </p:txBody>
      </p:sp>
    </p:spTree>
    <p:extLst>
      <p:ext uri="{BB962C8B-B14F-4D97-AF65-F5344CB8AC3E}">
        <p14:creationId xmlns:p14="http://schemas.microsoft.com/office/powerpoint/2010/main" val="901616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t>12</a:t>
            </a:fld>
            <a:endParaRPr lang="en-US"/>
          </a:p>
        </p:txBody>
      </p:sp>
    </p:spTree>
    <p:extLst>
      <p:ext uri="{BB962C8B-B14F-4D97-AF65-F5344CB8AC3E}">
        <p14:creationId xmlns:p14="http://schemas.microsoft.com/office/powerpoint/2010/main" val="7881310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t>13</a:t>
            </a:fld>
            <a:endParaRPr lang="en-US"/>
          </a:p>
        </p:txBody>
      </p:sp>
    </p:spTree>
    <p:extLst>
      <p:ext uri="{BB962C8B-B14F-4D97-AF65-F5344CB8AC3E}">
        <p14:creationId xmlns:p14="http://schemas.microsoft.com/office/powerpoint/2010/main" val="17521662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6DB898-5747-4776-B813-931C786069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4748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6DB898-5747-4776-B813-931C786069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6159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t>3</a:t>
            </a:fld>
            <a:endParaRPr lang="en-US"/>
          </a:p>
        </p:txBody>
      </p:sp>
    </p:spTree>
    <p:extLst>
      <p:ext uri="{BB962C8B-B14F-4D97-AF65-F5344CB8AC3E}">
        <p14:creationId xmlns:p14="http://schemas.microsoft.com/office/powerpoint/2010/main" val="1313714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2F8BEE-4E2D-4924-A075-94A020EE8DB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1505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2F8BEE-4E2D-4924-A075-94A020EE8DB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8162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2F8BEE-4E2D-4924-A075-94A020EE8DB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291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t>9</a:t>
            </a:fld>
            <a:endParaRPr lang="en-US"/>
          </a:p>
        </p:txBody>
      </p:sp>
    </p:spTree>
    <p:extLst>
      <p:ext uri="{BB962C8B-B14F-4D97-AF65-F5344CB8AC3E}">
        <p14:creationId xmlns:p14="http://schemas.microsoft.com/office/powerpoint/2010/main" val="4105966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t>10</a:t>
            </a:fld>
            <a:endParaRPr lang="en-US"/>
          </a:p>
        </p:txBody>
      </p:sp>
    </p:spTree>
    <p:extLst>
      <p:ext uri="{BB962C8B-B14F-4D97-AF65-F5344CB8AC3E}">
        <p14:creationId xmlns:p14="http://schemas.microsoft.com/office/powerpoint/2010/main" val="6526259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t>11</a:t>
            </a:fld>
            <a:endParaRPr lang="en-US"/>
          </a:p>
        </p:txBody>
      </p:sp>
    </p:spTree>
    <p:extLst>
      <p:ext uri="{BB962C8B-B14F-4D97-AF65-F5344CB8AC3E}">
        <p14:creationId xmlns:p14="http://schemas.microsoft.com/office/powerpoint/2010/main" val="3802308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3/18/2025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257364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3/18/2025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011682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3/18/2025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954736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3/18/2025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415829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3/18/2025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406066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3/18/2025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711689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3/18/2025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703300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3/18/2025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32482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3/18/2025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504948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3/18/2025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505634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3/18/2025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94690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4EA"/>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84000"/>
            <a:lum/>
            <a:extLst>
              <a:ext uri="{96DAC541-7B7A-43D3-8B79-37D633B846F1}">
                <asvg:svgBlip xmlns:asvg="http://schemas.microsoft.com/office/drawing/2016/SVG/main" r:embed="rId14"/>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3/18/2025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330336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4.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and person holding signs&#10;&#10;Description automatically generated">
            <a:extLst>
              <a:ext uri="{FF2B5EF4-FFF2-40B4-BE49-F238E27FC236}">
                <a16:creationId xmlns:a16="http://schemas.microsoft.com/office/drawing/2014/main" id="{A50DF9E5-447D-4A69-CBC0-C83A924B90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324100"/>
            <a:ext cx="12611100" cy="12611100"/>
          </a:xfrm>
          <a:prstGeom prst="rect">
            <a:avLst/>
          </a:prstGeom>
        </p:spPr>
      </p:pic>
      <p:grpSp>
        <p:nvGrpSpPr>
          <p:cNvPr id="2" name="Group 2">
            <a:extLst>
              <a:ext uri="{FF2B5EF4-FFF2-40B4-BE49-F238E27FC236}">
                <a16:creationId xmlns:a16="http://schemas.microsoft.com/office/drawing/2014/main" id="{2A5E4A00-EF1F-75B5-42E9-AFB24179572A}"/>
              </a:ext>
            </a:extLst>
          </p:cNvPr>
          <p:cNvGrpSpPr/>
          <p:nvPr/>
        </p:nvGrpSpPr>
        <p:grpSpPr>
          <a:xfrm>
            <a:off x="12344400" y="1257300"/>
            <a:ext cx="5365616" cy="8229600"/>
            <a:chOff x="0" y="0"/>
            <a:chExt cx="5149950" cy="2742181"/>
          </a:xfrm>
        </p:grpSpPr>
        <p:sp>
          <p:nvSpPr>
            <p:cNvPr id="4" name="Freeform 3">
              <a:extLst>
                <a:ext uri="{FF2B5EF4-FFF2-40B4-BE49-F238E27FC236}">
                  <a16:creationId xmlns:a16="http://schemas.microsoft.com/office/drawing/2014/main" id="{F0149FD5-6CE3-1F10-C0B4-6A4705A24AA7}"/>
                </a:ext>
              </a:extLst>
            </p:cNvPr>
            <p:cNvSpPr/>
            <p:nvPr/>
          </p:nvSpPr>
          <p:spPr>
            <a:xfrm>
              <a:off x="10160" y="16510"/>
              <a:ext cx="5127090" cy="2714241"/>
            </a:xfrm>
            <a:custGeom>
              <a:avLst/>
              <a:gdLst/>
              <a:ahLst/>
              <a:cxnLst/>
              <a:rect l="l" t="t" r="r" b="b"/>
              <a:pathLst>
                <a:path w="5127090" h="2714241">
                  <a:moveTo>
                    <a:pt x="5127090" y="2714241"/>
                  </a:moveTo>
                  <a:lnTo>
                    <a:pt x="0" y="2706621"/>
                  </a:lnTo>
                  <a:lnTo>
                    <a:pt x="0" y="954597"/>
                  </a:lnTo>
                  <a:lnTo>
                    <a:pt x="17780" y="19050"/>
                  </a:lnTo>
                  <a:lnTo>
                    <a:pt x="2554675" y="0"/>
                  </a:lnTo>
                  <a:lnTo>
                    <a:pt x="5108040" y="5080"/>
                  </a:lnTo>
                  <a:close/>
                </a:path>
              </a:pathLst>
            </a:custGeom>
            <a:solidFill>
              <a:srgbClr val="FFFDFA"/>
            </a:solidFill>
          </p:spPr>
        </p:sp>
        <p:sp>
          <p:nvSpPr>
            <p:cNvPr id="5" name="Freeform 4">
              <a:extLst>
                <a:ext uri="{FF2B5EF4-FFF2-40B4-BE49-F238E27FC236}">
                  <a16:creationId xmlns:a16="http://schemas.microsoft.com/office/drawing/2014/main" id="{B588C193-9533-BA08-0A56-DF466A2BB568}"/>
                </a:ext>
              </a:extLst>
            </p:cNvPr>
            <p:cNvSpPr/>
            <p:nvPr/>
          </p:nvSpPr>
          <p:spPr>
            <a:xfrm>
              <a:off x="-3810" y="0"/>
              <a:ext cx="5156300" cy="2740911"/>
            </a:xfrm>
            <a:custGeom>
              <a:avLst/>
              <a:gdLst/>
              <a:ahLst/>
              <a:cxnLst/>
              <a:rect l="l" t="t" r="r" b="b"/>
              <a:pathLst>
                <a:path w="5156300" h="2740911">
                  <a:moveTo>
                    <a:pt x="5122010" y="21590"/>
                  </a:moveTo>
                  <a:cubicBezTo>
                    <a:pt x="5123280" y="34290"/>
                    <a:pt x="5123280" y="44450"/>
                    <a:pt x="5124550" y="54610"/>
                  </a:cubicBezTo>
                  <a:cubicBezTo>
                    <a:pt x="5127090" y="104801"/>
                    <a:pt x="5128360" y="163392"/>
                    <a:pt x="5130900" y="219890"/>
                  </a:cubicBezTo>
                  <a:cubicBezTo>
                    <a:pt x="5130900" y="301499"/>
                    <a:pt x="5143600" y="1910650"/>
                    <a:pt x="5149950" y="1992259"/>
                  </a:cubicBezTo>
                  <a:cubicBezTo>
                    <a:pt x="5156300" y="2115718"/>
                    <a:pt x="5152490" y="2241269"/>
                    <a:pt x="5152490" y="2364728"/>
                  </a:cubicBezTo>
                  <a:cubicBezTo>
                    <a:pt x="5152490" y="2473540"/>
                    <a:pt x="5153760" y="2573981"/>
                    <a:pt x="5155030" y="2679951"/>
                  </a:cubicBezTo>
                  <a:cubicBezTo>
                    <a:pt x="5155030" y="2701541"/>
                    <a:pt x="5155030" y="2715511"/>
                    <a:pt x="5155030" y="2739641"/>
                  </a:cubicBezTo>
                  <a:cubicBezTo>
                    <a:pt x="5132170" y="2739641"/>
                    <a:pt x="5111850" y="2740911"/>
                    <a:pt x="5080366" y="2739641"/>
                  </a:cubicBezTo>
                  <a:cubicBezTo>
                    <a:pt x="4820395" y="2734561"/>
                    <a:pt x="4556424" y="2740911"/>
                    <a:pt x="4296453" y="2735831"/>
                  </a:cubicBezTo>
                  <a:cubicBezTo>
                    <a:pt x="4140471" y="2732021"/>
                    <a:pt x="3988488" y="2734561"/>
                    <a:pt x="3832505" y="2732021"/>
                  </a:cubicBezTo>
                  <a:cubicBezTo>
                    <a:pt x="3760512" y="2730751"/>
                    <a:pt x="3688521" y="2729481"/>
                    <a:pt x="3616529" y="2728211"/>
                  </a:cubicBezTo>
                  <a:cubicBezTo>
                    <a:pt x="3572534" y="2728211"/>
                    <a:pt x="3532538" y="2729481"/>
                    <a:pt x="3488543" y="2729481"/>
                  </a:cubicBezTo>
                  <a:cubicBezTo>
                    <a:pt x="3376555" y="2728211"/>
                    <a:pt x="3068589" y="2729481"/>
                    <a:pt x="2956602" y="2728211"/>
                  </a:cubicBezTo>
                  <a:cubicBezTo>
                    <a:pt x="2876611" y="2726941"/>
                    <a:pt x="1276788" y="2735831"/>
                    <a:pt x="1196797" y="2734561"/>
                  </a:cubicBezTo>
                  <a:cubicBezTo>
                    <a:pt x="1176799" y="2734561"/>
                    <a:pt x="1152802" y="2735831"/>
                    <a:pt x="1132804" y="2735831"/>
                  </a:cubicBezTo>
                  <a:cubicBezTo>
                    <a:pt x="1084810" y="2735831"/>
                    <a:pt x="1040814" y="2737101"/>
                    <a:pt x="992820" y="2737101"/>
                  </a:cubicBezTo>
                  <a:cubicBezTo>
                    <a:pt x="872833" y="2737101"/>
                    <a:pt x="756846" y="2735831"/>
                    <a:pt x="636859" y="2734561"/>
                  </a:cubicBezTo>
                  <a:cubicBezTo>
                    <a:pt x="564867" y="2733291"/>
                    <a:pt x="492875" y="2732021"/>
                    <a:pt x="424883" y="2730751"/>
                  </a:cubicBezTo>
                  <a:cubicBezTo>
                    <a:pt x="296897" y="2729481"/>
                    <a:pt x="168911" y="2728211"/>
                    <a:pt x="48260" y="2728211"/>
                  </a:cubicBezTo>
                  <a:cubicBezTo>
                    <a:pt x="38100" y="2728211"/>
                    <a:pt x="29210" y="2728211"/>
                    <a:pt x="19050" y="2726941"/>
                  </a:cubicBezTo>
                  <a:cubicBezTo>
                    <a:pt x="10160" y="2725671"/>
                    <a:pt x="5080" y="2719321"/>
                    <a:pt x="7620" y="2710431"/>
                  </a:cubicBezTo>
                  <a:cubicBezTo>
                    <a:pt x="16510" y="2678607"/>
                    <a:pt x="12700" y="2626294"/>
                    <a:pt x="11430" y="2571888"/>
                  </a:cubicBezTo>
                  <a:cubicBezTo>
                    <a:pt x="10160" y="2460984"/>
                    <a:pt x="6350" y="2352173"/>
                    <a:pt x="7620" y="2241269"/>
                  </a:cubicBezTo>
                  <a:cubicBezTo>
                    <a:pt x="5080" y="2103163"/>
                    <a:pt x="0" y="393570"/>
                    <a:pt x="7620" y="253370"/>
                  </a:cubicBezTo>
                  <a:cubicBezTo>
                    <a:pt x="8890" y="226168"/>
                    <a:pt x="7620" y="196872"/>
                    <a:pt x="8890" y="169669"/>
                  </a:cubicBezTo>
                  <a:cubicBezTo>
                    <a:pt x="10160" y="125726"/>
                    <a:pt x="12700" y="77598"/>
                    <a:pt x="13970" y="44450"/>
                  </a:cubicBezTo>
                  <a:cubicBezTo>
                    <a:pt x="13970" y="41910"/>
                    <a:pt x="15240" y="39370"/>
                    <a:pt x="16510" y="38100"/>
                  </a:cubicBezTo>
                  <a:cubicBezTo>
                    <a:pt x="38100" y="35560"/>
                    <a:pt x="68922" y="30480"/>
                    <a:pt x="132915" y="29210"/>
                  </a:cubicBezTo>
                  <a:cubicBezTo>
                    <a:pt x="240903" y="25400"/>
                    <a:pt x="348891" y="22860"/>
                    <a:pt x="460879" y="20320"/>
                  </a:cubicBezTo>
                  <a:cubicBezTo>
                    <a:pt x="536870" y="17780"/>
                    <a:pt x="612862" y="16510"/>
                    <a:pt x="684854" y="13970"/>
                  </a:cubicBezTo>
                  <a:cubicBezTo>
                    <a:pt x="756846" y="11430"/>
                    <a:pt x="832837" y="8890"/>
                    <a:pt x="904830" y="8890"/>
                  </a:cubicBezTo>
                  <a:cubicBezTo>
                    <a:pt x="984821" y="7620"/>
                    <a:pt x="1064812" y="10160"/>
                    <a:pt x="1144803" y="8890"/>
                  </a:cubicBezTo>
                  <a:cubicBezTo>
                    <a:pt x="1244792" y="8890"/>
                    <a:pt x="3056591" y="6350"/>
                    <a:pt x="3156580" y="5080"/>
                  </a:cubicBezTo>
                  <a:cubicBezTo>
                    <a:pt x="3252569" y="3810"/>
                    <a:pt x="3348559" y="2540"/>
                    <a:pt x="3448547" y="2540"/>
                  </a:cubicBezTo>
                  <a:cubicBezTo>
                    <a:pt x="3612529" y="1270"/>
                    <a:pt x="3772511" y="0"/>
                    <a:pt x="3936493" y="0"/>
                  </a:cubicBezTo>
                  <a:cubicBezTo>
                    <a:pt x="4004486" y="0"/>
                    <a:pt x="4076478" y="2540"/>
                    <a:pt x="4144470" y="2540"/>
                  </a:cubicBezTo>
                  <a:cubicBezTo>
                    <a:pt x="4332449" y="3810"/>
                    <a:pt x="4524428" y="5080"/>
                    <a:pt x="4712407" y="7620"/>
                  </a:cubicBezTo>
                  <a:cubicBezTo>
                    <a:pt x="4812396" y="8890"/>
                    <a:pt x="4912385" y="12700"/>
                    <a:pt x="5012374" y="16510"/>
                  </a:cubicBezTo>
                  <a:cubicBezTo>
                    <a:pt x="5036371" y="16510"/>
                    <a:pt x="5060369" y="16510"/>
                    <a:pt x="5080366" y="16510"/>
                  </a:cubicBezTo>
                  <a:cubicBezTo>
                    <a:pt x="5102960" y="17780"/>
                    <a:pt x="5111850" y="20320"/>
                    <a:pt x="5122010" y="21590"/>
                  </a:cubicBezTo>
                  <a:close/>
                  <a:moveTo>
                    <a:pt x="5132170" y="2723131"/>
                  </a:moveTo>
                  <a:cubicBezTo>
                    <a:pt x="5133440" y="2706621"/>
                    <a:pt x="5134710" y="2693921"/>
                    <a:pt x="5134710" y="2681221"/>
                  </a:cubicBezTo>
                  <a:cubicBezTo>
                    <a:pt x="5133440" y="2563518"/>
                    <a:pt x="5132170" y="2452614"/>
                    <a:pt x="5132170" y="2333340"/>
                  </a:cubicBezTo>
                  <a:cubicBezTo>
                    <a:pt x="5132170" y="2278935"/>
                    <a:pt x="5134710" y="2224529"/>
                    <a:pt x="5133440" y="2170123"/>
                  </a:cubicBezTo>
                  <a:cubicBezTo>
                    <a:pt x="5133440" y="2119903"/>
                    <a:pt x="5132170" y="2067590"/>
                    <a:pt x="5130900" y="2017369"/>
                  </a:cubicBezTo>
                  <a:cubicBezTo>
                    <a:pt x="5125820" y="1939946"/>
                    <a:pt x="5114390" y="337071"/>
                    <a:pt x="5114390" y="259648"/>
                  </a:cubicBezTo>
                  <a:cubicBezTo>
                    <a:pt x="5111850" y="194780"/>
                    <a:pt x="5109310" y="127819"/>
                    <a:pt x="5106770" y="63500"/>
                  </a:cubicBezTo>
                  <a:cubicBezTo>
                    <a:pt x="5105500" y="44450"/>
                    <a:pt x="5104230" y="43180"/>
                    <a:pt x="5068368" y="41910"/>
                  </a:cubicBezTo>
                  <a:cubicBezTo>
                    <a:pt x="5056369" y="41910"/>
                    <a:pt x="5048370" y="41910"/>
                    <a:pt x="5036371" y="40640"/>
                  </a:cubicBezTo>
                  <a:cubicBezTo>
                    <a:pt x="4936383" y="36830"/>
                    <a:pt x="4832394" y="31750"/>
                    <a:pt x="4732405" y="30480"/>
                  </a:cubicBezTo>
                  <a:cubicBezTo>
                    <a:pt x="4488432" y="26670"/>
                    <a:pt x="4240460" y="25400"/>
                    <a:pt x="3996487" y="22860"/>
                  </a:cubicBezTo>
                  <a:cubicBezTo>
                    <a:pt x="3960491" y="22860"/>
                    <a:pt x="3920495" y="22860"/>
                    <a:pt x="3884499" y="22860"/>
                  </a:cubicBezTo>
                  <a:cubicBezTo>
                    <a:pt x="3824506" y="22860"/>
                    <a:pt x="3764513" y="22860"/>
                    <a:pt x="3708519" y="22860"/>
                  </a:cubicBezTo>
                  <a:cubicBezTo>
                    <a:pt x="3580533" y="22860"/>
                    <a:pt x="3452547" y="22860"/>
                    <a:pt x="3328561" y="24130"/>
                  </a:cubicBezTo>
                  <a:cubicBezTo>
                    <a:pt x="3220573" y="25400"/>
                    <a:pt x="1400774" y="29210"/>
                    <a:pt x="1292787" y="29210"/>
                  </a:cubicBezTo>
                  <a:cubicBezTo>
                    <a:pt x="1116806" y="29210"/>
                    <a:pt x="940826" y="26670"/>
                    <a:pt x="764845" y="33020"/>
                  </a:cubicBezTo>
                  <a:cubicBezTo>
                    <a:pt x="672855" y="36830"/>
                    <a:pt x="584865" y="36830"/>
                    <a:pt x="496875" y="38100"/>
                  </a:cubicBezTo>
                  <a:cubicBezTo>
                    <a:pt x="344892" y="41910"/>
                    <a:pt x="192908" y="45720"/>
                    <a:pt x="49530" y="50800"/>
                  </a:cubicBezTo>
                  <a:cubicBezTo>
                    <a:pt x="36830" y="50800"/>
                    <a:pt x="34290" y="53340"/>
                    <a:pt x="33020" y="71321"/>
                  </a:cubicBezTo>
                  <a:cubicBezTo>
                    <a:pt x="31750" y="108986"/>
                    <a:pt x="31750" y="146652"/>
                    <a:pt x="30480" y="184317"/>
                  </a:cubicBezTo>
                  <a:cubicBezTo>
                    <a:pt x="29210" y="247093"/>
                    <a:pt x="26670" y="307776"/>
                    <a:pt x="25400" y="370552"/>
                  </a:cubicBezTo>
                  <a:cubicBezTo>
                    <a:pt x="20320" y="437513"/>
                    <a:pt x="26670" y="2073867"/>
                    <a:pt x="29210" y="2140828"/>
                  </a:cubicBezTo>
                  <a:cubicBezTo>
                    <a:pt x="29210" y="2211974"/>
                    <a:pt x="29210" y="2285212"/>
                    <a:pt x="30480" y="2356358"/>
                  </a:cubicBezTo>
                  <a:cubicBezTo>
                    <a:pt x="30480" y="2408671"/>
                    <a:pt x="33020" y="2460984"/>
                    <a:pt x="33020" y="2513298"/>
                  </a:cubicBezTo>
                  <a:cubicBezTo>
                    <a:pt x="33020" y="2569796"/>
                    <a:pt x="33020" y="2626294"/>
                    <a:pt x="31750" y="2681221"/>
                  </a:cubicBezTo>
                  <a:cubicBezTo>
                    <a:pt x="31750" y="2685031"/>
                    <a:pt x="31750" y="2687571"/>
                    <a:pt x="31750" y="2691381"/>
                  </a:cubicBezTo>
                  <a:cubicBezTo>
                    <a:pt x="31750" y="2701541"/>
                    <a:pt x="35560" y="2705351"/>
                    <a:pt x="44450" y="2705351"/>
                  </a:cubicBezTo>
                  <a:cubicBezTo>
                    <a:pt x="76921" y="2705351"/>
                    <a:pt x="132915" y="2706621"/>
                    <a:pt x="184909" y="2706621"/>
                  </a:cubicBezTo>
                  <a:cubicBezTo>
                    <a:pt x="260901" y="2706621"/>
                    <a:pt x="340892" y="2704081"/>
                    <a:pt x="416884" y="2706621"/>
                  </a:cubicBezTo>
                  <a:cubicBezTo>
                    <a:pt x="540870" y="2710431"/>
                    <a:pt x="664856" y="2712971"/>
                    <a:pt x="788842" y="2711701"/>
                  </a:cubicBezTo>
                  <a:cubicBezTo>
                    <a:pt x="868834" y="2710431"/>
                    <a:pt x="944825" y="2712971"/>
                    <a:pt x="1024816" y="2712971"/>
                  </a:cubicBezTo>
                  <a:cubicBezTo>
                    <a:pt x="1140803" y="2712971"/>
                    <a:pt x="1256790" y="2711701"/>
                    <a:pt x="1372778" y="2712971"/>
                  </a:cubicBezTo>
                  <a:cubicBezTo>
                    <a:pt x="1544759" y="2714241"/>
                    <a:pt x="3432549" y="2704081"/>
                    <a:pt x="3608530" y="2706621"/>
                  </a:cubicBezTo>
                  <a:cubicBezTo>
                    <a:pt x="3684521" y="2707891"/>
                    <a:pt x="3760512" y="2709161"/>
                    <a:pt x="3832505" y="2709161"/>
                  </a:cubicBezTo>
                  <a:cubicBezTo>
                    <a:pt x="3964490" y="2711701"/>
                    <a:pt x="4092476" y="2707891"/>
                    <a:pt x="4224461" y="2711701"/>
                  </a:cubicBezTo>
                  <a:cubicBezTo>
                    <a:pt x="4332449" y="2714241"/>
                    <a:pt x="4440437" y="2714241"/>
                    <a:pt x="4548425" y="2716781"/>
                  </a:cubicBezTo>
                  <a:cubicBezTo>
                    <a:pt x="4708408" y="2720591"/>
                    <a:pt x="4868390" y="2723131"/>
                    <a:pt x="5028372" y="2724401"/>
                  </a:cubicBezTo>
                  <a:cubicBezTo>
                    <a:pt x="5088366" y="2724401"/>
                    <a:pt x="5111850" y="2723131"/>
                    <a:pt x="5132170" y="2723131"/>
                  </a:cubicBezTo>
                  <a:close/>
                </a:path>
              </a:pathLst>
            </a:custGeom>
            <a:solidFill>
              <a:srgbClr val="393839"/>
            </a:solidFill>
          </p:spPr>
        </p:sp>
      </p:grpSp>
      <p:sp>
        <p:nvSpPr>
          <p:cNvPr id="6" name="TextBox 5">
            <a:extLst>
              <a:ext uri="{FF2B5EF4-FFF2-40B4-BE49-F238E27FC236}">
                <a16:creationId xmlns:a16="http://schemas.microsoft.com/office/drawing/2014/main" id="{D12F06A8-9094-2572-B262-11B39B1EEA2F}"/>
              </a:ext>
            </a:extLst>
          </p:cNvPr>
          <p:cNvSpPr txBox="1"/>
          <p:nvPr/>
        </p:nvSpPr>
        <p:spPr>
          <a:xfrm>
            <a:off x="12573000" y="1485900"/>
            <a:ext cx="4876800" cy="7709803"/>
          </a:xfrm>
          <a:prstGeom prst="rect">
            <a:avLst/>
          </a:prstGeom>
          <a:noFill/>
        </p:spPr>
        <p:txBody>
          <a:bodyPr wrap="square" rtlCol="0">
            <a:spAutoFit/>
          </a:bodyPr>
          <a:lstStyle/>
          <a:p>
            <a:pPr algn="ctr"/>
            <a:r>
              <a:rPr lang="vi-VN" sz="4500" b="1">
                <a:solidFill>
                  <a:srgbClr val="FF0000"/>
                </a:solidFill>
                <a:latin typeface="#9Slide04 Podkova Medium" panose="020B0604020202020204" charset="0"/>
                <a:cs typeface="Times New Roman" panose="02020603050405020304" pitchFamily="18" charset="0"/>
              </a:rPr>
              <a:t>GV đưa ra </a:t>
            </a:r>
            <a:endParaRPr lang="en-US" sz="4500" b="1">
              <a:solidFill>
                <a:srgbClr val="FF0000"/>
              </a:solidFill>
              <a:latin typeface="#9Slide04 Podkova Medium" panose="020B0604020202020204" charset="0"/>
              <a:cs typeface="Times New Roman" panose="02020603050405020304" pitchFamily="18" charset="0"/>
            </a:endParaRPr>
          </a:p>
          <a:p>
            <a:pPr algn="ctr"/>
            <a:r>
              <a:rPr lang="en-US" sz="4500" b="1">
                <a:solidFill>
                  <a:srgbClr val="FF0000"/>
                </a:solidFill>
                <a:latin typeface="#9Slide04 Podkova Medium" panose="020B0604020202020204" charset="0"/>
                <a:cs typeface="Times New Roman" panose="02020603050405020304" pitchFamily="18" charset="0"/>
              </a:rPr>
              <a:t>2</a:t>
            </a:r>
            <a:r>
              <a:rPr lang="vi-VN" sz="4500" b="1">
                <a:solidFill>
                  <a:srgbClr val="FF0000"/>
                </a:solidFill>
                <a:latin typeface="#9Slide04 Podkova Medium" panose="020B0604020202020204" charset="0"/>
                <a:cs typeface="Times New Roman" panose="02020603050405020304" pitchFamily="18" charset="0"/>
              </a:rPr>
              <a:t> tình huống</a:t>
            </a:r>
          </a:p>
          <a:p>
            <a:pPr algn="just"/>
            <a:endParaRPr lang="en-US" sz="4500">
              <a:solidFill>
                <a:srgbClr val="0000CC"/>
              </a:solidFill>
              <a:latin typeface="+mj-lt"/>
              <a:cs typeface="Times New Roman" panose="02020603050405020304" pitchFamily="18" charset="0"/>
            </a:endParaRPr>
          </a:p>
          <a:p>
            <a:pPr algn="just"/>
            <a:r>
              <a:rPr lang="vi-VN" sz="4500">
                <a:solidFill>
                  <a:srgbClr val="0000CC"/>
                </a:solidFill>
                <a:latin typeface="+mj-lt"/>
                <a:cs typeface="Times New Roman" panose="02020603050405020304" pitchFamily="18" charset="0"/>
              </a:rPr>
              <a:t>+ </a:t>
            </a:r>
            <a:r>
              <a:rPr lang="vi-VN" sz="4500" b="1">
                <a:solidFill>
                  <a:srgbClr val="0000CC"/>
                </a:solidFill>
                <a:latin typeface="+mj-lt"/>
                <a:cs typeface="Times New Roman" panose="02020603050405020304" pitchFamily="18" charset="0"/>
              </a:rPr>
              <a:t>Dãy 1,2 </a:t>
            </a:r>
            <a:r>
              <a:rPr lang="vi-VN" sz="4500">
                <a:solidFill>
                  <a:srgbClr val="0000CC"/>
                </a:solidFill>
                <a:latin typeface="+mj-lt"/>
                <a:cs typeface="Times New Roman" panose="02020603050405020304" pitchFamily="18" charset="0"/>
              </a:rPr>
              <a:t>sẽ tìm những câu trả lời mang </a:t>
            </a:r>
            <a:r>
              <a:rPr lang="en-US" sz="4500">
                <a:solidFill>
                  <a:srgbClr val="0000CC"/>
                </a:solidFill>
                <a:latin typeface="Times New Roman" panose="02020603050405020304" pitchFamily="18" charset="0"/>
                <a:cs typeface="Times New Roman" panose="02020603050405020304" pitchFamily="18" charset="0"/>
              </a:rPr>
              <a:t>nội dung</a:t>
            </a:r>
            <a:r>
              <a:rPr lang="vi-VN" sz="4500">
                <a:solidFill>
                  <a:srgbClr val="0000CC"/>
                </a:solidFill>
                <a:latin typeface="Times New Roman" panose="02020603050405020304" pitchFamily="18" charset="0"/>
                <a:cs typeface="Times New Roman" panose="02020603050405020304" pitchFamily="18" charset="0"/>
              </a:rPr>
              <a:t> </a:t>
            </a:r>
            <a:r>
              <a:rPr lang="vi-VN" sz="4500" b="1">
                <a:solidFill>
                  <a:srgbClr val="0000CC"/>
                </a:solidFill>
                <a:latin typeface="+mj-lt"/>
                <a:cs typeface="Times New Roman" panose="02020603050405020304" pitchFamily="18" charset="0"/>
              </a:rPr>
              <a:t>“đồng ý”</a:t>
            </a:r>
          </a:p>
          <a:p>
            <a:pPr algn="just"/>
            <a:r>
              <a:rPr lang="vi-VN" sz="4500">
                <a:solidFill>
                  <a:srgbClr val="006600"/>
                </a:solidFill>
                <a:latin typeface="+mj-lt"/>
                <a:cs typeface="Times New Roman" panose="02020603050405020304" pitchFamily="18" charset="0"/>
              </a:rPr>
              <a:t>+ </a:t>
            </a:r>
            <a:r>
              <a:rPr lang="vi-VN" sz="4500" b="1">
                <a:solidFill>
                  <a:srgbClr val="006600"/>
                </a:solidFill>
                <a:latin typeface="+mj-lt"/>
                <a:cs typeface="Times New Roman" panose="02020603050405020304" pitchFamily="18" charset="0"/>
              </a:rPr>
              <a:t>Dãy 3,4 </a:t>
            </a:r>
            <a:r>
              <a:rPr lang="vi-VN" sz="4500">
                <a:solidFill>
                  <a:srgbClr val="006600"/>
                </a:solidFill>
                <a:latin typeface="+mj-lt"/>
                <a:cs typeface="Times New Roman" panose="02020603050405020304" pitchFamily="18" charset="0"/>
              </a:rPr>
              <a:t>sẽ tìm những câu trả lời mang </a:t>
            </a:r>
            <a:r>
              <a:rPr lang="en-US" sz="4500">
                <a:solidFill>
                  <a:srgbClr val="006600"/>
                </a:solidFill>
                <a:latin typeface="Times New Roman" panose="02020603050405020304" pitchFamily="18" charset="0"/>
                <a:cs typeface="Times New Roman" panose="02020603050405020304" pitchFamily="18" charset="0"/>
              </a:rPr>
              <a:t>nội dung</a:t>
            </a:r>
            <a:r>
              <a:rPr lang="vi-VN" sz="4500">
                <a:solidFill>
                  <a:srgbClr val="006600"/>
                </a:solidFill>
                <a:latin typeface="Times New Roman" panose="02020603050405020304" pitchFamily="18" charset="0"/>
                <a:cs typeface="Times New Roman" panose="02020603050405020304" pitchFamily="18" charset="0"/>
              </a:rPr>
              <a:t> </a:t>
            </a:r>
            <a:r>
              <a:rPr lang="vi-VN" sz="4500" b="1">
                <a:solidFill>
                  <a:srgbClr val="006600"/>
                </a:solidFill>
                <a:latin typeface="+mj-lt"/>
                <a:cs typeface="Times New Roman" panose="02020603050405020304" pitchFamily="18" charset="0"/>
              </a:rPr>
              <a:t>“từ chối”</a:t>
            </a:r>
          </a:p>
        </p:txBody>
      </p:sp>
    </p:spTree>
    <p:extLst>
      <p:ext uri="{BB962C8B-B14F-4D97-AF65-F5344CB8AC3E}">
        <p14:creationId xmlns:p14="http://schemas.microsoft.com/office/powerpoint/2010/main" val="644858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85800" y="1257300"/>
            <a:ext cx="16916400" cy="8217634"/>
          </a:xfrm>
          <a:prstGeom prst="rect">
            <a:avLst/>
          </a:prstGeom>
        </p:spPr>
        <p:txBody>
          <a:bodyPr wrap="square">
            <a:spAutoFit/>
          </a:bodyPr>
          <a:lstStyle/>
          <a:p>
            <a:pPr algn="just"/>
            <a:r>
              <a:rPr lang="vi-VN" sz="4400" b="1" dirty="0">
                <a:solidFill>
                  <a:srgbClr val="0000CC"/>
                </a:solidFill>
                <a:latin typeface="+mj-lt"/>
              </a:rPr>
              <a:t>Chỉ ra trong các câu sau, câu nào là </a:t>
            </a:r>
            <a:r>
              <a:rPr lang="vi-VN" sz="4400" b="1" dirty="0">
                <a:solidFill>
                  <a:srgbClr val="008000"/>
                </a:solidFill>
                <a:latin typeface="+mj-lt"/>
              </a:rPr>
              <a:t>câu phủ định bác bỏ</a:t>
            </a:r>
            <a:r>
              <a:rPr lang="vi-VN" sz="4400" b="1" dirty="0">
                <a:solidFill>
                  <a:srgbClr val="0000CC"/>
                </a:solidFill>
                <a:latin typeface="+mj-lt"/>
              </a:rPr>
              <a:t>, câu nào là </a:t>
            </a:r>
            <a:r>
              <a:rPr lang="vi-VN" sz="4400" b="1" dirty="0">
                <a:solidFill>
                  <a:srgbClr val="008000"/>
                </a:solidFill>
                <a:latin typeface="+mj-lt"/>
              </a:rPr>
              <a:t>câu phủ định miêu tả </a:t>
            </a:r>
            <a:r>
              <a:rPr lang="vi-VN" sz="4400" b="1" dirty="0">
                <a:solidFill>
                  <a:srgbClr val="0000CC"/>
                </a:solidFill>
                <a:latin typeface="+mj-lt"/>
              </a:rPr>
              <a:t>và câu nào </a:t>
            </a:r>
            <a:r>
              <a:rPr lang="vi-VN" sz="4400" b="1" dirty="0">
                <a:solidFill>
                  <a:srgbClr val="008000"/>
                </a:solidFill>
                <a:latin typeface="+mj-lt"/>
              </a:rPr>
              <a:t>không phải câu </a:t>
            </a:r>
            <a:r>
              <a:rPr lang="vi-VN" sz="4400" b="1">
                <a:solidFill>
                  <a:srgbClr val="008000"/>
                </a:solidFill>
                <a:latin typeface="+mj-lt"/>
              </a:rPr>
              <a:t>phủ định</a:t>
            </a:r>
            <a:r>
              <a:rPr lang="en-US" sz="4400" b="1" dirty="0">
                <a:solidFill>
                  <a:srgbClr val="0000CC"/>
                </a:solidFill>
                <a:latin typeface="Times New Roman" panose="02020603050405020304" pitchFamily="18" charset="0"/>
                <a:cs typeface="Times New Roman" panose="02020603050405020304" pitchFamily="18" charset="0"/>
              </a:rPr>
              <a:t>?</a:t>
            </a:r>
            <a:endParaRPr lang="vi-VN" sz="4400" b="1" dirty="0">
              <a:solidFill>
                <a:srgbClr val="0000CC"/>
              </a:solidFill>
              <a:latin typeface="Times New Roman" panose="02020603050405020304" pitchFamily="18" charset="0"/>
              <a:cs typeface="Times New Roman" panose="02020603050405020304" pitchFamily="18" charset="0"/>
            </a:endParaRPr>
          </a:p>
          <a:p>
            <a:pPr algn="just"/>
            <a:endParaRPr lang="en-US" sz="4400" dirty="0">
              <a:solidFill>
                <a:schemeClr val="tx1">
                  <a:lumMod val="95000"/>
                  <a:lumOff val="5000"/>
                </a:schemeClr>
              </a:solidFill>
              <a:latin typeface="+mj-lt"/>
            </a:endParaRPr>
          </a:p>
          <a:p>
            <a:pPr algn="just"/>
            <a:r>
              <a:rPr lang="vi-VN" sz="4400" i="1" dirty="0">
                <a:solidFill>
                  <a:schemeClr val="tx1">
                    <a:lumMod val="95000"/>
                    <a:lumOff val="5000"/>
                  </a:schemeClr>
                </a:solidFill>
                <a:latin typeface="+mj-lt"/>
              </a:rPr>
              <a:t>a. Tôi biết người da trắng không hiểu cách sống của chúng tôi.</a:t>
            </a:r>
          </a:p>
          <a:p>
            <a:pPr algn="just"/>
            <a:endParaRPr lang="en-US" sz="4400" i="1" dirty="0">
              <a:solidFill>
                <a:schemeClr val="tx1">
                  <a:lumMod val="95000"/>
                  <a:lumOff val="5000"/>
                </a:schemeClr>
              </a:solidFill>
              <a:latin typeface="+mj-lt"/>
            </a:endParaRPr>
          </a:p>
          <a:p>
            <a:pPr algn="just"/>
            <a:r>
              <a:rPr lang="vi-VN" sz="4400" i="1" dirty="0">
                <a:solidFill>
                  <a:schemeClr val="tx1">
                    <a:lumMod val="95000"/>
                    <a:lumOff val="5000"/>
                  </a:schemeClr>
                </a:solidFill>
                <a:latin typeface="+mj-lt"/>
              </a:rPr>
              <a:t>b. Ở thành phố của người da trắng, chẳng có nơi nào yên tĩnh cả, chẳng có nơi nào là nghe được tiếng lá cây lay động vào mùa xuân hay tiếng vỗ cánh của côn trùng.</a:t>
            </a:r>
          </a:p>
          <a:p>
            <a:pPr algn="just"/>
            <a:endParaRPr lang="en-US" sz="4400" i="1" dirty="0">
              <a:solidFill>
                <a:schemeClr val="tx1">
                  <a:lumMod val="95000"/>
                  <a:lumOff val="5000"/>
                </a:schemeClr>
              </a:solidFill>
              <a:latin typeface="+mj-lt"/>
            </a:endParaRPr>
          </a:p>
          <a:p>
            <a:pPr algn="just"/>
            <a:r>
              <a:rPr lang="vi-VN" sz="4400" i="1" dirty="0">
                <a:solidFill>
                  <a:schemeClr val="tx1">
                    <a:lumMod val="95000"/>
                    <a:lumOff val="5000"/>
                  </a:schemeClr>
                </a:solidFill>
                <a:latin typeface="+mj-lt"/>
              </a:rPr>
              <a:t>c. Mùa nước nổi xưa kia hay mùa lũ theo cách gọi hiện nay, không là mối lo ngại cho nông dân vùng châu thổ Cửu Long, một mùa nước lũ lớn, như một niềm tin tâm linh, sẽ đem lại sự giàu có, sung túc cho vùng đất.</a:t>
            </a:r>
          </a:p>
        </p:txBody>
      </p:sp>
      <p:sp>
        <p:nvSpPr>
          <p:cNvPr id="3" name="TextBox 15">
            <a:extLst>
              <a:ext uri="{FF2B5EF4-FFF2-40B4-BE49-F238E27FC236}">
                <a16:creationId xmlns:a16="http://schemas.microsoft.com/office/drawing/2014/main" id="{32C67C9F-4B7F-1488-C8F6-E0C5F7752C31}"/>
              </a:ext>
            </a:extLst>
          </p:cNvPr>
          <p:cNvSpPr txBox="1"/>
          <p:nvPr/>
        </p:nvSpPr>
        <p:spPr>
          <a:xfrm>
            <a:off x="228600" y="0"/>
            <a:ext cx="17145000" cy="971869"/>
          </a:xfrm>
          <a:prstGeom prst="rect">
            <a:avLst/>
          </a:prstGeom>
        </p:spPr>
        <p:txBody>
          <a:bodyPr wrap="square" lIns="0" tIns="0" rIns="0" bIns="0" rtlCol="0" anchor="t">
            <a:spAutoFit/>
          </a:bodyPr>
          <a:lstStyle/>
          <a:p>
            <a:pPr marL="0" marR="0" lvl="0" indent="0" algn="ctr" defTabSz="914400" rtl="0" eaLnBrk="1" fontAlgn="auto" latinLnBrk="0" hangingPunct="1">
              <a:lnSpc>
                <a:spcPts val="8000"/>
              </a:lnSpc>
              <a:spcBef>
                <a:spcPts val="0"/>
              </a:spcBef>
              <a:spcAft>
                <a:spcPts val="0"/>
              </a:spcAft>
              <a:buClrTx/>
              <a:buSzTx/>
              <a:buFontTx/>
              <a:buNone/>
              <a:tabLst/>
              <a:defRPr/>
            </a:pPr>
            <a:r>
              <a:rPr kumimoji="0" lang="en-US" sz="5500" b="1" i="0" u="none" strike="noStrike" kern="1200" cap="none" spc="0" normalizeH="0" baseline="0" noProof="0">
                <a:ln>
                  <a:noFill/>
                </a:ln>
                <a:solidFill>
                  <a:srgbClr val="FF0000"/>
                </a:solidFill>
                <a:effectLst/>
                <a:uLnTx/>
                <a:uFillTx/>
                <a:latin typeface="#9Slide04 Podkova Medium" panose="00000600000000000000" pitchFamily="2" charset="0"/>
                <a:ea typeface="+mn-ea"/>
                <a:cs typeface="+mn-cs"/>
              </a:rPr>
              <a:t>Bài</a:t>
            </a:r>
            <a:r>
              <a:rPr kumimoji="0" lang="en-US" sz="5500" b="1" i="0" u="none" strike="noStrike" kern="1200" cap="none" spc="0" normalizeH="0" noProof="0">
                <a:ln>
                  <a:noFill/>
                </a:ln>
                <a:solidFill>
                  <a:srgbClr val="FF0000"/>
                </a:solidFill>
                <a:effectLst/>
                <a:uLnTx/>
                <a:uFillTx/>
                <a:latin typeface="#9Slide04 Podkova Medium" panose="00000600000000000000" pitchFamily="2" charset="0"/>
                <a:ea typeface="+mn-ea"/>
                <a:cs typeface="+mn-cs"/>
              </a:rPr>
              <a:t> tập </a:t>
            </a:r>
            <a:r>
              <a:rPr lang="en-US" sz="5500" b="1">
                <a:solidFill>
                  <a:srgbClr val="FF0000"/>
                </a:solidFill>
                <a:latin typeface="#9Slide04 Podkova Medium" panose="00000600000000000000" pitchFamily="2" charset="0"/>
              </a:rPr>
              <a:t>2</a:t>
            </a:r>
            <a:endParaRPr kumimoji="0" lang="en-US" sz="5500" b="1" i="0" u="none" strike="noStrike" kern="1200" cap="none" spc="0" normalizeH="0" baseline="0" noProof="0" dirty="0">
              <a:ln>
                <a:noFill/>
              </a:ln>
              <a:solidFill>
                <a:srgbClr val="0033CC"/>
              </a:solidFill>
              <a:effectLst/>
              <a:uLnTx/>
              <a:uFillTx/>
              <a:latin typeface="#9Slide04 Podkova Medium" panose="00000600000000000000" pitchFamily="2" charset="0"/>
              <a:ea typeface="+mn-ea"/>
              <a:cs typeface="+mn-cs"/>
            </a:endParaRPr>
          </a:p>
        </p:txBody>
      </p:sp>
    </p:spTree>
    <p:extLst>
      <p:ext uri="{BB962C8B-B14F-4D97-AF65-F5344CB8AC3E}">
        <p14:creationId xmlns:p14="http://schemas.microsoft.com/office/powerpoint/2010/main" val="1645458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12">
            <a:extLst>
              <a:ext uri="{FF2B5EF4-FFF2-40B4-BE49-F238E27FC236}">
                <a16:creationId xmlns:a16="http://schemas.microsoft.com/office/drawing/2014/main" id="{0181A17F-5D0A-13D6-600E-EA5E0400A545}"/>
              </a:ext>
            </a:extLst>
          </p:cNvPr>
          <p:cNvSpPr/>
          <p:nvPr/>
        </p:nvSpPr>
        <p:spPr>
          <a:xfrm rot="5400000">
            <a:off x="120828" y="7522383"/>
            <a:ext cx="2643789" cy="2885445"/>
          </a:xfrm>
          <a:custGeom>
            <a:avLst/>
            <a:gdLst/>
            <a:ahLst/>
            <a:cxnLst/>
            <a:rect l="l" t="t" r="r" b="b"/>
            <a:pathLst>
              <a:path w="3770186" h="4114800">
                <a:moveTo>
                  <a:pt x="0" y="0"/>
                </a:moveTo>
                <a:lnTo>
                  <a:pt x="3770186" y="0"/>
                </a:lnTo>
                <a:lnTo>
                  <a:pt x="3770186"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10" name="Group 5"/>
          <p:cNvGrpSpPr/>
          <p:nvPr/>
        </p:nvGrpSpPr>
        <p:grpSpPr>
          <a:xfrm>
            <a:off x="506400" y="1409700"/>
            <a:ext cx="4697191" cy="8064668"/>
            <a:chOff x="0" y="-38100"/>
            <a:chExt cx="3397046" cy="2124028"/>
          </a:xfrm>
        </p:grpSpPr>
        <p:sp>
          <p:nvSpPr>
            <p:cNvPr id="11" name="Freeform 6"/>
            <p:cNvSpPr/>
            <p:nvPr/>
          </p:nvSpPr>
          <p:spPr>
            <a:xfrm>
              <a:off x="118716" y="0"/>
              <a:ext cx="3278330" cy="2085928"/>
            </a:xfrm>
            <a:custGeom>
              <a:avLst/>
              <a:gdLst/>
              <a:ahLst/>
              <a:cxnLst/>
              <a:rect l="l" t="t" r="r" b="b"/>
              <a:pathLst>
                <a:path w="3397046" h="2085928">
                  <a:moveTo>
                    <a:pt x="30612" y="0"/>
                  </a:moveTo>
                  <a:lnTo>
                    <a:pt x="3366434" y="0"/>
                  </a:lnTo>
                  <a:cubicBezTo>
                    <a:pt x="3383341" y="0"/>
                    <a:pt x="3397046" y="13705"/>
                    <a:pt x="3397046" y="30612"/>
                  </a:cubicBezTo>
                  <a:lnTo>
                    <a:pt x="3397046" y="2055316"/>
                  </a:lnTo>
                  <a:cubicBezTo>
                    <a:pt x="3397046" y="2072223"/>
                    <a:pt x="3383341" y="2085928"/>
                    <a:pt x="3366434" y="2085928"/>
                  </a:cubicBezTo>
                  <a:lnTo>
                    <a:pt x="30612" y="2085928"/>
                  </a:lnTo>
                  <a:cubicBezTo>
                    <a:pt x="13705" y="2085928"/>
                    <a:pt x="0" y="2072223"/>
                    <a:pt x="0" y="2055316"/>
                  </a:cubicBezTo>
                  <a:lnTo>
                    <a:pt x="0" y="30612"/>
                  </a:lnTo>
                  <a:cubicBezTo>
                    <a:pt x="0" y="13705"/>
                    <a:pt x="13705" y="0"/>
                    <a:pt x="30612" y="0"/>
                  </a:cubicBezTo>
                  <a:close/>
                </a:path>
              </a:pathLst>
            </a:custGeom>
            <a:solidFill>
              <a:srgbClr val="FFFFFF"/>
            </a:solidFill>
            <a:ln w="28575" cap="rnd">
              <a:solidFill>
                <a:srgbClr val="231F20"/>
              </a:solidFill>
              <a:prstDash val="solid"/>
              <a:round/>
            </a:ln>
          </p:spPr>
        </p:sp>
        <p:sp>
          <p:nvSpPr>
            <p:cNvPr id="12" name="TextBox 7"/>
            <p:cNvSpPr txBox="1"/>
            <p:nvPr/>
          </p:nvSpPr>
          <p:spPr>
            <a:xfrm>
              <a:off x="0" y="-38100"/>
              <a:ext cx="3397046" cy="2124028"/>
            </a:xfrm>
            <a:prstGeom prst="rect">
              <a:avLst/>
            </a:prstGeom>
          </p:spPr>
          <p:txBody>
            <a:bodyPr lIns="50800" tIns="50800" rIns="50800" bIns="50800" rtlCol="0" anchor="ctr"/>
            <a:lstStyle/>
            <a:p>
              <a:pPr algn="ctr">
                <a:lnSpc>
                  <a:spcPts val="2659"/>
                </a:lnSpc>
                <a:spcBef>
                  <a:spcPct val="0"/>
                </a:spcBef>
              </a:pPr>
              <a:endParaRPr sz="4500">
                <a:latin typeface="#9Slide04 Podkova Medium" panose="00000600000000000000" pitchFamily="2" charset="0"/>
              </a:endParaRPr>
            </a:p>
          </p:txBody>
        </p:sp>
      </p:grpSp>
      <p:grpSp>
        <p:nvGrpSpPr>
          <p:cNvPr id="13" name="Group 5"/>
          <p:cNvGrpSpPr/>
          <p:nvPr/>
        </p:nvGrpSpPr>
        <p:grpSpPr>
          <a:xfrm>
            <a:off x="5461799" y="1409700"/>
            <a:ext cx="6403409" cy="8064668"/>
            <a:chOff x="0" y="-38100"/>
            <a:chExt cx="3397046" cy="2124028"/>
          </a:xfrm>
        </p:grpSpPr>
        <p:sp>
          <p:nvSpPr>
            <p:cNvPr id="14" name="Freeform 6"/>
            <p:cNvSpPr/>
            <p:nvPr/>
          </p:nvSpPr>
          <p:spPr>
            <a:xfrm>
              <a:off x="118716" y="0"/>
              <a:ext cx="3278330" cy="2085928"/>
            </a:xfrm>
            <a:custGeom>
              <a:avLst/>
              <a:gdLst/>
              <a:ahLst/>
              <a:cxnLst/>
              <a:rect l="l" t="t" r="r" b="b"/>
              <a:pathLst>
                <a:path w="3397046" h="2085928">
                  <a:moveTo>
                    <a:pt x="30612" y="0"/>
                  </a:moveTo>
                  <a:lnTo>
                    <a:pt x="3366434" y="0"/>
                  </a:lnTo>
                  <a:cubicBezTo>
                    <a:pt x="3383341" y="0"/>
                    <a:pt x="3397046" y="13705"/>
                    <a:pt x="3397046" y="30612"/>
                  </a:cubicBezTo>
                  <a:lnTo>
                    <a:pt x="3397046" y="2055316"/>
                  </a:lnTo>
                  <a:cubicBezTo>
                    <a:pt x="3397046" y="2072223"/>
                    <a:pt x="3383341" y="2085928"/>
                    <a:pt x="3366434" y="2085928"/>
                  </a:cubicBezTo>
                  <a:lnTo>
                    <a:pt x="30612" y="2085928"/>
                  </a:lnTo>
                  <a:cubicBezTo>
                    <a:pt x="13705" y="2085928"/>
                    <a:pt x="0" y="2072223"/>
                    <a:pt x="0" y="2055316"/>
                  </a:cubicBezTo>
                  <a:lnTo>
                    <a:pt x="0" y="30612"/>
                  </a:lnTo>
                  <a:cubicBezTo>
                    <a:pt x="0" y="13705"/>
                    <a:pt x="13705" y="0"/>
                    <a:pt x="30612" y="0"/>
                  </a:cubicBezTo>
                  <a:close/>
                </a:path>
              </a:pathLst>
            </a:custGeom>
            <a:solidFill>
              <a:srgbClr val="FFFFFF"/>
            </a:solidFill>
            <a:ln w="28575" cap="rnd">
              <a:solidFill>
                <a:srgbClr val="231F20"/>
              </a:solidFill>
              <a:prstDash val="solid"/>
              <a:round/>
            </a:ln>
          </p:spPr>
        </p:sp>
        <p:sp>
          <p:nvSpPr>
            <p:cNvPr id="15" name="TextBox 7"/>
            <p:cNvSpPr txBox="1"/>
            <p:nvPr/>
          </p:nvSpPr>
          <p:spPr>
            <a:xfrm>
              <a:off x="0" y="-38100"/>
              <a:ext cx="3397046" cy="2124028"/>
            </a:xfrm>
            <a:prstGeom prst="rect">
              <a:avLst/>
            </a:prstGeom>
          </p:spPr>
          <p:txBody>
            <a:bodyPr lIns="50800" tIns="50800" rIns="50800" bIns="50800" rtlCol="0" anchor="ctr"/>
            <a:lstStyle/>
            <a:p>
              <a:pPr algn="ctr">
                <a:lnSpc>
                  <a:spcPts val="2659"/>
                </a:lnSpc>
                <a:spcBef>
                  <a:spcPct val="0"/>
                </a:spcBef>
              </a:pPr>
              <a:endParaRPr sz="4500">
                <a:latin typeface="#9Slide04 Podkova Medium" panose="00000600000000000000" pitchFamily="2" charset="0"/>
              </a:endParaRPr>
            </a:p>
          </p:txBody>
        </p:sp>
      </p:grpSp>
      <p:grpSp>
        <p:nvGrpSpPr>
          <p:cNvPr id="16" name="Group 5"/>
          <p:cNvGrpSpPr/>
          <p:nvPr/>
        </p:nvGrpSpPr>
        <p:grpSpPr>
          <a:xfrm>
            <a:off x="12039600" y="1409700"/>
            <a:ext cx="5791200" cy="8064668"/>
            <a:chOff x="0" y="-38100"/>
            <a:chExt cx="3397046" cy="2124028"/>
          </a:xfrm>
        </p:grpSpPr>
        <p:sp>
          <p:nvSpPr>
            <p:cNvPr id="17" name="Freeform 6"/>
            <p:cNvSpPr/>
            <p:nvPr/>
          </p:nvSpPr>
          <p:spPr>
            <a:xfrm>
              <a:off x="118716" y="0"/>
              <a:ext cx="3278330" cy="2085928"/>
            </a:xfrm>
            <a:custGeom>
              <a:avLst/>
              <a:gdLst/>
              <a:ahLst/>
              <a:cxnLst/>
              <a:rect l="l" t="t" r="r" b="b"/>
              <a:pathLst>
                <a:path w="3397046" h="2085928">
                  <a:moveTo>
                    <a:pt x="30612" y="0"/>
                  </a:moveTo>
                  <a:lnTo>
                    <a:pt x="3366434" y="0"/>
                  </a:lnTo>
                  <a:cubicBezTo>
                    <a:pt x="3383341" y="0"/>
                    <a:pt x="3397046" y="13705"/>
                    <a:pt x="3397046" y="30612"/>
                  </a:cubicBezTo>
                  <a:lnTo>
                    <a:pt x="3397046" y="2055316"/>
                  </a:lnTo>
                  <a:cubicBezTo>
                    <a:pt x="3397046" y="2072223"/>
                    <a:pt x="3383341" y="2085928"/>
                    <a:pt x="3366434" y="2085928"/>
                  </a:cubicBezTo>
                  <a:lnTo>
                    <a:pt x="30612" y="2085928"/>
                  </a:lnTo>
                  <a:cubicBezTo>
                    <a:pt x="13705" y="2085928"/>
                    <a:pt x="0" y="2072223"/>
                    <a:pt x="0" y="2055316"/>
                  </a:cubicBezTo>
                  <a:lnTo>
                    <a:pt x="0" y="30612"/>
                  </a:lnTo>
                  <a:cubicBezTo>
                    <a:pt x="0" y="13705"/>
                    <a:pt x="13705" y="0"/>
                    <a:pt x="30612" y="0"/>
                  </a:cubicBezTo>
                  <a:close/>
                </a:path>
              </a:pathLst>
            </a:custGeom>
            <a:solidFill>
              <a:srgbClr val="FFFFFF"/>
            </a:solidFill>
            <a:ln w="28575" cap="rnd">
              <a:solidFill>
                <a:srgbClr val="231F20"/>
              </a:solidFill>
              <a:prstDash val="solid"/>
              <a:round/>
            </a:ln>
          </p:spPr>
        </p:sp>
        <p:sp>
          <p:nvSpPr>
            <p:cNvPr id="18" name="TextBox 7"/>
            <p:cNvSpPr txBox="1"/>
            <p:nvPr/>
          </p:nvSpPr>
          <p:spPr>
            <a:xfrm>
              <a:off x="0" y="-38100"/>
              <a:ext cx="3397046" cy="2124028"/>
            </a:xfrm>
            <a:prstGeom prst="rect">
              <a:avLst/>
            </a:prstGeom>
          </p:spPr>
          <p:txBody>
            <a:bodyPr lIns="50800" tIns="50800" rIns="50800" bIns="50800" rtlCol="0" anchor="ctr"/>
            <a:lstStyle/>
            <a:p>
              <a:pPr algn="ctr">
                <a:lnSpc>
                  <a:spcPts val="2659"/>
                </a:lnSpc>
                <a:spcBef>
                  <a:spcPct val="0"/>
                </a:spcBef>
              </a:pPr>
              <a:endParaRPr sz="4500">
                <a:latin typeface="#9Slide04 Podkova Medium" panose="00000600000000000000" pitchFamily="2" charset="0"/>
              </a:endParaRPr>
            </a:p>
          </p:txBody>
        </p:sp>
      </p:grpSp>
      <p:sp>
        <p:nvSpPr>
          <p:cNvPr id="4" name="Rectangle 3"/>
          <p:cNvSpPr/>
          <p:nvPr/>
        </p:nvSpPr>
        <p:spPr>
          <a:xfrm>
            <a:off x="941609" y="1643380"/>
            <a:ext cx="4087591" cy="7709803"/>
          </a:xfrm>
          <a:prstGeom prst="rect">
            <a:avLst/>
          </a:prstGeom>
        </p:spPr>
        <p:txBody>
          <a:bodyPr wrap="square">
            <a:spAutoFit/>
          </a:bodyPr>
          <a:lstStyle/>
          <a:p>
            <a:pPr algn="just"/>
            <a:r>
              <a:rPr lang="en-US" sz="4500" b="1" dirty="0">
                <a:solidFill>
                  <a:srgbClr val="008000"/>
                </a:solidFill>
                <a:latin typeface="Times New Roman" panose="02020603050405020304" pitchFamily="18" charset="0"/>
                <a:cs typeface="Times New Roman" panose="02020603050405020304" pitchFamily="18" charset="0"/>
              </a:rPr>
              <a:t>a. </a:t>
            </a:r>
            <a:r>
              <a:rPr lang="en-US" sz="4500" b="1" dirty="0" err="1">
                <a:solidFill>
                  <a:srgbClr val="008000"/>
                </a:solidFill>
                <a:latin typeface="Times New Roman" panose="02020603050405020304" pitchFamily="18" charset="0"/>
                <a:cs typeface="Times New Roman" panose="02020603050405020304" pitchFamily="18" charset="0"/>
              </a:rPr>
              <a:t>Không</a:t>
            </a:r>
            <a:r>
              <a:rPr lang="en-US" sz="4500" b="1" dirty="0">
                <a:solidFill>
                  <a:srgbClr val="008000"/>
                </a:solidFill>
                <a:latin typeface="Times New Roman" panose="02020603050405020304" pitchFamily="18" charset="0"/>
                <a:cs typeface="Times New Roman" panose="02020603050405020304" pitchFamily="18" charset="0"/>
              </a:rPr>
              <a:t> </a:t>
            </a:r>
            <a:r>
              <a:rPr lang="en-US" sz="4500" b="1" dirty="0" err="1">
                <a:solidFill>
                  <a:srgbClr val="008000"/>
                </a:solidFill>
                <a:latin typeface="Times New Roman" panose="02020603050405020304" pitchFamily="18" charset="0"/>
                <a:cs typeface="Times New Roman" panose="02020603050405020304" pitchFamily="18" charset="0"/>
              </a:rPr>
              <a:t>phải</a:t>
            </a:r>
            <a:r>
              <a:rPr lang="en-US" sz="4500" b="1" dirty="0">
                <a:solidFill>
                  <a:srgbClr val="008000"/>
                </a:solidFill>
                <a:latin typeface="Times New Roman" panose="02020603050405020304" pitchFamily="18" charset="0"/>
                <a:cs typeface="Times New Roman" panose="02020603050405020304" pitchFamily="18" charset="0"/>
              </a:rPr>
              <a:t> </a:t>
            </a:r>
            <a:r>
              <a:rPr lang="en-US" sz="4500" b="1" dirty="0" err="1">
                <a:solidFill>
                  <a:srgbClr val="008000"/>
                </a:solidFill>
                <a:latin typeface="Times New Roman" panose="02020603050405020304" pitchFamily="18" charset="0"/>
                <a:cs typeface="Times New Roman" panose="02020603050405020304" pitchFamily="18" charset="0"/>
              </a:rPr>
              <a:t>là</a:t>
            </a:r>
            <a:r>
              <a:rPr lang="en-US" sz="4500" b="1" dirty="0">
                <a:solidFill>
                  <a:srgbClr val="008000"/>
                </a:solidFill>
                <a:latin typeface="Times New Roman" panose="02020603050405020304" pitchFamily="18" charset="0"/>
                <a:cs typeface="Times New Roman" panose="02020603050405020304" pitchFamily="18" charset="0"/>
              </a:rPr>
              <a:t> </a:t>
            </a:r>
            <a:r>
              <a:rPr lang="en-US" sz="4500" b="1" dirty="0" err="1">
                <a:solidFill>
                  <a:srgbClr val="008000"/>
                </a:solidFill>
                <a:latin typeface="Times New Roman" panose="02020603050405020304" pitchFamily="18" charset="0"/>
                <a:cs typeface="Times New Roman" panose="02020603050405020304" pitchFamily="18" charset="0"/>
              </a:rPr>
              <a:t>câu</a:t>
            </a:r>
            <a:r>
              <a:rPr lang="en-US" sz="4500" b="1" dirty="0">
                <a:solidFill>
                  <a:srgbClr val="008000"/>
                </a:solidFill>
                <a:latin typeface="Times New Roman" panose="02020603050405020304" pitchFamily="18" charset="0"/>
                <a:cs typeface="Times New Roman" panose="02020603050405020304" pitchFamily="18" charset="0"/>
              </a:rPr>
              <a:t> </a:t>
            </a:r>
            <a:r>
              <a:rPr lang="en-US" sz="4500" b="1" dirty="0" err="1">
                <a:solidFill>
                  <a:srgbClr val="008000"/>
                </a:solidFill>
                <a:latin typeface="Times New Roman" panose="02020603050405020304" pitchFamily="18" charset="0"/>
                <a:cs typeface="Times New Roman" panose="02020603050405020304" pitchFamily="18" charset="0"/>
              </a:rPr>
              <a:t>phủ</a:t>
            </a:r>
            <a:r>
              <a:rPr lang="en-US" sz="4500" b="1" dirty="0">
                <a:solidFill>
                  <a:srgbClr val="008000"/>
                </a:solidFill>
                <a:latin typeface="Times New Roman" panose="02020603050405020304" pitchFamily="18" charset="0"/>
                <a:cs typeface="Times New Roman" panose="02020603050405020304" pitchFamily="18" charset="0"/>
              </a:rPr>
              <a:t> </a:t>
            </a:r>
            <a:r>
              <a:rPr lang="en-US" sz="4500" b="1" dirty="0" err="1">
                <a:solidFill>
                  <a:srgbClr val="008000"/>
                </a:solidFill>
                <a:latin typeface="Times New Roman" panose="02020603050405020304" pitchFamily="18" charset="0"/>
                <a:cs typeface="Times New Roman" panose="02020603050405020304" pitchFamily="18" charset="0"/>
              </a:rPr>
              <a:t>định</a:t>
            </a:r>
            <a:endParaRPr lang="en-US" sz="4500" b="1" dirty="0">
              <a:solidFill>
                <a:srgbClr val="008000"/>
              </a:solidFill>
              <a:latin typeface="Times New Roman" panose="02020603050405020304" pitchFamily="18" charset="0"/>
              <a:cs typeface="Times New Roman" panose="02020603050405020304" pitchFamily="18" charset="0"/>
            </a:endParaRPr>
          </a:p>
          <a:p>
            <a:pPr algn="just"/>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Tuy</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có</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xuất</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hiện</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phủ</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định</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không</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nhưng</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nội</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dung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xác</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nhận</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sự</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biết</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nhân</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vật</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err="1">
                <a:solidFill>
                  <a:schemeClr val="tx1">
                    <a:lumMod val="95000"/>
                    <a:lumOff val="5000"/>
                  </a:schemeClr>
                </a:solidFill>
                <a:latin typeface="Times New Roman" panose="02020603050405020304" pitchFamily="18" charset="0"/>
                <a:cs typeface="Times New Roman" panose="02020603050405020304" pitchFamily="18" charset="0"/>
              </a:rPr>
              <a:t>tôi</a:t>
            </a:r>
            <a:r>
              <a:rPr lang="en-US" sz="4500">
                <a:solidFill>
                  <a:schemeClr val="tx1">
                    <a:lumMod val="95000"/>
                    <a:lumOff val="5000"/>
                  </a:schemeClr>
                </a:solidFill>
                <a:latin typeface="Times New Roman" panose="02020603050405020304" pitchFamily="18" charset="0"/>
                <a:cs typeface="Times New Roman" panose="02020603050405020304" pitchFamily="18" charset="0"/>
              </a:rPr>
              <a:t>”.</a:t>
            </a:r>
          </a:p>
          <a:p>
            <a:pPr algn="just"/>
            <a:r>
              <a:rPr lang="en-US" sz="4500">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 </a:t>
            </a:r>
            <a:r>
              <a:rPr lang="en-US" sz="4500" b="1" dirty="0" err="1">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Câu</a:t>
            </a:r>
            <a:r>
              <a:rPr lang="en-US" sz="4500" b="1" dirty="0">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 </a:t>
            </a:r>
            <a:r>
              <a:rPr lang="en-US" sz="4500" b="1" dirty="0" err="1">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khẳng</a:t>
            </a:r>
            <a:r>
              <a:rPr lang="en-US" sz="4500" b="1" dirty="0">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 </a:t>
            </a:r>
            <a:r>
              <a:rPr lang="en-US" sz="4500" b="1" dirty="0" err="1">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định</a:t>
            </a:r>
            <a:endParaRPr lang="vi-VN" sz="4500" b="1" dirty="0">
              <a:solidFill>
                <a:srgbClr val="0000CC"/>
              </a:solidFill>
              <a:latin typeface="Times New Roman" panose="02020603050405020304" pitchFamily="18" charset="0"/>
              <a:cs typeface="Times New Roman" panose="02020603050405020304" pitchFamily="18" charset="0"/>
            </a:endParaRPr>
          </a:p>
        </p:txBody>
      </p:sp>
      <p:sp>
        <p:nvSpPr>
          <p:cNvPr id="20" name="Rectangle 19"/>
          <p:cNvSpPr/>
          <p:nvPr/>
        </p:nvSpPr>
        <p:spPr>
          <a:xfrm>
            <a:off x="5685578" y="1640840"/>
            <a:ext cx="5997622" cy="4939814"/>
          </a:xfrm>
          <a:prstGeom prst="rect">
            <a:avLst/>
          </a:prstGeom>
        </p:spPr>
        <p:txBody>
          <a:bodyPr wrap="square">
            <a:spAutoFit/>
          </a:bodyPr>
          <a:lstStyle/>
          <a:p>
            <a:pPr algn="just"/>
            <a:r>
              <a:rPr lang="en-US" sz="4500" b="1" dirty="0">
                <a:solidFill>
                  <a:srgbClr val="008000"/>
                </a:solidFill>
                <a:latin typeface="Times New Roman" panose="02020603050405020304" pitchFamily="18" charset="0"/>
                <a:cs typeface="Times New Roman" panose="02020603050405020304" pitchFamily="18" charset="0"/>
              </a:rPr>
              <a:t>b. </a:t>
            </a:r>
            <a:r>
              <a:rPr lang="en-US" sz="4500" b="1" dirty="0" err="1">
                <a:solidFill>
                  <a:srgbClr val="008000"/>
                </a:solidFill>
                <a:latin typeface="Times New Roman" panose="02020603050405020304" pitchFamily="18" charset="0"/>
                <a:cs typeface="Times New Roman" panose="02020603050405020304" pitchFamily="18" charset="0"/>
              </a:rPr>
              <a:t>Câu</a:t>
            </a:r>
            <a:r>
              <a:rPr lang="en-US" sz="4500" b="1" dirty="0">
                <a:solidFill>
                  <a:srgbClr val="008000"/>
                </a:solidFill>
                <a:latin typeface="Times New Roman" panose="02020603050405020304" pitchFamily="18" charset="0"/>
                <a:cs typeface="Times New Roman" panose="02020603050405020304" pitchFamily="18" charset="0"/>
              </a:rPr>
              <a:t> </a:t>
            </a:r>
            <a:r>
              <a:rPr lang="en-US" sz="4500" b="1" dirty="0" err="1">
                <a:solidFill>
                  <a:srgbClr val="008000"/>
                </a:solidFill>
                <a:latin typeface="Times New Roman" panose="02020603050405020304" pitchFamily="18" charset="0"/>
                <a:cs typeface="Times New Roman" panose="02020603050405020304" pitchFamily="18" charset="0"/>
              </a:rPr>
              <a:t>phủ</a:t>
            </a:r>
            <a:r>
              <a:rPr lang="en-US" sz="4500" b="1" dirty="0">
                <a:solidFill>
                  <a:srgbClr val="008000"/>
                </a:solidFill>
                <a:latin typeface="Times New Roman" panose="02020603050405020304" pitchFamily="18" charset="0"/>
                <a:cs typeface="Times New Roman" panose="02020603050405020304" pitchFamily="18" charset="0"/>
              </a:rPr>
              <a:t> </a:t>
            </a:r>
            <a:r>
              <a:rPr lang="en-US" sz="4500" b="1" dirty="0" err="1">
                <a:solidFill>
                  <a:srgbClr val="008000"/>
                </a:solidFill>
                <a:latin typeface="Times New Roman" panose="02020603050405020304" pitchFamily="18" charset="0"/>
                <a:cs typeface="Times New Roman" panose="02020603050405020304" pitchFamily="18" charset="0"/>
              </a:rPr>
              <a:t>định</a:t>
            </a:r>
            <a:r>
              <a:rPr lang="en-US" sz="4500" b="1" dirty="0">
                <a:solidFill>
                  <a:srgbClr val="008000"/>
                </a:solidFill>
                <a:latin typeface="Times New Roman" panose="02020603050405020304" pitchFamily="18" charset="0"/>
                <a:cs typeface="Times New Roman" panose="02020603050405020304" pitchFamily="18" charset="0"/>
              </a:rPr>
              <a:t> </a:t>
            </a:r>
            <a:r>
              <a:rPr lang="en-US" sz="4500" b="1" err="1">
                <a:solidFill>
                  <a:srgbClr val="008000"/>
                </a:solidFill>
                <a:latin typeface="Times New Roman" panose="02020603050405020304" pitchFamily="18" charset="0"/>
                <a:cs typeface="Times New Roman" panose="02020603050405020304" pitchFamily="18" charset="0"/>
              </a:rPr>
              <a:t>bác</a:t>
            </a:r>
            <a:r>
              <a:rPr lang="en-US" sz="4500" b="1">
                <a:solidFill>
                  <a:srgbClr val="008000"/>
                </a:solidFill>
                <a:latin typeface="Times New Roman" panose="02020603050405020304" pitchFamily="18" charset="0"/>
                <a:cs typeface="Times New Roman" panose="02020603050405020304" pitchFamily="18" charset="0"/>
              </a:rPr>
              <a:t> bỏ</a:t>
            </a:r>
            <a:endParaRPr lang="en-US" sz="4500" b="1" dirty="0">
              <a:solidFill>
                <a:srgbClr val="008000"/>
              </a:solidFill>
              <a:latin typeface="Times New Roman" panose="02020603050405020304" pitchFamily="18" charset="0"/>
              <a:cs typeface="Times New Roman" panose="02020603050405020304" pitchFamily="18" charset="0"/>
            </a:endParaRPr>
          </a:p>
          <a:p>
            <a:pPr algn="just"/>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Câu</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có</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phủ</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định</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err="1">
                <a:solidFill>
                  <a:schemeClr val="tx1">
                    <a:lumMod val="95000"/>
                    <a:lumOff val="5000"/>
                  </a:schemeClr>
                </a:solidFill>
                <a:latin typeface="Times New Roman" panose="02020603050405020304" pitchFamily="18" charset="0"/>
                <a:cs typeface="Times New Roman" panose="02020603050405020304" pitchFamily="18" charset="0"/>
              </a:rPr>
              <a:t>chẳng</a:t>
            </a:r>
            <a:r>
              <a:rPr lang="en-US" sz="4500">
                <a:solidFill>
                  <a:schemeClr val="tx1">
                    <a:lumMod val="95000"/>
                    <a:lumOff val="5000"/>
                  </a:schemeClr>
                </a:solidFill>
                <a:latin typeface="Times New Roman" panose="02020603050405020304" pitchFamily="18" charset="0"/>
                <a:cs typeface="Times New Roman" panose="02020603050405020304" pitchFamily="18" charset="0"/>
              </a:rPr>
              <a:t>”</a:t>
            </a:r>
          </a:p>
          <a:p>
            <a:pPr algn="just"/>
            <a:r>
              <a:rPr lang="en-US" sz="450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Nội</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dung: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ngầm</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bác</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bỏ</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nhận</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thức</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rằng</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cuộc</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sống</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người</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da </a:t>
            </a:r>
            <a:r>
              <a:rPr lang="en-US" sz="4500" err="1">
                <a:solidFill>
                  <a:schemeClr val="tx1">
                    <a:lumMod val="95000"/>
                    <a:lumOff val="5000"/>
                  </a:schemeClr>
                </a:solidFill>
                <a:latin typeface="Times New Roman" panose="02020603050405020304" pitchFamily="18" charset="0"/>
                <a:cs typeface="Times New Roman" panose="02020603050405020304" pitchFamily="18" charset="0"/>
              </a:rPr>
              <a:t>trắng</a:t>
            </a:r>
            <a:r>
              <a:rPr lang="en-US" sz="4500">
                <a:solidFill>
                  <a:schemeClr val="tx1">
                    <a:lumMod val="95000"/>
                    <a:lumOff val="5000"/>
                  </a:schemeClr>
                </a:solidFill>
                <a:latin typeface="Times New Roman" panose="02020603050405020304" pitchFamily="18" charset="0"/>
                <a:cs typeface="Times New Roman" panose="02020603050405020304" pitchFamily="18" charset="0"/>
              </a:rPr>
              <a:t> là </a:t>
            </a:r>
            <a:r>
              <a:rPr lang="en-US" sz="4500" err="1">
                <a:solidFill>
                  <a:schemeClr val="tx1">
                    <a:lumMod val="95000"/>
                    <a:lumOff val="5000"/>
                  </a:schemeClr>
                </a:solidFill>
                <a:latin typeface="Times New Roman" panose="02020603050405020304" pitchFamily="18" charset="0"/>
                <a:cs typeface="Times New Roman" panose="02020603050405020304" pitchFamily="18" charset="0"/>
              </a:rPr>
              <a:t>bình</a:t>
            </a:r>
            <a:r>
              <a:rPr lang="en-US" sz="4500">
                <a:solidFill>
                  <a:schemeClr val="tx1">
                    <a:lumMod val="95000"/>
                    <a:lumOff val="5000"/>
                  </a:schemeClr>
                </a:solidFill>
                <a:latin typeface="Times New Roman" panose="02020603050405020304" pitchFamily="18" charset="0"/>
                <a:cs typeface="Times New Roman" panose="02020603050405020304" pitchFamily="18" charset="0"/>
              </a:rPr>
              <a:t> thường.</a:t>
            </a:r>
            <a:endParaRPr lang="vi-VN" sz="45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21" name="Rectangle 20"/>
          <p:cNvSpPr/>
          <p:nvPr/>
        </p:nvSpPr>
        <p:spPr>
          <a:xfrm>
            <a:off x="12472200" y="1638300"/>
            <a:ext cx="5130000" cy="7171194"/>
          </a:xfrm>
          <a:prstGeom prst="rect">
            <a:avLst/>
          </a:prstGeom>
        </p:spPr>
        <p:txBody>
          <a:bodyPr wrap="square">
            <a:spAutoFit/>
          </a:bodyPr>
          <a:lstStyle/>
          <a:p>
            <a:pPr algn="just"/>
            <a:r>
              <a:rPr lang="en-US" sz="4500" b="1" dirty="0">
                <a:solidFill>
                  <a:srgbClr val="008000"/>
                </a:solidFill>
                <a:latin typeface="Times New Roman" panose="02020603050405020304" pitchFamily="18" charset="0"/>
                <a:cs typeface="Times New Roman" panose="02020603050405020304" pitchFamily="18" charset="0"/>
              </a:rPr>
              <a:t>c. </a:t>
            </a:r>
            <a:r>
              <a:rPr lang="en-US" sz="4500" b="1" dirty="0" err="1">
                <a:solidFill>
                  <a:srgbClr val="008000"/>
                </a:solidFill>
                <a:latin typeface="Times New Roman" panose="02020603050405020304" pitchFamily="18" charset="0"/>
                <a:cs typeface="Times New Roman" panose="02020603050405020304" pitchFamily="18" charset="0"/>
              </a:rPr>
              <a:t>Câu</a:t>
            </a:r>
            <a:r>
              <a:rPr lang="en-US" sz="4500" b="1" dirty="0">
                <a:solidFill>
                  <a:srgbClr val="008000"/>
                </a:solidFill>
                <a:latin typeface="Times New Roman" panose="02020603050405020304" pitchFamily="18" charset="0"/>
                <a:cs typeface="Times New Roman" panose="02020603050405020304" pitchFamily="18" charset="0"/>
              </a:rPr>
              <a:t> </a:t>
            </a:r>
            <a:r>
              <a:rPr lang="en-US" sz="4500" b="1" dirty="0" err="1">
                <a:solidFill>
                  <a:srgbClr val="008000"/>
                </a:solidFill>
                <a:latin typeface="Times New Roman" panose="02020603050405020304" pitchFamily="18" charset="0"/>
                <a:cs typeface="Times New Roman" panose="02020603050405020304" pitchFamily="18" charset="0"/>
              </a:rPr>
              <a:t>phủ</a:t>
            </a:r>
            <a:r>
              <a:rPr lang="en-US" sz="4500" b="1" dirty="0">
                <a:solidFill>
                  <a:srgbClr val="008000"/>
                </a:solidFill>
                <a:latin typeface="Times New Roman" panose="02020603050405020304" pitchFamily="18" charset="0"/>
                <a:cs typeface="Times New Roman" panose="02020603050405020304" pitchFamily="18" charset="0"/>
              </a:rPr>
              <a:t> </a:t>
            </a:r>
            <a:r>
              <a:rPr lang="en-US" sz="4500" b="1" dirty="0" err="1">
                <a:solidFill>
                  <a:srgbClr val="008000"/>
                </a:solidFill>
                <a:latin typeface="Times New Roman" panose="02020603050405020304" pitchFamily="18" charset="0"/>
                <a:cs typeface="Times New Roman" panose="02020603050405020304" pitchFamily="18" charset="0"/>
              </a:rPr>
              <a:t>định</a:t>
            </a:r>
            <a:r>
              <a:rPr lang="en-US" sz="4500" b="1" dirty="0">
                <a:solidFill>
                  <a:srgbClr val="008000"/>
                </a:solidFill>
                <a:latin typeface="Times New Roman" panose="02020603050405020304" pitchFamily="18" charset="0"/>
                <a:cs typeface="Times New Roman" panose="02020603050405020304" pitchFamily="18" charset="0"/>
              </a:rPr>
              <a:t> </a:t>
            </a:r>
            <a:r>
              <a:rPr lang="en-US" sz="4500" b="1" dirty="0" err="1">
                <a:solidFill>
                  <a:srgbClr val="008000"/>
                </a:solidFill>
                <a:latin typeface="Times New Roman" panose="02020603050405020304" pitchFamily="18" charset="0"/>
                <a:cs typeface="Times New Roman" panose="02020603050405020304" pitchFamily="18" charset="0"/>
              </a:rPr>
              <a:t>miêu</a:t>
            </a:r>
            <a:r>
              <a:rPr lang="en-US" sz="4500" b="1" dirty="0">
                <a:solidFill>
                  <a:srgbClr val="008000"/>
                </a:solidFill>
                <a:latin typeface="Times New Roman" panose="02020603050405020304" pitchFamily="18" charset="0"/>
                <a:cs typeface="Times New Roman" panose="02020603050405020304" pitchFamily="18" charset="0"/>
              </a:rPr>
              <a:t> </a:t>
            </a:r>
            <a:r>
              <a:rPr lang="en-US" sz="4500" b="1" dirty="0" err="1">
                <a:solidFill>
                  <a:srgbClr val="008000"/>
                </a:solidFill>
                <a:latin typeface="Times New Roman" panose="02020603050405020304" pitchFamily="18" charset="0"/>
                <a:cs typeface="Times New Roman" panose="02020603050405020304" pitchFamily="18" charset="0"/>
              </a:rPr>
              <a:t>tả</a:t>
            </a:r>
            <a:endParaRPr lang="en-US" sz="4500" b="1" dirty="0">
              <a:solidFill>
                <a:srgbClr val="008000"/>
              </a:solidFill>
              <a:latin typeface="Times New Roman" panose="02020603050405020304" pitchFamily="18" charset="0"/>
              <a:cs typeface="Times New Roman" panose="02020603050405020304" pitchFamily="18" charset="0"/>
            </a:endParaRPr>
          </a:p>
          <a:p>
            <a:pPr algn="just"/>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Câu</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có</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phủ</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định</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không</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a:t>
            </a:r>
          </a:p>
          <a:p>
            <a:pPr algn="just"/>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err="1">
                <a:solidFill>
                  <a:schemeClr val="tx1">
                    <a:lumMod val="95000"/>
                    <a:lumOff val="5000"/>
                  </a:schemeClr>
                </a:solidFill>
                <a:latin typeface="Times New Roman" panose="02020603050405020304" pitchFamily="18" charset="0"/>
                <a:cs typeface="Times New Roman" panose="02020603050405020304" pitchFamily="18" charset="0"/>
              </a:rPr>
              <a:t>Nội</a:t>
            </a:r>
            <a:r>
              <a:rPr lang="en-US" sz="4500">
                <a:solidFill>
                  <a:schemeClr val="tx1">
                    <a:lumMod val="95000"/>
                    <a:lumOff val="5000"/>
                  </a:schemeClr>
                </a:solidFill>
                <a:latin typeface="Times New Roman" panose="02020603050405020304" pitchFamily="18" charset="0"/>
                <a:cs typeface="Times New Roman" panose="02020603050405020304" pitchFamily="18" charset="0"/>
              </a:rPr>
              <a:t> dung: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xác</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nhận</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rằng</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người</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dân</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ở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vùng</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châu</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thổ</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sông</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Cửu</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Long </a:t>
            </a:r>
            <a:r>
              <a:rPr lang="en-US" sz="4500" err="1">
                <a:solidFill>
                  <a:schemeClr val="tx1">
                    <a:lumMod val="95000"/>
                    <a:lumOff val="5000"/>
                  </a:schemeClr>
                </a:solidFill>
                <a:latin typeface="Times New Roman" panose="02020603050405020304" pitchFamily="18" charset="0"/>
                <a:cs typeface="Times New Roman" panose="02020603050405020304" pitchFamily="18" charset="0"/>
              </a:rPr>
              <a:t>không</a:t>
            </a:r>
            <a:r>
              <a:rPr lang="en-US" sz="4500">
                <a:solidFill>
                  <a:schemeClr val="tx1">
                    <a:lumMod val="95000"/>
                    <a:lumOff val="5000"/>
                  </a:schemeClr>
                </a:solidFill>
                <a:latin typeface="Times New Roman" panose="02020603050405020304" pitchFamily="18" charset="0"/>
                <a:cs typeface="Times New Roman" panose="02020603050405020304" pitchFamily="18" charset="0"/>
              </a:rPr>
              <a:t> lo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ngại</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về</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tình</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dirty="0" err="1">
                <a:solidFill>
                  <a:schemeClr val="tx1">
                    <a:lumMod val="95000"/>
                    <a:lumOff val="5000"/>
                  </a:schemeClr>
                </a:solidFill>
                <a:latin typeface="Times New Roman" panose="02020603050405020304" pitchFamily="18" charset="0"/>
                <a:cs typeface="Times New Roman" panose="02020603050405020304" pitchFamily="18" charset="0"/>
              </a:rPr>
              <a:t>trạng</a:t>
            </a:r>
            <a:r>
              <a:rPr lang="en-US" sz="45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500" err="1">
                <a:solidFill>
                  <a:schemeClr val="tx1">
                    <a:lumMod val="95000"/>
                    <a:lumOff val="5000"/>
                  </a:schemeClr>
                </a:solidFill>
                <a:latin typeface="Times New Roman" panose="02020603050405020304" pitchFamily="18" charset="0"/>
                <a:cs typeface="Times New Roman" panose="02020603050405020304" pitchFamily="18" charset="0"/>
              </a:rPr>
              <a:t>lũ</a:t>
            </a:r>
            <a:r>
              <a:rPr lang="en-US" sz="4500">
                <a:solidFill>
                  <a:schemeClr val="tx1">
                    <a:lumMod val="95000"/>
                    <a:lumOff val="5000"/>
                  </a:schemeClr>
                </a:solidFill>
                <a:latin typeface="Times New Roman" panose="02020603050405020304" pitchFamily="18" charset="0"/>
                <a:cs typeface="Times New Roman" panose="02020603050405020304" pitchFamily="18" charset="0"/>
              </a:rPr>
              <a:t> lụt.</a:t>
            </a:r>
            <a:endParaRPr lang="vi-VN" sz="45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2" name="TextBox 15">
            <a:extLst>
              <a:ext uri="{FF2B5EF4-FFF2-40B4-BE49-F238E27FC236}">
                <a16:creationId xmlns:a16="http://schemas.microsoft.com/office/drawing/2014/main" id="{6E410C52-C7AF-7702-F06E-BDB1614E32A6}"/>
              </a:ext>
            </a:extLst>
          </p:cNvPr>
          <p:cNvSpPr txBox="1"/>
          <p:nvPr/>
        </p:nvSpPr>
        <p:spPr>
          <a:xfrm>
            <a:off x="228600" y="0"/>
            <a:ext cx="17145000" cy="971869"/>
          </a:xfrm>
          <a:prstGeom prst="rect">
            <a:avLst/>
          </a:prstGeom>
        </p:spPr>
        <p:txBody>
          <a:bodyPr wrap="square" lIns="0" tIns="0" rIns="0" bIns="0" rtlCol="0" anchor="t">
            <a:spAutoFit/>
          </a:bodyPr>
          <a:lstStyle/>
          <a:p>
            <a:pPr marL="0" marR="0" lvl="0" indent="0" algn="ctr" defTabSz="914400" rtl="0" eaLnBrk="1" fontAlgn="auto" latinLnBrk="0" hangingPunct="1">
              <a:lnSpc>
                <a:spcPts val="8000"/>
              </a:lnSpc>
              <a:spcBef>
                <a:spcPts val="0"/>
              </a:spcBef>
              <a:spcAft>
                <a:spcPts val="0"/>
              </a:spcAft>
              <a:buClrTx/>
              <a:buSzTx/>
              <a:buFontTx/>
              <a:buNone/>
              <a:tabLst/>
              <a:defRPr/>
            </a:pPr>
            <a:r>
              <a:rPr kumimoji="0" lang="en-US" sz="5500" b="1" i="0" u="none" strike="noStrike" kern="1200" cap="none" spc="0" normalizeH="0" baseline="0" noProof="0">
                <a:ln>
                  <a:noFill/>
                </a:ln>
                <a:solidFill>
                  <a:srgbClr val="FF0000"/>
                </a:solidFill>
                <a:effectLst/>
                <a:uLnTx/>
                <a:uFillTx/>
                <a:latin typeface="#9Slide04 Podkova Medium" panose="00000600000000000000" pitchFamily="2" charset="0"/>
                <a:ea typeface="+mn-ea"/>
                <a:cs typeface="+mn-cs"/>
              </a:rPr>
              <a:t>Bài</a:t>
            </a:r>
            <a:r>
              <a:rPr kumimoji="0" lang="en-US" sz="5500" b="1" i="0" u="none" strike="noStrike" kern="1200" cap="none" spc="0" normalizeH="0" noProof="0">
                <a:ln>
                  <a:noFill/>
                </a:ln>
                <a:solidFill>
                  <a:srgbClr val="FF0000"/>
                </a:solidFill>
                <a:effectLst/>
                <a:uLnTx/>
                <a:uFillTx/>
                <a:latin typeface="#9Slide04 Podkova Medium" panose="00000600000000000000" pitchFamily="2" charset="0"/>
                <a:ea typeface="+mn-ea"/>
                <a:cs typeface="+mn-cs"/>
              </a:rPr>
              <a:t> tập </a:t>
            </a:r>
            <a:r>
              <a:rPr lang="en-US" sz="5500" b="1">
                <a:solidFill>
                  <a:srgbClr val="FF0000"/>
                </a:solidFill>
                <a:latin typeface="#9Slide04 Podkova Medium" panose="00000600000000000000" pitchFamily="2" charset="0"/>
              </a:rPr>
              <a:t>2</a:t>
            </a:r>
            <a:endParaRPr kumimoji="0" lang="en-US" sz="5500" b="1" i="0" u="none" strike="noStrike" kern="1200" cap="none" spc="0" normalizeH="0" baseline="0" noProof="0" dirty="0">
              <a:ln>
                <a:noFill/>
              </a:ln>
              <a:solidFill>
                <a:srgbClr val="0033CC"/>
              </a:solidFill>
              <a:effectLst/>
              <a:uLnTx/>
              <a:uFillTx/>
              <a:latin typeface="#9Slide04 Podkova Medium" panose="00000600000000000000" pitchFamily="2" charset="0"/>
              <a:ea typeface="+mn-ea"/>
              <a:cs typeface="+mn-cs"/>
            </a:endParaRPr>
          </a:p>
        </p:txBody>
      </p:sp>
    </p:spTree>
    <p:extLst>
      <p:ext uri="{BB962C8B-B14F-4D97-AF65-F5344CB8AC3E}">
        <p14:creationId xmlns:p14="http://schemas.microsoft.com/office/powerpoint/2010/main" val="2725055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arn(inVertic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barn(inVertical)">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0">
                                            <p:txEl>
                                              <p:pRg st="0" end="0"/>
                                            </p:txEl>
                                          </p:spTgt>
                                        </p:tgtEl>
                                        <p:attrNameLst>
                                          <p:attrName>style.visibility</p:attrName>
                                        </p:attrNameLst>
                                      </p:cBhvr>
                                      <p:to>
                                        <p:strVal val="visible"/>
                                      </p:to>
                                    </p:set>
                                    <p:animEffect transition="in" filter="barn(inVertical)">
                                      <p:cBhvr>
                                        <p:cTn id="32" dur="500"/>
                                        <p:tgtEl>
                                          <p:spTgt spid="2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0">
                                            <p:txEl>
                                              <p:pRg st="1" end="1"/>
                                            </p:txEl>
                                          </p:spTgt>
                                        </p:tgtEl>
                                        <p:attrNameLst>
                                          <p:attrName>style.visibility</p:attrName>
                                        </p:attrNameLst>
                                      </p:cBhvr>
                                      <p:to>
                                        <p:strVal val="visible"/>
                                      </p:to>
                                    </p:set>
                                    <p:animEffect transition="in" filter="barn(inVertical)">
                                      <p:cBhvr>
                                        <p:cTn id="37" dur="500"/>
                                        <p:tgtEl>
                                          <p:spTgt spid="20">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0">
                                            <p:txEl>
                                              <p:pRg st="2" end="2"/>
                                            </p:txEl>
                                          </p:spTgt>
                                        </p:tgtEl>
                                        <p:attrNameLst>
                                          <p:attrName>style.visibility</p:attrName>
                                        </p:attrNameLst>
                                      </p:cBhvr>
                                      <p:to>
                                        <p:strVal val="visible"/>
                                      </p:to>
                                    </p:set>
                                    <p:animEffect transition="in" filter="barn(inVertical)">
                                      <p:cBhvr>
                                        <p:cTn id="42" dur="500"/>
                                        <p:tgtEl>
                                          <p:spTgt spid="20">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arn(inVertical)">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21">
                                            <p:txEl>
                                              <p:pRg st="0" end="0"/>
                                            </p:txEl>
                                          </p:spTgt>
                                        </p:tgtEl>
                                        <p:attrNameLst>
                                          <p:attrName>style.visibility</p:attrName>
                                        </p:attrNameLst>
                                      </p:cBhvr>
                                      <p:to>
                                        <p:strVal val="visible"/>
                                      </p:to>
                                    </p:set>
                                    <p:animEffect transition="in" filter="barn(inVertical)">
                                      <p:cBhvr>
                                        <p:cTn id="52" dur="500"/>
                                        <p:tgtEl>
                                          <p:spTgt spid="21">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21">
                                            <p:txEl>
                                              <p:pRg st="1" end="1"/>
                                            </p:txEl>
                                          </p:spTgt>
                                        </p:tgtEl>
                                        <p:attrNameLst>
                                          <p:attrName>style.visibility</p:attrName>
                                        </p:attrNameLst>
                                      </p:cBhvr>
                                      <p:to>
                                        <p:strVal val="visible"/>
                                      </p:to>
                                    </p:set>
                                    <p:animEffect transition="in" filter="barn(inVertical)">
                                      <p:cBhvr>
                                        <p:cTn id="57" dur="500"/>
                                        <p:tgtEl>
                                          <p:spTgt spid="21">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21">
                                            <p:txEl>
                                              <p:pRg st="2" end="2"/>
                                            </p:txEl>
                                          </p:spTgt>
                                        </p:tgtEl>
                                        <p:attrNameLst>
                                          <p:attrName>style.visibility</p:attrName>
                                        </p:attrNameLst>
                                      </p:cBhvr>
                                      <p:to>
                                        <p:strVal val="visible"/>
                                      </p:to>
                                    </p:set>
                                    <p:animEffect transition="in" filter="barn(inVertical)">
                                      <p:cBhvr>
                                        <p:cTn id="62" dur="500"/>
                                        <p:tgtEl>
                                          <p:spTgt spid="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64CE30-5EA9-676D-2F87-8015090A53DA}"/>
              </a:ext>
            </a:extLst>
          </p:cNvPr>
          <p:cNvSpPr/>
          <p:nvPr/>
        </p:nvSpPr>
        <p:spPr>
          <a:xfrm>
            <a:off x="5791200" y="419100"/>
            <a:ext cx="6474957" cy="2215991"/>
          </a:xfrm>
          <a:prstGeom prst="rect">
            <a:avLst/>
          </a:prstGeom>
        </p:spPr>
        <p:txBody>
          <a:bodyPr wrap="none" lIns="91430" tIns="45720" rIns="9143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800" i="0" u="none" strike="noStrike" kern="1200" cap="none" spc="0" normalizeH="0" baseline="0" noProof="0" dirty="0" err="1">
                <a:ln>
                  <a:noFill/>
                </a:ln>
                <a:solidFill>
                  <a:srgbClr val="FF0000"/>
                </a:solidFill>
                <a:effectLst/>
                <a:uLnTx/>
                <a:uFillTx/>
                <a:latin typeface="#9Slide05 SVNMaphylla" pitchFamily="2" charset="0"/>
                <a:cs typeface="Times New Roman" panose="02020603050405020304" pitchFamily="18" charset="0"/>
              </a:rPr>
              <a:t>Chuyển</a:t>
            </a:r>
            <a:r>
              <a:rPr kumimoji="0" lang="en-US" sz="13800" i="0" u="none" strike="noStrike" kern="1200" cap="none" spc="0" normalizeH="0" noProof="0" dirty="0">
                <a:ln>
                  <a:noFill/>
                </a:ln>
                <a:solidFill>
                  <a:srgbClr val="FF0000"/>
                </a:solidFill>
                <a:effectLst/>
                <a:uLnTx/>
                <a:uFillTx/>
                <a:latin typeface="#9Slide05 SVNMaphylla" pitchFamily="2" charset="0"/>
                <a:cs typeface="Times New Roman" panose="02020603050405020304" pitchFamily="18" charset="0"/>
              </a:rPr>
              <a:t> </a:t>
            </a:r>
            <a:r>
              <a:rPr kumimoji="0" lang="en-US" sz="13800" i="0" u="none" strike="noStrike" kern="1200" cap="none" spc="0" normalizeH="0" noProof="0" dirty="0" err="1">
                <a:ln>
                  <a:noFill/>
                </a:ln>
                <a:solidFill>
                  <a:srgbClr val="FF0000"/>
                </a:solidFill>
                <a:effectLst/>
                <a:uLnTx/>
                <a:uFillTx/>
                <a:latin typeface="#9Slide05 SVNMaphylla" pitchFamily="2" charset="0"/>
                <a:cs typeface="Times New Roman" panose="02020603050405020304" pitchFamily="18" charset="0"/>
              </a:rPr>
              <a:t>câu</a:t>
            </a:r>
            <a:endParaRPr kumimoji="0" lang="en-US" sz="13800" i="0" u="none" strike="noStrike" kern="1200" cap="none" spc="0" normalizeH="0" baseline="0" noProof="0" dirty="0">
              <a:ln>
                <a:noFill/>
              </a:ln>
              <a:solidFill>
                <a:srgbClr val="FF0000"/>
              </a:solidFill>
              <a:effectLst/>
              <a:uLnTx/>
              <a:uFillTx/>
              <a:latin typeface="#9Slide05 SVNMaphylla" pitchFamily="2" charset="0"/>
              <a:cs typeface="Times New Roman" panose="02020603050405020304" pitchFamily="18" charset="0"/>
            </a:endParaRPr>
          </a:p>
        </p:txBody>
      </p:sp>
      <p:pic>
        <p:nvPicPr>
          <p:cNvPr id="4" name="Picture 3" descr="A red cloud of smoke&#10;&#10;Description automatically generated">
            <a:extLst>
              <a:ext uri="{FF2B5EF4-FFF2-40B4-BE49-F238E27FC236}">
                <a16:creationId xmlns:a16="http://schemas.microsoft.com/office/drawing/2014/main" id="{B70AFDA3-6FFD-9CE7-AA8D-5679F6131C23}"/>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2839700" y="-6210300"/>
            <a:ext cx="10287000" cy="10287000"/>
          </a:xfrm>
          <a:prstGeom prst="rect">
            <a:avLst/>
          </a:prstGeom>
        </p:spPr>
      </p:pic>
      <p:sp>
        <p:nvSpPr>
          <p:cNvPr id="6" name="Rectangle 5"/>
          <p:cNvSpPr/>
          <p:nvPr/>
        </p:nvSpPr>
        <p:spPr>
          <a:xfrm>
            <a:off x="762000" y="2857500"/>
            <a:ext cx="16916400" cy="1477328"/>
          </a:xfrm>
          <a:prstGeom prst="rect">
            <a:avLst/>
          </a:prstGeom>
        </p:spPr>
        <p:txBody>
          <a:bodyPr wrap="square">
            <a:spAutoFit/>
          </a:bodyPr>
          <a:lstStyle/>
          <a:p>
            <a:pPr algn="just"/>
            <a:r>
              <a:rPr lang="en-US" sz="4500" b="1" dirty="0" err="1">
                <a:solidFill>
                  <a:srgbClr val="006600"/>
                </a:solidFill>
                <a:latin typeface="Times New Roman" panose="02020603050405020304" pitchFamily="18" charset="0"/>
                <a:cs typeface="Times New Roman" panose="02020603050405020304" pitchFamily="18" charset="0"/>
              </a:rPr>
              <a:t>Chuyển</a:t>
            </a:r>
            <a:r>
              <a:rPr lang="en-US" sz="4500" b="1" dirty="0">
                <a:solidFill>
                  <a:srgbClr val="006600"/>
                </a:solidFill>
                <a:latin typeface="Times New Roman" panose="02020603050405020304" pitchFamily="18" charset="0"/>
                <a:cs typeface="Times New Roman" panose="02020603050405020304" pitchFamily="18" charset="0"/>
              </a:rPr>
              <a:t> </a:t>
            </a:r>
            <a:r>
              <a:rPr lang="en-US" sz="4500" b="1" dirty="0" err="1">
                <a:solidFill>
                  <a:srgbClr val="006600"/>
                </a:solidFill>
                <a:latin typeface="Times New Roman" panose="02020603050405020304" pitchFamily="18" charset="0"/>
                <a:cs typeface="Times New Roman" panose="02020603050405020304" pitchFamily="18" charset="0"/>
              </a:rPr>
              <a:t>những</a:t>
            </a:r>
            <a:r>
              <a:rPr lang="en-US" sz="4500" b="1" dirty="0">
                <a:solidFill>
                  <a:srgbClr val="006600"/>
                </a:solidFill>
                <a:latin typeface="Times New Roman" panose="02020603050405020304" pitchFamily="18" charset="0"/>
                <a:cs typeface="Times New Roman" panose="02020603050405020304" pitchFamily="18" charset="0"/>
              </a:rPr>
              <a:t> </a:t>
            </a:r>
            <a:r>
              <a:rPr lang="en-US" sz="4500" b="1" dirty="0" err="1">
                <a:solidFill>
                  <a:srgbClr val="006600"/>
                </a:solidFill>
                <a:latin typeface="Times New Roman" panose="02020603050405020304" pitchFamily="18" charset="0"/>
                <a:cs typeface="Times New Roman" panose="02020603050405020304" pitchFamily="18" charset="0"/>
              </a:rPr>
              <a:t>câu</a:t>
            </a:r>
            <a:r>
              <a:rPr lang="en-US" sz="4500" b="1" dirty="0">
                <a:solidFill>
                  <a:srgbClr val="006600"/>
                </a:solidFill>
                <a:latin typeface="Times New Roman" panose="02020603050405020304" pitchFamily="18" charset="0"/>
                <a:cs typeface="Times New Roman" panose="02020603050405020304" pitchFamily="18" charset="0"/>
              </a:rPr>
              <a:t> </a:t>
            </a:r>
            <a:r>
              <a:rPr lang="en-US" sz="4500" b="1" dirty="0" err="1">
                <a:solidFill>
                  <a:srgbClr val="006600"/>
                </a:solidFill>
                <a:latin typeface="Times New Roman" panose="02020603050405020304" pitchFamily="18" charset="0"/>
                <a:cs typeface="Times New Roman" panose="02020603050405020304" pitchFamily="18" charset="0"/>
              </a:rPr>
              <a:t>khẳng</a:t>
            </a:r>
            <a:r>
              <a:rPr lang="en-US" sz="4500" b="1" dirty="0">
                <a:solidFill>
                  <a:srgbClr val="006600"/>
                </a:solidFill>
                <a:latin typeface="Times New Roman" panose="02020603050405020304" pitchFamily="18" charset="0"/>
                <a:cs typeface="Times New Roman" panose="02020603050405020304" pitchFamily="18" charset="0"/>
              </a:rPr>
              <a:t> </a:t>
            </a:r>
            <a:r>
              <a:rPr lang="en-US" sz="4500" b="1" dirty="0" err="1">
                <a:solidFill>
                  <a:srgbClr val="006600"/>
                </a:solidFill>
                <a:latin typeface="Times New Roman" panose="02020603050405020304" pitchFamily="18" charset="0"/>
                <a:cs typeface="Times New Roman" panose="02020603050405020304" pitchFamily="18" charset="0"/>
              </a:rPr>
              <a:t>định</a:t>
            </a:r>
            <a:r>
              <a:rPr lang="en-US" sz="4500" b="1" dirty="0">
                <a:solidFill>
                  <a:srgbClr val="006600"/>
                </a:solidFill>
                <a:latin typeface="Times New Roman" panose="02020603050405020304" pitchFamily="18" charset="0"/>
                <a:cs typeface="Times New Roman" panose="02020603050405020304" pitchFamily="18" charset="0"/>
              </a:rPr>
              <a:t> </a:t>
            </a:r>
            <a:r>
              <a:rPr lang="en-US" sz="4500" b="1" dirty="0" err="1">
                <a:solidFill>
                  <a:srgbClr val="006600"/>
                </a:solidFill>
                <a:latin typeface="Times New Roman" panose="02020603050405020304" pitchFamily="18" charset="0"/>
                <a:cs typeface="Times New Roman" panose="02020603050405020304" pitchFamily="18" charset="0"/>
              </a:rPr>
              <a:t>sau</a:t>
            </a:r>
            <a:r>
              <a:rPr lang="en-US" sz="4500" b="1" dirty="0">
                <a:solidFill>
                  <a:srgbClr val="006600"/>
                </a:solidFill>
                <a:latin typeface="Times New Roman" panose="02020603050405020304" pitchFamily="18" charset="0"/>
                <a:cs typeface="Times New Roman" panose="02020603050405020304" pitchFamily="18" charset="0"/>
              </a:rPr>
              <a:t> </a:t>
            </a:r>
            <a:r>
              <a:rPr lang="en-US" sz="4500" b="1" dirty="0" err="1">
                <a:solidFill>
                  <a:srgbClr val="006600"/>
                </a:solidFill>
                <a:latin typeface="Times New Roman" panose="02020603050405020304" pitchFamily="18" charset="0"/>
                <a:cs typeface="Times New Roman" panose="02020603050405020304" pitchFamily="18" charset="0"/>
              </a:rPr>
              <a:t>thành</a:t>
            </a:r>
            <a:r>
              <a:rPr lang="en-US" sz="4500" b="1" dirty="0">
                <a:solidFill>
                  <a:srgbClr val="006600"/>
                </a:solidFill>
                <a:latin typeface="Times New Roman" panose="02020603050405020304" pitchFamily="18" charset="0"/>
                <a:cs typeface="Times New Roman" panose="02020603050405020304" pitchFamily="18" charset="0"/>
              </a:rPr>
              <a:t> </a:t>
            </a:r>
            <a:r>
              <a:rPr lang="en-US" sz="4500" b="1" dirty="0" err="1">
                <a:solidFill>
                  <a:srgbClr val="006600"/>
                </a:solidFill>
                <a:latin typeface="Times New Roman" panose="02020603050405020304" pitchFamily="18" charset="0"/>
                <a:cs typeface="Times New Roman" panose="02020603050405020304" pitchFamily="18" charset="0"/>
              </a:rPr>
              <a:t>những</a:t>
            </a:r>
            <a:r>
              <a:rPr lang="en-US" sz="4500" b="1" dirty="0">
                <a:solidFill>
                  <a:srgbClr val="006600"/>
                </a:solidFill>
                <a:latin typeface="Times New Roman" panose="02020603050405020304" pitchFamily="18" charset="0"/>
                <a:cs typeface="Times New Roman" panose="02020603050405020304" pitchFamily="18" charset="0"/>
              </a:rPr>
              <a:t> </a:t>
            </a:r>
            <a:r>
              <a:rPr lang="en-US" sz="4500" b="1" dirty="0" err="1">
                <a:solidFill>
                  <a:srgbClr val="006600"/>
                </a:solidFill>
                <a:latin typeface="Times New Roman" panose="02020603050405020304" pitchFamily="18" charset="0"/>
                <a:cs typeface="Times New Roman" panose="02020603050405020304" pitchFamily="18" charset="0"/>
              </a:rPr>
              <a:t>câu</a:t>
            </a:r>
            <a:r>
              <a:rPr lang="en-US" sz="4500" b="1" dirty="0">
                <a:solidFill>
                  <a:srgbClr val="006600"/>
                </a:solidFill>
                <a:latin typeface="Times New Roman" panose="02020603050405020304" pitchFamily="18" charset="0"/>
                <a:cs typeface="Times New Roman" panose="02020603050405020304" pitchFamily="18" charset="0"/>
              </a:rPr>
              <a:t> </a:t>
            </a:r>
            <a:r>
              <a:rPr lang="en-US" sz="4500" b="1" dirty="0" err="1">
                <a:solidFill>
                  <a:srgbClr val="006600"/>
                </a:solidFill>
                <a:latin typeface="Times New Roman" panose="02020603050405020304" pitchFamily="18" charset="0"/>
                <a:cs typeface="Times New Roman" panose="02020603050405020304" pitchFamily="18" charset="0"/>
              </a:rPr>
              <a:t>có</a:t>
            </a:r>
            <a:r>
              <a:rPr lang="en-US" sz="4500" b="1" dirty="0">
                <a:solidFill>
                  <a:srgbClr val="006600"/>
                </a:solidFill>
                <a:latin typeface="Times New Roman" panose="02020603050405020304" pitchFamily="18" charset="0"/>
                <a:cs typeface="Times New Roman" panose="02020603050405020304" pitchFamily="18" charset="0"/>
              </a:rPr>
              <a:t> ý </a:t>
            </a:r>
            <a:r>
              <a:rPr lang="en-US" sz="4500" b="1" dirty="0" err="1">
                <a:solidFill>
                  <a:srgbClr val="006600"/>
                </a:solidFill>
                <a:latin typeface="Times New Roman" panose="02020603050405020304" pitchFamily="18" charset="0"/>
                <a:cs typeface="Times New Roman" panose="02020603050405020304" pitchFamily="18" charset="0"/>
              </a:rPr>
              <a:t>nghĩa</a:t>
            </a:r>
            <a:r>
              <a:rPr lang="en-US" sz="4500" b="1" dirty="0">
                <a:solidFill>
                  <a:srgbClr val="006600"/>
                </a:solidFill>
                <a:latin typeface="Times New Roman" panose="02020603050405020304" pitchFamily="18" charset="0"/>
                <a:cs typeface="Times New Roman" panose="02020603050405020304" pitchFamily="18" charset="0"/>
              </a:rPr>
              <a:t> </a:t>
            </a:r>
            <a:r>
              <a:rPr lang="en-US" sz="4500" b="1" dirty="0" err="1">
                <a:solidFill>
                  <a:srgbClr val="006600"/>
                </a:solidFill>
                <a:latin typeface="Times New Roman" panose="02020603050405020304" pitchFamily="18" charset="0"/>
                <a:cs typeface="Times New Roman" panose="02020603050405020304" pitchFamily="18" charset="0"/>
              </a:rPr>
              <a:t>tương</a:t>
            </a:r>
            <a:r>
              <a:rPr lang="en-US" sz="4500" b="1" dirty="0">
                <a:solidFill>
                  <a:srgbClr val="006600"/>
                </a:solidFill>
                <a:latin typeface="Times New Roman" panose="02020603050405020304" pitchFamily="18" charset="0"/>
                <a:cs typeface="Times New Roman" panose="02020603050405020304" pitchFamily="18" charset="0"/>
              </a:rPr>
              <a:t> </a:t>
            </a:r>
            <a:r>
              <a:rPr lang="en-US" sz="4500" b="1" dirty="0" err="1">
                <a:solidFill>
                  <a:srgbClr val="006600"/>
                </a:solidFill>
                <a:latin typeface="Times New Roman" panose="02020603050405020304" pitchFamily="18" charset="0"/>
                <a:cs typeface="Times New Roman" panose="02020603050405020304" pitchFamily="18" charset="0"/>
              </a:rPr>
              <a:t>đương</a:t>
            </a:r>
            <a:r>
              <a:rPr lang="en-US" sz="4500" b="1" dirty="0">
                <a:solidFill>
                  <a:srgbClr val="006600"/>
                </a:solidFill>
                <a:latin typeface="Times New Roman" panose="02020603050405020304" pitchFamily="18" charset="0"/>
                <a:cs typeface="Times New Roman" panose="02020603050405020304" pitchFamily="18" charset="0"/>
              </a:rPr>
              <a:t>, </a:t>
            </a:r>
            <a:r>
              <a:rPr lang="en-US" sz="4500" b="1" dirty="0" err="1">
                <a:solidFill>
                  <a:srgbClr val="006600"/>
                </a:solidFill>
                <a:latin typeface="Times New Roman" panose="02020603050405020304" pitchFamily="18" charset="0"/>
                <a:cs typeface="Times New Roman" panose="02020603050405020304" pitchFamily="18" charset="0"/>
              </a:rPr>
              <a:t>trong</a:t>
            </a:r>
            <a:r>
              <a:rPr lang="en-US" sz="4500" b="1" dirty="0">
                <a:solidFill>
                  <a:srgbClr val="006600"/>
                </a:solidFill>
                <a:latin typeface="Times New Roman" panose="02020603050405020304" pitchFamily="18" charset="0"/>
                <a:cs typeface="Times New Roman" panose="02020603050405020304" pitchFamily="18" charset="0"/>
              </a:rPr>
              <a:t> </a:t>
            </a:r>
            <a:r>
              <a:rPr lang="en-US" sz="4500" b="1" dirty="0" err="1">
                <a:solidFill>
                  <a:srgbClr val="006600"/>
                </a:solidFill>
                <a:latin typeface="Times New Roman" panose="02020603050405020304" pitchFamily="18" charset="0"/>
                <a:cs typeface="Times New Roman" panose="02020603050405020304" pitchFamily="18" charset="0"/>
              </a:rPr>
              <a:t>đó</a:t>
            </a:r>
            <a:r>
              <a:rPr lang="en-US" sz="4500" b="1" dirty="0">
                <a:solidFill>
                  <a:srgbClr val="006600"/>
                </a:solidFill>
                <a:latin typeface="Times New Roman" panose="02020603050405020304" pitchFamily="18" charset="0"/>
                <a:cs typeface="Times New Roman" panose="02020603050405020304" pitchFamily="18" charset="0"/>
              </a:rPr>
              <a:t> </a:t>
            </a:r>
            <a:r>
              <a:rPr lang="en-US" sz="4500" b="1" dirty="0" err="1">
                <a:solidFill>
                  <a:srgbClr val="006600"/>
                </a:solidFill>
                <a:latin typeface="Times New Roman" panose="02020603050405020304" pitchFamily="18" charset="0"/>
                <a:cs typeface="Times New Roman" panose="02020603050405020304" pitchFamily="18" charset="0"/>
              </a:rPr>
              <a:t>có</a:t>
            </a:r>
            <a:r>
              <a:rPr lang="en-US" sz="4500" b="1" dirty="0">
                <a:solidFill>
                  <a:srgbClr val="006600"/>
                </a:solidFill>
                <a:latin typeface="Times New Roman" panose="02020603050405020304" pitchFamily="18" charset="0"/>
                <a:cs typeface="Times New Roman" panose="02020603050405020304" pitchFamily="18" charset="0"/>
              </a:rPr>
              <a:t> </a:t>
            </a:r>
            <a:r>
              <a:rPr lang="en-US" sz="4500" b="1" dirty="0" err="1">
                <a:solidFill>
                  <a:srgbClr val="006600"/>
                </a:solidFill>
                <a:latin typeface="Times New Roman" panose="02020603050405020304" pitchFamily="18" charset="0"/>
                <a:cs typeface="Times New Roman" panose="02020603050405020304" pitchFamily="18" charset="0"/>
              </a:rPr>
              <a:t>sử</a:t>
            </a:r>
            <a:r>
              <a:rPr lang="en-US" sz="4500" b="1" dirty="0">
                <a:solidFill>
                  <a:srgbClr val="006600"/>
                </a:solidFill>
                <a:latin typeface="Times New Roman" panose="02020603050405020304" pitchFamily="18" charset="0"/>
                <a:cs typeface="Times New Roman" panose="02020603050405020304" pitchFamily="18" charset="0"/>
              </a:rPr>
              <a:t> </a:t>
            </a:r>
            <a:r>
              <a:rPr lang="en-US" sz="4500" b="1" dirty="0" err="1">
                <a:solidFill>
                  <a:srgbClr val="006600"/>
                </a:solidFill>
                <a:latin typeface="Times New Roman" panose="02020603050405020304" pitchFamily="18" charset="0"/>
                <a:cs typeface="Times New Roman" panose="02020603050405020304" pitchFamily="18" charset="0"/>
              </a:rPr>
              <a:t>dụng</a:t>
            </a:r>
            <a:r>
              <a:rPr lang="en-US" sz="4500" b="1" dirty="0">
                <a:solidFill>
                  <a:srgbClr val="006600"/>
                </a:solidFill>
                <a:latin typeface="Times New Roman" panose="02020603050405020304" pitchFamily="18" charset="0"/>
                <a:cs typeface="Times New Roman" panose="02020603050405020304" pitchFamily="18" charset="0"/>
              </a:rPr>
              <a:t> </a:t>
            </a:r>
            <a:r>
              <a:rPr lang="en-US" sz="4500" b="1" dirty="0" err="1">
                <a:solidFill>
                  <a:srgbClr val="006600"/>
                </a:solidFill>
                <a:latin typeface="Times New Roman" panose="02020603050405020304" pitchFamily="18" charset="0"/>
                <a:cs typeface="Times New Roman" panose="02020603050405020304" pitchFamily="18" charset="0"/>
              </a:rPr>
              <a:t>hai</a:t>
            </a:r>
            <a:r>
              <a:rPr lang="en-US" sz="4500" b="1" dirty="0">
                <a:solidFill>
                  <a:srgbClr val="006600"/>
                </a:solidFill>
                <a:latin typeface="Times New Roman" panose="02020603050405020304" pitchFamily="18" charset="0"/>
                <a:cs typeface="Times New Roman" panose="02020603050405020304" pitchFamily="18" charset="0"/>
              </a:rPr>
              <a:t> </a:t>
            </a:r>
            <a:r>
              <a:rPr lang="en-US" sz="4500" b="1" dirty="0" err="1">
                <a:solidFill>
                  <a:srgbClr val="006600"/>
                </a:solidFill>
                <a:latin typeface="Times New Roman" panose="02020603050405020304" pitchFamily="18" charset="0"/>
                <a:cs typeface="Times New Roman" panose="02020603050405020304" pitchFamily="18" charset="0"/>
              </a:rPr>
              <a:t>từ</a:t>
            </a:r>
            <a:r>
              <a:rPr lang="en-US" sz="4500" b="1" dirty="0">
                <a:solidFill>
                  <a:srgbClr val="006600"/>
                </a:solidFill>
                <a:latin typeface="Times New Roman" panose="02020603050405020304" pitchFamily="18" charset="0"/>
                <a:cs typeface="Times New Roman" panose="02020603050405020304" pitchFamily="18" charset="0"/>
              </a:rPr>
              <a:t> </a:t>
            </a:r>
            <a:r>
              <a:rPr lang="en-US" sz="4500" b="1" dirty="0" err="1">
                <a:solidFill>
                  <a:srgbClr val="006600"/>
                </a:solidFill>
                <a:latin typeface="Times New Roman" panose="02020603050405020304" pitchFamily="18" charset="0"/>
                <a:cs typeface="Times New Roman" panose="02020603050405020304" pitchFamily="18" charset="0"/>
              </a:rPr>
              <a:t>phủ</a:t>
            </a:r>
            <a:r>
              <a:rPr lang="en-US" sz="4500" b="1" dirty="0">
                <a:solidFill>
                  <a:srgbClr val="006600"/>
                </a:solidFill>
                <a:latin typeface="Times New Roman" panose="02020603050405020304" pitchFamily="18" charset="0"/>
                <a:cs typeface="Times New Roman" panose="02020603050405020304" pitchFamily="18" charset="0"/>
              </a:rPr>
              <a:t> </a:t>
            </a:r>
            <a:r>
              <a:rPr lang="en-US" sz="4500" b="1" dirty="0" err="1">
                <a:solidFill>
                  <a:srgbClr val="006600"/>
                </a:solidFill>
                <a:latin typeface="Times New Roman" panose="02020603050405020304" pitchFamily="18" charset="0"/>
                <a:cs typeface="Times New Roman" panose="02020603050405020304" pitchFamily="18" charset="0"/>
              </a:rPr>
              <a:t>định</a:t>
            </a:r>
            <a:endParaRPr lang="vi-VN" sz="4500" dirty="0">
              <a:solidFill>
                <a:srgbClr val="006600"/>
              </a:solidFill>
              <a:latin typeface="Times New Roman" panose="02020603050405020304" pitchFamily="18" charset="0"/>
              <a:cs typeface="Times New Roman" panose="02020603050405020304" pitchFamily="18" charset="0"/>
            </a:endParaRPr>
          </a:p>
        </p:txBody>
      </p:sp>
      <p:grpSp>
        <p:nvGrpSpPr>
          <p:cNvPr id="7" name="Group 2">
            <a:extLst>
              <a:ext uri="{FF2B5EF4-FFF2-40B4-BE49-F238E27FC236}">
                <a16:creationId xmlns:a16="http://schemas.microsoft.com/office/drawing/2014/main" id="{2B77BAEE-5637-FC05-39AB-F8E6A8388019}"/>
              </a:ext>
            </a:extLst>
          </p:cNvPr>
          <p:cNvGrpSpPr/>
          <p:nvPr/>
        </p:nvGrpSpPr>
        <p:grpSpPr>
          <a:xfrm>
            <a:off x="1066800" y="5055547"/>
            <a:ext cx="4489076" cy="4662660"/>
            <a:chOff x="0" y="0"/>
            <a:chExt cx="5149950" cy="2742181"/>
          </a:xfrm>
        </p:grpSpPr>
        <p:sp>
          <p:nvSpPr>
            <p:cNvPr id="8" name="Freeform 3">
              <a:extLst>
                <a:ext uri="{FF2B5EF4-FFF2-40B4-BE49-F238E27FC236}">
                  <a16:creationId xmlns:a16="http://schemas.microsoft.com/office/drawing/2014/main" id="{D73DBDFC-43BF-A5B0-E9AD-9BEE68536721}"/>
                </a:ext>
              </a:extLst>
            </p:cNvPr>
            <p:cNvSpPr/>
            <p:nvPr/>
          </p:nvSpPr>
          <p:spPr>
            <a:xfrm>
              <a:off x="10160" y="16510"/>
              <a:ext cx="5127090" cy="2714241"/>
            </a:xfrm>
            <a:custGeom>
              <a:avLst/>
              <a:gdLst/>
              <a:ahLst/>
              <a:cxnLst/>
              <a:rect l="l" t="t" r="r" b="b"/>
              <a:pathLst>
                <a:path w="5127090" h="2714241">
                  <a:moveTo>
                    <a:pt x="5127090" y="2714241"/>
                  </a:moveTo>
                  <a:lnTo>
                    <a:pt x="0" y="2706621"/>
                  </a:lnTo>
                  <a:lnTo>
                    <a:pt x="0" y="954597"/>
                  </a:lnTo>
                  <a:lnTo>
                    <a:pt x="17780" y="19050"/>
                  </a:lnTo>
                  <a:lnTo>
                    <a:pt x="2554675" y="0"/>
                  </a:lnTo>
                  <a:lnTo>
                    <a:pt x="5108040" y="5080"/>
                  </a:lnTo>
                  <a:close/>
                </a:path>
              </a:pathLst>
            </a:custGeom>
            <a:solidFill>
              <a:srgbClr val="FFFDFA"/>
            </a:solidFill>
          </p:spPr>
        </p:sp>
        <p:sp>
          <p:nvSpPr>
            <p:cNvPr id="9" name="Freeform 4">
              <a:extLst>
                <a:ext uri="{FF2B5EF4-FFF2-40B4-BE49-F238E27FC236}">
                  <a16:creationId xmlns:a16="http://schemas.microsoft.com/office/drawing/2014/main" id="{0A07186E-4BA7-50CA-B637-1E05AF747B7D}"/>
                </a:ext>
              </a:extLst>
            </p:cNvPr>
            <p:cNvSpPr/>
            <p:nvPr/>
          </p:nvSpPr>
          <p:spPr>
            <a:xfrm>
              <a:off x="-3810" y="0"/>
              <a:ext cx="5156300" cy="2740911"/>
            </a:xfrm>
            <a:custGeom>
              <a:avLst/>
              <a:gdLst/>
              <a:ahLst/>
              <a:cxnLst/>
              <a:rect l="l" t="t" r="r" b="b"/>
              <a:pathLst>
                <a:path w="5156300" h="2740911">
                  <a:moveTo>
                    <a:pt x="5122010" y="21590"/>
                  </a:moveTo>
                  <a:cubicBezTo>
                    <a:pt x="5123280" y="34290"/>
                    <a:pt x="5123280" y="44450"/>
                    <a:pt x="5124550" y="54610"/>
                  </a:cubicBezTo>
                  <a:cubicBezTo>
                    <a:pt x="5127090" y="104801"/>
                    <a:pt x="5128360" y="163392"/>
                    <a:pt x="5130900" y="219890"/>
                  </a:cubicBezTo>
                  <a:cubicBezTo>
                    <a:pt x="5130900" y="301499"/>
                    <a:pt x="5143600" y="1910650"/>
                    <a:pt x="5149950" y="1992259"/>
                  </a:cubicBezTo>
                  <a:cubicBezTo>
                    <a:pt x="5156300" y="2115718"/>
                    <a:pt x="5152490" y="2241269"/>
                    <a:pt x="5152490" y="2364728"/>
                  </a:cubicBezTo>
                  <a:cubicBezTo>
                    <a:pt x="5152490" y="2473540"/>
                    <a:pt x="5153760" y="2573981"/>
                    <a:pt x="5155030" y="2679951"/>
                  </a:cubicBezTo>
                  <a:cubicBezTo>
                    <a:pt x="5155030" y="2701541"/>
                    <a:pt x="5155030" y="2715511"/>
                    <a:pt x="5155030" y="2739641"/>
                  </a:cubicBezTo>
                  <a:cubicBezTo>
                    <a:pt x="5132170" y="2739641"/>
                    <a:pt x="5111850" y="2740911"/>
                    <a:pt x="5080366" y="2739641"/>
                  </a:cubicBezTo>
                  <a:cubicBezTo>
                    <a:pt x="4820395" y="2734561"/>
                    <a:pt x="4556424" y="2740911"/>
                    <a:pt x="4296453" y="2735831"/>
                  </a:cubicBezTo>
                  <a:cubicBezTo>
                    <a:pt x="4140471" y="2732021"/>
                    <a:pt x="3988488" y="2734561"/>
                    <a:pt x="3832505" y="2732021"/>
                  </a:cubicBezTo>
                  <a:cubicBezTo>
                    <a:pt x="3760512" y="2730751"/>
                    <a:pt x="3688521" y="2729481"/>
                    <a:pt x="3616529" y="2728211"/>
                  </a:cubicBezTo>
                  <a:cubicBezTo>
                    <a:pt x="3572534" y="2728211"/>
                    <a:pt x="3532538" y="2729481"/>
                    <a:pt x="3488543" y="2729481"/>
                  </a:cubicBezTo>
                  <a:cubicBezTo>
                    <a:pt x="3376555" y="2728211"/>
                    <a:pt x="3068589" y="2729481"/>
                    <a:pt x="2956602" y="2728211"/>
                  </a:cubicBezTo>
                  <a:cubicBezTo>
                    <a:pt x="2876611" y="2726941"/>
                    <a:pt x="1276788" y="2735831"/>
                    <a:pt x="1196797" y="2734561"/>
                  </a:cubicBezTo>
                  <a:cubicBezTo>
                    <a:pt x="1176799" y="2734561"/>
                    <a:pt x="1152802" y="2735831"/>
                    <a:pt x="1132804" y="2735831"/>
                  </a:cubicBezTo>
                  <a:cubicBezTo>
                    <a:pt x="1084810" y="2735831"/>
                    <a:pt x="1040814" y="2737101"/>
                    <a:pt x="992820" y="2737101"/>
                  </a:cubicBezTo>
                  <a:cubicBezTo>
                    <a:pt x="872833" y="2737101"/>
                    <a:pt x="756846" y="2735831"/>
                    <a:pt x="636859" y="2734561"/>
                  </a:cubicBezTo>
                  <a:cubicBezTo>
                    <a:pt x="564867" y="2733291"/>
                    <a:pt x="492875" y="2732021"/>
                    <a:pt x="424883" y="2730751"/>
                  </a:cubicBezTo>
                  <a:cubicBezTo>
                    <a:pt x="296897" y="2729481"/>
                    <a:pt x="168911" y="2728211"/>
                    <a:pt x="48260" y="2728211"/>
                  </a:cubicBezTo>
                  <a:cubicBezTo>
                    <a:pt x="38100" y="2728211"/>
                    <a:pt x="29210" y="2728211"/>
                    <a:pt x="19050" y="2726941"/>
                  </a:cubicBezTo>
                  <a:cubicBezTo>
                    <a:pt x="10160" y="2725671"/>
                    <a:pt x="5080" y="2719321"/>
                    <a:pt x="7620" y="2710431"/>
                  </a:cubicBezTo>
                  <a:cubicBezTo>
                    <a:pt x="16510" y="2678607"/>
                    <a:pt x="12700" y="2626294"/>
                    <a:pt x="11430" y="2571888"/>
                  </a:cubicBezTo>
                  <a:cubicBezTo>
                    <a:pt x="10160" y="2460984"/>
                    <a:pt x="6350" y="2352173"/>
                    <a:pt x="7620" y="2241269"/>
                  </a:cubicBezTo>
                  <a:cubicBezTo>
                    <a:pt x="5080" y="2103163"/>
                    <a:pt x="0" y="393570"/>
                    <a:pt x="7620" y="253370"/>
                  </a:cubicBezTo>
                  <a:cubicBezTo>
                    <a:pt x="8890" y="226168"/>
                    <a:pt x="7620" y="196872"/>
                    <a:pt x="8890" y="169669"/>
                  </a:cubicBezTo>
                  <a:cubicBezTo>
                    <a:pt x="10160" y="125726"/>
                    <a:pt x="12700" y="77598"/>
                    <a:pt x="13970" y="44450"/>
                  </a:cubicBezTo>
                  <a:cubicBezTo>
                    <a:pt x="13970" y="41910"/>
                    <a:pt x="15240" y="39370"/>
                    <a:pt x="16510" y="38100"/>
                  </a:cubicBezTo>
                  <a:cubicBezTo>
                    <a:pt x="38100" y="35560"/>
                    <a:pt x="68922" y="30480"/>
                    <a:pt x="132915" y="29210"/>
                  </a:cubicBezTo>
                  <a:cubicBezTo>
                    <a:pt x="240903" y="25400"/>
                    <a:pt x="348891" y="22860"/>
                    <a:pt x="460879" y="20320"/>
                  </a:cubicBezTo>
                  <a:cubicBezTo>
                    <a:pt x="536870" y="17780"/>
                    <a:pt x="612862" y="16510"/>
                    <a:pt x="684854" y="13970"/>
                  </a:cubicBezTo>
                  <a:cubicBezTo>
                    <a:pt x="756846" y="11430"/>
                    <a:pt x="832837" y="8890"/>
                    <a:pt x="904830" y="8890"/>
                  </a:cubicBezTo>
                  <a:cubicBezTo>
                    <a:pt x="984821" y="7620"/>
                    <a:pt x="1064812" y="10160"/>
                    <a:pt x="1144803" y="8890"/>
                  </a:cubicBezTo>
                  <a:cubicBezTo>
                    <a:pt x="1244792" y="8890"/>
                    <a:pt x="3056591" y="6350"/>
                    <a:pt x="3156580" y="5080"/>
                  </a:cubicBezTo>
                  <a:cubicBezTo>
                    <a:pt x="3252569" y="3810"/>
                    <a:pt x="3348559" y="2540"/>
                    <a:pt x="3448547" y="2540"/>
                  </a:cubicBezTo>
                  <a:cubicBezTo>
                    <a:pt x="3612529" y="1270"/>
                    <a:pt x="3772511" y="0"/>
                    <a:pt x="3936493" y="0"/>
                  </a:cubicBezTo>
                  <a:cubicBezTo>
                    <a:pt x="4004486" y="0"/>
                    <a:pt x="4076478" y="2540"/>
                    <a:pt x="4144470" y="2540"/>
                  </a:cubicBezTo>
                  <a:cubicBezTo>
                    <a:pt x="4332449" y="3810"/>
                    <a:pt x="4524428" y="5080"/>
                    <a:pt x="4712407" y="7620"/>
                  </a:cubicBezTo>
                  <a:cubicBezTo>
                    <a:pt x="4812396" y="8890"/>
                    <a:pt x="4912385" y="12700"/>
                    <a:pt x="5012374" y="16510"/>
                  </a:cubicBezTo>
                  <a:cubicBezTo>
                    <a:pt x="5036371" y="16510"/>
                    <a:pt x="5060369" y="16510"/>
                    <a:pt x="5080366" y="16510"/>
                  </a:cubicBezTo>
                  <a:cubicBezTo>
                    <a:pt x="5102960" y="17780"/>
                    <a:pt x="5111850" y="20320"/>
                    <a:pt x="5122010" y="21590"/>
                  </a:cubicBezTo>
                  <a:close/>
                  <a:moveTo>
                    <a:pt x="5132170" y="2723131"/>
                  </a:moveTo>
                  <a:cubicBezTo>
                    <a:pt x="5133440" y="2706621"/>
                    <a:pt x="5134710" y="2693921"/>
                    <a:pt x="5134710" y="2681221"/>
                  </a:cubicBezTo>
                  <a:cubicBezTo>
                    <a:pt x="5133440" y="2563518"/>
                    <a:pt x="5132170" y="2452614"/>
                    <a:pt x="5132170" y="2333340"/>
                  </a:cubicBezTo>
                  <a:cubicBezTo>
                    <a:pt x="5132170" y="2278935"/>
                    <a:pt x="5134710" y="2224529"/>
                    <a:pt x="5133440" y="2170123"/>
                  </a:cubicBezTo>
                  <a:cubicBezTo>
                    <a:pt x="5133440" y="2119903"/>
                    <a:pt x="5132170" y="2067590"/>
                    <a:pt x="5130900" y="2017369"/>
                  </a:cubicBezTo>
                  <a:cubicBezTo>
                    <a:pt x="5125820" y="1939946"/>
                    <a:pt x="5114390" y="337071"/>
                    <a:pt x="5114390" y="259648"/>
                  </a:cubicBezTo>
                  <a:cubicBezTo>
                    <a:pt x="5111850" y="194780"/>
                    <a:pt x="5109310" y="127819"/>
                    <a:pt x="5106770" y="63500"/>
                  </a:cubicBezTo>
                  <a:cubicBezTo>
                    <a:pt x="5105500" y="44450"/>
                    <a:pt x="5104230" y="43180"/>
                    <a:pt x="5068368" y="41910"/>
                  </a:cubicBezTo>
                  <a:cubicBezTo>
                    <a:pt x="5056369" y="41910"/>
                    <a:pt x="5048370" y="41910"/>
                    <a:pt x="5036371" y="40640"/>
                  </a:cubicBezTo>
                  <a:cubicBezTo>
                    <a:pt x="4936383" y="36830"/>
                    <a:pt x="4832394" y="31750"/>
                    <a:pt x="4732405" y="30480"/>
                  </a:cubicBezTo>
                  <a:cubicBezTo>
                    <a:pt x="4488432" y="26670"/>
                    <a:pt x="4240460" y="25400"/>
                    <a:pt x="3996487" y="22860"/>
                  </a:cubicBezTo>
                  <a:cubicBezTo>
                    <a:pt x="3960491" y="22860"/>
                    <a:pt x="3920495" y="22860"/>
                    <a:pt x="3884499" y="22860"/>
                  </a:cubicBezTo>
                  <a:cubicBezTo>
                    <a:pt x="3824506" y="22860"/>
                    <a:pt x="3764513" y="22860"/>
                    <a:pt x="3708519" y="22860"/>
                  </a:cubicBezTo>
                  <a:cubicBezTo>
                    <a:pt x="3580533" y="22860"/>
                    <a:pt x="3452547" y="22860"/>
                    <a:pt x="3328561" y="24130"/>
                  </a:cubicBezTo>
                  <a:cubicBezTo>
                    <a:pt x="3220573" y="25400"/>
                    <a:pt x="1400774" y="29210"/>
                    <a:pt x="1292787" y="29210"/>
                  </a:cubicBezTo>
                  <a:cubicBezTo>
                    <a:pt x="1116806" y="29210"/>
                    <a:pt x="940826" y="26670"/>
                    <a:pt x="764845" y="33020"/>
                  </a:cubicBezTo>
                  <a:cubicBezTo>
                    <a:pt x="672855" y="36830"/>
                    <a:pt x="584865" y="36830"/>
                    <a:pt x="496875" y="38100"/>
                  </a:cubicBezTo>
                  <a:cubicBezTo>
                    <a:pt x="344892" y="41910"/>
                    <a:pt x="192908" y="45720"/>
                    <a:pt x="49530" y="50800"/>
                  </a:cubicBezTo>
                  <a:cubicBezTo>
                    <a:pt x="36830" y="50800"/>
                    <a:pt x="34290" y="53340"/>
                    <a:pt x="33020" y="71321"/>
                  </a:cubicBezTo>
                  <a:cubicBezTo>
                    <a:pt x="31750" y="108986"/>
                    <a:pt x="31750" y="146652"/>
                    <a:pt x="30480" y="184317"/>
                  </a:cubicBezTo>
                  <a:cubicBezTo>
                    <a:pt x="29210" y="247093"/>
                    <a:pt x="26670" y="307776"/>
                    <a:pt x="25400" y="370552"/>
                  </a:cubicBezTo>
                  <a:cubicBezTo>
                    <a:pt x="20320" y="437513"/>
                    <a:pt x="26670" y="2073867"/>
                    <a:pt x="29210" y="2140828"/>
                  </a:cubicBezTo>
                  <a:cubicBezTo>
                    <a:pt x="29210" y="2211974"/>
                    <a:pt x="29210" y="2285212"/>
                    <a:pt x="30480" y="2356358"/>
                  </a:cubicBezTo>
                  <a:cubicBezTo>
                    <a:pt x="30480" y="2408671"/>
                    <a:pt x="33020" y="2460984"/>
                    <a:pt x="33020" y="2513298"/>
                  </a:cubicBezTo>
                  <a:cubicBezTo>
                    <a:pt x="33020" y="2569796"/>
                    <a:pt x="33020" y="2626294"/>
                    <a:pt x="31750" y="2681221"/>
                  </a:cubicBezTo>
                  <a:cubicBezTo>
                    <a:pt x="31750" y="2685031"/>
                    <a:pt x="31750" y="2687571"/>
                    <a:pt x="31750" y="2691381"/>
                  </a:cubicBezTo>
                  <a:cubicBezTo>
                    <a:pt x="31750" y="2701541"/>
                    <a:pt x="35560" y="2705351"/>
                    <a:pt x="44450" y="2705351"/>
                  </a:cubicBezTo>
                  <a:cubicBezTo>
                    <a:pt x="76921" y="2705351"/>
                    <a:pt x="132915" y="2706621"/>
                    <a:pt x="184909" y="2706621"/>
                  </a:cubicBezTo>
                  <a:cubicBezTo>
                    <a:pt x="260901" y="2706621"/>
                    <a:pt x="340892" y="2704081"/>
                    <a:pt x="416884" y="2706621"/>
                  </a:cubicBezTo>
                  <a:cubicBezTo>
                    <a:pt x="540870" y="2710431"/>
                    <a:pt x="664856" y="2712971"/>
                    <a:pt x="788842" y="2711701"/>
                  </a:cubicBezTo>
                  <a:cubicBezTo>
                    <a:pt x="868834" y="2710431"/>
                    <a:pt x="944825" y="2712971"/>
                    <a:pt x="1024816" y="2712971"/>
                  </a:cubicBezTo>
                  <a:cubicBezTo>
                    <a:pt x="1140803" y="2712971"/>
                    <a:pt x="1256790" y="2711701"/>
                    <a:pt x="1372778" y="2712971"/>
                  </a:cubicBezTo>
                  <a:cubicBezTo>
                    <a:pt x="1544759" y="2714241"/>
                    <a:pt x="3432549" y="2704081"/>
                    <a:pt x="3608530" y="2706621"/>
                  </a:cubicBezTo>
                  <a:cubicBezTo>
                    <a:pt x="3684521" y="2707891"/>
                    <a:pt x="3760512" y="2709161"/>
                    <a:pt x="3832505" y="2709161"/>
                  </a:cubicBezTo>
                  <a:cubicBezTo>
                    <a:pt x="3964490" y="2711701"/>
                    <a:pt x="4092476" y="2707891"/>
                    <a:pt x="4224461" y="2711701"/>
                  </a:cubicBezTo>
                  <a:cubicBezTo>
                    <a:pt x="4332449" y="2714241"/>
                    <a:pt x="4440437" y="2714241"/>
                    <a:pt x="4548425" y="2716781"/>
                  </a:cubicBezTo>
                  <a:cubicBezTo>
                    <a:pt x="4708408" y="2720591"/>
                    <a:pt x="4868390" y="2723131"/>
                    <a:pt x="5028372" y="2724401"/>
                  </a:cubicBezTo>
                  <a:cubicBezTo>
                    <a:pt x="5088366" y="2724401"/>
                    <a:pt x="5111850" y="2723131"/>
                    <a:pt x="5132170" y="2723131"/>
                  </a:cubicBezTo>
                  <a:close/>
                </a:path>
              </a:pathLst>
            </a:custGeom>
            <a:solidFill>
              <a:srgbClr val="393839"/>
            </a:solidFill>
          </p:spPr>
        </p:sp>
      </p:grpSp>
      <p:grpSp>
        <p:nvGrpSpPr>
          <p:cNvPr id="10" name="Group 2">
            <a:extLst>
              <a:ext uri="{FF2B5EF4-FFF2-40B4-BE49-F238E27FC236}">
                <a16:creationId xmlns:a16="http://schemas.microsoft.com/office/drawing/2014/main" id="{BD97FCE7-711C-1010-3CDE-D5E788C5949E}"/>
              </a:ext>
            </a:extLst>
          </p:cNvPr>
          <p:cNvGrpSpPr/>
          <p:nvPr/>
        </p:nvGrpSpPr>
        <p:grpSpPr>
          <a:xfrm>
            <a:off x="6428184" y="5090732"/>
            <a:ext cx="4489076" cy="4662660"/>
            <a:chOff x="0" y="0"/>
            <a:chExt cx="5149950" cy="2742181"/>
          </a:xfrm>
        </p:grpSpPr>
        <p:sp>
          <p:nvSpPr>
            <p:cNvPr id="11" name="Freeform 3">
              <a:extLst>
                <a:ext uri="{FF2B5EF4-FFF2-40B4-BE49-F238E27FC236}">
                  <a16:creationId xmlns:a16="http://schemas.microsoft.com/office/drawing/2014/main" id="{D29DF458-82E8-6662-621B-D625437C569E}"/>
                </a:ext>
              </a:extLst>
            </p:cNvPr>
            <p:cNvSpPr/>
            <p:nvPr/>
          </p:nvSpPr>
          <p:spPr>
            <a:xfrm>
              <a:off x="10160" y="16510"/>
              <a:ext cx="5127090" cy="2714241"/>
            </a:xfrm>
            <a:custGeom>
              <a:avLst/>
              <a:gdLst/>
              <a:ahLst/>
              <a:cxnLst/>
              <a:rect l="l" t="t" r="r" b="b"/>
              <a:pathLst>
                <a:path w="5127090" h="2714241">
                  <a:moveTo>
                    <a:pt x="5127090" y="2714241"/>
                  </a:moveTo>
                  <a:lnTo>
                    <a:pt x="0" y="2706621"/>
                  </a:lnTo>
                  <a:lnTo>
                    <a:pt x="0" y="954597"/>
                  </a:lnTo>
                  <a:lnTo>
                    <a:pt x="17780" y="19050"/>
                  </a:lnTo>
                  <a:lnTo>
                    <a:pt x="2554675" y="0"/>
                  </a:lnTo>
                  <a:lnTo>
                    <a:pt x="5108040" y="5080"/>
                  </a:lnTo>
                  <a:close/>
                </a:path>
              </a:pathLst>
            </a:custGeom>
            <a:solidFill>
              <a:srgbClr val="FFFDFA"/>
            </a:solidFill>
          </p:spPr>
        </p:sp>
        <p:sp>
          <p:nvSpPr>
            <p:cNvPr id="12" name="Freeform 4">
              <a:extLst>
                <a:ext uri="{FF2B5EF4-FFF2-40B4-BE49-F238E27FC236}">
                  <a16:creationId xmlns:a16="http://schemas.microsoft.com/office/drawing/2014/main" id="{18E03EC1-5873-000F-F246-B792C4C8A6F2}"/>
                </a:ext>
              </a:extLst>
            </p:cNvPr>
            <p:cNvSpPr/>
            <p:nvPr/>
          </p:nvSpPr>
          <p:spPr>
            <a:xfrm>
              <a:off x="-3810" y="0"/>
              <a:ext cx="5156300" cy="2740911"/>
            </a:xfrm>
            <a:custGeom>
              <a:avLst/>
              <a:gdLst/>
              <a:ahLst/>
              <a:cxnLst/>
              <a:rect l="l" t="t" r="r" b="b"/>
              <a:pathLst>
                <a:path w="5156300" h="2740911">
                  <a:moveTo>
                    <a:pt x="5122010" y="21590"/>
                  </a:moveTo>
                  <a:cubicBezTo>
                    <a:pt x="5123280" y="34290"/>
                    <a:pt x="5123280" y="44450"/>
                    <a:pt x="5124550" y="54610"/>
                  </a:cubicBezTo>
                  <a:cubicBezTo>
                    <a:pt x="5127090" y="104801"/>
                    <a:pt x="5128360" y="163392"/>
                    <a:pt x="5130900" y="219890"/>
                  </a:cubicBezTo>
                  <a:cubicBezTo>
                    <a:pt x="5130900" y="301499"/>
                    <a:pt x="5143600" y="1910650"/>
                    <a:pt x="5149950" y="1992259"/>
                  </a:cubicBezTo>
                  <a:cubicBezTo>
                    <a:pt x="5156300" y="2115718"/>
                    <a:pt x="5152490" y="2241269"/>
                    <a:pt x="5152490" y="2364728"/>
                  </a:cubicBezTo>
                  <a:cubicBezTo>
                    <a:pt x="5152490" y="2473540"/>
                    <a:pt x="5153760" y="2573981"/>
                    <a:pt x="5155030" y="2679951"/>
                  </a:cubicBezTo>
                  <a:cubicBezTo>
                    <a:pt x="5155030" y="2701541"/>
                    <a:pt x="5155030" y="2715511"/>
                    <a:pt x="5155030" y="2739641"/>
                  </a:cubicBezTo>
                  <a:cubicBezTo>
                    <a:pt x="5132170" y="2739641"/>
                    <a:pt x="5111850" y="2740911"/>
                    <a:pt x="5080366" y="2739641"/>
                  </a:cubicBezTo>
                  <a:cubicBezTo>
                    <a:pt x="4820395" y="2734561"/>
                    <a:pt x="4556424" y="2740911"/>
                    <a:pt x="4296453" y="2735831"/>
                  </a:cubicBezTo>
                  <a:cubicBezTo>
                    <a:pt x="4140471" y="2732021"/>
                    <a:pt x="3988488" y="2734561"/>
                    <a:pt x="3832505" y="2732021"/>
                  </a:cubicBezTo>
                  <a:cubicBezTo>
                    <a:pt x="3760512" y="2730751"/>
                    <a:pt x="3688521" y="2729481"/>
                    <a:pt x="3616529" y="2728211"/>
                  </a:cubicBezTo>
                  <a:cubicBezTo>
                    <a:pt x="3572534" y="2728211"/>
                    <a:pt x="3532538" y="2729481"/>
                    <a:pt x="3488543" y="2729481"/>
                  </a:cubicBezTo>
                  <a:cubicBezTo>
                    <a:pt x="3376555" y="2728211"/>
                    <a:pt x="3068589" y="2729481"/>
                    <a:pt x="2956602" y="2728211"/>
                  </a:cubicBezTo>
                  <a:cubicBezTo>
                    <a:pt x="2876611" y="2726941"/>
                    <a:pt x="1276788" y="2735831"/>
                    <a:pt x="1196797" y="2734561"/>
                  </a:cubicBezTo>
                  <a:cubicBezTo>
                    <a:pt x="1176799" y="2734561"/>
                    <a:pt x="1152802" y="2735831"/>
                    <a:pt x="1132804" y="2735831"/>
                  </a:cubicBezTo>
                  <a:cubicBezTo>
                    <a:pt x="1084810" y="2735831"/>
                    <a:pt x="1040814" y="2737101"/>
                    <a:pt x="992820" y="2737101"/>
                  </a:cubicBezTo>
                  <a:cubicBezTo>
                    <a:pt x="872833" y="2737101"/>
                    <a:pt x="756846" y="2735831"/>
                    <a:pt x="636859" y="2734561"/>
                  </a:cubicBezTo>
                  <a:cubicBezTo>
                    <a:pt x="564867" y="2733291"/>
                    <a:pt x="492875" y="2732021"/>
                    <a:pt x="424883" y="2730751"/>
                  </a:cubicBezTo>
                  <a:cubicBezTo>
                    <a:pt x="296897" y="2729481"/>
                    <a:pt x="168911" y="2728211"/>
                    <a:pt x="48260" y="2728211"/>
                  </a:cubicBezTo>
                  <a:cubicBezTo>
                    <a:pt x="38100" y="2728211"/>
                    <a:pt x="29210" y="2728211"/>
                    <a:pt x="19050" y="2726941"/>
                  </a:cubicBezTo>
                  <a:cubicBezTo>
                    <a:pt x="10160" y="2725671"/>
                    <a:pt x="5080" y="2719321"/>
                    <a:pt x="7620" y="2710431"/>
                  </a:cubicBezTo>
                  <a:cubicBezTo>
                    <a:pt x="16510" y="2678607"/>
                    <a:pt x="12700" y="2626294"/>
                    <a:pt x="11430" y="2571888"/>
                  </a:cubicBezTo>
                  <a:cubicBezTo>
                    <a:pt x="10160" y="2460984"/>
                    <a:pt x="6350" y="2352173"/>
                    <a:pt x="7620" y="2241269"/>
                  </a:cubicBezTo>
                  <a:cubicBezTo>
                    <a:pt x="5080" y="2103163"/>
                    <a:pt x="0" y="393570"/>
                    <a:pt x="7620" y="253370"/>
                  </a:cubicBezTo>
                  <a:cubicBezTo>
                    <a:pt x="8890" y="226168"/>
                    <a:pt x="7620" y="196872"/>
                    <a:pt x="8890" y="169669"/>
                  </a:cubicBezTo>
                  <a:cubicBezTo>
                    <a:pt x="10160" y="125726"/>
                    <a:pt x="12700" y="77598"/>
                    <a:pt x="13970" y="44450"/>
                  </a:cubicBezTo>
                  <a:cubicBezTo>
                    <a:pt x="13970" y="41910"/>
                    <a:pt x="15240" y="39370"/>
                    <a:pt x="16510" y="38100"/>
                  </a:cubicBezTo>
                  <a:cubicBezTo>
                    <a:pt x="38100" y="35560"/>
                    <a:pt x="68922" y="30480"/>
                    <a:pt x="132915" y="29210"/>
                  </a:cubicBezTo>
                  <a:cubicBezTo>
                    <a:pt x="240903" y="25400"/>
                    <a:pt x="348891" y="22860"/>
                    <a:pt x="460879" y="20320"/>
                  </a:cubicBezTo>
                  <a:cubicBezTo>
                    <a:pt x="536870" y="17780"/>
                    <a:pt x="612862" y="16510"/>
                    <a:pt x="684854" y="13970"/>
                  </a:cubicBezTo>
                  <a:cubicBezTo>
                    <a:pt x="756846" y="11430"/>
                    <a:pt x="832837" y="8890"/>
                    <a:pt x="904830" y="8890"/>
                  </a:cubicBezTo>
                  <a:cubicBezTo>
                    <a:pt x="984821" y="7620"/>
                    <a:pt x="1064812" y="10160"/>
                    <a:pt x="1144803" y="8890"/>
                  </a:cubicBezTo>
                  <a:cubicBezTo>
                    <a:pt x="1244792" y="8890"/>
                    <a:pt x="3056591" y="6350"/>
                    <a:pt x="3156580" y="5080"/>
                  </a:cubicBezTo>
                  <a:cubicBezTo>
                    <a:pt x="3252569" y="3810"/>
                    <a:pt x="3348559" y="2540"/>
                    <a:pt x="3448547" y="2540"/>
                  </a:cubicBezTo>
                  <a:cubicBezTo>
                    <a:pt x="3612529" y="1270"/>
                    <a:pt x="3772511" y="0"/>
                    <a:pt x="3936493" y="0"/>
                  </a:cubicBezTo>
                  <a:cubicBezTo>
                    <a:pt x="4004486" y="0"/>
                    <a:pt x="4076478" y="2540"/>
                    <a:pt x="4144470" y="2540"/>
                  </a:cubicBezTo>
                  <a:cubicBezTo>
                    <a:pt x="4332449" y="3810"/>
                    <a:pt x="4524428" y="5080"/>
                    <a:pt x="4712407" y="7620"/>
                  </a:cubicBezTo>
                  <a:cubicBezTo>
                    <a:pt x="4812396" y="8890"/>
                    <a:pt x="4912385" y="12700"/>
                    <a:pt x="5012374" y="16510"/>
                  </a:cubicBezTo>
                  <a:cubicBezTo>
                    <a:pt x="5036371" y="16510"/>
                    <a:pt x="5060369" y="16510"/>
                    <a:pt x="5080366" y="16510"/>
                  </a:cubicBezTo>
                  <a:cubicBezTo>
                    <a:pt x="5102960" y="17780"/>
                    <a:pt x="5111850" y="20320"/>
                    <a:pt x="5122010" y="21590"/>
                  </a:cubicBezTo>
                  <a:close/>
                  <a:moveTo>
                    <a:pt x="5132170" y="2723131"/>
                  </a:moveTo>
                  <a:cubicBezTo>
                    <a:pt x="5133440" y="2706621"/>
                    <a:pt x="5134710" y="2693921"/>
                    <a:pt x="5134710" y="2681221"/>
                  </a:cubicBezTo>
                  <a:cubicBezTo>
                    <a:pt x="5133440" y="2563518"/>
                    <a:pt x="5132170" y="2452614"/>
                    <a:pt x="5132170" y="2333340"/>
                  </a:cubicBezTo>
                  <a:cubicBezTo>
                    <a:pt x="5132170" y="2278935"/>
                    <a:pt x="5134710" y="2224529"/>
                    <a:pt x="5133440" y="2170123"/>
                  </a:cubicBezTo>
                  <a:cubicBezTo>
                    <a:pt x="5133440" y="2119903"/>
                    <a:pt x="5132170" y="2067590"/>
                    <a:pt x="5130900" y="2017369"/>
                  </a:cubicBezTo>
                  <a:cubicBezTo>
                    <a:pt x="5125820" y="1939946"/>
                    <a:pt x="5114390" y="337071"/>
                    <a:pt x="5114390" y="259648"/>
                  </a:cubicBezTo>
                  <a:cubicBezTo>
                    <a:pt x="5111850" y="194780"/>
                    <a:pt x="5109310" y="127819"/>
                    <a:pt x="5106770" y="63500"/>
                  </a:cubicBezTo>
                  <a:cubicBezTo>
                    <a:pt x="5105500" y="44450"/>
                    <a:pt x="5104230" y="43180"/>
                    <a:pt x="5068368" y="41910"/>
                  </a:cubicBezTo>
                  <a:cubicBezTo>
                    <a:pt x="5056369" y="41910"/>
                    <a:pt x="5048370" y="41910"/>
                    <a:pt x="5036371" y="40640"/>
                  </a:cubicBezTo>
                  <a:cubicBezTo>
                    <a:pt x="4936383" y="36830"/>
                    <a:pt x="4832394" y="31750"/>
                    <a:pt x="4732405" y="30480"/>
                  </a:cubicBezTo>
                  <a:cubicBezTo>
                    <a:pt x="4488432" y="26670"/>
                    <a:pt x="4240460" y="25400"/>
                    <a:pt x="3996487" y="22860"/>
                  </a:cubicBezTo>
                  <a:cubicBezTo>
                    <a:pt x="3960491" y="22860"/>
                    <a:pt x="3920495" y="22860"/>
                    <a:pt x="3884499" y="22860"/>
                  </a:cubicBezTo>
                  <a:cubicBezTo>
                    <a:pt x="3824506" y="22860"/>
                    <a:pt x="3764513" y="22860"/>
                    <a:pt x="3708519" y="22860"/>
                  </a:cubicBezTo>
                  <a:cubicBezTo>
                    <a:pt x="3580533" y="22860"/>
                    <a:pt x="3452547" y="22860"/>
                    <a:pt x="3328561" y="24130"/>
                  </a:cubicBezTo>
                  <a:cubicBezTo>
                    <a:pt x="3220573" y="25400"/>
                    <a:pt x="1400774" y="29210"/>
                    <a:pt x="1292787" y="29210"/>
                  </a:cubicBezTo>
                  <a:cubicBezTo>
                    <a:pt x="1116806" y="29210"/>
                    <a:pt x="940826" y="26670"/>
                    <a:pt x="764845" y="33020"/>
                  </a:cubicBezTo>
                  <a:cubicBezTo>
                    <a:pt x="672855" y="36830"/>
                    <a:pt x="584865" y="36830"/>
                    <a:pt x="496875" y="38100"/>
                  </a:cubicBezTo>
                  <a:cubicBezTo>
                    <a:pt x="344892" y="41910"/>
                    <a:pt x="192908" y="45720"/>
                    <a:pt x="49530" y="50800"/>
                  </a:cubicBezTo>
                  <a:cubicBezTo>
                    <a:pt x="36830" y="50800"/>
                    <a:pt x="34290" y="53340"/>
                    <a:pt x="33020" y="71321"/>
                  </a:cubicBezTo>
                  <a:cubicBezTo>
                    <a:pt x="31750" y="108986"/>
                    <a:pt x="31750" y="146652"/>
                    <a:pt x="30480" y="184317"/>
                  </a:cubicBezTo>
                  <a:cubicBezTo>
                    <a:pt x="29210" y="247093"/>
                    <a:pt x="26670" y="307776"/>
                    <a:pt x="25400" y="370552"/>
                  </a:cubicBezTo>
                  <a:cubicBezTo>
                    <a:pt x="20320" y="437513"/>
                    <a:pt x="26670" y="2073867"/>
                    <a:pt x="29210" y="2140828"/>
                  </a:cubicBezTo>
                  <a:cubicBezTo>
                    <a:pt x="29210" y="2211974"/>
                    <a:pt x="29210" y="2285212"/>
                    <a:pt x="30480" y="2356358"/>
                  </a:cubicBezTo>
                  <a:cubicBezTo>
                    <a:pt x="30480" y="2408671"/>
                    <a:pt x="33020" y="2460984"/>
                    <a:pt x="33020" y="2513298"/>
                  </a:cubicBezTo>
                  <a:cubicBezTo>
                    <a:pt x="33020" y="2569796"/>
                    <a:pt x="33020" y="2626294"/>
                    <a:pt x="31750" y="2681221"/>
                  </a:cubicBezTo>
                  <a:cubicBezTo>
                    <a:pt x="31750" y="2685031"/>
                    <a:pt x="31750" y="2687571"/>
                    <a:pt x="31750" y="2691381"/>
                  </a:cubicBezTo>
                  <a:cubicBezTo>
                    <a:pt x="31750" y="2701541"/>
                    <a:pt x="35560" y="2705351"/>
                    <a:pt x="44450" y="2705351"/>
                  </a:cubicBezTo>
                  <a:cubicBezTo>
                    <a:pt x="76921" y="2705351"/>
                    <a:pt x="132915" y="2706621"/>
                    <a:pt x="184909" y="2706621"/>
                  </a:cubicBezTo>
                  <a:cubicBezTo>
                    <a:pt x="260901" y="2706621"/>
                    <a:pt x="340892" y="2704081"/>
                    <a:pt x="416884" y="2706621"/>
                  </a:cubicBezTo>
                  <a:cubicBezTo>
                    <a:pt x="540870" y="2710431"/>
                    <a:pt x="664856" y="2712971"/>
                    <a:pt x="788842" y="2711701"/>
                  </a:cubicBezTo>
                  <a:cubicBezTo>
                    <a:pt x="868834" y="2710431"/>
                    <a:pt x="944825" y="2712971"/>
                    <a:pt x="1024816" y="2712971"/>
                  </a:cubicBezTo>
                  <a:cubicBezTo>
                    <a:pt x="1140803" y="2712971"/>
                    <a:pt x="1256790" y="2711701"/>
                    <a:pt x="1372778" y="2712971"/>
                  </a:cubicBezTo>
                  <a:cubicBezTo>
                    <a:pt x="1544759" y="2714241"/>
                    <a:pt x="3432549" y="2704081"/>
                    <a:pt x="3608530" y="2706621"/>
                  </a:cubicBezTo>
                  <a:cubicBezTo>
                    <a:pt x="3684521" y="2707891"/>
                    <a:pt x="3760512" y="2709161"/>
                    <a:pt x="3832505" y="2709161"/>
                  </a:cubicBezTo>
                  <a:cubicBezTo>
                    <a:pt x="3964490" y="2711701"/>
                    <a:pt x="4092476" y="2707891"/>
                    <a:pt x="4224461" y="2711701"/>
                  </a:cubicBezTo>
                  <a:cubicBezTo>
                    <a:pt x="4332449" y="2714241"/>
                    <a:pt x="4440437" y="2714241"/>
                    <a:pt x="4548425" y="2716781"/>
                  </a:cubicBezTo>
                  <a:cubicBezTo>
                    <a:pt x="4708408" y="2720591"/>
                    <a:pt x="4868390" y="2723131"/>
                    <a:pt x="5028372" y="2724401"/>
                  </a:cubicBezTo>
                  <a:cubicBezTo>
                    <a:pt x="5088366" y="2724401"/>
                    <a:pt x="5111850" y="2723131"/>
                    <a:pt x="5132170" y="2723131"/>
                  </a:cubicBezTo>
                  <a:close/>
                </a:path>
              </a:pathLst>
            </a:custGeom>
            <a:solidFill>
              <a:srgbClr val="393839"/>
            </a:solidFill>
          </p:spPr>
        </p:sp>
      </p:grpSp>
      <p:grpSp>
        <p:nvGrpSpPr>
          <p:cNvPr id="13" name="Group 2">
            <a:extLst>
              <a:ext uri="{FF2B5EF4-FFF2-40B4-BE49-F238E27FC236}">
                <a16:creationId xmlns:a16="http://schemas.microsoft.com/office/drawing/2014/main" id="{CF93B32E-2448-002D-12F6-96CBFB9DDE16}"/>
              </a:ext>
            </a:extLst>
          </p:cNvPr>
          <p:cNvGrpSpPr/>
          <p:nvPr/>
        </p:nvGrpSpPr>
        <p:grpSpPr>
          <a:xfrm>
            <a:off x="11779384" y="5052841"/>
            <a:ext cx="5365616" cy="4662660"/>
            <a:chOff x="0" y="0"/>
            <a:chExt cx="5149950" cy="2742181"/>
          </a:xfrm>
        </p:grpSpPr>
        <p:sp>
          <p:nvSpPr>
            <p:cNvPr id="14" name="Freeform 3">
              <a:extLst>
                <a:ext uri="{FF2B5EF4-FFF2-40B4-BE49-F238E27FC236}">
                  <a16:creationId xmlns:a16="http://schemas.microsoft.com/office/drawing/2014/main" id="{380D916D-1278-7115-1DD0-4C6671A11B10}"/>
                </a:ext>
              </a:extLst>
            </p:cNvPr>
            <p:cNvSpPr/>
            <p:nvPr/>
          </p:nvSpPr>
          <p:spPr>
            <a:xfrm>
              <a:off x="10160" y="16510"/>
              <a:ext cx="5127090" cy="2714241"/>
            </a:xfrm>
            <a:custGeom>
              <a:avLst/>
              <a:gdLst/>
              <a:ahLst/>
              <a:cxnLst/>
              <a:rect l="l" t="t" r="r" b="b"/>
              <a:pathLst>
                <a:path w="5127090" h="2714241">
                  <a:moveTo>
                    <a:pt x="5127090" y="2714241"/>
                  </a:moveTo>
                  <a:lnTo>
                    <a:pt x="0" y="2706621"/>
                  </a:lnTo>
                  <a:lnTo>
                    <a:pt x="0" y="954597"/>
                  </a:lnTo>
                  <a:lnTo>
                    <a:pt x="17780" y="19050"/>
                  </a:lnTo>
                  <a:lnTo>
                    <a:pt x="2554675" y="0"/>
                  </a:lnTo>
                  <a:lnTo>
                    <a:pt x="5108040" y="5080"/>
                  </a:lnTo>
                  <a:close/>
                </a:path>
              </a:pathLst>
            </a:custGeom>
            <a:solidFill>
              <a:srgbClr val="FFFDFA"/>
            </a:solidFill>
          </p:spPr>
        </p:sp>
        <p:sp>
          <p:nvSpPr>
            <p:cNvPr id="15" name="Freeform 4">
              <a:extLst>
                <a:ext uri="{FF2B5EF4-FFF2-40B4-BE49-F238E27FC236}">
                  <a16:creationId xmlns:a16="http://schemas.microsoft.com/office/drawing/2014/main" id="{3B2103B0-F3F5-D4AD-328D-18B8CA17B8C8}"/>
                </a:ext>
              </a:extLst>
            </p:cNvPr>
            <p:cNvSpPr/>
            <p:nvPr/>
          </p:nvSpPr>
          <p:spPr>
            <a:xfrm>
              <a:off x="-3810" y="0"/>
              <a:ext cx="5156300" cy="2740911"/>
            </a:xfrm>
            <a:custGeom>
              <a:avLst/>
              <a:gdLst/>
              <a:ahLst/>
              <a:cxnLst/>
              <a:rect l="l" t="t" r="r" b="b"/>
              <a:pathLst>
                <a:path w="5156300" h="2740911">
                  <a:moveTo>
                    <a:pt x="5122010" y="21590"/>
                  </a:moveTo>
                  <a:cubicBezTo>
                    <a:pt x="5123280" y="34290"/>
                    <a:pt x="5123280" y="44450"/>
                    <a:pt x="5124550" y="54610"/>
                  </a:cubicBezTo>
                  <a:cubicBezTo>
                    <a:pt x="5127090" y="104801"/>
                    <a:pt x="5128360" y="163392"/>
                    <a:pt x="5130900" y="219890"/>
                  </a:cubicBezTo>
                  <a:cubicBezTo>
                    <a:pt x="5130900" y="301499"/>
                    <a:pt x="5143600" y="1910650"/>
                    <a:pt x="5149950" y="1992259"/>
                  </a:cubicBezTo>
                  <a:cubicBezTo>
                    <a:pt x="5156300" y="2115718"/>
                    <a:pt x="5152490" y="2241269"/>
                    <a:pt x="5152490" y="2364728"/>
                  </a:cubicBezTo>
                  <a:cubicBezTo>
                    <a:pt x="5152490" y="2473540"/>
                    <a:pt x="5153760" y="2573981"/>
                    <a:pt x="5155030" y="2679951"/>
                  </a:cubicBezTo>
                  <a:cubicBezTo>
                    <a:pt x="5155030" y="2701541"/>
                    <a:pt x="5155030" y="2715511"/>
                    <a:pt x="5155030" y="2739641"/>
                  </a:cubicBezTo>
                  <a:cubicBezTo>
                    <a:pt x="5132170" y="2739641"/>
                    <a:pt x="5111850" y="2740911"/>
                    <a:pt x="5080366" y="2739641"/>
                  </a:cubicBezTo>
                  <a:cubicBezTo>
                    <a:pt x="4820395" y="2734561"/>
                    <a:pt x="4556424" y="2740911"/>
                    <a:pt x="4296453" y="2735831"/>
                  </a:cubicBezTo>
                  <a:cubicBezTo>
                    <a:pt x="4140471" y="2732021"/>
                    <a:pt x="3988488" y="2734561"/>
                    <a:pt x="3832505" y="2732021"/>
                  </a:cubicBezTo>
                  <a:cubicBezTo>
                    <a:pt x="3760512" y="2730751"/>
                    <a:pt x="3688521" y="2729481"/>
                    <a:pt x="3616529" y="2728211"/>
                  </a:cubicBezTo>
                  <a:cubicBezTo>
                    <a:pt x="3572534" y="2728211"/>
                    <a:pt x="3532538" y="2729481"/>
                    <a:pt x="3488543" y="2729481"/>
                  </a:cubicBezTo>
                  <a:cubicBezTo>
                    <a:pt x="3376555" y="2728211"/>
                    <a:pt x="3068589" y="2729481"/>
                    <a:pt x="2956602" y="2728211"/>
                  </a:cubicBezTo>
                  <a:cubicBezTo>
                    <a:pt x="2876611" y="2726941"/>
                    <a:pt x="1276788" y="2735831"/>
                    <a:pt x="1196797" y="2734561"/>
                  </a:cubicBezTo>
                  <a:cubicBezTo>
                    <a:pt x="1176799" y="2734561"/>
                    <a:pt x="1152802" y="2735831"/>
                    <a:pt x="1132804" y="2735831"/>
                  </a:cubicBezTo>
                  <a:cubicBezTo>
                    <a:pt x="1084810" y="2735831"/>
                    <a:pt x="1040814" y="2737101"/>
                    <a:pt x="992820" y="2737101"/>
                  </a:cubicBezTo>
                  <a:cubicBezTo>
                    <a:pt x="872833" y="2737101"/>
                    <a:pt x="756846" y="2735831"/>
                    <a:pt x="636859" y="2734561"/>
                  </a:cubicBezTo>
                  <a:cubicBezTo>
                    <a:pt x="564867" y="2733291"/>
                    <a:pt x="492875" y="2732021"/>
                    <a:pt x="424883" y="2730751"/>
                  </a:cubicBezTo>
                  <a:cubicBezTo>
                    <a:pt x="296897" y="2729481"/>
                    <a:pt x="168911" y="2728211"/>
                    <a:pt x="48260" y="2728211"/>
                  </a:cubicBezTo>
                  <a:cubicBezTo>
                    <a:pt x="38100" y="2728211"/>
                    <a:pt x="29210" y="2728211"/>
                    <a:pt x="19050" y="2726941"/>
                  </a:cubicBezTo>
                  <a:cubicBezTo>
                    <a:pt x="10160" y="2725671"/>
                    <a:pt x="5080" y="2719321"/>
                    <a:pt x="7620" y="2710431"/>
                  </a:cubicBezTo>
                  <a:cubicBezTo>
                    <a:pt x="16510" y="2678607"/>
                    <a:pt x="12700" y="2626294"/>
                    <a:pt x="11430" y="2571888"/>
                  </a:cubicBezTo>
                  <a:cubicBezTo>
                    <a:pt x="10160" y="2460984"/>
                    <a:pt x="6350" y="2352173"/>
                    <a:pt x="7620" y="2241269"/>
                  </a:cubicBezTo>
                  <a:cubicBezTo>
                    <a:pt x="5080" y="2103163"/>
                    <a:pt x="0" y="393570"/>
                    <a:pt x="7620" y="253370"/>
                  </a:cubicBezTo>
                  <a:cubicBezTo>
                    <a:pt x="8890" y="226168"/>
                    <a:pt x="7620" y="196872"/>
                    <a:pt x="8890" y="169669"/>
                  </a:cubicBezTo>
                  <a:cubicBezTo>
                    <a:pt x="10160" y="125726"/>
                    <a:pt x="12700" y="77598"/>
                    <a:pt x="13970" y="44450"/>
                  </a:cubicBezTo>
                  <a:cubicBezTo>
                    <a:pt x="13970" y="41910"/>
                    <a:pt x="15240" y="39370"/>
                    <a:pt x="16510" y="38100"/>
                  </a:cubicBezTo>
                  <a:cubicBezTo>
                    <a:pt x="38100" y="35560"/>
                    <a:pt x="68922" y="30480"/>
                    <a:pt x="132915" y="29210"/>
                  </a:cubicBezTo>
                  <a:cubicBezTo>
                    <a:pt x="240903" y="25400"/>
                    <a:pt x="348891" y="22860"/>
                    <a:pt x="460879" y="20320"/>
                  </a:cubicBezTo>
                  <a:cubicBezTo>
                    <a:pt x="536870" y="17780"/>
                    <a:pt x="612862" y="16510"/>
                    <a:pt x="684854" y="13970"/>
                  </a:cubicBezTo>
                  <a:cubicBezTo>
                    <a:pt x="756846" y="11430"/>
                    <a:pt x="832837" y="8890"/>
                    <a:pt x="904830" y="8890"/>
                  </a:cubicBezTo>
                  <a:cubicBezTo>
                    <a:pt x="984821" y="7620"/>
                    <a:pt x="1064812" y="10160"/>
                    <a:pt x="1144803" y="8890"/>
                  </a:cubicBezTo>
                  <a:cubicBezTo>
                    <a:pt x="1244792" y="8890"/>
                    <a:pt x="3056591" y="6350"/>
                    <a:pt x="3156580" y="5080"/>
                  </a:cubicBezTo>
                  <a:cubicBezTo>
                    <a:pt x="3252569" y="3810"/>
                    <a:pt x="3348559" y="2540"/>
                    <a:pt x="3448547" y="2540"/>
                  </a:cubicBezTo>
                  <a:cubicBezTo>
                    <a:pt x="3612529" y="1270"/>
                    <a:pt x="3772511" y="0"/>
                    <a:pt x="3936493" y="0"/>
                  </a:cubicBezTo>
                  <a:cubicBezTo>
                    <a:pt x="4004486" y="0"/>
                    <a:pt x="4076478" y="2540"/>
                    <a:pt x="4144470" y="2540"/>
                  </a:cubicBezTo>
                  <a:cubicBezTo>
                    <a:pt x="4332449" y="3810"/>
                    <a:pt x="4524428" y="5080"/>
                    <a:pt x="4712407" y="7620"/>
                  </a:cubicBezTo>
                  <a:cubicBezTo>
                    <a:pt x="4812396" y="8890"/>
                    <a:pt x="4912385" y="12700"/>
                    <a:pt x="5012374" y="16510"/>
                  </a:cubicBezTo>
                  <a:cubicBezTo>
                    <a:pt x="5036371" y="16510"/>
                    <a:pt x="5060369" y="16510"/>
                    <a:pt x="5080366" y="16510"/>
                  </a:cubicBezTo>
                  <a:cubicBezTo>
                    <a:pt x="5102960" y="17780"/>
                    <a:pt x="5111850" y="20320"/>
                    <a:pt x="5122010" y="21590"/>
                  </a:cubicBezTo>
                  <a:close/>
                  <a:moveTo>
                    <a:pt x="5132170" y="2723131"/>
                  </a:moveTo>
                  <a:cubicBezTo>
                    <a:pt x="5133440" y="2706621"/>
                    <a:pt x="5134710" y="2693921"/>
                    <a:pt x="5134710" y="2681221"/>
                  </a:cubicBezTo>
                  <a:cubicBezTo>
                    <a:pt x="5133440" y="2563518"/>
                    <a:pt x="5132170" y="2452614"/>
                    <a:pt x="5132170" y="2333340"/>
                  </a:cubicBezTo>
                  <a:cubicBezTo>
                    <a:pt x="5132170" y="2278935"/>
                    <a:pt x="5134710" y="2224529"/>
                    <a:pt x="5133440" y="2170123"/>
                  </a:cubicBezTo>
                  <a:cubicBezTo>
                    <a:pt x="5133440" y="2119903"/>
                    <a:pt x="5132170" y="2067590"/>
                    <a:pt x="5130900" y="2017369"/>
                  </a:cubicBezTo>
                  <a:cubicBezTo>
                    <a:pt x="5125820" y="1939946"/>
                    <a:pt x="5114390" y="337071"/>
                    <a:pt x="5114390" y="259648"/>
                  </a:cubicBezTo>
                  <a:cubicBezTo>
                    <a:pt x="5111850" y="194780"/>
                    <a:pt x="5109310" y="127819"/>
                    <a:pt x="5106770" y="63500"/>
                  </a:cubicBezTo>
                  <a:cubicBezTo>
                    <a:pt x="5105500" y="44450"/>
                    <a:pt x="5104230" y="43180"/>
                    <a:pt x="5068368" y="41910"/>
                  </a:cubicBezTo>
                  <a:cubicBezTo>
                    <a:pt x="5056369" y="41910"/>
                    <a:pt x="5048370" y="41910"/>
                    <a:pt x="5036371" y="40640"/>
                  </a:cubicBezTo>
                  <a:cubicBezTo>
                    <a:pt x="4936383" y="36830"/>
                    <a:pt x="4832394" y="31750"/>
                    <a:pt x="4732405" y="30480"/>
                  </a:cubicBezTo>
                  <a:cubicBezTo>
                    <a:pt x="4488432" y="26670"/>
                    <a:pt x="4240460" y="25400"/>
                    <a:pt x="3996487" y="22860"/>
                  </a:cubicBezTo>
                  <a:cubicBezTo>
                    <a:pt x="3960491" y="22860"/>
                    <a:pt x="3920495" y="22860"/>
                    <a:pt x="3884499" y="22860"/>
                  </a:cubicBezTo>
                  <a:cubicBezTo>
                    <a:pt x="3824506" y="22860"/>
                    <a:pt x="3764513" y="22860"/>
                    <a:pt x="3708519" y="22860"/>
                  </a:cubicBezTo>
                  <a:cubicBezTo>
                    <a:pt x="3580533" y="22860"/>
                    <a:pt x="3452547" y="22860"/>
                    <a:pt x="3328561" y="24130"/>
                  </a:cubicBezTo>
                  <a:cubicBezTo>
                    <a:pt x="3220573" y="25400"/>
                    <a:pt x="1400774" y="29210"/>
                    <a:pt x="1292787" y="29210"/>
                  </a:cubicBezTo>
                  <a:cubicBezTo>
                    <a:pt x="1116806" y="29210"/>
                    <a:pt x="940826" y="26670"/>
                    <a:pt x="764845" y="33020"/>
                  </a:cubicBezTo>
                  <a:cubicBezTo>
                    <a:pt x="672855" y="36830"/>
                    <a:pt x="584865" y="36830"/>
                    <a:pt x="496875" y="38100"/>
                  </a:cubicBezTo>
                  <a:cubicBezTo>
                    <a:pt x="344892" y="41910"/>
                    <a:pt x="192908" y="45720"/>
                    <a:pt x="49530" y="50800"/>
                  </a:cubicBezTo>
                  <a:cubicBezTo>
                    <a:pt x="36830" y="50800"/>
                    <a:pt x="34290" y="53340"/>
                    <a:pt x="33020" y="71321"/>
                  </a:cubicBezTo>
                  <a:cubicBezTo>
                    <a:pt x="31750" y="108986"/>
                    <a:pt x="31750" y="146652"/>
                    <a:pt x="30480" y="184317"/>
                  </a:cubicBezTo>
                  <a:cubicBezTo>
                    <a:pt x="29210" y="247093"/>
                    <a:pt x="26670" y="307776"/>
                    <a:pt x="25400" y="370552"/>
                  </a:cubicBezTo>
                  <a:cubicBezTo>
                    <a:pt x="20320" y="437513"/>
                    <a:pt x="26670" y="2073867"/>
                    <a:pt x="29210" y="2140828"/>
                  </a:cubicBezTo>
                  <a:cubicBezTo>
                    <a:pt x="29210" y="2211974"/>
                    <a:pt x="29210" y="2285212"/>
                    <a:pt x="30480" y="2356358"/>
                  </a:cubicBezTo>
                  <a:cubicBezTo>
                    <a:pt x="30480" y="2408671"/>
                    <a:pt x="33020" y="2460984"/>
                    <a:pt x="33020" y="2513298"/>
                  </a:cubicBezTo>
                  <a:cubicBezTo>
                    <a:pt x="33020" y="2569796"/>
                    <a:pt x="33020" y="2626294"/>
                    <a:pt x="31750" y="2681221"/>
                  </a:cubicBezTo>
                  <a:cubicBezTo>
                    <a:pt x="31750" y="2685031"/>
                    <a:pt x="31750" y="2687571"/>
                    <a:pt x="31750" y="2691381"/>
                  </a:cubicBezTo>
                  <a:cubicBezTo>
                    <a:pt x="31750" y="2701541"/>
                    <a:pt x="35560" y="2705351"/>
                    <a:pt x="44450" y="2705351"/>
                  </a:cubicBezTo>
                  <a:cubicBezTo>
                    <a:pt x="76921" y="2705351"/>
                    <a:pt x="132915" y="2706621"/>
                    <a:pt x="184909" y="2706621"/>
                  </a:cubicBezTo>
                  <a:cubicBezTo>
                    <a:pt x="260901" y="2706621"/>
                    <a:pt x="340892" y="2704081"/>
                    <a:pt x="416884" y="2706621"/>
                  </a:cubicBezTo>
                  <a:cubicBezTo>
                    <a:pt x="540870" y="2710431"/>
                    <a:pt x="664856" y="2712971"/>
                    <a:pt x="788842" y="2711701"/>
                  </a:cubicBezTo>
                  <a:cubicBezTo>
                    <a:pt x="868834" y="2710431"/>
                    <a:pt x="944825" y="2712971"/>
                    <a:pt x="1024816" y="2712971"/>
                  </a:cubicBezTo>
                  <a:cubicBezTo>
                    <a:pt x="1140803" y="2712971"/>
                    <a:pt x="1256790" y="2711701"/>
                    <a:pt x="1372778" y="2712971"/>
                  </a:cubicBezTo>
                  <a:cubicBezTo>
                    <a:pt x="1544759" y="2714241"/>
                    <a:pt x="3432549" y="2704081"/>
                    <a:pt x="3608530" y="2706621"/>
                  </a:cubicBezTo>
                  <a:cubicBezTo>
                    <a:pt x="3684521" y="2707891"/>
                    <a:pt x="3760512" y="2709161"/>
                    <a:pt x="3832505" y="2709161"/>
                  </a:cubicBezTo>
                  <a:cubicBezTo>
                    <a:pt x="3964490" y="2711701"/>
                    <a:pt x="4092476" y="2707891"/>
                    <a:pt x="4224461" y="2711701"/>
                  </a:cubicBezTo>
                  <a:cubicBezTo>
                    <a:pt x="4332449" y="2714241"/>
                    <a:pt x="4440437" y="2714241"/>
                    <a:pt x="4548425" y="2716781"/>
                  </a:cubicBezTo>
                  <a:cubicBezTo>
                    <a:pt x="4708408" y="2720591"/>
                    <a:pt x="4868390" y="2723131"/>
                    <a:pt x="5028372" y="2724401"/>
                  </a:cubicBezTo>
                  <a:cubicBezTo>
                    <a:pt x="5088366" y="2724401"/>
                    <a:pt x="5111850" y="2723131"/>
                    <a:pt x="5132170" y="2723131"/>
                  </a:cubicBezTo>
                  <a:close/>
                </a:path>
              </a:pathLst>
            </a:custGeom>
            <a:solidFill>
              <a:srgbClr val="393839"/>
            </a:solidFill>
          </p:spPr>
        </p:sp>
      </p:grpSp>
      <p:sp>
        <p:nvSpPr>
          <p:cNvPr id="16" name="Rectangle 15">
            <a:extLst>
              <a:ext uri="{FF2B5EF4-FFF2-40B4-BE49-F238E27FC236}">
                <a16:creationId xmlns:a16="http://schemas.microsoft.com/office/drawing/2014/main" id="{F9F629D7-4666-B016-2408-1426D0E5C27E}"/>
              </a:ext>
            </a:extLst>
          </p:cNvPr>
          <p:cNvSpPr/>
          <p:nvPr/>
        </p:nvSpPr>
        <p:spPr>
          <a:xfrm>
            <a:off x="1344884" y="5290135"/>
            <a:ext cx="4041615" cy="2800767"/>
          </a:xfrm>
          <a:prstGeom prst="rect">
            <a:avLst/>
          </a:prstGeom>
        </p:spPr>
        <p:txBody>
          <a:bodyPr wrap="square">
            <a:spAutoFit/>
          </a:bodyPr>
          <a:lstStyle/>
          <a:p>
            <a:pPr algn="just"/>
            <a:r>
              <a:rPr lang="vi-VN" sz="4400" dirty="0">
                <a:solidFill>
                  <a:srgbClr val="000099"/>
                </a:solidFill>
                <a:latin typeface="Times New Roman" panose="02020603050405020304" pitchFamily="18" charset="0"/>
                <a:cs typeface="Times New Roman" panose="02020603050405020304" pitchFamily="18" charset="0"/>
              </a:rPr>
              <a:t>a. Ai cũng muốn đuổi chúng đi (Ngô gia văn phái)</a:t>
            </a:r>
          </a:p>
        </p:txBody>
      </p:sp>
      <p:sp>
        <p:nvSpPr>
          <p:cNvPr id="17" name="Rectangle 16">
            <a:extLst>
              <a:ext uri="{FF2B5EF4-FFF2-40B4-BE49-F238E27FC236}">
                <a16:creationId xmlns:a16="http://schemas.microsoft.com/office/drawing/2014/main" id="{80C13980-516C-6FA6-98B1-83EE90169526}"/>
              </a:ext>
            </a:extLst>
          </p:cNvPr>
          <p:cNvSpPr/>
          <p:nvPr/>
        </p:nvSpPr>
        <p:spPr>
          <a:xfrm>
            <a:off x="11883299" y="5374246"/>
            <a:ext cx="5085250" cy="4154984"/>
          </a:xfrm>
          <a:prstGeom prst="rect">
            <a:avLst/>
          </a:prstGeom>
        </p:spPr>
        <p:txBody>
          <a:bodyPr wrap="square">
            <a:spAutoFit/>
          </a:bodyPr>
          <a:lstStyle/>
          <a:p>
            <a:pPr algn="just">
              <a:defRPr/>
            </a:pPr>
            <a:r>
              <a:rPr lang="vi-VN" sz="4400" dirty="0">
                <a:solidFill>
                  <a:srgbClr val="000099"/>
                </a:solidFill>
                <a:latin typeface="Times New Roman" panose="02020603050405020304" pitchFamily="18" charset="0"/>
                <a:cs typeface="Times New Roman" panose="02020603050405020304" pitchFamily="18" charset="0"/>
              </a:rPr>
              <a:t>c. Từ đấy, ngày nào Hoài Văn cũng xuống các thôn xóm, vận động bà con đứng lên cứu nước (Nguyễn Huy Tưởng)</a:t>
            </a:r>
          </a:p>
        </p:txBody>
      </p:sp>
      <p:sp>
        <p:nvSpPr>
          <p:cNvPr id="18" name="Rectangle 17">
            <a:extLst>
              <a:ext uri="{FF2B5EF4-FFF2-40B4-BE49-F238E27FC236}">
                <a16:creationId xmlns:a16="http://schemas.microsoft.com/office/drawing/2014/main" id="{A033FD1D-4364-635B-F63F-69BB96B0DB12}"/>
              </a:ext>
            </a:extLst>
          </p:cNvPr>
          <p:cNvSpPr/>
          <p:nvPr/>
        </p:nvSpPr>
        <p:spPr>
          <a:xfrm>
            <a:off x="6437040" y="5290135"/>
            <a:ext cx="4314185" cy="2800767"/>
          </a:xfrm>
          <a:prstGeom prst="rect">
            <a:avLst/>
          </a:prstGeom>
        </p:spPr>
        <p:txBody>
          <a:bodyPr wrap="square">
            <a:spAutoFit/>
          </a:bodyPr>
          <a:lstStyle/>
          <a:p>
            <a:pPr algn="just">
              <a:defRPr/>
            </a:pPr>
            <a:r>
              <a:rPr lang="vi-VN" sz="4400" dirty="0">
                <a:solidFill>
                  <a:srgbClr val="000099"/>
                </a:solidFill>
                <a:latin typeface="Times New Roman" panose="02020603050405020304" pitchFamily="18" charset="0"/>
                <a:cs typeface="Times New Roman" panose="02020603050405020304" pitchFamily="18" charset="0"/>
              </a:rPr>
              <a:t>b. Ngày nào Thị Nở cũng phải đi qua vườn nhà hắn (Nam Cao)</a:t>
            </a:r>
          </a:p>
        </p:txBody>
      </p:sp>
    </p:spTree>
    <p:extLst>
      <p:ext uri="{BB962C8B-B14F-4D97-AF65-F5344CB8AC3E}">
        <p14:creationId xmlns:p14="http://schemas.microsoft.com/office/powerpoint/2010/main" val="104772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barn(inVertical)">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arn(inVertical)">
                                      <p:cBhvr>
                                        <p:cTn id="33" dur="500"/>
                                        <p:tgtEl>
                                          <p:spTgt spid="13"/>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barn(inVertical)">
                                      <p:cBhvr>
                                        <p:cTn id="3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16" grpId="0"/>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3E21239A-0137-DF35-2FAB-0F9DAB67EBA5}"/>
              </a:ext>
            </a:extLst>
          </p:cNvPr>
          <p:cNvSpPr/>
          <p:nvPr/>
        </p:nvSpPr>
        <p:spPr>
          <a:xfrm>
            <a:off x="14959583" y="-1632204"/>
            <a:ext cx="3867770" cy="4474520"/>
          </a:xfrm>
          <a:custGeom>
            <a:avLst/>
            <a:gdLst/>
            <a:ahLst/>
            <a:cxnLst/>
            <a:rect l="l" t="t" r="r" b="b"/>
            <a:pathLst>
              <a:path w="3556828" h="4114800">
                <a:moveTo>
                  <a:pt x="0" y="0"/>
                </a:moveTo>
                <a:lnTo>
                  <a:pt x="3556827" y="0"/>
                </a:lnTo>
                <a:lnTo>
                  <a:pt x="3556827"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aphicFrame>
        <p:nvGraphicFramePr>
          <p:cNvPr id="9" name="Table 8"/>
          <p:cNvGraphicFramePr>
            <a:graphicFrameLocks noGrp="1"/>
          </p:cNvGraphicFramePr>
          <p:nvPr>
            <p:extLst>
              <p:ext uri="{D42A27DB-BD31-4B8C-83A1-F6EECF244321}">
                <p14:modId xmlns:p14="http://schemas.microsoft.com/office/powerpoint/2010/main" val="3732003542"/>
              </p:ext>
            </p:extLst>
          </p:nvPr>
        </p:nvGraphicFramePr>
        <p:xfrm>
          <a:off x="457200" y="1638300"/>
          <a:ext cx="17373600" cy="7441020"/>
        </p:xfrm>
        <a:graphic>
          <a:graphicData uri="http://schemas.openxmlformats.org/drawingml/2006/table">
            <a:tbl>
              <a:tblPr firstRow="1" bandRow="1">
                <a:tableStyleId>{5940675A-B579-460E-94D1-54222C63F5DA}</a:tableStyleId>
              </a:tblPr>
              <a:tblGrid>
                <a:gridCol w="7696200">
                  <a:extLst>
                    <a:ext uri="{9D8B030D-6E8A-4147-A177-3AD203B41FA5}">
                      <a16:colId xmlns:a16="http://schemas.microsoft.com/office/drawing/2014/main" val="3860708772"/>
                    </a:ext>
                  </a:extLst>
                </a:gridCol>
                <a:gridCol w="9677400">
                  <a:extLst>
                    <a:ext uri="{9D8B030D-6E8A-4147-A177-3AD203B41FA5}">
                      <a16:colId xmlns:a16="http://schemas.microsoft.com/office/drawing/2014/main" val="2729579449"/>
                    </a:ext>
                  </a:extLst>
                </a:gridCol>
              </a:tblGrid>
              <a:tr h="990600">
                <a:tc>
                  <a:txBody>
                    <a:bodyPr/>
                    <a:lstStyle/>
                    <a:p>
                      <a:pPr algn="ctr"/>
                      <a:r>
                        <a:rPr lang="en-US" sz="4000" b="1" dirty="0" err="1">
                          <a:solidFill>
                            <a:srgbClr val="008000"/>
                          </a:solidFill>
                          <a:latin typeface="Times New Roman" panose="02020603050405020304" pitchFamily="18" charset="0"/>
                          <a:cs typeface="Times New Roman" panose="02020603050405020304" pitchFamily="18" charset="0"/>
                        </a:rPr>
                        <a:t>Câu</a:t>
                      </a:r>
                      <a:r>
                        <a:rPr lang="en-US" sz="4000" b="1" baseline="0" dirty="0">
                          <a:solidFill>
                            <a:srgbClr val="008000"/>
                          </a:solidFill>
                          <a:latin typeface="Times New Roman" panose="02020603050405020304" pitchFamily="18" charset="0"/>
                          <a:cs typeface="Times New Roman" panose="02020603050405020304" pitchFamily="18" charset="0"/>
                        </a:rPr>
                        <a:t> </a:t>
                      </a:r>
                      <a:r>
                        <a:rPr lang="en-US" sz="4000" b="1" baseline="0" dirty="0" err="1">
                          <a:solidFill>
                            <a:srgbClr val="008000"/>
                          </a:solidFill>
                          <a:latin typeface="Times New Roman" panose="02020603050405020304" pitchFamily="18" charset="0"/>
                          <a:cs typeface="Times New Roman" panose="02020603050405020304" pitchFamily="18" charset="0"/>
                        </a:rPr>
                        <a:t>khẳng</a:t>
                      </a:r>
                      <a:r>
                        <a:rPr lang="en-US" sz="4000" b="1" baseline="0" dirty="0">
                          <a:solidFill>
                            <a:srgbClr val="008000"/>
                          </a:solidFill>
                          <a:latin typeface="Times New Roman" panose="02020603050405020304" pitchFamily="18" charset="0"/>
                          <a:cs typeface="Times New Roman" panose="02020603050405020304" pitchFamily="18" charset="0"/>
                        </a:rPr>
                        <a:t> </a:t>
                      </a:r>
                      <a:r>
                        <a:rPr lang="en-US" sz="4000" b="1" baseline="0" dirty="0" err="1">
                          <a:solidFill>
                            <a:srgbClr val="008000"/>
                          </a:solidFill>
                          <a:latin typeface="Times New Roman" panose="02020603050405020304" pitchFamily="18" charset="0"/>
                          <a:cs typeface="Times New Roman" panose="02020603050405020304" pitchFamily="18" charset="0"/>
                        </a:rPr>
                        <a:t>định</a:t>
                      </a:r>
                      <a:endParaRPr lang="en-US" sz="4000" b="1" dirty="0">
                        <a:solidFill>
                          <a:srgbClr val="008000"/>
                        </a:solidFill>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b="1" dirty="0" err="1">
                          <a:solidFill>
                            <a:srgbClr val="008000"/>
                          </a:solidFill>
                          <a:latin typeface="Times New Roman" panose="02020603050405020304" pitchFamily="18" charset="0"/>
                          <a:cs typeface="Times New Roman" panose="02020603050405020304" pitchFamily="18" charset="0"/>
                        </a:rPr>
                        <a:t>Câu</a:t>
                      </a:r>
                      <a:r>
                        <a:rPr lang="en-US" sz="4000" b="1" baseline="0" dirty="0">
                          <a:solidFill>
                            <a:srgbClr val="008000"/>
                          </a:solidFill>
                          <a:latin typeface="Times New Roman" panose="02020603050405020304" pitchFamily="18" charset="0"/>
                          <a:cs typeface="Times New Roman" panose="02020603050405020304" pitchFamily="18" charset="0"/>
                        </a:rPr>
                        <a:t> </a:t>
                      </a:r>
                      <a:r>
                        <a:rPr lang="en-US" sz="4000" b="1" baseline="0" dirty="0" err="1">
                          <a:solidFill>
                            <a:srgbClr val="008000"/>
                          </a:solidFill>
                          <a:latin typeface="Times New Roman" panose="02020603050405020304" pitchFamily="18" charset="0"/>
                          <a:cs typeface="Times New Roman" panose="02020603050405020304" pitchFamily="18" charset="0"/>
                        </a:rPr>
                        <a:t>khẳng</a:t>
                      </a:r>
                      <a:r>
                        <a:rPr lang="en-US" sz="4000" b="1" baseline="0" dirty="0">
                          <a:solidFill>
                            <a:srgbClr val="008000"/>
                          </a:solidFill>
                          <a:latin typeface="Times New Roman" panose="02020603050405020304" pitchFamily="18" charset="0"/>
                          <a:cs typeface="Times New Roman" panose="02020603050405020304" pitchFamily="18" charset="0"/>
                        </a:rPr>
                        <a:t> </a:t>
                      </a:r>
                      <a:r>
                        <a:rPr lang="en-US" sz="4000" b="1" baseline="0" dirty="0" err="1">
                          <a:solidFill>
                            <a:srgbClr val="008000"/>
                          </a:solidFill>
                          <a:latin typeface="Times New Roman" panose="02020603050405020304" pitchFamily="18" charset="0"/>
                          <a:cs typeface="Times New Roman" panose="02020603050405020304" pitchFamily="18" charset="0"/>
                        </a:rPr>
                        <a:t>định</a:t>
                      </a:r>
                      <a:r>
                        <a:rPr lang="en-US" sz="4000" b="1" baseline="0" dirty="0">
                          <a:solidFill>
                            <a:srgbClr val="008000"/>
                          </a:solidFill>
                          <a:latin typeface="Times New Roman" panose="02020603050405020304" pitchFamily="18" charset="0"/>
                          <a:cs typeface="Times New Roman" panose="02020603050405020304" pitchFamily="18" charset="0"/>
                        </a:rPr>
                        <a:t> </a:t>
                      </a:r>
                      <a:r>
                        <a:rPr lang="en-US" sz="4000" b="1" baseline="0" dirty="0" err="1">
                          <a:solidFill>
                            <a:srgbClr val="008000"/>
                          </a:solidFill>
                          <a:latin typeface="Times New Roman" panose="02020603050405020304" pitchFamily="18" charset="0"/>
                          <a:cs typeface="Times New Roman" panose="02020603050405020304" pitchFamily="18" charset="0"/>
                        </a:rPr>
                        <a:t>có</a:t>
                      </a:r>
                      <a:r>
                        <a:rPr lang="en-US" sz="4000" b="1" baseline="0" dirty="0">
                          <a:solidFill>
                            <a:srgbClr val="008000"/>
                          </a:solidFill>
                          <a:latin typeface="Times New Roman" panose="02020603050405020304" pitchFamily="18" charset="0"/>
                          <a:cs typeface="Times New Roman" panose="02020603050405020304" pitchFamily="18" charset="0"/>
                        </a:rPr>
                        <a:t> </a:t>
                      </a:r>
                      <a:r>
                        <a:rPr lang="en-US" sz="4000" b="1" baseline="0" dirty="0" err="1">
                          <a:solidFill>
                            <a:srgbClr val="008000"/>
                          </a:solidFill>
                          <a:latin typeface="Times New Roman" panose="02020603050405020304" pitchFamily="18" charset="0"/>
                          <a:cs typeface="Times New Roman" panose="02020603050405020304" pitchFamily="18" charset="0"/>
                        </a:rPr>
                        <a:t>chứa</a:t>
                      </a:r>
                      <a:r>
                        <a:rPr lang="en-US" sz="4000" b="1" baseline="0" dirty="0">
                          <a:solidFill>
                            <a:srgbClr val="008000"/>
                          </a:solidFill>
                          <a:latin typeface="Times New Roman" panose="02020603050405020304" pitchFamily="18" charset="0"/>
                          <a:cs typeface="Times New Roman" panose="02020603050405020304" pitchFamily="18" charset="0"/>
                        </a:rPr>
                        <a:t> 2 </a:t>
                      </a:r>
                      <a:r>
                        <a:rPr lang="en-US" sz="4000" b="1" baseline="0" dirty="0" err="1">
                          <a:solidFill>
                            <a:srgbClr val="008000"/>
                          </a:solidFill>
                          <a:latin typeface="Times New Roman" panose="02020603050405020304" pitchFamily="18" charset="0"/>
                          <a:cs typeface="Times New Roman" panose="02020603050405020304" pitchFamily="18" charset="0"/>
                        </a:rPr>
                        <a:t>lần</a:t>
                      </a:r>
                      <a:r>
                        <a:rPr lang="en-US" sz="4000" b="1" baseline="0" dirty="0">
                          <a:solidFill>
                            <a:srgbClr val="008000"/>
                          </a:solidFill>
                          <a:latin typeface="Times New Roman" panose="02020603050405020304" pitchFamily="18" charset="0"/>
                          <a:cs typeface="Times New Roman" panose="02020603050405020304" pitchFamily="18" charset="0"/>
                        </a:rPr>
                        <a:t> </a:t>
                      </a:r>
                      <a:r>
                        <a:rPr lang="en-US" sz="4000" b="1" baseline="0" dirty="0" err="1">
                          <a:solidFill>
                            <a:srgbClr val="008000"/>
                          </a:solidFill>
                          <a:latin typeface="Times New Roman" panose="02020603050405020304" pitchFamily="18" charset="0"/>
                          <a:cs typeface="Times New Roman" panose="02020603050405020304" pitchFamily="18" charset="0"/>
                        </a:rPr>
                        <a:t>từ</a:t>
                      </a:r>
                      <a:r>
                        <a:rPr lang="en-US" sz="4000" b="1" baseline="0" dirty="0">
                          <a:solidFill>
                            <a:srgbClr val="008000"/>
                          </a:solidFill>
                          <a:latin typeface="Times New Roman" panose="02020603050405020304" pitchFamily="18" charset="0"/>
                          <a:cs typeface="Times New Roman" panose="02020603050405020304" pitchFamily="18" charset="0"/>
                        </a:rPr>
                        <a:t> </a:t>
                      </a:r>
                      <a:r>
                        <a:rPr lang="en-US" sz="4000" b="1" baseline="0" dirty="0" err="1">
                          <a:solidFill>
                            <a:srgbClr val="008000"/>
                          </a:solidFill>
                          <a:latin typeface="Times New Roman" panose="02020603050405020304" pitchFamily="18" charset="0"/>
                          <a:cs typeface="Times New Roman" panose="02020603050405020304" pitchFamily="18" charset="0"/>
                        </a:rPr>
                        <a:t>phủ</a:t>
                      </a:r>
                      <a:r>
                        <a:rPr lang="en-US" sz="4000" b="1" baseline="0" dirty="0">
                          <a:solidFill>
                            <a:srgbClr val="008000"/>
                          </a:solidFill>
                          <a:latin typeface="Times New Roman" panose="02020603050405020304" pitchFamily="18" charset="0"/>
                          <a:cs typeface="Times New Roman" panose="02020603050405020304" pitchFamily="18" charset="0"/>
                        </a:rPr>
                        <a:t> </a:t>
                      </a:r>
                      <a:r>
                        <a:rPr lang="en-US" sz="4000" b="1" baseline="0" dirty="0" err="1">
                          <a:solidFill>
                            <a:srgbClr val="008000"/>
                          </a:solidFill>
                          <a:latin typeface="Times New Roman" panose="02020603050405020304" pitchFamily="18" charset="0"/>
                          <a:cs typeface="Times New Roman" panose="02020603050405020304" pitchFamily="18" charset="0"/>
                        </a:rPr>
                        <a:t>định</a:t>
                      </a:r>
                      <a:endParaRPr lang="en-US" sz="4000" b="1" dirty="0">
                        <a:solidFill>
                          <a:srgbClr val="008000"/>
                        </a:solidFill>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extLst>
                  <a:ext uri="{0D108BD9-81ED-4DB2-BD59-A6C34878D82A}">
                    <a16:rowId xmlns:a16="http://schemas.microsoft.com/office/drawing/2014/main" val="3245156478"/>
                  </a:ext>
                </a:extLst>
              </a:tr>
              <a:tr h="1960290">
                <a:tc>
                  <a:txBody>
                    <a:bodyPr/>
                    <a:lstStyle/>
                    <a:p>
                      <a:pPr algn="just" latinLnBrk="0"/>
                      <a:r>
                        <a:rPr lang="vi-VN" sz="4000" kern="1200" dirty="0">
                          <a:effectLst/>
                          <a:latin typeface="Times New Roman" panose="02020603050405020304" pitchFamily="18" charset="0"/>
                          <a:cs typeface="Times New Roman" panose="02020603050405020304" pitchFamily="18" charset="0"/>
                        </a:rPr>
                        <a:t>a. Ai cũng muốn đuổi chúng đi (Ngô gia văn phái)</a:t>
                      </a:r>
                    </a:p>
                  </a:txBody>
                  <a:tcPr>
                    <a:solidFill>
                      <a:schemeClr val="bg1"/>
                    </a:solidFill>
                  </a:tcPr>
                </a:tc>
                <a:tc>
                  <a:txBody>
                    <a:bodyPr/>
                    <a:lstStyle/>
                    <a:p>
                      <a:pPr algn="just"/>
                      <a:r>
                        <a:rPr lang="en-US" sz="4000" dirty="0" err="1">
                          <a:latin typeface="Times New Roman" panose="02020603050405020304" pitchFamily="18" charset="0"/>
                          <a:cs typeface="Times New Roman" panose="02020603050405020304" pitchFamily="18" charset="0"/>
                        </a:rPr>
                        <a:t>Ví</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dụ</a:t>
                      </a:r>
                      <a:r>
                        <a:rPr lang="en-US" sz="4000" baseline="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Không</a:t>
                      </a:r>
                      <a:r>
                        <a:rPr lang="en-US" sz="4000" baseline="0" dirty="0">
                          <a:latin typeface="Times New Roman" panose="02020603050405020304" pitchFamily="18" charset="0"/>
                          <a:cs typeface="Times New Roman" panose="02020603050405020304" pitchFamily="18" charset="0"/>
                        </a:rPr>
                        <a:t> </a:t>
                      </a:r>
                      <a:r>
                        <a:rPr lang="en-US" sz="4000" baseline="0" err="1">
                          <a:latin typeface="Times New Roman" panose="02020603050405020304" pitchFamily="18" charset="0"/>
                          <a:cs typeface="Times New Roman" panose="02020603050405020304" pitchFamily="18" charset="0"/>
                        </a:rPr>
                        <a:t>ai</a:t>
                      </a:r>
                      <a:r>
                        <a:rPr lang="en-US" sz="4000" baseline="0">
                          <a:latin typeface="Times New Roman" panose="02020603050405020304" pitchFamily="18" charset="0"/>
                          <a:cs typeface="Times New Roman" panose="02020603050405020304" pitchFamily="18" charset="0"/>
                        </a:rPr>
                        <a:t> là không </a:t>
                      </a:r>
                      <a:r>
                        <a:rPr lang="en-US" sz="4000" baseline="0" dirty="0" err="1">
                          <a:latin typeface="Times New Roman" panose="02020603050405020304" pitchFamily="18" charset="0"/>
                          <a:cs typeface="Times New Roman" panose="02020603050405020304" pitchFamily="18" charset="0"/>
                        </a:rPr>
                        <a:t>muốn</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đuổi</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chúng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đi</a:t>
                      </a:r>
                      <a:endParaRPr lang="en-US" sz="40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370377984"/>
                  </a:ext>
                </a:extLst>
              </a:tr>
              <a:tr h="196029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4000" kern="1200" dirty="0">
                          <a:effectLst/>
                          <a:latin typeface="Times New Roman" panose="02020603050405020304" pitchFamily="18" charset="0"/>
                          <a:cs typeface="Times New Roman" panose="02020603050405020304" pitchFamily="18" charset="0"/>
                        </a:rPr>
                        <a:t>b. Ngày nào Thị Nở cũng phải đi qua vườn nhà hắn (Nam Cao)</a:t>
                      </a:r>
                    </a:p>
                  </a:txBody>
                  <a:tcPr>
                    <a:solidFill>
                      <a:schemeClr val="bg1"/>
                    </a:solidFill>
                  </a:tcPr>
                </a:tc>
                <a:tc>
                  <a:txBody>
                    <a:bodyPr/>
                    <a:lstStyle/>
                    <a:p>
                      <a:pPr algn="just"/>
                      <a:r>
                        <a:rPr lang="en-US" sz="4000" dirty="0" err="1">
                          <a:latin typeface="Times New Roman" panose="02020603050405020304" pitchFamily="18" charset="0"/>
                          <a:cs typeface="Times New Roman" panose="02020603050405020304" pitchFamily="18" charset="0"/>
                        </a:rPr>
                        <a:t>Ví</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dụ</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Không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ngày</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nào</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thị</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Nở</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không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phải</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đi</a:t>
                      </a:r>
                      <a:r>
                        <a:rPr lang="en-US" sz="4000" baseline="0" dirty="0">
                          <a:latin typeface="Times New Roman" panose="02020603050405020304" pitchFamily="18" charset="0"/>
                          <a:cs typeface="Times New Roman" panose="02020603050405020304" pitchFamily="18" charset="0"/>
                        </a:rPr>
                        <a:t> qua </a:t>
                      </a:r>
                      <a:r>
                        <a:rPr lang="en-US" sz="4000" baseline="0" dirty="0" err="1">
                          <a:latin typeface="Times New Roman" panose="02020603050405020304" pitchFamily="18" charset="0"/>
                          <a:cs typeface="Times New Roman" panose="02020603050405020304" pitchFamily="18" charset="0"/>
                        </a:rPr>
                        <a:t>vườn</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nhà</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hắn</a:t>
                      </a:r>
                      <a:r>
                        <a:rPr lang="en-US" sz="4000" baseline="0" dirty="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2811153721"/>
                  </a:ext>
                </a:extLst>
              </a:tr>
              <a:tr h="196029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4000" kern="1200" dirty="0">
                          <a:effectLst/>
                          <a:latin typeface="Times New Roman" panose="02020603050405020304" pitchFamily="18" charset="0"/>
                          <a:cs typeface="Times New Roman" panose="02020603050405020304" pitchFamily="18" charset="0"/>
                        </a:rPr>
                        <a:t>c. Từ đấy, ngày nào Hoài Văn cũng xuống các thôn xóm, vận động bà con đứng lên cứu nước (Nguyễn Huy Tưởng)</a:t>
                      </a:r>
                    </a:p>
                  </a:txBody>
                  <a:tcPr>
                    <a:solidFill>
                      <a:schemeClr val="bg1"/>
                    </a:solidFill>
                  </a:tcPr>
                </a:tc>
                <a:tc>
                  <a:txBody>
                    <a:bodyPr/>
                    <a:lstStyle/>
                    <a:p>
                      <a:pPr algn="just"/>
                      <a:r>
                        <a:rPr lang="en-US" sz="4000" dirty="0" err="1">
                          <a:latin typeface="Times New Roman" panose="02020603050405020304" pitchFamily="18" charset="0"/>
                          <a:cs typeface="Times New Roman" panose="02020603050405020304" pitchFamily="18" charset="0"/>
                        </a:rPr>
                        <a:t>Ví</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dụ</a:t>
                      </a:r>
                      <a:r>
                        <a:rPr lang="en-US" sz="4000" baseline="0" dirty="0">
                          <a:latin typeface="Times New Roman" panose="02020603050405020304" pitchFamily="18" charset="0"/>
                          <a:cs typeface="Times New Roman" panose="02020603050405020304" pitchFamily="18" charset="0"/>
                        </a:rPr>
                        <a:t>: </a:t>
                      </a:r>
                      <a:r>
                        <a:rPr lang="en-US" sz="4000" baseline="0" err="1">
                          <a:latin typeface="Times New Roman" panose="02020603050405020304" pitchFamily="18" charset="0"/>
                          <a:cs typeface="Times New Roman" panose="02020603050405020304" pitchFamily="18" charset="0"/>
                        </a:rPr>
                        <a:t>Từ</a:t>
                      </a:r>
                      <a:r>
                        <a:rPr lang="en-US" sz="4000" baseline="0">
                          <a:latin typeface="Times New Roman" panose="02020603050405020304" pitchFamily="18" charset="0"/>
                          <a:cs typeface="Times New Roman" panose="02020603050405020304" pitchFamily="18" charset="0"/>
                        </a:rPr>
                        <a:t> đấy</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không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ngày</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nào</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Hoài</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Văn</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không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xuống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các</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thôn</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xóm</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vận</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động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bà</a:t>
                      </a:r>
                      <a:r>
                        <a:rPr lang="en-US" sz="4000" baseline="0" dirty="0">
                          <a:latin typeface="Times New Roman" panose="02020603050405020304" pitchFamily="18" charset="0"/>
                          <a:cs typeface="Times New Roman" panose="02020603050405020304" pitchFamily="18" charset="0"/>
                        </a:rPr>
                        <a:t> con </a:t>
                      </a:r>
                      <a:r>
                        <a:rPr lang="en-US" sz="4000" baseline="0" dirty="0" err="1">
                          <a:latin typeface="Times New Roman" panose="02020603050405020304" pitchFamily="18" charset="0"/>
                          <a:cs typeface="Times New Roman" panose="02020603050405020304" pitchFamily="18" charset="0"/>
                        </a:rPr>
                        <a:t>đứng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lên</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cứu</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nước</a:t>
                      </a:r>
                      <a:r>
                        <a:rPr lang="en-US" sz="4000" baseline="0" dirty="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929031346"/>
                  </a:ext>
                </a:extLst>
              </a:tr>
            </a:tbl>
          </a:graphicData>
        </a:graphic>
      </p:graphicFrame>
    </p:spTree>
    <p:extLst>
      <p:ext uri="{BB962C8B-B14F-4D97-AF65-F5344CB8AC3E}">
        <p14:creationId xmlns:p14="http://schemas.microsoft.com/office/powerpoint/2010/main" val="3635284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le 16">
            <a:extLst>
              <a:ext uri="{FF2B5EF4-FFF2-40B4-BE49-F238E27FC236}">
                <a16:creationId xmlns:a16="http://schemas.microsoft.com/office/drawing/2014/main" id="{A31C26D8-741B-6CDE-CE0A-8A2D32CB4FEA}"/>
              </a:ext>
            </a:extLst>
          </p:cNvPr>
          <p:cNvGraphicFramePr>
            <a:graphicFrameLocks noGrp="1"/>
          </p:cNvGraphicFramePr>
          <p:nvPr>
            <p:extLst>
              <p:ext uri="{D42A27DB-BD31-4B8C-83A1-F6EECF244321}">
                <p14:modId xmlns:p14="http://schemas.microsoft.com/office/powerpoint/2010/main" val="2488816566"/>
              </p:ext>
            </p:extLst>
          </p:nvPr>
        </p:nvGraphicFramePr>
        <p:xfrm>
          <a:off x="609600" y="758273"/>
          <a:ext cx="17068799" cy="8689289"/>
        </p:xfrm>
        <a:graphic>
          <a:graphicData uri="http://schemas.openxmlformats.org/drawingml/2006/table">
            <a:tbl>
              <a:tblPr firstRow="1" firstCol="1" bandRow="1"/>
              <a:tblGrid>
                <a:gridCol w="2362200">
                  <a:extLst>
                    <a:ext uri="{9D8B030D-6E8A-4147-A177-3AD203B41FA5}">
                      <a16:colId xmlns:a16="http://schemas.microsoft.com/office/drawing/2014/main" val="1393184893"/>
                    </a:ext>
                  </a:extLst>
                </a:gridCol>
                <a:gridCol w="6705600">
                  <a:extLst>
                    <a:ext uri="{9D8B030D-6E8A-4147-A177-3AD203B41FA5}">
                      <a16:colId xmlns:a16="http://schemas.microsoft.com/office/drawing/2014/main" val="312427300"/>
                    </a:ext>
                  </a:extLst>
                </a:gridCol>
                <a:gridCol w="8000999">
                  <a:extLst>
                    <a:ext uri="{9D8B030D-6E8A-4147-A177-3AD203B41FA5}">
                      <a16:colId xmlns:a16="http://schemas.microsoft.com/office/drawing/2014/main" val="3451018970"/>
                    </a:ext>
                  </a:extLst>
                </a:gridCol>
              </a:tblGrid>
              <a:tr h="710259">
                <a:tc>
                  <a:txBody>
                    <a:bodyPr/>
                    <a:lstStyle/>
                    <a:p>
                      <a:pPr algn="just">
                        <a:lnSpc>
                          <a:spcPct val="105000"/>
                        </a:lnSpc>
                      </a:pPr>
                      <a:r>
                        <a:rPr lang="en-US" sz="4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4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5000"/>
                        </a:lnSpc>
                      </a:pPr>
                      <a:r>
                        <a:rPr lang="en-US" sz="4200" b="1">
                          <a:solidFill>
                            <a:srgbClr val="CC0000"/>
                          </a:solidFill>
                          <a:effectLst/>
                          <a:latin typeface="Times New Roman" panose="02020603050405020304" pitchFamily="18" charset="0"/>
                          <a:ea typeface="Times New Roman" panose="02020603050405020304" pitchFamily="18" charset="0"/>
                          <a:cs typeface="Times New Roman" panose="02020603050405020304" pitchFamily="18" charset="0"/>
                        </a:rPr>
                        <a:t>Câu phủ định</a:t>
                      </a:r>
                      <a:endParaRPr lang="en-US" sz="4200">
                        <a:solidFill>
                          <a:srgbClr val="CC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5000"/>
                        </a:lnSpc>
                      </a:pPr>
                      <a:r>
                        <a:rPr lang="en-US" sz="4200" b="1">
                          <a:solidFill>
                            <a:srgbClr val="CC0000"/>
                          </a:solidFill>
                          <a:effectLst/>
                          <a:latin typeface="Times New Roman" panose="02020603050405020304" pitchFamily="18" charset="0"/>
                          <a:ea typeface="Times New Roman" panose="02020603050405020304" pitchFamily="18" charset="0"/>
                          <a:cs typeface="Times New Roman" panose="02020603050405020304" pitchFamily="18" charset="0"/>
                        </a:rPr>
                        <a:t>Câu khẳng định</a:t>
                      </a:r>
                      <a:endParaRPr lang="en-US" sz="4200">
                        <a:solidFill>
                          <a:srgbClr val="CC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08774855"/>
                  </a:ext>
                </a:extLst>
              </a:tr>
              <a:tr h="3612573">
                <a:tc>
                  <a:txBody>
                    <a:bodyPr/>
                    <a:lstStyle/>
                    <a:p>
                      <a:pPr algn="ctr">
                        <a:lnSpc>
                          <a:spcPct val="105000"/>
                        </a:lnSpc>
                      </a:pPr>
                      <a:r>
                        <a:rPr lang="en-US" sz="4200" b="1">
                          <a:solidFill>
                            <a:srgbClr val="006600"/>
                          </a:solidFill>
                          <a:effectLst/>
                          <a:latin typeface="Times New Roman" panose="02020603050405020304" pitchFamily="18" charset="0"/>
                          <a:ea typeface="Times New Roman" panose="02020603050405020304" pitchFamily="18" charset="0"/>
                          <a:cs typeface="Times New Roman" panose="02020603050405020304" pitchFamily="18" charset="0"/>
                        </a:rPr>
                        <a:t>Hình thức</a:t>
                      </a:r>
                      <a:endParaRPr lang="en-US" sz="4200">
                        <a:solidFill>
                          <a:srgbClr val="0066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5000"/>
                        </a:lnSpc>
                      </a:pPr>
                      <a:r>
                        <a:rPr lang="en-US" sz="4200">
                          <a:solidFill>
                            <a:srgbClr val="0066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05000"/>
                        </a:lnSpc>
                      </a:pPr>
                      <a:r>
                        <a:rPr lang="en-US" sz="4200">
                          <a:solidFill>
                            <a:srgbClr val="000099"/>
                          </a:solidFill>
                          <a:effectLst/>
                          <a:latin typeface="Times New Roman" panose="02020603050405020304" pitchFamily="18" charset="0"/>
                          <a:ea typeface="Times New Roman" panose="02020603050405020304" pitchFamily="18" charset="0"/>
                          <a:cs typeface="Times New Roman" panose="02020603050405020304" pitchFamily="18" charset="0"/>
                        </a:rPr>
                        <a:t>- Thường có các từ ngữ phủ định như: </a:t>
                      </a:r>
                      <a:r>
                        <a:rPr lang="en-US" sz="42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 chưa, chẳng, chả, không phải (là), chẳng phải (là), đâu (có)…</a:t>
                      </a:r>
                      <a:endParaRPr lang="en-US" sz="4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05000"/>
                        </a:lnSpc>
                      </a:pPr>
                      <a:r>
                        <a:rPr lang="en-US" sz="4200">
                          <a:solidFill>
                            <a:srgbClr val="000099"/>
                          </a:solidFill>
                          <a:effectLst/>
                          <a:latin typeface="Times New Roman" panose="02020603050405020304" pitchFamily="18" charset="0"/>
                          <a:ea typeface="Times New Roman" panose="02020603050405020304" pitchFamily="18" charset="0"/>
                          <a:cs typeface="Times New Roman" panose="02020603050405020304" pitchFamily="18" charset="0"/>
                        </a:rPr>
                        <a:t>- Không chứa các từ ngữ mang nghĩa phủ định.</a:t>
                      </a:r>
                    </a:p>
                    <a:p>
                      <a:pPr algn="just">
                        <a:lnSpc>
                          <a:spcPct val="105000"/>
                        </a:lnSpc>
                      </a:pPr>
                      <a:r>
                        <a:rPr lang="en-US" sz="4200">
                          <a:solidFill>
                            <a:srgbClr val="000099"/>
                          </a:solidFill>
                          <a:effectLst/>
                          <a:latin typeface="Times New Roman" panose="02020603050405020304" pitchFamily="18" charset="0"/>
                          <a:ea typeface="Times New Roman" panose="02020603050405020304" pitchFamily="18" charset="0"/>
                          <a:cs typeface="Times New Roman" panose="02020603050405020304" pitchFamily="18" charset="0"/>
                        </a:rPr>
                        <a:t>- Chứa 2 từ phủ định đi liền nhau (phủ định + phủ định = khẳng định)</a:t>
                      </a:r>
                    </a:p>
                    <a:p>
                      <a:pPr algn="just">
                        <a:lnSpc>
                          <a:spcPct val="105000"/>
                        </a:lnSpc>
                      </a:pPr>
                      <a:r>
                        <a:rPr lang="en-US" sz="4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VD: </a:t>
                      </a:r>
                      <a:r>
                        <a:rPr lang="en-US" sz="42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Trẫm rất đau xót về việc đó, không thể không dời đổi.</a:t>
                      </a:r>
                      <a:endParaRPr lang="en-US" sz="4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69244650"/>
                  </a:ext>
                </a:extLst>
              </a:tr>
              <a:tr h="3493669">
                <a:tc>
                  <a:txBody>
                    <a:bodyPr/>
                    <a:lstStyle/>
                    <a:p>
                      <a:pPr algn="ctr">
                        <a:lnSpc>
                          <a:spcPct val="105000"/>
                        </a:lnSpc>
                      </a:pPr>
                      <a:r>
                        <a:rPr lang="en-US" sz="4200" b="1">
                          <a:solidFill>
                            <a:srgbClr val="006600"/>
                          </a:solidFill>
                          <a:effectLst/>
                          <a:latin typeface="Times New Roman" panose="02020603050405020304" pitchFamily="18" charset="0"/>
                          <a:ea typeface="Times New Roman" panose="02020603050405020304" pitchFamily="18" charset="0"/>
                          <a:cs typeface="Times New Roman" panose="02020603050405020304" pitchFamily="18" charset="0"/>
                        </a:rPr>
                        <a:t>Chức năng</a:t>
                      </a:r>
                      <a:endParaRPr lang="en-US" sz="4200">
                        <a:solidFill>
                          <a:srgbClr val="0066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5000"/>
                        </a:lnSpc>
                      </a:pPr>
                      <a:r>
                        <a:rPr lang="en-US" sz="4200">
                          <a:solidFill>
                            <a:srgbClr val="0066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05000"/>
                        </a:lnSpc>
                      </a:pPr>
                      <a:r>
                        <a:rPr lang="en-US" sz="4200">
                          <a:solidFill>
                            <a:srgbClr val="000099"/>
                          </a:solidFill>
                          <a:effectLst/>
                          <a:latin typeface="Times New Roman" panose="02020603050405020304" pitchFamily="18" charset="0"/>
                          <a:ea typeface="Times New Roman" panose="02020603050405020304" pitchFamily="18" charset="0"/>
                          <a:cs typeface="Times New Roman" panose="02020603050405020304" pitchFamily="18" charset="0"/>
                        </a:rPr>
                        <a:t>- Thông báo, xác nhận không có sự vật, sự việc, tính chất,  quan hệ nào đó (</a:t>
                      </a:r>
                      <a:r>
                        <a:rPr lang="en-US" sz="4200" i="1">
                          <a:solidFill>
                            <a:srgbClr val="000099"/>
                          </a:solidFill>
                          <a:effectLst/>
                          <a:latin typeface="Times New Roman" panose="02020603050405020304" pitchFamily="18" charset="0"/>
                          <a:ea typeface="Times New Roman" panose="02020603050405020304" pitchFamily="18" charset="0"/>
                          <a:cs typeface="Times New Roman" panose="02020603050405020304" pitchFamily="18" charset="0"/>
                        </a:rPr>
                        <a:t>phủ định miêu tả</a:t>
                      </a:r>
                      <a:r>
                        <a:rPr lang="en-US" sz="4200">
                          <a:solidFill>
                            <a:srgbClr val="000099"/>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05000"/>
                        </a:lnSpc>
                      </a:pPr>
                      <a:r>
                        <a:rPr lang="en-US" sz="4200">
                          <a:solidFill>
                            <a:srgbClr val="000099"/>
                          </a:solidFill>
                          <a:effectLst/>
                          <a:latin typeface="Times New Roman" panose="02020603050405020304" pitchFamily="18" charset="0"/>
                          <a:ea typeface="Times New Roman" panose="02020603050405020304" pitchFamily="18" charset="0"/>
                          <a:cs typeface="Times New Roman" panose="02020603050405020304" pitchFamily="18" charset="0"/>
                        </a:rPr>
                        <a:t>- Phản bác một ý kiến, một nhận định (</a:t>
                      </a:r>
                      <a:r>
                        <a:rPr lang="en-US" sz="4200" i="1">
                          <a:solidFill>
                            <a:srgbClr val="000099"/>
                          </a:solidFill>
                          <a:effectLst/>
                          <a:latin typeface="Times New Roman" panose="02020603050405020304" pitchFamily="18" charset="0"/>
                          <a:ea typeface="Times New Roman" panose="02020603050405020304" pitchFamily="18" charset="0"/>
                          <a:cs typeface="Times New Roman" panose="02020603050405020304" pitchFamily="18" charset="0"/>
                        </a:rPr>
                        <a:t>phủ định bác bỏ</a:t>
                      </a:r>
                      <a:r>
                        <a:rPr lang="en-US" sz="4200">
                          <a:solidFill>
                            <a:srgbClr val="000099"/>
                          </a:solidFill>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05000"/>
                        </a:lnSpc>
                      </a:pPr>
                      <a:r>
                        <a:rPr lang="en-US" sz="4200">
                          <a:solidFill>
                            <a:srgbClr val="000099"/>
                          </a:solidFill>
                          <a:effectLst/>
                          <a:latin typeface="Times New Roman" panose="02020603050405020304" pitchFamily="18" charset="0"/>
                          <a:ea typeface="Times New Roman" panose="02020603050405020304" pitchFamily="18" charset="0"/>
                          <a:cs typeface="Times New Roman" panose="02020603050405020304" pitchFamily="18" charset="0"/>
                        </a:rPr>
                        <a:t>- Xác nhận có sự tồn tại của một đối tượng hay một diễn biến nào đó.</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6712031"/>
                  </a:ext>
                </a:extLst>
              </a:tr>
            </a:tbl>
          </a:graphicData>
        </a:graphic>
      </p:graphicFrame>
    </p:spTree>
    <p:extLst>
      <p:ext uri="{BB962C8B-B14F-4D97-AF65-F5344CB8AC3E}">
        <p14:creationId xmlns:p14="http://schemas.microsoft.com/office/powerpoint/2010/main" val="4209068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533400" y="1198418"/>
            <a:ext cx="7239000" cy="8641454"/>
            <a:chOff x="0" y="0"/>
            <a:chExt cx="3396765" cy="1922342"/>
          </a:xfrm>
        </p:grpSpPr>
        <p:sp>
          <p:nvSpPr>
            <p:cNvPr id="6" name="Freeform 6"/>
            <p:cNvSpPr/>
            <p:nvPr/>
          </p:nvSpPr>
          <p:spPr>
            <a:xfrm>
              <a:off x="0" y="0"/>
              <a:ext cx="3396766" cy="1922342"/>
            </a:xfrm>
            <a:custGeom>
              <a:avLst/>
              <a:gdLst/>
              <a:ahLst/>
              <a:cxnLst/>
              <a:rect l="l" t="t" r="r" b="b"/>
              <a:pathLst>
                <a:path w="3396766" h="1922342">
                  <a:moveTo>
                    <a:pt x="30614" y="0"/>
                  </a:moveTo>
                  <a:lnTo>
                    <a:pt x="3366151" y="0"/>
                  </a:lnTo>
                  <a:cubicBezTo>
                    <a:pt x="3374270" y="0"/>
                    <a:pt x="3382058" y="3225"/>
                    <a:pt x="3387799" y="8967"/>
                  </a:cubicBezTo>
                  <a:cubicBezTo>
                    <a:pt x="3393540" y="14708"/>
                    <a:pt x="3396766" y="22495"/>
                    <a:pt x="3396766" y="30614"/>
                  </a:cubicBezTo>
                  <a:lnTo>
                    <a:pt x="3396766" y="1891727"/>
                  </a:lnTo>
                  <a:cubicBezTo>
                    <a:pt x="3396766" y="1899847"/>
                    <a:pt x="3393540" y="1907634"/>
                    <a:pt x="3387799" y="1913375"/>
                  </a:cubicBezTo>
                  <a:cubicBezTo>
                    <a:pt x="3382058" y="1919116"/>
                    <a:pt x="3374270" y="1922342"/>
                    <a:pt x="3366151" y="1922342"/>
                  </a:cubicBezTo>
                  <a:lnTo>
                    <a:pt x="30614" y="1922342"/>
                  </a:lnTo>
                  <a:cubicBezTo>
                    <a:pt x="13707" y="1922342"/>
                    <a:pt x="0" y="1908635"/>
                    <a:pt x="0" y="1891727"/>
                  </a:cubicBezTo>
                  <a:lnTo>
                    <a:pt x="0" y="30614"/>
                  </a:lnTo>
                  <a:cubicBezTo>
                    <a:pt x="0" y="13707"/>
                    <a:pt x="13707" y="0"/>
                    <a:pt x="30614" y="0"/>
                  </a:cubicBezTo>
                  <a:close/>
                </a:path>
              </a:pathLst>
            </a:custGeom>
            <a:solidFill>
              <a:srgbClr val="FFFFFF"/>
            </a:solidFill>
            <a:ln w="28575" cap="rnd">
              <a:solidFill>
                <a:srgbClr val="231F20"/>
              </a:solidFill>
              <a:prstDash val="solid"/>
              <a:round/>
            </a:ln>
          </p:spPr>
        </p:sp>
        <p:sp>
          <p:nvSpPr>
            <p:cNvPr id="7" name="TextBox 7"/>
            <p:cNvSpPr txBox="1"/>
            <p:nvPr/>
          </p:nvSpPr>
          <p:spPr>
            <a:xfrm>
              <a:off x="0" y="-38100"/>
              <a:ext cx="3396765" cy="1960442"/>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1" name="TextBox 30">
            <a:extLst>
              <a:ext uri="{FF2B5EF4-FFF2-40B4-BE49-F238E27FC236}">
                <a16:creationId xmlns:a16="http://schemas.microsoft.com/office/drawing/2014/main" id="{27BCA7A7-289A-C875-5649-07772D46020A}"/>
              </a:ext>
            </a:extLst>
          </p:cNvPr>
          <p:cNvSpPr txBox="1"/>
          <p:nvPr/>
        </p:nvSpPr>
        <p:spPr>
          <a:xfrm>
            <a:off x="838199" y="1404733"/>
            <a:ext cx="6629401" cy="709168"/>
          </a:xfrm>
          <a:prstGeom prst="rect">
            <a:avLst/>
          </a:prstGeom>
          <a:noFill/>
        </p:spPr>
        <p:txBody>
          <a:bodyPr wrap="square">
            <a:spAutoFit/>
          </a:bodyPr>
          <a:lstStyle/>
          <a:p>
            <a:pPr marL="0" marR="0" lvl="0" indent="0" algn="ctr" defTabSz="914400" rtl="0" eaLnBrk="1" fontAlgn="auto" latinLnBrk="0" hangingPunct="1">
              <a:lnSpc>
                <a:spcPts val="4480"/>
              </a:lnSpc>
              <a:spcBef>
                <a:spcPts val="0"/>
              </a:spcBef>
              <a:spcAft>
                <a:spcPts val="0"/>
              </a:spcAft>
              <a:buClrTx/>
              <a:buSzTx/>
              <a:buFontTx/>
              <a:buNone/>
              <a:tabLst/>
              <a:defRPr/>
            </a:pPr>
            <a:r>
              <a:rPr kumimoji="0" lang="en-US" sz="5000" b="1" i="0" u="none" strike="noStrike" kern="1200" cap="none" spc="0" normalizeH="0" baseline="0" noProof="0">
                <a:ln>
                  <a:noFill/>
                </a:ln>
                <a:solidFill>
                  <a:srgbClr val="008000"/>
                </a:solidFill>
                <a:effectLst/>
                <a:uLnTx/>
                <a:uFillTx/>
                <a:latin typeface="#9Slide04 Podkova Medium" panose="00000600000000000000" pitchFamily="2" charset="0"/>
                <a:ea typeface="+mn-ea"/>
                <a:cs typeface="+mn-cs"/>
              </a:rPr>
              <a:t>Tình huống 1</a:t>
            </a:r>
            <a:endParaRPr kumimoji="0" lang="en-US" sz="5000" b="1" i="0" u="none" strike="noStrike" kern="1200" cap="none" spc="0" normalizeH="0" baseline="0" noProof="0" dirty="0">
              <a:ln>
                <a:noFill/>
              </a:ln>
              <a:solidFill>
                <a:srgbClr val="008000"/>
              </a:solidFill>
              <a:effectLst/>
              <a:uLnTx/>
              <a:uFillTx/>
              <a:latin typeface="#9Slide04 Podkova Medium" panose="00000600000000000000" pitchFamily="2" charset="0"/>
              <a:ea typeface="+mn-ea"/>
              <a:cs typeface="+mn-cs"/>
            </a:endParaRPr>
          </a:p>
        </p:txBody>
      </p:sp>
      <p:sp>
        <p:nvSpPr>
          <p:cNvPr id="33" name="TextBox 32">
            <a:extLst>
              <a:ext uri="{FF2B5EF4-FFF2-40B4-BE49-F238E27FC236}">
                <a16:creationId xmlns:a16="http://schemas.microsoft.com/office/drawing/2014/main" id="{40ABE1A8-24CC-C75E-0AD3-06A4F3CE4287}"/>
              </a:ext>
            </a:extLst>
          </p:cNvPr>
          <p:cNvSpPr txBox="1"/>
          <p:nvPr/>
        </p:nvSpPr>
        <p:spPr>
          <a:xfrm>
            <a:off x="838199" y="2299346"/>
            <a:ext cx="6629401" cy="280076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Trong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giờ</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học</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môn</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Ngữ</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văn</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Mai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để</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quên</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bút</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ở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nhà</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nên</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phải</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mượn</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em</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Em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sẽ</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trả</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lời</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Mai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như</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thế</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nào</a:t>
            </a:r>
            <a:r>
              <a:rPr kumimoji="0" lang="en-US" sz="4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grpSp>
        <p:nvGrpSpPr>
          <p:cNvPr id="10" name="Group 5">
            <a:extLst>
              <a:ext uri="{FF2B5EF4-FFF2-40B4-BE49-F238E27FC236}">
                <a16:creationId xmlns:a16="http://schemas.microsoft.com/office/drawing/2014/main" id="{46A20EA5-7307-EE77-4361-4B744E0BE6BF}"/>
              </a:ext>
            </a:extLst>
          </p:cNvPr>
          <p:cNvGrpSpPr/>
          <p:nvPr/>
        </p:nvGrpSpPr>
        <p:grpSpPr>
          <a:xfrm>
            <a:off x="8458200" y="1181100"/>
            <a:ext cx="8991600" cy="8658772"/>
            <a:chOff x="0" y="0"/>
            <a:chExt cx="3396765" cy="1922342"/>
          </a:xfrm>
        </p:grpSpPr>
        <p:sp>
          <p:nvSpPr>
            <p:cNvPr id="11" name="Freeform 6">
              <a:extLst>
                <a:ext uri="{FF2B5EF4-FFF2-40B4-BE49-F238E27FC236}">
                  <a16:creationId xmlns:a16="http://schemas.microsoft.com/office/drawing/2014/main" id="{F60331E1-107E-7FA9-E547-CAF89A83A5F6}"/>
                </a:ext>
              </a:extLst>
            </p:cNvPr>
            <p:cNvSpPr/>
            <p:nvPr/>
          </p:nvSpPr>
          <p:spPr>
            <a:xfrm>
              <a:off x="0" y="0"/>
              <a:ext cx="3396766" cy="1922342"/>
            </a:xfrm>
            <a:custGeom>
              <a:avLst/>
              <a:gdLst/>
              <a:ahLst/>
              <a:cxnLst/>
              <a:rect l="l" t="t" r="r" b="b"/>
              <a:pathLst>
                <a:path w="3396766" h="1922342">
                  <a:moveTo>
                    <a:pt x="30614" y="0"/>
                  </a:moveTo>
                  <a:lnTo>
                    <a:pt x="3366151" y="0"/>
                  </a:lnTo>
                  <a:cubicBezTo>
                    <a:pt x="3374270" y="0"/>
                    <a:pt x="3382058" y="3225"/>
                    <a:pt x="3387799" y="8967"/>
                  </a:cubicBezTo>
                  <a:cubicBezTo>
                    <a:pt x="3393540" y="14708"/>
                    <a:pt x="3396766" y="22495"/>
                    <a:pt x="3396766" y="30614"/>
                  </a:cubicBezTo>
                  <a:lnTo>
                    <a:pt x="3396766" y="1891727"/>
                  </a:lnTo>
                  <a:cubicBezTo>
                    <a:pt x="3396766" y="1899847"/>
                    <a:pt x="3393540" y="1907634"/>
                    <a:pt x="3387799" y="1913375"/>
                  </a:cubicBezTo>
                  <a:cubicBezTo>
                    <a:pt x="3382058" y="1919116"/>
                    <a:pt x="3374270" y="1922342"/>
                    <a:pt x="3366151" y="1922342"/>
                  </a:cubicBezTo>
                  <a:lnTo>
                    <a:pt x="30614" y="1922342"/>
                  </a:lnTo>
                  <a:cubicBezTo>
                    <a:pt x="13707" y="1922342"/>
                    <a:pt x="0" y="1908635"/>
                    <a:pt x="0" y="1891727"/>
                  </a:cubicBezTo>
                  <a:lnTo>
                    <a:pt x="0" y="30614"/>
                  </a:lnTo>
                  <a:cubicBezTo>
                    <a:pt x="0" y="13707"/>
                    <a:pt x="13707" y="0"/>
                    <a:pt x="30614" y="0"/>
                  </a:cubicBezTo>
                  <a:close/>
                </a:path>
              </a:pathLst>
            </a:custGeom>
            <a:solidFill>
              <a:srgbClr val="FFFFFF"/>
            </a:solidFill>
            <a:ln w="28575" cap="rnd">
              <a:solidFill>
                <a:srgbClr val="231F20"/>
              </a:solidFill>
              <a:prstDash val="solid"/>
              <a:round/>
            </a:ln>
          </p:spPr>
        </p:sp>
        <p:sp>
          <p:nvSpPr>
            <p:cNvPr id="12" name="TextBox 7">
              <a:extLst>
                <a:ext uri="{FF2B5EF4-FFF2-40B4-BE49-F238E27FC236}">
                  <a16:creationId xmlns:a16="http://schemas.microsoft.com/office/drawing/2014/main" id="{16E7538A-EFD9-A62B-1539-BB78A3877C7E}"/>
                </a:ext>
              </a:extLst>
            </p:cNvPr>
            <p:cNvSpPr txBox="1"/>
            <p:nvPr/>
          </p:nvSpPr>
          <p:spPr>
            <a:xfrm>
              <a:off x="0" y="-38100"/>
              <a:ext cx="3396765" cy="1960442"/>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TextBox 13">
            <a:extLst>
              <a:ext uri="{FF2B5EF4-FFF2-40B4-BE49-F238E27FC236}">
                <a16:creationId xmlns:a16="http://schemas.microsoft.com/office/drawing/2014/main" id="{D57F33FE-3826-66C4-254A-F90D4190DA5C}"/>
              </a:ext>
            </a:extLst>
          </p:cNvPr>
          <p:cNvSpPr txBox="1"/>
          <p:nvPr/>
        </p:nvSpPr>
        <p:spPr>
          <a:xfrm>
            <a:off x="8915400" y="2282028"/>
            <a:ext cx="8229600" cy="34778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Ngày</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mai</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chủ</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nhật</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Trang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em</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tới</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nhà</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cùng</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nhau</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học</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ăn</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cơm</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trưa</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Nếu</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em</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khi</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nhận</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được</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lời</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em</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sẽ</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trả</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lời</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Trang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như</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thế</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nào</a:t>
            </a:r>
            <a:r>
              <a:rPr kumimoji="0" lang="en-US" sz="4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
        <p:nvSpPr>
          <p:cNvPr id="2" name="TextBox 1">
            <a:extLst>
              <a:ext uri="{FF2B5EF4-FFF2-40B4-BE49-F238E27FC236}">
                <a16:creationId xmlns:a16="http://schemas.microsoft.com/office/drawing/2014/main" id="{74A6A571-EE54-E4D5-9E6B-73C5975687E3}"/>
              </a:ext>
            </a:extLst>
          </p:cNvPr>
          <p:cNvSpPr txBox="1"/>
          <p:nvPr/>
        </p:nvSpPr>
        <p:spPr>
          <a:xfrm>
            <a:off x="838199" y="5981700"/>
            <a:ext cx="6629401" cy="34778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Ví dụ</a:t>
            </a:r>
            <a:r>
              <a:rPr lang="en-US" sz="4400" b="1">
                <a:solidFill>
                  <a:srgbClr val="FF0000"/>
                </a:solidFill>
                <a:latin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rgbClr val="0033CC"/>
                </a:solidFill>
                <a:effectLst/>
                <a:uLnTx/>
                <a:uFillTx/>
                <a:latin typeface="Times New Roman" panose="02020603050405020304" pitchFamily="18" charset="0"/>
                <a:ea typeface="+mn-ea"/>
                <a:cs typeface="Times New Roman" panose="02020603050405020304" pitchFamily="18" charset="0"/>
              </a:rPr>
              <a:t>- Tớ còn một chiếc bút đây này, bạn lấy mà dùng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rgbClr val="0033CC"/>
                </a:solidFill>
                <a:effectLst/>
                <a:uLnTx/>
                <a:uFillTx/>
                <a:latin typeface="Times New Roman" panose="02020603050405020304" pitchFamily="18" charset="0"/>
                <a:ea typeface="+mn-ea"/>
                <a:cs typeface="Times New Roman" panose="02020603050405020304" pitchFamily="18" charset="0"/>
              </a:rPr>
              <a:t>- Tớ không cho mượn được đâu, tớ còn phải viết bài.</a:t>
            </a:r>
            <a:endParaRPr kumimoji="0" lang="vi-VN" sz="4400" b="0"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endParaRPr>
          </a:p>
        </p:txBody>
      </p:sp>
      <p:sp>
        <p:nvSpPr>
          <p:cNvPr id="3" name="TextBox 2">
            <a:extLst>
              <a:ext uri="{FF2B5EF4-FFF2-40B4-BE49-F238E27FC236}">
                <a16:creationId xmlns:a16="http://schemas.microsoft.com/office/drawing/2014/main" id="{4CC17BF0-53B6-54F5-1597-CFB7DCEDD9C2}"/>
              </a:ext>
            </a:extLst>
          </p:cNvPr>
          <p:cNvSpPr txBox="1"/>
          <p:nvPr/>
        </p:nvSpPr>
        <p:spPr>
          <a:xfrm>
            <a:off x="8686800" y="6686133"/>
            <a:ext cx="8534400" cy="280076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Ví dụ:</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rgbClr val="0033CC"/>
                </a:solidFill>
                <a:effectLst/>
                <a:uLnTx/>
                <a:uFillTx/>
                <a:latin typeface="Times New Roman" panose="02020603050405020304" pitchFamily="18" charset="0"/>
                <a:ea typeface="+mn-ea"/>
                <a:cs typeface="Times New Roman" panose="02020603050405020304" pitchFamily="18" charset="0"/>
              </a:rPr>
              <a:t>- Nhất định rồi, ngày mai tớ sẽ đến.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rgbClr val="0033CC"/>
                </a:solidFill>
                <a:effectLst/>
                <a:uLnTx/>
                <a:uFillTx/>
                <a:latin typeface="Times New Roman" panose="02020603050405020304" pitchFamily="18" charset="0"/>
                <a:ea typeface="+mn-ea"/>
                <a:cs typeface="Times New Roman" panose="02020603050405020304" pitchFamily="18" charset="0"/>
              </a:rPr>
              <a:t>- Ngày mai tớ có việc bận nên không đến được, hẹn bạn tuần sau nhé.</a:t>
            </a:r>
            <a:endParaRPr kumimoji="0" lang="vi-VN" sz="4400" b="0"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endParaRPr>
          </a:p>
        </p:txBody>
      </p:sp>
      <p:sp>
        <p:nvSpPr>
          <p:cNvPr id="9" name="TextBox 8">
            <a:extLst>
              <a:ext uri="{FF2B5EF4-FFF2-40B4-BE49-F238E27FC236}">
                <a16:creationId xmlns:a16="http://schemas.microsoft.com/office/drawing/2014/main" id="{04AF0311-8ACC-6E6D-B1EB-50BDE840F0BE}"/>
              </a:ext>
            </a:extLst>
          </p:cNvPr>
          <p:cNvSpPr txBox="1"/>
          <p:nvPr/>
        </p:nvSpPr>
        <p:spPr>
          <a:xfrm>
            <a:off x="9639299" y="1333500"/>
            <a:ext cx="6629401" cy="709168"/>
          </a:xfrm>
          <a:prstGeom prst="rect">
            <a:avLst/>
          </a:prstGeom>
          <a:noFill/>
        </p:spPr>
        <p:txBody>
          <a:bodyPr wrap="square">
            <a:spAutoFit/>
          </a:bodyPr>
          <a:lstStyle/>
          <a:p>
            <a:pPr marL="0" marR="0" lvl="0" indent="0" algn="ctr" defTabSz="914400" rtl="0" eaLnBrk="1" fontAlgn="auto" latinLnBrk="0" hangingPunct="1">
              <a:lnSpc>
                <a:spcPts val="4480"/>
              </a:lnSpc>
              <a:spcBef>
                <a:spcPts val="0"/>
              </a:spcBef>
              <a:spcAft>
                <a:spcPts val="0"/>
              </a:spcAft>
              <a:buClrTx/>
              <a:buSzTx/>
              <a:buFontTx/>
              <a:buNone/>
              <a:tabLst/>
              <a:defRPr/>
            </a:pPr>
            <a:r>
              <a:rPr kumimoji="0" lang="en-US" sz="5000" b="1" i="0" u="none" strike="noStrike" kern="1200" cap="none" spc="0" normalizeH="0" baseline="0" noProof="0">
                <a:ln>
                  <a:noFill/>
                </a:ln>
                <a:solidFill>
                  <a:srgbClr val="008000"/>
                </a:solidFill>
                <a:effectLst/>
                <a:uLnTx/>
                <a:uFillTx/>
                <a:latin typeface="#9Slide04 Podkova Medium" panose="00000600000000000000" pitchFamily="2" charset="0"/>
                <a:ea typeface="+mn-ea"/>
                <a:cs typeface="+mn-cs"/>
              </a:rPr>
              <a:t>Tình huống 2</a:t>
            </a:r>
            <a:endParaRPr kumimoji="0" lang="en-US" sz="5000" b="1" i="0" u="none" strike="noStrike" kern="1200" cap="none" spc="0" normalizeH="0" baseline="0" noProof="0" dirty="0">
              <a:ln>
                <a:noFill/>
              </a:ln>
              <a:solidFill>
                <a:srgbClr val="008000"/>
              </a:solidFill>
              <a:effectLst/>
              <a:uLnTx/>
              <a:uFillTx/>
              <a:latin typeface="#9Slide04 Podkova Medium" panose="00000600000000000000" pitchFamily="2" charset="0"/>
              <a:ea typeface="+mn-ea"/>
              <a:cs typeface="+mn-cs"/>
            </a:endParaRPr>
          </a:p>
        </p:txBody>
      </p:sp>
    </p:spTree>
    <p:extLst>
      <p:ext uri="{BB962C8B-B14F-4D97-AF65-F5344CB8AC3E}">
        <p14:creationId xmlns:p14="http://schemas.microsoft.com/office/powerpoint/2010/main" val="3669639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barn(inVertical)">
                                      <p:cBhvr>
                                        <p:cTn id="10" dur="500"/>
                                        <p:tgtEl>
                                          <p:spTgt spid="3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barn(inVertical)">
                                      <p:cBhvr>
                                        <p:cTn id="13" dur="500"/>
                                        <p:tgtEl>
                                          <p:spTgt spid="3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barn(inVertical)">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barn(inVertical)">
                                      <p:cBhvr>
                                        <p:cTn id="3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3" grpId="0"/>
      <p:bldP spid="14" grpId="0"/>
      <p:bldP spid="2" grpId="0"/>
      <p:bldP spid="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C67CDEF4-A576-AF80-3E69-FD595D6A4374}"/>
              </a:ext>
            </a:extLst>
          </p:cNvPr>
          <p:cNvSpPr txBox="1"/>
          <p:nvPr/>
        </p:nvSpPr>
        <p:spPr>
          <a:xfrm>
            <a:off x="838201" y="1873389"/>
            <a:ext cx="17068798" cy="7365542"/>
          </a:xfrm>
          <a:prstGeom prst="rect">
            <a:avLst/>
          </a:prstGeom>
          <a:noFill/>
        </p:spPr>
        <p:txBody>
          <a:bodyPr wrap="square" rtlCol="0">
            <a:spAutoFit/>
          </a:bodyPr>
          <a:lstStyle/>
          <a:p>
            <a:pPr algn="just">
              <a:lnSpc>
                <a:spcPct val="133000"/>
              </a:lnSpc>
            </a:pPr>
            <a:r>
              <a:rPr lang="en-US" sz="4500">
                <a:latin typeface="Times New Roman" panose="02020603050405020304" pitchFamily="18" charset="0"/>
                <a:cs typeface="Times New Roman" panose="02020603050405020304" pitchFamily="18" charset="0"/>
              </a:rPr>
              <a:t>* </a:t>
            </a:r>
            <a:r>
              <a:rPr lang="en-US" sz="4500" b="1">
                <a:solidFill>
                  <a:srgbClr val="000099"/>
                </a:solidFill>
                <a:latin typeface="Times New Roman" panose="02020603050405020304" pitchFamily="18" charset="0"/>
                <a:cs typeface="Times New Roman" panose="02020603050405020304" pitchFamily="18" charset="0"/>
              </a:rPr>
              <a:t>Câu phủ định </a:t>
            </a:r>
            <a:r>
              <a:rPr lang="en-US" sz="4500">
                <a:latin typeface="Times New Roman" panose="02020603050405020304" pitchFamily="18" charset="0"/>
                <a:cs typeface="Times New Roman" panose="02020603050405020304" pitchFamily="18" charset="0"/>
              </a:rPr>
              <a:t>là câu có </a:t>
            </a:r>
            <a:r>
              <a:rPr lang="vi-VN" sz="4500">
                <a:latin typeface="Times New Roman" panose="02020603050405020304" pitchFamily="18" charset="0"/>
                <a:cs typeface="Times New Roman" panose="02020603050405020304" pitchFamily="18" charset="0"/>
              </a:rPr>
              <a:t>các từ ngữ phủ định như: </a:t>
            </a:r>
            <a:r>
              <a:rPr lang="vi-VN" sz="4500" i="1">
                <a:latin typeface="Times New Roman" panose="02020603050405020304" pitchFamily="18" charset="0"/>
                <a:cs typeface="Times New Roman" panose="02020603050405020304" pitchFamily="18" charset="0"/>
              </a:rPr>
              <a:t>không, chưa, chẳng, chả, không phải (là), chẳng phải (là), đâu có</a:t>
            </a:r>
            <a:r>
              <a:rPr lang="en-US" sz="4500" i="1">
                <a:latin typeface="Times New Roman" panose="02020603050405020304" pitchFamily="18" charset="0"/>
                <a:cs typeface="Times New Roman" panose="02020603050405020304" pitchFamily="18" charset="0"/>
              </a:rPr>
              <a:t> phải (là), đâu (có)</a:t>
            </a:r>
            <a:r>
              <a:rPr lang="vi-VN" sz="4500" i="1">
                <a:latin typeface="Times New Roman" panose="02020603050405020304" pitchFamily="18" charset="0"/>
                <a:cs typeface="Times New Roman" panose="02020603050405020304" pitchFamily="18" charset="0"/>
              </a:rPr>
              <a:t>…</a:t>
            </a:r>
            <a:r>
              <a:rPr lang="en-US" sz="4500" i="1">
                <a:latin typeface="Times New Roman" panose="02020603050405020304" pitchFamily="18" charset="0"/>
                <a:cs typeface="Times New Roman" panose="02020603050405020304" pitchFamily="18" charset="0"/>
              </a:rPr>
              <a:t> </a:t>
            </a:r>
          </a:p>
          <a:p>
            <a:pPr algn="just">
              <a:lnSpc>
                <a:spcPct val="133000"/>
              </a:lnSpc>
            </a:pPr>
            <a:r>
              <a:rPr lang="en-US" sz="4500">
                <a:latin typeface="Times New Roman" panose="02020603050405020304" pitchFamily="18" charset="0"/>
                <a:cs typeface="Times New Roman" panose="02020603050405020304" pitchFamily="18" charset="0"/>
              </a:rPr>
              <a:t>Câu phủ định dùng để: </a:t>
            </a:r>
            <a:r>
              <a:rPr lang="en-US" sz="4500">
                <a:solidFill>
                  <a:srgbClr val="000099"/>
                </a:solidFill>
                <a:latin typeface="Times New Roman" panose="02020603050405020304" pitchFamily="18" charset="0"/>
                <a:cs typeface="Times New Roman" panose="02020603050405020304" pitchFamily="18" charset="0"/>
              </a:rPr>
              <a:t>a) </a:t>
            </a:r>
            <a:r>
              <a:rPr lang="en-US" sz="4500">
                <a:latin typeface="Times New Roman" panose="02020603050405020304" pitchFamily="18" charset="0"/>
                <a:cs typeface="Times New Roman" panose="02020603050405020304" pitchFamily="18" charset="0"/>
              </a:rPr>
              <a:t>thông báo, xác nhận không có sự vật, sự việc, tính chất, quan hệ nào đó (</a:t>
            </a:r>
            <a:r>
              <a:rPr lang="en-US" sz="4500">
                <a:solidFill>
                  <a:srgbClr val="006600"/>
                </a:solidFill>
                <a:latin typeface="Times New Roman" panose="02020603050405020304" pitchFamily="18" charset="0"/>
                <a:cs typeface="Times New Roman" panose="02020603050405020304" pitchFamily="18" charset="0"/>
              </a:rPr>
              <a:t>phủ định miêu tả</a:t>
            </a:r>
            <a:r>
              <a:rPr lang="en-US" sz="4500">
                <a:latin typeface="Times New Roman" panose="02020603050405020304" pitchFamily="18" charset="0"/>
                <a:cs typeface="Times New Roman" panose="02020603050405020304" pitchFamily="18" charset="0"/>
              </a:rPr>
              <a:t>); </a:t>
            </a:r>
            <a:r>
              <a:rPr lang="en-US" sz="4500">
                <a:solidFill>
                  <a:srgbClr val="000099"/>
                </a:solidFill>
                <a:latin typeface="Times New Roman" panose="02020603050405020304" pitchFamily="18" charset="0"/>
                <a:cs typeface="Times New Roman" panose="02020603050405020304" pitchFamily="18" charset="0"/>
              </a:rPr>
              <a:t>b) </a:t>
            </a:r>
            <a:r>
              <a:rPr lang="en-US" sz="4500">
                <a:latin typeface="Times New Roman" panose="02020603050405020304" pitchFamily="18" charset="0"/>
                <a:cs typeface="Times New Roman" panose="02020603050405020304" pitchFamily="18" charset="0"/>
              </a:rPr>
              <a:t>phản bác một ý kiến, một nhận định (</a:t>
            </a:r>
            <a:r>
              <a:rPr lang="en-US" sz="4500">
                <a:solidFill>
                  <a:srgbClr val="006600"/>
                </a:solidFill>
                <a:latin typeface="Times New Roman" panose="02020603050405020304" pitchFamily="18" charset="0"/>
                <a:cs typeface="Times New Roman" panose="02020603050405020304" pitchFamily="18" charset="0"/>
              </a:rPr>
              <a:t>phủ định bác bỏ</a:t>
            </a:r>
            <a:r>
              <a:rPr lang="en-US" sz="4500">
                <a:latin typeface="Times New Roman" panose="02020603050405020304" pitchFamily="18" charset="0"/>
                <a:cs typeface="Times New Roman" panose="02020603050405020304" pitchFamily="18" charset="0"/>
              </a:rPr>
              <a:t>).</a:t>
            </a:r>
          </a:p>
          <a:p>
            <a:pPr algn="just">
              <a:lnSpc>
                <a:spcPct val="133000"/>
              </a:lnSpc>
            </a:pPr>
            <a:r>
              <a:rPr lang="en-US" sz="4500">
                <a:latin typeface="Times New Roman" panose="02020603050405020304" pitchFamily="18" charset="0"/>
                <a:cs typeface="Times New Roman" panose="02020603050405020304" pitchFamily="18" charset="0"/>
              </a:rPr>
              <a:t> * </a:t>
            </a:r>
            <a:r>
              <a:rPr lang="en-US" sz="4500" b="1">
                <a:solidFill>
                  <a:srgbClr val="000099"/>
                </a:solidFill>
                <a:latin typeface="Times New Roman" panose="02020603050405020304" pitchFamily="18" charset="0"/>
                <a:cs typeface="Times New Roman" panose="02020603050405020304" pitchFamily="18" charset="0"/>
              </a:rPr>
              <a:t>Câu khẳng định </a:t>
            </a:r>
            <a:r>
              <a:rPr lang="en-US" sz="4500">
                <a:latin typeface="Times New Roman" panose="02020603050405020304" pitchFamily="18" charset="0"/>
                <a:cs typeface="Times New Roman" panose="02020603050405020304" pitchFamily="18" charset="0"/>
              </a:rPr>
              <a:t>là câu không có phương tiện thể hiện sự phủ định vốn thường được dùng để đánh dấu câu phủ định. Câu khẳng định xác nhận có sự tồn tại của một đối tượng hay một diễn biến nào đó.</a:t>
            </a:r>
          </a:p>
        </p:txBody>
      </p:sp>
      <p:sp>
        <p:nvSpPr>
          <p:cNvPr id="19" name="TextBox 18">
            <a:extLst>
              <a:ext uri="{FF2B5EF4-FFF2-40B4-BE49-F238E27FC236}">
                <a16:creationId xmlns:a16="http://schemas.microsoft.com/office/drawing/2014/main" id="{5DFFE575-8FF5-45E4-5086-4F80E6AD1568}"/>
              </a:ext>
            </a:extLst>
          </p:cNvPr>
          <p:cNvSpPr txBox="1"/>
          <p:nvPr/>
        </p:nvSpPr>
        <p:spPr>
          <a:xfrm>
            <a:off x="4191000" y="822091"/>
            <a:ext cx="10363200" cy="718017"/>
          </a:xfrm>
          <a:prstGeom prst="rect">
            <a:avLst/>
          </a:prstGeom>
          <a:noFill/>
        </p:spPr>
        <p:txBody>
          <a:bodyPr wrap="square">
            <a:spAutoFit/>
          </a:bodyPr>
          <a:lstStyle/>
          <a:p>
            <a:pPr algn="ctr">
              <a:lnSpc>
                <a:spcPts val="4480"/>
              </a:lnSpc>
            </a:pPr>
            <a:r>
              <a:rPr lang="en-US" sz="5500" b="1">
                <a:solidFill>
                  <a:srgbClr val="FF0000"/>
                </a:solidFill>
                <a:latin typeface="#9Slide04 Podkova Medium" panose="00000600000000000000" pitchFamily="2" charset="0"/>
              </a:rPr>
              <a:t>TRI THỨC NGỮ VĂN </a:t>
            </a:r>
            <a:r>
              <a:rPr lang="en-US" sz="5500" b="1">
                <a:solidFill>
                  <a:srgbClr val="008000"/>
                </a:solidFill>
                <a:latin typeface="#9Slide04 Podkova Medium" panose="00000600000000000000" pitchFamily="2" charset="0"/>
              </a:rPr>
              <a:t>(trang 88)</a:t>
            </a:r>
            <a:endParaRPr lang="en-US" sz="5500" b="1" dirty="0">
              <a:solidFill>
                <a:srgbClr val="008000"/>
              </a:solidFill>
              <a:latin typeface="#9Slide04 Podkova Medium" panose="000006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5"/>
          <p:cNvGrpSpPr/>
          <p:nvPr/>
        </p:nvGrpSpPr>
        <p:grpSpPr>
          <a:xfrm>
            <a:off x="609600" y="1902595"/>
            <a:ext cx="17068800" cy="7386607"/>
            <a:chOff x="0" y="0"/>
            <a:chExt cx="3397046" cy="2085928"/>
          </a:xfrm>
        </p:grpSpPr>
        <p:sp>
          <p:nvSpPr>
            <p:cNvPr id="29" name="Freeform 6"/>
            <p:cNvSpPr/>
            <p:nvPr/>
          </p:nvSpPr>
          <p:spPr>
            <a:xfrm>
              <a:off x="0" y="0"/>
              <a:ext cx="3397046" cy="2085928"/>
            </a:xfrm>
            <a:custGeom>
              <a:avLst/>
              <a:gdLst/>
              <a:ahLst/>
              <a:cxnLst/>
              <a:rect l="l" t="t" r="r" b="b"/>
              <a:pathLst>
                <a:path w="3397046" h="2085928">
                  <a:moveTo>
                    <a:pt x="30612" y="0"/>
                  </a:moveTo>
                  <a:lnTo>
                    <a:pt x="3366434" y="0"/>
                  </a:lnTo>
                  <a:cubicBezTo>
                    <a:pt x="3383341" y="0"/>
                    <a:pt x="3397046" y="13705"/>
                    <a:pt x="3397046" y="30612"/>
                  </a:cubicBezTo>
                  <a:lnTo>
                    <a:pt x="3397046" y="2055316"/>
                  </a:lnTo>
                  <a:cubicBezTo>
                    <a:pt x="3397046" y="2072223"/>
                    <a:pt x="3383341" y="2085928"/>
                    <a:pt x="3366434" y="2085928"/>
                  </a:cubicBezTo>
                  <a:lnTo>
                    <a:pt x="30612" y="2085928"/>
                  </a:lnTo>
                  <a:cubicBezTo>
                    <a:pt x="13705" y="2085928"/>
                    <a:pt x="0" y="2072223"/>
                    <a:pt x="0" y="2055316"/>
                  </a:cubicBezTo>
                  <a:lnTo>
                    <a:pt x="0" y="30612"/>
                  </a:lnTo>
                  <a:cubicBezTo>
                    <a:pt x="0" y="13705"/>
                    <a:pt x="13705" y="0"/>
                    <a:pt x="30612" y="0"/>
                  </a:cubicBezTo>
                  <a:close/>
                </a:path>
              </a:pathLst>
            </a:custGeom>
            <a:solidFill>
              <a:srgbClr val="FFFFFF"/>
            </a:solidFill>
            <a:ln w="28575" cap="rnd">
              <a:solidFill>
                <a:srgbClr val="231F20"/>
              </a:solidFill>
              <a:prstDash val="solid"/>
              <a:round/>
            </a:ln>
          </p:spPr>
          <p:txBody>
            <a:bodyPr/>
            <a:lstStyle/>
            <a:p>
              <a:endParaRPr lang="en-US"/>
            </a:p>
          </p:txBody>
        </p:sp>
        <p:sp>
          <p:nvSpPr>
            <p:cNvPr id="30" name="TextBox 7"/>
            <p:cNvSpPr txBox="1"/>
            <p:nvPr/>
          </p:nvSpPr>
          <p:spPr>
            <a:xfrm>
              <a:off x="0" y="-38100"/>
              <a:ext cx="3397046" cy="2124028"/>
            </a:xfrm>
            <a:prstGeom prst="rect">
              <a:avLst/>
            </a:prstGeom>
          </p:spPr>
          <p:txBody>
            <a:bodyPr lIns="50800" tIns="50800" rIns="50800" bIns="50800" rtlCol="0" anchor="ctr"/>
            <a:lstStyle/>
            <a:p>
              <a:pPr algn="ctr">
                <a:lnSpc>
                  <a:spcPts val="2659"/>
                </a:lnSpc>
                <a:spcBef>
                  <a:spcPct val="0"/>
                </a:spcBef>
              </a:pPr>
              <a:endParaRPr sz="4400">
                <a:latin typeface="#9Slide04 Podkova Medium" panose="00000600000000000000" pitchFamily="2" charset="0"/>
              </a:endParaRPr>
            </a:p>
          </p:txBody>
        </p:sp>
      </p:grpSp>
      <p:sp>
        <p:nvSpPr>
          <p:cNvPr id="24" name="TextBox 23">
            <a:extLst>
              <a:ext uri="{FF2B5EF4-FFF2-40B4-BE49-F238E27FC236}">
                <a16:creationId xmlns:a16="http://schemas.microsoft.com/office/drawing/2014/main" id="{40ABE1A8-24CC-C75E-0AD3-06A4F3CE4287}"/>
              </a:ext>
            </a:extLst>
          </p:cNvPr>
          <p:cNvSpPr txBox="1"/>
          <p:nvPr/>
        </p:nvSpPr>
        <p:spPr>
          <a:xfrm>
            <a:off x="914400" y="2115880"/>
            <a:ext cx="15316200" cy="877163"/>
          </a:xfrm>
          <a:prstGeom prst="rect">
            <a:avLst/>
          </a:prstGeom>
          <a:noFill/>
          <a:ln>
            <a:noFill/>
          </a:ln>
        </p:spPr>
        <p:txBody>
          <a:bodyPr wrap="square">
            <a:spAutoFit/>
          </a:bodyPr>
          <a:lstStyle/>
          <a:p>
            <a:pPr algn="ctr"/>
            <a:r>
              <a:rPr lang="en-US" sz="5100" b="1" i="1" dirty="0">
                <a:effectLst/>
                <a:latin typeface="Times New Roman" panose="02020603050405020304" pitchFamily="18" charset="0"/>
                <a:cs typeface="Times New Roman" panose="02020603050405020304" pitchFamily="18" charset="0"/>
              </a:rPr>
              <a:t>- </a:t>
            </a:r>
            <a:r>
              <a:rPr lang="en-US" sz="5100" b="1" i="1" dirty="0" err="1">
                <a:effectLst/>
                <a:latin typeface="Times New Roman" panose="02020603050405020304" pitchFamily="18" charset="0"/>
                <a:cs typeface="Times New Roman" panose="02020603050405020304" pitchFamily="18" charset="0"/>
              </a:rPr>
              <a:t>Nhưng</a:t>
            </a:r>
            <a:r>
              <a:rPr lang="en-US" sz="5100" b="1" i="1" dirty="0">
                <a:effectLst/>
                <a:latin typeface="Times New Roman" panose="02020603050405020304" pitchFamily="18" charset="0"/>
                <a:cs typeface="Times New Roman" panose="02020603050405020304" pitchFamily="18" charset="0"/>
              </a:rPr>
              <a:t> </a:t>
            </a:r>
            <a:r>
              <a:rPr lang="en-US" sz="5100" b="1" i="1" dirty="0" err="1">
                <a:effectLst/>
                <a:latin typeface="Times New Roman" panose="02020603050405020304" pitchFamily="18" charset="0"/>
                <a:cs typeface="Times New Roman" panose="02020603050405020304" pitchFamily="18" charset="0"/>
              </a:rPr>
              <a:t>không</a:t>
            </a:r>
            <a:r>
              <a:rPr lang="en-US" sz="5100" b="1" i="1" dirty="0">
                <a:effectLst/>
                <a:latin typeface="Times New Roman" panose="02020603050405020304" pitchFamily="18" charset="0"/>
                <a:cs typeface="Times New Roman" panose="02020603050405020304" pitchFamily="18" charset="0"/>
              </a:rPr>
              <a:t> </a:t>
            </a:r>
            <a:r>
              <a:rPr lang="en-US" sz="5100" b="1" i="1" dirty="0" err="1">
                <a:effectLst/>
                <a:latin typeface="Times New Roman" panose="02020603050405020304" pitchFamily="18" charset="0"/>
                <a:cs typeface="Times New Roman" panose="02020603050405020304" pitchFamily="18" charset="0"/>
              </a:rPr>
              <a:t>phải</a:t>
            </a:r>
            <a:r>
              <a:rPr lang="en-US" sz="5100" b="1" i="1" dirty="0">
                <a:effectLst/>
                <a:latin typeface="Times New Roman" panose="02020603050405020304" pitchFamily="18" charset="0"/>
                <a:cs typeface="Times New Roman" panose="02020603050405020304" pitchFamily="18" charset="0"/>
              </a:rPr>
              <a:t> </a:t>
            </a:r>
            <a:r>
              <a:rPr lang="en-US" sz="5100" b="1" i="1" dirty="0" err="1">
                <a:effectLst/>
                <a:latin typeface="Times New Roman" panose="02020603050405020304" pitchFamily="18" charset="0"/>
                <a:cs typeface="Times New Roman" panose="02020603050405020304" pitchFamily="18" charset="0"/>
              </a:rPr>
              <a:t>vậy</a:t>
            </a:r>
            <a:r>
              <a:rPr lang="en-US" sz="5100" b="1" i="1" dirty="0">
                <a:effectLst/>
                <a:latin typeface="Times New Roman" panose="02020603050405020304" pitchFamily="18" charset="0"/>
                <a:cs typeface="Times New Roman" panose="02020603050405020304" pitchFamily="18" charset="0"/>
              </a:rPr>
              <a:t> </a:t>
            </a:r>
            <a:r>
              <a:rPr lang="en-US" sz="5100" b="1" i="1" dirty="0" err="1">
                <a:effectLst/>
                <a:latin typeface="Times New Roman" panose="02020603050405020304" pitchFamily="18" charset="0"/>
                <a:cs typeface="Times New Roman" panose="02020603050405020304" pitchFamily="18" charset="0"/>
              </a:rPr>
              <a:t>đâu</a:t>
            </a:r>
            <a:r>
              <a:rPr lang="en-US" sz="5100" b="1" i="1" dirty="0">
                <a:effectLst/>
                <a:latin typeface="Times New Roman" panose="02020603050405020304" pitchFamily="18" charset="0"/>
                <a:cs typeface="Times New Roman" panose="02020603050405020304" pitchFamily="18" charset="0"/>
              </a:rPr>
              <a:t> Sam à.</a:t>
            </a:r>
            <a:endParaRPr lang="vi-VN" sz="5100" b="1" i="1" dirty="0">
              <a:effectLst/>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40ABE1A8-24CC-C75E-0AD3-06A4F3CE4287}"/>
              </a:ext>
            </a:extLst>
          </p:cNvPr>
          <p:cNvSpPr txBox="1"/>
          <p:nvPr/>
        </p:nvSpPr>
        <p:spPr>
          <a:xfrm>
            <a:off x="10060233" y="3517538"/>
            <a:ext cx="5513262" cy="1446550"/>
          </a:xfrm>
          <a:prstGeom prst="rect">
            <a:avLst/>
          </a:prstGeom>
          <a:noFill/>
        </p:spPr>
        <p:txBody>
          <a:bodyPr wrap="square">
            <a:spAutoFit/>
          </a:bodyPr>
          <a:lstStyle/>
          <a:p>
            <a:pPr algn="ctr"/>
            <a:r>
              <a:rPr lang="en-US" sz="4400" b="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Chức năng: </a:t>
            </a:r>
            <a:r>
              <a:rPr lang="en-US" sz="4400" b="1" i="0">
                <a:solidFill>
                  <a:srgbClr val="0033CC"/>
                </a:solidFill>
                <a:effectLst/>
                <a:latin typeface="Times New Roman" panose="02020603050405020304" pitchFamily="18" charset="0"/>
                <a:cs typeface="Times New Roman" panose="02020603050405020304" pitchFamily="18" charset="0"/>
              </a:rPr>
              <a:t>phản </a:t>
            </a:r>
            <a:r>
              <a:rPr lang="en-US" sz="4400" b="1" i="0" dirty="0" err="1">
                <a:solidFill>
                  <a:srgbClr val="0033CC"/>
                </a:solidFill>
                <a:effectLst/>
                <a:latin typeface="Times New Roman" panose="02020603050405020304" pitchFamily="18" charset="0"/>
                <a:cs typeface="Times New Roman" panose="02020603050405020304" pitchFamily="18" charset="0"/>
              </a:rPr>
              <a:t>bác</a:t>
            </a:r>
            <a:r>
              <a:rPr lang="en-US" sz="4400" b="1" i="0" dirty="0">
                <a:solidFill>
                  <a:srgbClr val="0033CC"/>
                </a:solidFill>
                <a:effectLst/>
                <a:latin typeface="Times New Roman" panose="02020603050405020304" pitchFamily="18" charset="0"/>
                <a:cs typeface="Times New Roman" panose="02020603050405020304" pitchFamily="18" charset="0"/>
              </a:rPr>
              <a:t> </a:t>
            </a:r>
            <a:r>
              <a:rPr lang="en-US" sz="4400" b="1" i="0" err="1">
                <a:solidFill>
                  <a:srgbClr val="0033CC"/>
                </a:solidFill>
                <a:effectLst/>
                <a:latin typeface="Times New Roman" panose="02020603050405020304" pitchFamily="18" charset="0"/>
                <a:cs typeface="Times New Roman" panose="02020603050405020304" pitchFamily="18" charset="0"/>
              </a:rPr>
              <a:t>một</a:t>
            </a:r>
            <a:r>
              <a:rPr lang="en-US" sz="4400" b="1" i="0">
                <a:solidFill>
                  <a:srgbClr val="0033CC"/>
                </a:solidFill>
                <a:effectLst/>
                <a:latin typeface="Times New Roman" panose="02020603050405020304" pitchFamily="18" charset="0"/>
                <a:cs typeface="Times New Roman" panose="02020603050405020304" pitchFamily="18" charset="0"/>
              </a:rPr>
              <a:t> ý kiến</a:t>
            </a:r>
            <a:r>
              <a:rPr lang="en-US" sz="4400" b="1">
                <a:solidFill>
                  <a:srgbClr val="0033CC"/>
                </a:solidFill>
                <a:latin typeface="Times New Roman" panose="02020603050405020304" pitchFamily="18" charset="0"/>
                <a:cs typeface="Times New Roman" panose="02020603050405020304" pitchFamily="18" charset="0"/>
              </a:rPr>
              <a:t> </a:t>
            </a:r>
            <a:r>
              <a:rPr lang="en-US" sz="4400" b="1" i="0">
                <a:solidFill>
                  <a:srgbClr val="0033CC"/>
                </a:solidFill>
                <a:effectLst/>
                <a:latin typeface="Times New Roman" panose="02020603050405020304" pitchFamily="18" charset="0"/>
                <a:cs typeface="Times New Roman" panose="02020603050405020304" pitchFamily="18" charset="0"/>
              </a:rPr>
              <a:t>(của Sam)</a:t>
            </a:r>
            <a:endParaRPr lang="en-US" sz="4400" b="1" dirty="0">
              <a:solidFill>
                <a:srgbClr val="0033CC"/>
              </a:solidFill>
              <a:latin typeface="Times New Roman" panose="02020603050405020304" pitchFamily="18"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id="{9044989C-8579-3876-5CDF-89C1780BEA7B}"/>
              </a:ext>
            </a:extLst>
          </p:cNvPr>
          <p:cNvSpPr/>
          <p:nvPr/>
        </p:nvSpPr>
        <p:spPr>
          <a:xfrm>
            <a:off x="6019800" y="2115880"/>
            <a:ext cx="3307125" cy="938719"/>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5C43AC2-F554-3EE6-4D62-998E4024271C}"/>
              </a:ext>
            </a:extLst>
          </p:cNvPr>
          <p:cNvSpPr txBox="1"/>
          <p:nvPr/>
        </p:nvSpPr>
        <p:spPr>
          <a:xfrm>
            <a:off x="1226447" y="4902532"/>
            <a:ext cx="6827475" cy="1477328"/>
          </a:xfrm>
          <a:prstGeom prst="rect">
            <a:avLst/>
          </a:prstGeom>
          <a:noFill/>
          <a:ln>
            <a:noFill/>
          </a:ln>
        </p:spPr>
        <p:txBody>
          <a:bodyPr wrap="square">
            <a:spAutoFit/>
          </a:bodyPr>
          <a:lstStyle/>
          <a:p>
            <a:pPr algn="ctr"/>
            <a:r>
              <a:rPr lang="en-US" sz="4500" b="1">
                <a:solidFill>
                  <a:srgbClr val="FF0000"/>
                </a:solidFill>
                <a:latin typeface="Times New Roman" panose="02020603050405020304" pitchFamily="18" charset="0"/>
                <a:cs typeface="Times New Roman" panose="02020603050405020304" pitchFamily="18" charset="0"/>
              </a:rPr>
              <a:t>Hình thức: </a:t>
            </a:r>
            <a:r>
              <a:rPr lang="en-US" sz="4500" b="1">
                <a:solidFill>
                  <a:srgbClr val="0033CC"/>
                </a:solidFill>
                <a:latin typeface="Times New Roman" panose="02020603050405020304" pitchFamily="18" charset="0"/>
                <a:cs typeface="Times New Roman" panose="02020603050405020304" pitchFamily="18" charset="0"/>
              </a:rPr>
              <a:t>có t</a:t>
            </a:r>
            <a:r>
              <a:rPr lang="en-US" sz="4500" b="1">
                <a:solidFill>
                  <a:srgbClr val="0033CC"/>
                </a:solidFill>
                <a:effectLst/>
                <a:latin typeface="Times New Roman" panose="02020603050405020304" pitchFamily="18" charset="0"/>
                <a:cs typeface="Times New Roman" panose="02020603050405020304" pitchFamily="18" charset="0"/>
              </a:rPr>
              <a:t>ừ phủ định</a:t>
            </a:r>
          </a:p>
          <a:p>
            <a:pPr algn="ctr"/>
            <a:r>
              <a:rPr lang="en-US" sz="4500" b="1">
                <a:solidFill>
                  <a:srgbClr val="008000"/>
                </a:solidFill>
                <a:latin typeface="Times New Roman" panose="02020603050405020304" pitchFamily="18" charset="0"/>
                <a:cs typeface="Times New Roman" panose="02020603050405020304" pitchFamily="18" charset="0"/>
              </a:rPr>
              <a:t>(</a:t>
            </a:r>
            <a:r>
              <a:rPr lang="en-US" sz="4500" b="1" i="1">
                <a:solidFill>
                  <a:srgbClr val="008000"/>
                </a:solidFill>
                <a:latin typeface="Times New Roman" panose="02020603050405020304" pitchFamily="18" charset="0"/>
                <a:cs typeface="Times New Roman" panose="02020603050405020304" pitchFamily="18" charset="0"/>
              </a:rPr>
              <a:t>không phải</a:t>
            </a:r>
            <a:r>
              <a:rPr lang="en-US" sz="4500" b="1">
                <a:solidFill>
                  <a:srgbClr val="008000"/>
                </a:solidFill>
                <a:latin typeface="Times New Roman" panose="02020603050405020304" pitchFamily="18" charset="0"/>
                <a:cs typeface="Times New Roman" panose="02020603050405020304" pitchFamily="18" charset="0"/>
              </a:rPr>
              <a:t>)</a:t>
            </a:r>
            <a:endParaRPr lang="vi-VN" sz="4500" b="1" dirty="0">
              <a:solidFill>
                <a:srgbClr val="008000"/>
              </a:solidFill>
              <a:effectLst/>
              <a:latin typeface="Times New Roman" panose="02020603050405020304" pitchFamily="18" charset="0"/>
              <a:cs typeface="Times New Roman" panose="02020603050405020304" pitchFamily="18" charset="0"/>
            </a:endParaRPr>
          </a:p>
        </p:txBody>
      </p:sp>
      <p:pic>
        <p:nvPicPr>
          <p:cNvPr id="6" name="Graphic 5" descr="Arrow Counterclockwise curve">
            <a:extLst>
              <a:ext uri="{FF2B5EF4-FFF2-40B4-BE49-F238E27FC236}">
                <a16:creationId xmlns:a16="http://schemas.microsoft.com/office/drawing/2014/main" id="{C9A48A1C-9F3F-7DFB-F9B1-F0D1FDB760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7977327">
            <a:off x="7616945" y="2866927"/>
            <a:ext cx="1754502" cy="1807990"/>
          </a:xfrm>
          <a:prstGeom prst="rect">
            <a:avLst/>
          </a:prstGeom>
        </p:spPr>
      </p:pic>
      <p:pic>
        <p:nvPicPr>
          <p:cNvPr id="8" name="Graphic 7" descr="Arrow Clockwise curve">
            <a:extLst>
              <a:ext uri="{FF2B5EF4-FFF2-40B4-BE49-F238E27FC236}">
                <a16:creationId xmlns:a16="http://schemas.microsoft.com/office/drawing/2014/main" id="{0DF778C3-DDEA-1B1F-7F9C-56C985E088E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4908983">
            <a:off x="6076751" y="3183013"/>
            <a:ext cx="1613865" cy="1879535"/>
          </a:xfrm>
          <a:prstGeom prst="rect">
            <a:avLst/>
          </a:prstGeom>
        </p:spPr>
      </p:pic>
      <p:sp>
        <p:nvSpPr>
          <p:cNvPr id="11" name="Freeform 13">
            <a:extLst>
              <a:ext uri="{FF2B5EF4-FFF2-40B4-BE49-F238E27FC236}">
                <a16:creationId xmlns:a16="http://schemas.microsoft.com/office/drawing/2014/main" id="{7C9347FF-E770-16F1-F152-09E7A76F8EE8}"/>
              </a:ext>
            </a:extLst>
          </p:cNvPr>
          <p:cNvSpPr/>
          <p:nvPr/>
        </p:nvSpPr>
        <p:spPr>
          <a:xfrm>
            <a:off x="6883683" y="7365638"/>
            <a:ext cx="7434349" cy="1018767"/>
          </a:xfrm>
          <a:custGeom>
            <a:avLst/>
            <a:gdLst/>
            <a:ahLst/>
            <a:cxnLst/>
            <a:rect l="l" t="t" r="r" b="b"/>
            <a:pathLst>
              <a:path w="1851613" h="291565">
                <a:moveTo>
                  <a:pt x="56162" y="0"/>
                </a:moveTo>
                <a:lnTo>
                  <a:pt x="1795451" y="0"/>
                </a:lnTo>
                <a:cubicBezTo>
                  <a:pt x="1810346" y="0"/>
                  <a:pt x="1824631" y="5917"/>
                  <a:pt x="1835164" y="16449"/>
                </a:cubicBezTo>
                <a:cubicBezTo>
                  <a:pt x="1845696" y="26982"/>
                  <a:pt x="1851613" y="41267"/>
                  <a:pt x="1851613" y="56162"/>
                </a:cubicBezTo>
                <a:lnTo>
                  <a:pt x="1851613" y="235403"/>
                </a:lnTo>
                <a:cubicBezTo>
                  <a:pt x="1851613" y="266421"/>
                  <a:pt x="1826468" y="291565"/>
                  <a:pt x="1795451" y="291565"/>
                </a:cubicBezTo>
                <a:lnTo>
                  <a:pt x="56162" y="291565"/>
                </a:lnTo>
                <a:cubicBezTo>
                  <a:pt x="25145" y="291565"/>
                  <a:pt x="0" y="266421"/>
                  <a:pt x="0" y="235403"/>
                </a:cubicBezTo>
                <a:lnTo>
                  <a:pt x="0" y="56162"/>
                </a:lnTo>
                <a:cubicBezTo>
                  <a:pt x="0" y="25145"/>
                  <a:pt x="25145" y="0"/>
                  <a:pt x="56162" y="0"/>
                </a:cubicBezTo>
                <a:close/>
              </a:path>
            </a:pathLst>
          </a:custGeom>
          <a:solidFill>
            <a:srgbClr val="FFFF00"/>
          </a:solidFill>
          <a:ln w="28575" cap="rnd">
            <a:noFill/>
            <a:prstDash val="solid"/>
            <a:round/>
          </a:ln>
        </p:spPr>
        <p:txBody>
          <a:bodyPr/>
          <a:lstStyle/>
          <a:p>
            <a:pPr algn="ctr"/>
            <a:r>
              <a:rPr lang="en-US" sz="4500" b="1">
                <a:solidFill>
                  <a:srgbClr val="006600"/>
                </a:solidFill>
                <a:latin typeface="Times New Roman" panose="02020603050405020304" pitchFamily="18" charset="0"/>
                <a:cs typeface="Times New Roman" panose="02020603050405020304" pitchFamily="18" charset="0"/>
              </a:rPr>
              <a:t>Câu phủ định bác bỏ</a:t>
            </a:r>
          </a:p>
        </p:txBody>
      </p:sp>
    </p:spTree>
    <p:extLst>
      <p:ext uri="{BB962C8B-B14F-4D97-AF65-F5344CB8AC3E}">
        <p14:creationId xmlns:p14="http://schemas.microsoft.com/office/powerpoint/2010/main" val="9476290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par>
                                <p:cTn id="8" presetID="16" presetClass="entr" presetSubtype="21"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arn(inVertical)">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arn(inVertical)">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barn(inVertical)">
                                      <p:cBhvr>
                                        <p:cTn id="35" dur="500"/>
                                        <p:tgtEl>
                                          <p:spTgt spid="25"/>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barn(inVertical)">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 grpId="0" animBg="1"/>
      <p:bldP spid="4" grpId="0"/>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5"/>
          <p:cNvGrpSpPr/>
          <p:nvPr/>
        </p:nvGrpSpPr>
        <p:grpSpPr>
          <a:xfrm>
            <a:off x="609600" y="1943100"/>
            <a:ext cx="17068800" cy="7539894"/>
            <a:chOff x="0" y="0"/>
            <a:chExt cx="3397046" cy="2085928"/>
          </a:xfrm>
        </p:grpSpPr>
        <p:sp>
          <p:nvSpPr>
            <p:cNvPr id="29" name="Freeform 6"/>
            <p:cNvSpPr/>
            <p:nvPr/>
          </p:nvSpPr>
          <p:spPr>
            <a:xfrm>
              <a:off x="0" y="0"/>
              <a:ext cx="3397046" cy="2085928"/>
            </a:xfrm>
            <a:custGeom>
              <a:avLst/>
              <a:gdLst/>
              <a:ahLst/>
              <a:cxnLst/>
              <a:rect l="l" t="t" r="r" b="b"/>
              <a:pathLst>
                <a:path w="3397046" h="2085928">
                  <a:moveTo>
                    <a:pt x="30612" y="0"/>
                  </a:moveTo>
                  <a:lnTo>
                    <a:pt x="3366434" y="0"/>
                  </a:lnTo>
                  <a:cubicBezTo>
                    <a:pt x="3383341" y="0"/>
                    <a:pt x="3397046" y="13705"/>
                    <a:pt x="3397046" y="30612"/>
                  </a:cubicBezTo>
                  <a:lnTo>
                    <a:pt x="3397046" y="2055316"/>
                  </a:lnTo>
                  <a:cubicBezTo>
                    <a:pt x="3397046" y="2072223"/>
                    <a:pt x="3383341" y="2085928"/>
                    <a:pt x="3366434" y="2085928"/>
                  </a:cubicBezTo>
                  <a:lnTo>
                    <a:pt x="30612" y="2085928"/>
                  </a:lnTo>
                  <a:cubicBezTo>
                    <a:pt x="13705" y="2085928"/>
                    <a:pt x="0" y="2072223"/>
                    <a:pt x="0" y="2055316"/>
                  </a:cubicBezTo>
                  <a:lnTo>
                    <a:pt x="0" y="30612"/>
                  </a:lnTo>
                  <a:cubicBezTo>
                    <a:pt x="0" y="13705"/>
                    <a:pt x="13705" y="0"/>
                    <a:pt x="30612" y="0"/>
                  </a:cubicBezTo>
                  <a:close/>
                </a:path>
              </a:pathLst>
            </a:custGeom>
            <a:solidFill>
              <a:srgbClr val="FFFFFF"/>
            </a:solidFill>
            <a:ln w="28575" cap="rnd">
              <a:solidFill>
                <a:srgbClr val="231F20"/>
              </a:solidFill>
              <a:prstDash val="solid"/>
              <a:round/>
            </a:ln>
          </p:spPr>
        </p:sp>
        <p:sp>
          <p:nvSpPr>
            <p:cNvPr id="30" name="TextBox 7"/>
            <p:cNvSpPr txBox="1"/>
            <p:nvPr/>
          </p:nvSpPr>
          <p:spPr>
            <a:xfrm>
              <a:off x="0" y="-38100"/>
              <a:ext cx="3397046" cy="2124028"/>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4400" b="0" i="0" u="none" strike="noStrike" kern="1200" cap="none" spc="0" normalizeH="0" baseline="0" noProof="0">
                <a:ln>
                  <a:noFill/>
                </a:ln>
                <a:solidFill>
                  <a:prstClr val="black"/>
                </a:solidFill>
                <a:effectLst/>
                <a:uLnTx/>
                <a:uFillTx/>
                <a:latin typeface="#9Slide04 Podkova Medium" panose="00000600000000000000" pitchFamily="2" charset="0"/>
                <a:ea typeface="+mn-ea"/>
                <a:cs typeface="+mn-cs"/>
              </a:endParaRPr>
            </a:p>
          </p:txBody>
        </p:sp>
      </p:grpSp>
      <p:sp>
        <p:nvSpPr>
          <p:cNvPr id="24" name="TextBox 23">
            <a:extLst>
              <a:ext uri="{FF2B5EF4-FFF2-40B4-BE49-F238E27FC236}">
                <a16:creationId xmlns:a16="http://schemas.microsoft.com/office/drawing/2014/main" id="{40ABE1A8-24CC-C75E-0AD3-06A4F3CE4287}"/>
              </a:ext>
            </a:extLst>
          </p:cNvPr>
          <p:cNvSpPr txBox="1"/>
          <p:nvPr/>
        </p:nvSpPr>
        <p:spPr>
          <a:xfrm>
            <a:off x="914400" y="2111973"/>
            <a:ext cx="16535400" cy="2400657"/>
          </a:xfrm>
          <a:prstGeom prst="rect">
            <a:avLst/>
          </a:prstGeom>
          <a:noFill/>
          <a:ln>
            <a:noFill/>
          </a:ln>
        </p:spPr>
        <p:txBody>
          <a:bodyPr wrap="square">
            <a:spAutoFit/>
          </a:bodyPr>
          <a:lstStyle/>
          <a:p>
            <a:pPr lvl="0" algn="just"/>
            <a:r>
              <a:rPr lang="vi-VN" sz="5000" b="1" i="1">
                <a:solidFill>
                  <a:prstClr val="black"/>
                </a:solidFill>
                <a:latin typeface="Times New Roman" panose="02020603050405020304" pitchFamily="18" charset="0"/>
                <a:cs typeface="Times New Roman" panose="02020603050405020304" pitchFamily="18" charset="0"/>
              </a:rPr>
              <a:t>- Mảnh đất này đâu phải là những người anh em của họ, mảnh đất này là kẻ thù của họ và khi đã chinh phục được, thì họ sẽ lấn tới</a:t>
            </a:r>
            <a:r>
              <a:rPr lang="en-US" sz="5000" b="1" i="1">
                <a:solidFill>
                  <a:prstClr val="black"/>
                </a:solidFill>
                <a:latin typeface="Times New Roman" panose="02020603050405020304" pitchFamily="18" charset="0"/>
                <a:cs typeface="Times New Roman" panose="02020603050405020304" pitchFamily="18" charset="0"/>
              </a:rPr>
              <a:t>.</a:t>
            </a:r>
            <a:endParaRPr lang="vi-VN" sz="5000" b="1" i="1" dirty="0">
              <a:solidFill>
                <a:prstClr val="black"/>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40ABE1A8-24CC-C75E-0AD3-06A4F3CE4287}"/>
              </a:ext>
            </a:extLst>
          </p:cNvPr>
          <p:cNvSpPr txBox="1"/>
          <p:nvPr/>
        </p:nvSpPr>
        <p:spPr>
          <a:xfrm>
            <a:off x="9345954" y="4536162"/>
            <a:ext cx="7623626" cy="2123658"/>
          </a:xfrm>
          <a:prstGeom prst="rect">
            <a:avLst/>
          </a:prstGeom>
          <a:noFill/>
        </p:spPr>
        <p:txBody>
          <a:bodyPr wrap="square">
            <a:spAutoFit/>
          </a:bodyPr>
          <a:lstStyle/>
          <a:p>
            <a:pPr lvl="0" algn="ctr"/>
            <a:r>
              <a:rPr kumimoji="0" lang="en-US" sz="44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Chức năng: </a:t>
            </a:r>
            <a:r>
              <a:rPr lang="vi-VN" sz="4400" b="1">
                <a:solidFill>
                  <a:srgbClr val="0033CC"/>
                </a:solidFill>
                <a:latin typeface="Times New Roman" panose="02020603050405020304" pitchFamily="18" charset="0"/>
                <a:cs typeface="Times New Roman" panose="02020603050405020304" pitchFamily="18" charset="0"/>
              </a:rPr>
              <a:t>xác nhận không có quan hệ anh em giữa “mảnh đất này” với </a:t>
            </a:r>
            <a:r>
              <a:rPr lang="en-US" sz="4400" b="1">
                <a:solidFill>
                  <a:srgbClr val="0033CC"/>
                </a:solidFill>
                <a:latin typeface="Times New Roman" panose="02020603050405020304" pitchFamily="18" charset="0"/>
                <a:cs typeface="Times New Roman" panose="02020603050405020304" pitchFamily="18" charset="0"/>
              </a:rPr>
              <a:t>“họ”</a:t>
            </a:r>
            <a:r>
              <a:rPr lang="vi-VN" sz="4400" b="1">
                <a:solidFill>
                  <a:srgbClr val="0033CC"/>
                </a:solidFill>
                <a:latin typeface="Times New Roman" panose="02020603050405020304" pitchFamily="18" charset="0"/>
                <a:cs typeface="Times New Roman" panose="02020603050405020304" pitchFamily="18" charset="0"/>
              </a:rPr>
              <a:t>.</a:t>
            </a:r>
          </a:p>
        </p:txBody>
      </p:sp>
      <p:sp>
        <p:nvSpPr>
          <p:cNvPr id="2" name="Rectangle: Rounded Corners 1">
            <a:extLst>
              <a:ext uri="{FF2B5EF4-FFF2-40B4-BE49-F238E27FC236}">
                <a16:creationId xmlns:a16="http://schemas.microsoft.com/office/drawing/2014/main" id="{9044989C-8579-3876-5CDF-89C1780BEA7B}"/>
              </a:ext>
            </a:extLst>
          </p:cNvPr>
          <p:cNvSpPr/>
          <p:nvPr/>
        </p:nvSpPr>
        <p:spPr>
          <a:xfrm>
            <a:off x="5562600" y="2167793"/>
            <a:ext cx="2632710" cy="756636"/>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25C43AC2-F554-3EE6-4D62-998E4024271C}"/>
              </a:ext>
            </a:extLst>
          </p:cNvPr>
          <p:cNvSpPr txBox="1"/>
          <p:nvPr/>
        </p:nvSpPr>
        <p:spPr>
          <a:xfrm>
            <a:off x="1101514" y="5627003"/>
            <a:ext cx="6827475" cy="1477328"/>
          </a:xfrm>
          <a:prstGeom prst="rect">
            <a:avLst/>
          </a:prstGeom>
          <a:noFill/>
          <a:ln>
            <a:noFill/>
          </a:ln>
        </p:spPr>
        <p:txBody>
          <a:bodyPr wrap="square">
            <a:spAutoFit/>
          </a:bodyPr>
          <a:lstStyle/>
          <a:p>
            <a:pPr lvl="0" algn="ctr"/>
            <a:r>
              <a:rPr kumimoji="0" lang="en-US" sz="45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Hình thức: </a:t>
            </a:r>
            <a:r>
              <a:rPr lang="en-US" sz="4500" b="1">
                <a:solidFill>
                  <a:srgbClr val="0033CC"/>
                </a:solidFill>
                <a:latin typeface="Times New Roman" panose="02020603050405020304" pitchFamily="18" charset="0"/>
                <a:cs typeface="Times New Roman" panose="02020603050405020304" pitchFamily="18" charset="0"/>
              </a:rPr>
              <a:t>có từ phủ định </a:t>
            </a:r>
            <a:r>
              <a:rPr lang="en-US" sz="4500" b="1">
                <a:solidFill>
                  <a:srgbClr val="008000"/>
                </a:solidFill>
                <a:latin typeface="Times New Roman" panose="02020603050405020304" pitchFamily="18" charset="0"/>
                <a:cs typeface="Times New Roman" panose="02020603050405020304" pitchFamily="18" charset="0"/>
              </a:rPr>
              <a:t>(</a:t>
            </a:r>
            <a:r>
              <a:rPr lang="en-US" sz="4500" b="1" i="1">
                <a:solidFill>
                  <a:srgbClr val="008000"/>
                </a:solidFill>
                <a:latin typeface="Times New Roman" panose="02020603050405020304" pitchFamily="18" charset="0"/>
                <a:cs typeface="Times New Roman" panose="02020603050405020304" pitchFamily="18" charset="0"/>
              </a:rPr>
              <a:t>đâu phải</a:t>
            </a:r>
            <a:r>
              <a:rPr lang="en-US" sz="4500" b="1">
                <a:solidFill>
                  <a:srgbClr val="008000"/>
                </a:solidFill>
                <a:latin typeface="Times New Roman" panose="02020603050405020304" pitchFamily="18" charset="0"/>
                <a:cs typeface="Times New Roman" panose="02020603050405020304" pitchFamily="18" charset="0"/>
              </a:rPr>
              <a:t>)</a:t>
            </a:r>
          </a:p>
        </p:txBody>
      </p:sp>
      <p:pic>
        <p:nvPicPr>
          <p:cNvPr id="6" name="Graphic 5" descr="Arrow Counterclockwise curve">
            <a:extLst>
              <a:ext uri="{FF2B5EF4-FFF2-40B4-BE49-F238E27FC236}">
                <a16:creationId xmlns:a16="http://schemas.microsoft.com/office/drawing/2014/main" id="{C9A48A1C-9F3F-7DFB-F9B1-F0D1FDB760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7977327">
            <a:off x="7616945" y="3741053"/>
            <a:ext cx="1754502" cy="1807990"/>
          </a:xfrm>
          <a:prstGeom prst="rect">
            <a:avLst/>
          </a:prstGeom>
        </p:spPr>
      </p:pic>
      <p:pic>
        <p:nvPicPr>
          <p:cNvPr id="8" name="Graphic 7" descr="Arrow Clockwise curve">
            <a:extLst>
              <a:ext uri="{FF2B5EF4-FFF2-40B4-BE49-F238E27FC236}">
                <a16:creationId xmlns:a16="http://schemas.microsoft.com/office/drawing/2014/main" id="{0DF778C3-DDEA-1B1F-7F9C-56C985E088E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4908983">
            <a:off x="6076751" y="4057139"/>
            <a:ext cx="1613865" cy="1879535"/>
          </a:xfrm>
          <a:prstGeom prst="rect">
            <a:avLst/>
          </a:prstGeom>
        </p:spPr>
      </p:pic>
      <p:sp>
        <p:nvSpPr>
          <p:cNvPr id="11" name="Freeform 13">
            <a:extLst>
              <a:ext uri="{FF2B5EF4-FFF2-40B4-BE49-F238E27FC236}">
                <a16:creationId xmlns:a16="http://schemas.microsoft.com/office/drawing/2014/main" id="{7C9347FF-E770-16F1-F152-09E7A76F8EE8}"/>
              </a:ext>
            </a:extLst>
          </p:cNvPr>
          <p:cNvSpPr/>
          <p:nvPr/>
        </p:nvSpPr>
        <p:spPr>
          <a:xfrm>
            <a:off x="8840562" y="8210081"/>
            <a:ext cx="7434349" cy="1018767"/>
          </a:xfrm>
          <a:custGeom>
            <a:avLst/>
            <a:gdLst/>
            <a:ahLst/>
            <a:cxnLst/>
            <a:rect l="l" t="t" r="r" b="b"/>
            <a:pathLst>
              <a:path w="1851613" h="291565">
                <a:moveTo>
                  <a:pt x="56162" y="0"/>
                </a:moveTo>
                <a:lnTo>
                  <a:pt x="1795451" y="0"/>
                </a:lnTo>
                <a:cubicBezTo>
                  <a:pt x="1810346" y="0"/>
                  <a:pt x="1824631" y="5917"/>
                  <a:pt x="1835164" y="16449"/>
                </a:cubicBezTo>
                <a:cubicBezTo>
                  <a:pt x="1845696" y="26982"/>
                  <a:pt x="1851613" y="41267"/>
                  <a:pt x="1851613" y="56162"/>
                </a:cubicBezTo>
                <a:lnTo>
                  <a:pt x="1851613" y="235403"/>
                </a:lnTo>
                <a:cubicBezTo>
                  <a:pt x="1851613" y="266421"/>
                  <a:pt x="1826468" y="291565"/>
                  <a:pt x="1795451" y="291565"/>
                </a:cubicBezTo>
                <a:lnTo>
                  <a:pt x="56162" y="291565"/>
                </a:lnTo>
                <a:cubicBezTo>
                  <a:pt x="25145" y="291565"/>
                  <a:pt x="0" y="266421"/>
                  <a:pt x="0" y="235403"/>
                </a:cubicBezTo>
                <a:lnTo>
                  <a:pt x="0" y="56162"/>
                </a:lnTo>
                <a:cubicBezTo>
                  <a:pt x="0" y="25145"/>
                  <a:pt x="25145" y="0"/>
                  <a:pt x="56162" y="0"/>
                </a:cubicBezTo>
                <a:close/>
              </a:path>
            </a:pathLst>
          </a:custGeom>
          <a:solidFill>
            <a:srgbClr val="FFFF00"/>
          </a:solidFill>
          <a:ln w="28575" cap="rnd">
            <a:noFill/>
            <a:prstDash val="solid"/>
            <a:rou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a:ln>
                  <a:noFill/>
                </a:ln>
                <a:solidFill>
                  <a:srgbClr val="006600"/>
                </a:solidFill>
                <a:effectLst/>
                <a:uLnTx/>
                <a:uFillTx/>
                <a:latin typeface="Times New Roman" panose="02020603050405020304" pitchFamily="18" charset="0"/>
                <a:ea typeface="+mn-ea"/>
                <a:cs typeface="Times New Roman" panose="02020603050405020304" pitchFamily="18" charset="0"/>
              </a:rPr>
              <a:t>Câu phủ định miêu tả</a:t>
            </a:r>
          </a:p>
        </p:txBody>
      </p:sp>
      <p:cxnSp>
        <p:nvCxnSpPr>
          <p:cNvPr id="7" name="Straight Connector 6">
            <a:extLst>
              <a:ext uri="{FF2B5EF4-FFF2-40B4-BE49-F238E27FC236}">
                <a16:creationId xmlns:a16="http://schemas.microsoft.com/office/drawing/2014/main" id="{F858AB7D-D4BC-B104-AE04-71AC0A3361B3}"/>
              </a:ext>
            </a:extLst>
          </p:cNvPr>
          <p:cNvCxnSpPr/>
          <p:nvPr/>
        </p:nvCxnSpPr>
        <p:spPr>
          <a:xfrm>
            <a:off x="1447800" y="2924429"/>
            <a:ext cx="3733800" cy="0"/>
          </a:xfrm>
          <a:prstGeom prst="line">
            <a:avLst/>
          </a:prstGeom>
          <a:ln w="38100">
            <a:solidFill>
              <a:srgbClr val="00AC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6419CD3-2949-7B7B-3E7A-EC79217E39B8}"/>
              </a:ext>
            </a:extLst>
          </p:cNvPr>
          <p:cNvCxnSpPr>
            <a:cxnSpLocks/>
          </p:cNvCxnSpPr>
          <p:nvPr/>
        </p:nvCxnSpPr>
        <p:spPr>
          <a:xfrm>
            <a:off x="16475149" y="2924429"/>
            <a:ext cx="822251" cy="0"/>
          </a:xfrm>
          <a:prstGeom prst="line">
            <a:avLst/>
          </a:prstGeom>
          <a:ln w="38100">
            <a:solidFill>
              <a:srgbClr val="00AC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43906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par>
                                <p:cTn id="28" presetID="16" presetClass="entr" presetSubtype="21"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inVertical)">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barn(inVertical)">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barn(inVertical)">
                                      <p:cBhvr>
                                        <p:cTn id="40" dur="500"/>
                                        <p:tgtEl>
                                          <p:spTgt spid="25"/>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barn(inVertical)">
                                      <p:cBhvr>
                                        <p:cTn id="4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P spid="2" grpId="0" animBg="1"/>
      <p:bldP spid="4" grpId="0"/>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5"/>
          <p:cNvGrpSpPr/>
          <p:nvPr/>
        </p:nvGrpSpPr>
        <p:grpSpPr>
          <a:xfrm>
            <a:off x="609600" y="1943100"/>
            <a:ext cx="17068800" cy="7539894"/>
            <a:chOff x="0" y="0"/>
            <a:chExt cx="3397046" cy="2085928"/>
          </a:xfrm>
        </p:grpSpPr>
        <p:sp>
          <p:nvSpPr>
            <p:cNvPr id="29" name="Freeform 6"/>
            <p:cNvSpPr/>
            <p:nvPr/>
          </p:nvSpPr>
          <p:spPr>
            <a:xfrm>
              <a:off x="0" y="0"/>
              <a:ext cx="3397046" cy="2085928"/>
            </a:xfrm>
            <a:custGeom>
              <a:avLst/>
              <a:gdLst/>
              <a:ahLst/>
              <a:cxnLst/>
              <a:rect l="l" t="t" r="r" b="b"/>
              <a:pathLst>
                <a:path w="3397046" h="2085928">
                  <a:moveTo>
                    <a:pt x="30612" y="0"/>
                  </a:moveTo>
                  <a:lnTo>
                    <a:pt x="3366434" y="0"/>
                  </a:lnTo>
                  <a:cubicBezTo>
                    <a:pt x="3383341" y="0"/>
                    <a:pt x="3397046" y="13705"/>
                    <a:pt x="3397046" y="30612"/>
                  </a:cubicBezTo>
                  <a:lnTo>
                    <a:pt x="3397046" y="2055316"/>
                  </a:lnTo>
                  <a:cubicBezTo>
                    <a:pt x="3397046" y="2072223"/>
                    <a:pt x="3383341" y="2085928"/>
                    <a:pt x="3366434" y="2085928"/>
                  </a:cubicBezTo>
                  <a:lnTo>
                    <a:pt x="30612" y="2085928"/>
                  </a:lnTo>
                  <a:cubicBezTo>
                    <a:pt x="13705" y="2085928"/>
                    <a:pt x="0" y="2072223"/>
                    <a:pt x="0" y="2055316"/>
                  </a:cubicBezTo>
                  <a:lnTo>
                    <a:pt x="0" y="30612"/>
                  </a:lnTo>
                  <a:cubicBezTo>
                    <a:pt x="0" y="13705"/>
                    <a:pt x="13705" y="0"/>
                    <a:pt x="30612" y="0"/>
                  </a:cubicBezTo>
                  <a:close/>
                </a:path>
              </a:pathLst>
            </a:custGeom>
            <a:solidFill>
              <a:srgbClr val="FFFFFF"/>
            </a:solidFill>
            <a:ln w="28575" cap="rnd">
              <a:solidFill>
                <a:srgbClr val="231F20"/>
              </a:solidFill>
              <a:prstDash val="solid"/>
              <a:round/>
            </a:ln>
          </p:spPr>
        </p:sp>
        <p:sp>
          <p:nvSpPr>
            <p:cNvPr id="30" name="TextBox 7"/>
            <p:cNvSpPr txBox="1"/>
            <p:nvPr/>
          </p:nvSpPr>
          <p:spPr>
            <a:xfrm>
              <a:off x="0" y="-38100"/>
              <a:ext cx="3397046" cy="2124028"/>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4400" b="0" i="0" u="none" strike="noStrike" kern="1200" cap="none" spc="0" normalizeH="0" baseline="0" noProof="0">
                <a:ln>
                  <a:noFill/>
                </a:ln>
                <a:solidFill>
                  <a:prstClr val="black"/>
                </a:solidFill>
                <a:effectLst/>
                <a:uLnTx/>
                <a:uFillTx/>
                <a:latin typeface="#9Slide04 Podkova Medium" panose="00000600000000000000" pitchFamily="2" charset="0"/>
                <a:ea typeface="+mn-ea"/>
                <a:cs typeface="+mn-cs"/>
              </a:endParaRPr>
            </a:p>
          </p:txBody>
        </p:sp>
      </p:grpSp>
      <p:sp>
        <p:nvSpPr>
          <p:cNvPr id="24" name="TextBox 23">
            <a:extLst>
              <a:ext uri="{FF2B5EF4-FFF2-40B4-BE49-F238E27FC236}">
                <a16:creationId xmlns:a16="http://schemas.microsoft.com/office/drawing/2014/main" id="{40ABE1A8-24CC-C75E-0AD3-06A4F3CE4287}"/>
              </a:ext>
            </a:extLst>
          </p:cNvPr>
          <p:cNvSpPr txBox="1"/>
          <p:nvPr/>
        </p:nvSpPr>
        <p:spPr>
          <a:xfrm>
            <a:off x="914400" y="2111973"/>
            <a:ext cx="16535400" cy="2400657"/>
          </a:xfrm>
          <a:prstGeom prst="rect">
            <a:avLst/>
          </a:prstGeom>
          <a:noFill/>
          <a:ln>
            <a:noFill/>
          </a:ln>
        </p:spPr>
        <p:txBody>
          <a:bodyPr wrap="square">
            <a:spAutoFit/>
          </a:bodyPr>
          <a:lstStyle/>
          <a:p>
            <a:pPr lvl="0" algn="just"/>
            <a:r>
              <a:rPr lang="vi-VN" sz="5000" b="1" i="1">
                <a:solidFill>
                  <a:prstClr val="black"/>
                </a:solidFill>
                <a:latin typeface="Times New Roman" panose="02020603050405020304" pitchFamily="18" charset="0"/>
                <a:cs typeface="Times New Roman" panose="02020603050405020304" pitchFamily="18" charset="0"/>
              </a:rPr>
              <a:t>- Không có chúng đứng ở đầu chuỗi thức ăn, toàn bộ cộng đồng sinh thái dưới biển sẽ suy giảm và thay đổi tới mức  không thể nhận ra.</a:t>
            </a:r>
          </a:p>
        </p:txBody>
      </p:sp>
      <p:sp>
        <p:nvSpPr>
          <p:cNvPr id="25" name="TextBox 24">
            <a:extLst>
              <a:ext uri="{FF2B5EF4-FFF2-40B4-BE49-F238E27FC236}">
                <a16:creationId xmlns:a16="http://schemas.microsoft.com/office/drawing/2014/main" id="{40ABE1A8-24CC-C75E-0AD3-06A4F3CE4287}"/>
              </a:ext>
            </a:extLst>
          </p:cNvPr>
          <p:cNvSpPr txBox="1"/>
          <p:nvPr/>
        </p:nvSpPr>
        <p:spPr>
          <a:xfrm>
            <a:off x="8610600" y="4536162"/>
            <a:ext cx="8358980" cy="1508105"/>
          </a:xfrm>
          <a:prstGeom prst="rect">
            <a:avLst/>
          </a:prstGeom>
          <a:noFill/>
        </p:spPr>
        <p:txBody>
          <a:bodyPr wrap="square">
            <a:spAutoFit/>
          </a:bodyPr>
          <a:lstStyle/>
          <a:p>
            <a:pPr lvl="0" algn="ctr"/>
            <a:r>
              <a:rPr kumimoji="0" lang="en-US" sz="46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Chức năng: </a:t>
            </a:r>
            <a:r>
              <a:rPr lang="vi-VN" sz="4600" b="1">
                <a:solidFill>
                  <a:srgbClr val="0033CC"/>
                </a:solidFill>
                <a:latin typeface="Times New Roman" panose="02020603050405020304" pitchFamily="18" charset="0"/>
                <a:cs typeface="Times New Roman" panose="02020603050405020304" pitchFamily="18" charset="0"/>
              </a:rPr>
              <a:t>Nêu một giả định nhằm khẳng định vấn đề</a:t>
            </a:r>
          </a:p>
        </p:txBody>
      </p:sp>
      <p:pic>
        <p:nvPicPr>
          <p:cNvPr id="6" name="Graphic 5" descr="Arrow Counterclockwise curve">
            <a:extLst>
              <a:ext uri="{FF2B5EF4-FFF2-40B4-BE49-F238E27FC236}">
                <a16:creationId xmlns:a16="http://schemas.microsoft.com/office/drawing/2014/main" id="{C9A48A1C-9F3F-7DFB-F9B1-F0D1FDB760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8766212">
            <a:off x="7088486" y="4074218"/>
            <a:ext cx="1754502" cy="1807990"/>
          </a:xfrm>
          <a:prstGeom prst="rect">
            <a:avLst/>
          </a:prstGeom>
        </p:spPr>
      </p:pic>
      <p:sp>
        <p:nvSpPr>
          <p:cNvPr id="11" name="Freeform 13">
            <a:extLst>
              <a:ext uri="{FF2B5EF4-FFF2-40B4-BE49-F238E27FC236}">
                <a16:creationId xmlns:a16="http://schemas.microsoft.com/office/drawing/2014/main" id="{7C9347FF-E770-16F1-F152-09E7A76F8EE8}"/>
              </a:ext>
            </a:extLst>
          </p:cNvPr>
          <p:cNvSpPr/>
          <p:nvPr/>
        </p:nvSpPr>
        <p:spPr>
          <a:xfrm>
            <a:off x="9148430" y="7553733"/>
            <a:ext cx="7434349" cy="1018767"/>
          </a:xfrm>
          <a:custGeom>
            <a:avLst/>
            <a:gdLst/>
            <a:ahLst/>
            <a:cxnLst/>
            <a:rect l="l" t="t" r="r" b="b"/>
            <a:pathLst>
              <a:path w="1851613" h="291565">
                <a:moveTo>
                  <a:pt x="56162" y="0"/>
                </a:moveTo>
                <a:lnTo>
                  <a:pt x="1795451" y="0"/>
                </a:lnTo>
                <a:cubicBezTo>
                  <a:pt x="1810346" y="0"/>
                  <a:pt x="1824631" y="5917"/>
                  <a:pt x="1835164" y="16449"/>
                </a:cubicBezTo>
                <a:cubicBezTo>
                  <a:pt x="1845696" y="26982"/>
                  <a:pt x="1851613" y="41267"/>
                  <a:pt x="1851613" y="56162"/>
                </a:cubicBezTo>
                <a:lnTo>
                  <a:pt x="1851613" y="235403"/>
                </a:lnTo>
                <a:cubicBezTo>
                  <a:pt x="1851613" y="266421"/>
                  <a:pt x="1826468" y="291565"/>
                  <a:pt x="1795451" y="291565"/>
                </a:cubicBezTo>
                <a:lnTo>
                  <a:pt x="56162" y="291565"/>
                </a:lnTo>
                <a:cubicBezTo>
                  <a:pt x="25145" y="291565"/>
                  <a:pt x="0" y="266421"/>
                  <a:pt x="0" y="235403"/>
                </a:cubicBezTo>
                <a:lnTo>
                  <a:pt x="0" y="56162"/>
                </a:lnTo>
                <a:cubicBezTo>
                  <a:pt x="0" y="25145"/>
                  <a:pt x="25145" y="0"/>
                  <a:pt x="56162" y="0"/>
                </a:cubicBezTo>
                <a:close/>
              </a:path>
            </a:pathLst>
          </a:custGeom>
          <a:solidFill>
            <a:srgbClr val="FFFF00"/>
          </a:solidFill>
          <a:ln w="28575" cap="rnd">
            <a:noFill/>
            <a:prstDash val="solid"/>
            <a:rou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a:ln>
                  <a:noFill/>
                </a:ln>
                <a:solidFill>
                  <a:srgbClr val="006600"/>
                </a:solidFill>
                <a:effectLst/>
                <a:uLnTx/>
                <a:uFillTx/>
                <a:latin typeface="Times New Roman" panose="02020603050405020304" pitchFamily="18" charset="0"/>
                <a:ea typeface="+mn-ea"/>
                <a:cs typeface="Times New Roman" panose="02020603050405020304" pitchFamily="18" charset="0"/>
              </a:rPr>
              <a:t>Câu khẳng</a:t>
            </a:r>
            <a:r>
              <a:rPr kumimoji="0" lang="en-US" sz="5000" b="1" i="0" u="none" strike="noStrike" kern="1200" cap="none" spc="0" normalizeH="0" noProof="0">
                <a:ln>
                  <a:noFill/>
                </a:ln>
                <a:solidFill>
                  <a:srgbClr val="006600"/>
                </a:solidFill>
                <a:effectLst/>
                <a:uLnTx/>
                <a:uFillTx/>
                <a:latin typeface="Times New Roman" panose="02020603050405020304" pitchFamily="18" charset="0"/>
                <a:ea typeface="+mn-ea"/>
                <a:cs typeface="Times New Roman" panose="02020603050405020304" pitchFamily="18" charset="0"/>
              </a:rPr>
              <a:t> định</a:t>
            </a:r>
            <a:endParaRPr kumimoji="0" lang="en-US" sz="5000" b="1" i="0" u="none" strike="noStrike" kern="1200" cap="none" spc="0" normalizeH="0" baseline="0" noProof="0">
              <a:ln>
                <a:noFill/>
              </a:ln>
              <a:solidFill>
                <a:srgbClr val="006600"/>
              </a:solidFill>
              <a:effectLst/>
              <a:uLnTx/>
              <a:uFillTx/>
              <a:latin typeface="Times New Roman" panose="020206030504050203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id="{06CE7312-3CFB-079F-ED4D-085E9711EB20}"/>
              </a:ext>
            </a:extLst>
          </p:cNvPr>
          <p:cNvSpPr txBox="1"/>
          <p:nvPr/>
        </p:nvSpPr>
        <p:spPr>
          <a:xfrm>
            <a:off x="609599" y="6256972"/>
            <a:ext cx="7434349" cy="1477328"/>
          </a:xfrm>
          <a:prstGeom prst="rect">
            <a:avLst/>
          </a:prstGeom>
          <a:noFill/>
          <a:ln>
            <a:noFill/>
          </a:ln>
        </p:spPr>
        <p:txBody>
          <a:bodyPr wrap="square">
            <a:spAutoFit/>
          </a:bodyPr>
          <a:lstStyle/>
          <a:p>
            <a:pPr lvl="0" algn="ctr"/>
            <a:r>
              <a:rPr kumimoji="0" lang="en-US" sz="45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Hình thức: </a:t>
            </a:r>
            <a:r>
              <a:rPr lang="en-US" sz="4500" b="1">
                <a:solidFill>
                  <a:srgbClr val="0033CC"/>
                </a:solidFill>
                <a:latin typeface="Times New Roman" panose="02020603050405020304" pitchFamily="18" charset="0"/>
                <a:cs typeface="Times New Roman" panose="02020603050405020304" pitchFamily="18" charset="0"/>
              </a:rPr>
              <a:t>có 2 từ phủ định </a:t>
            </a:r>
            <a:endParaRPr lang="en-US" sz="4500" b="1">
              <a:solidFill>
                <a:srgbClr val="008000"/>
              </a:solidFill>
              <a:latin typeface="Times New Roman" panose="02020603050405020304" pitchFamily="18" charset="0"/>
              <a:cs typeface="Times New Roman" panose="02020603050405020304" pitchFamily="18" charset="0"/>
            </a:endParaRPr>
          </a:p>
          <a:p>
            <a:pPr lvl="0" algn="ctr"/>
            <a:r>
              <a:rPr lang="en-US" sz="4500" b="1" i="1">
                <a:solidFill>
                  <a:srgbClr val="008000"/>
                </a:solidFill>
                <a:latin typeface="Times New Roman" panose="02020603050405020304" pitchFamily="18" charset="0"/>
                <a:cs typeface="Times New Roman" panose="02020603050405020304" pitchFamily="18" charset="0"/>
              </a:rPr>
              <a:t>không (có), không (thể)</a:t>
            </a:r>
          </a:p>
        </p:txBody>
      </p:sp>
      <p:pic>
        <p:nvPicPr>
          <p:cNvPr id="9" name="Graphic 8" descr="Arrow Clockwise curve">
            <a:extLst>
              <a:ext uri="{FF2B5EF4-FFF2-40B4-BE49-F238E27FC236}">
                <a16:creationId xmlns:a16="http://schemas.microsoft.com/office/drawing/2014/main" id="{8061B1F4-7876-72B0-F5C8-112D078EA34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4908983">
            <a:off x="5133807" y="4425453"/>
            <a:ext cx="1613865" cy="1879535"/>
          </a:xfrm>
          <a:prstGeom prst="rect">
            <a:avLst/>
          </a:prstGeom>
        </p:spPr>
      </p:pic>
      <p:sp>
        <p:nvSpPr>
          <p:cNvPr id="10" name="Rectangle: Rounded Corners 9">
            <a:extLst>
              <a:ext uri="{FF2B5EF4-FFF2-40B4-BE49-F238E27FC236}">
                <a16:creationId xmlns:a16="http://schemas.microsoft.com/office/drawing/2014/main" id="{0C098B73-667B-F93A-0B7D-A868C280E8FF}"/>
              </a:ext>
            </a:extLst>
          </p:cNvPr>
          <p:cNvSpPr/>
          <p:nvPr/>
        </p:nvSpPr>
        <p:spPr>
          <a:xfrm>
            <a:off x="1316165" y="2174382"/>
            <a:ext cx="2895981" cy="756636"/>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Rectangle: Rounded Corners 11">
            <a:extLst>
              <a:ext uri="{FF2B5EF4-FFF2-40B4-BE49-F238E27FC236}">
                <a16:creationId xmlns:a16="http://schemas.microsoft.com/office/drawing/2014/main" id="{BA19DADE-0FB2-C704-94D5-977A54F9513B}"/>
              </a:ext>
            </a:extLst>
          </p:cNvPr>
          <p:cNvSpPr/>
          <p:nvPr/>
        </p:nvSpPr>
        <p:spPr>
          <a:xfrm>
            <a:off x="838200" y="3619500"/>
            <a:ext cx="2895981" cy="888778"/>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1560921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arn(inVertical)">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barn(inVertical)">
                                      <p:cBhvr>
                                        <p:cTn id="35" dur="500"/>
                                        <p:tgtEl>
                                          <p:spTgt spid="25"/>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barn(inVertical)">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P spid="11" grpId="0" animBg="1"/>
      <p:bldP spid="7" grpId="0"/>
      <p:bldP spid="10"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15">
            <a:extLst>
              <a:ext uri="{FF2B5EF4-FFF2-40B4-BE49-F238E27FC236}">
                <a16:creationId xmlns:a16="http://schemas.microsoft.com/office/drawing/2014/main" id="{B32B8C37-0F5F-6535-9B5A-D7EEA42CB0E3}"/>
              </a:ext>
            </a:extLst>
          </p:cNvPr>
          <p:cNvSpPr txBox="1"/>
          <p:nvPr/>
        </p:nvSpPr>
        <p:spPr>
          <a:xfrm>
            <a:off x="228600" y="0"/>
            <a:ext cx="17145000" cy="971869"/>
          </a:xfrm>
          <a:prstGeom prst="rect">
            <a:avLst/>
          </a:prstGeom>
        </p:spPr>
        <p:txBody>
          <a:bodyPr wrap="square" lIns="0" tIns="0" rIns="0" bIns="0" rtlCol="0" anchor="t">
            <a:spAutoFit/>
          </a:bodyPr>
          <a:lstStyle/>
          <a:p>
            <a:pPr marL="0" marR="0" lvl="0" indent="0" algn="ctr" defTabSz="914400" rtl="0" eaLnBrk="1" fontAlgn="auto" latinLnBrk="0" hangingPunct="1">
              <a:lnSpc>
                <a:spcPts val="8000"/>
              </a:lnSpc>
              <a:spcBef>
                <a:spcPts val="0"/>
              </a:spcBef>
              <a:spcAft>
                <a:spcPts val="0"/>
              </a:spcAft>
              <a:buClrTx/>
              <a:buSzTx/>
              <a:buFontTx/>
              <a:buNone/>
              <a:tabLst/>
              <a:defRPr/>
            </a:pPr>
            <a:r>
              <a:rPr kumimoji="0" lang="en-US" sz="5500" b="1" i="0" u="none" strike="noStrike" kern="1200" cap="none" spc="0" normalizeH="0" baseline="0" noProof="0">
                <a:ln>
                  <a:noFill/>
                </a:ln>
                <a:solidFill>
                  <a:srgbClr val="FF0000"/>
                </a:solidFill>
                <a:effectLst/>
                <a:uLnTx/>
                <a:uFillTx/>
                <a:latin typeface="#9Slide04 Podkova Medium" panose="00000600000000000000" pitchFamily="2" charset="0"/>
                <a:ea typeface="+mn-ea"/>
                <a:cs typeface="+mn-cs"/>
              </a:rPr>
              <a:t>Bài</a:t>
            </a:r>
            <a:r>
              <a:rPr kumimoji="0" lang="en-US" sz="5500" b="1" i="0" u="none" strike="noStrike" kern="1200" cap="none" spc="0" normalizeH="0" noProof="0">
                <a:ln>
                  <a:noFill/>
                </a:ln>
                <a:solidFill>
                  <a:srgbClr val="FF0000"/>
                </a:solidFill>
                <a:effectLst/>
                <a:uLnTx/>
                <a:uFillTx/>
                <a:latin typeface="#9Slide04 Podkova Medium" panose="00000600000000000000" pitchFamily="2" charset="0"/>
                <a:ea typeface="+mn-ea"/>
                <a:cs typeface="+mn-cs"/>
              </a:rPr>
              <a:t> tập 1: </a:t>
            </a:r>
            <a:r>
              <a:rPr kumimoji="0" lang="en-US" sz="5500" b="1" i="0" u="none" strike="noStrike" kern="1200" cap="none" spc="0" normalizeH="0" baseline="0" noProof="0">
                <a:ln>
                  <a:noFill/>
                </a:ln>
                <a:solidFill>
                  <a:srgbClr val="0033CC"/>
                </a:solidFill>
                <a:effectLst/>
                <a:uLnTx/>
                <a:uFillTx/>
                <a:latin typeface="#9Slide04 Podkova Medium" panose="00000600000000000000" pitchFamily="2" charset="0"/>
                <a:ea typeface="+mn-ea"/>
                <a:cs typeface="+mn-cs"/>
              </a:rPr>
              <a:t>Hoạt </a:t>
            </a:r>
            <a:r>
              <a:rPr kumimoji="0" lang="en-US" sz="5500" b="1" i="0" u="none" strike="noStrike" kern="1200" cap="none" spc="0" normalizeH="0" baseline="0" noProof="0" dirty="0" err="1">
                <a:ln>
                  <a:noFill/>
                </a:ln>
                <a:solidFill>
                  <a:srgbClr val="0033CC"/>
                </a:solidFill>
                <a:effectLst/>
                <a:uLnTx/>
                <a:uFillTx/>
                <a:latin typeface="#9Slide04 Podkova Medium" panose="00000600000000000000" pitchFamily="2" charset="0"/>
                <a:ea typeface="+mn-ea"/>
                <a:cs typeface="+mn-cs"/>
              </a:rPr>
              <a:t>động</a:t>
            </a:r>
            <a:r>
              <a:rPr kumimoji="0" lang="en-US" sz="5500" b="1" i="0" u="none" strike="noStrike" kern="1200" cap="none" spc="0" normalizeH="0" baseline="0" noProof="0" dirty="0">
                <a:ln>
                  <a:noFill/>
                </a:ln>
                <a:solidFill>
                  <a:srgbClr val="0033CC"/>
                </a:solidFill>
                <a:effectLst/>
                <a:uLnTx/>
                <a:uFillTx/>
                <a:latin typeface="#9Slide04 Podkova Medium" panose="00000600000000000000" pitchFamily="2" charset="0"/>
                <a:ea typeface="+mn-ea"/>
                <a:cs typeface="+mn-cs"/>
              </a:rPr>
              <a:t> </a:t>
            </a:r>
            <a:r>
              <a:rPr kumimoji="0" lang="en-US" sz="5500" b="1" i="0" u="none" strike="noStrike" kern="1200" cap="none" spc="0" normalizeH="0" baseline="0" noProof="0" err="1">
                <a:ln>
                  <a:noFill/>
                </a:ln>
                <a:solidFill>
                  <a:srgbClr val="0033CC"/>
                </a:solidFill>
                <a:effectLst/>
                <a:uLnTx/>
                <a:uFillTx/>
                <a:latin typeface="#9Slide04 Podkova Medium" panose="00000600000000000000" pitchFamily="2" charset="0"/>
                <a:ea typeface="+mn-ea"/>
                <a:cs typeface="+mn-cs"/>
              </a:rPr>
              <a:t>nhóm</a:t>
            </a:r>
            <a:r>
              <a:rPr kumimoji="0" lang="en-US" sz="5500" b="1" i="0" u="none" strike="noStrike" kern="1200" cap="none" spc="0" normalizeH="0" baseline="0" noProof="0">
                <a:ln>
                  <a:noFill/>
                </a:ln>
                <a:solidFill>
                  <a:srgbClr val="0033CC"/>
                </a:solidFill>
                <a:effectLst/>
                <a:uLnTx/>
                <a:uFillTx/>
                <a:latin typeface="#9Slide04 Podkova Medium" panose="00000600000000000000" pitchFamily="2" charset="0"/>
                <a:ea typeface="+mn-ea"/>
                <a:cs typeface="+mn-cs"/>
              </a:rPr>
              <a:t> bàn (5 phút)</a:t>
            </a:r>
            <a:endParaRPr kumimoji="0" lang="en-US" sz="5500" b="1" i="0" u="none" strike="noStrike" kern="1200" cap="none" spc="0" normalizeH="0" baseline="0" noProof="0" dirty="0">
              <a:ln>
                <a:noFill/>
              </a:ln>
              <a:solidFill>
                <a:srgbClr val="0033CC"/>
              </a:solidFill>
              <a:effectLst/>
              <a:uLnTx/>
              <a:uFillTx/>
              <a:latin typeface="#9Slide04 Podkova Medium" panose="00000600000000000000" pitchFamily="2" charset="0"/>
              <a:ea typeface="+mn-ea"/>
              <a:cs typeface="+mn-cs"/>
            </a:endParaRPr>
          </a:p>
        </p:txBody>
      </p:sp>
      <p:pic>
        <p:nvPicPr>
          <p:cNvPr id="3" name="Picture 2">
            <a:extLst>
              <a:ext uri="{FF2B5EF4-FFF2-40B4-BE49-F238E27FC236}">
                <a16:creationId xmlns:a16="http://schemas.microsoft.com/office/drawing/2014/main" id="{DF9E5345-5183-0969-AF49-800BB3FE8D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971869"/>
            <a:ext cx="16078200" cy="9354664"/>
          </a:xfrm>
          <a:prstGeom prst="rect">
            <a:avLst/>
          </a:prstGeom>
        </p:spPr>
      </p:pic>
    </p:spTree>
    <p:extLst>
      <p:ext uri="{BB962C8B-B14F-4D97-AF65-F5344CB8AC3E}">
        <p14:creationId xmlns:p14="http://schemas.microsoft.com/office/powerpoint/2010/main" val="231387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4FB5F8-4553-8768-7F55-1E3424CFAD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714500"/>
            <a:ext cx="17146252" cy="12230100"/>
          </a:xfrm>
          <a:prstGeom prst="rect">
            <a:avLst/>
          </a:prstGeom>
        </p:spPr>
      </p:pic>
    </p:spTree>
    <p:extLst>
      <p:ext uri="{BB962C8B-B14F-4D97-AF65-F5344CB8AC3E}">
        <p14:creationId xmlns:p14="http://schemas.microsoft.com/office/powerpoint/2010/main" val="3483280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red cloud of smoke&#10;&#10;Description automatically generated">
            <a:extLst>
              <a:ext uri="{FF2B5EF4-FFF2-40B4-BE49-F238E27FC236}">
                <a16:creationId xmlns:a16="http://schemas.microsoft.com/office/drawing/2014/main" id="{B70AFDA3-6FFD-9CE7-AA8D-5679F6131C23}"/>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2839700" y="-6210300"/>
            <a:ext cx="10287000" cy="10287000"/>
          </a:xfrm>
          <a:prstGeom prst="rect">
            <a:avLst/>
          </a:prstGeom>
        </p:spPr>
      </p:pic>
      <p:graphicFrame>
        <p:nvGraphicFramePr>
          <p:cNvPr id="5" name="Table 4">
            <a:extLst>
              <a:ext uri="{FF2B5EF4-FFF2-40B4-BE49-F238E27FC236}">
                <a16:creationId xmlns:a16="http://schemas.microsoft.com/office/drawing/2014/main" id="{26A0C955-A899-23C3-D26C-B27B04EF247D}"/>
              </a:ext>
            </a:extLst>
          </p:cNvPr>
          <p:cNvGraphicFramePr>
            <a:graphicFrameLocks noGrp="1"/>
          </p:cNvGraphicFramePr>
          <p:nvPr>
            <p:extLst>
              <p:ext uri="{D42A27DB-BD31-4B8C-83A1-F6EECF244321}">
                <p14:modId xmlns:p14="http://schemas.microsoft.com/office/powerpoint/2010/main" val="1581087496"/>
              </p:ext>
            </p:extLst>
          </p:nvPr>
        </p:nvGraphicFramePr>
        <p:xfrm>
          <a:off x="304800" y="1220976"/>
          <a:ext cx="17602200" cy="8265924"/>
        </p:xfrm>
        <a:graphic>
          <a:graphicData uri="http://schemas.openxmlformats.org/drawingml/2006/table">
            <a:tbl>
              <a:tblPr firstRow="1" bandRow="1">
                <a:tableStyleId>{5940675A-B579-460E-94D1-54222C63F5DA}</a:tableStyleId>
              </a:tblPr>
              <a:tblGrid>
                <a:gridCol w="1752600">
                  <a:extLst>
                    <a:ext uri="{9D8B030D-6E8A-4147-A177-3AD203B41FA5}">
                      <a16:colId xmlns:a16="http://schemas.microsoft.com/office/drawing/2014/main" val="1658202748"/>
                    </a:ext>
                  </a:extLst>
                </a:gridCol>
                <a:gridCol w="3048000">
                  <a:extLst>
                    <a:ext uri="{9D8B030D-6E8A-4147-A177-3AD203B41FA5}">
                      <a16:colId xmlns:a16="http://schemas.microsoft.com/office/drawing/2014/main" val="2508392112"/>
                    </a:ext>
                  </a:extLst>
                </a:gridCol>
                <a:gridCol w="12801600">
                  <a:extLst>
                    <a:ext uri="{9D8B030D-6E8A-4147-A177-3AD203B41FA5}">
                      <a16:colId xmlns:a16="http://schemas.microsoft.com/office/drawing/2014/main" val="4288683488"/>
                    </a:ext>
                  </a:extLst>
                </a:gridCol>
              </a:tblGrid>
              <a:tr h="411480">
                <a:tc>
                  <a:txBody>
                    <a:bodyPr/>
                    <a:lstStyle/>
                    <a:p>
                      <a:pPr algn="ctr">
                        <a:lnSpc>
                          <a:spcPct val="110000"/>
                        </a:lnSpc>
                        <a:spcBef>
                          <a:spcPts val="0"/>
                        </a:spcBef>
                        <a:spcAft>
                          <a:spcPts val="0"/>
                        </a:spcAft>
                      </a:pPr>
                      <a:r>
                        <a:rPr lang="en-US" sz="4400" b="1">
                          <a:solidFill>
                            <a:srgbClr val="008000"/>
                          </a:solidFill>
                          <a:latin typeface="Times New Roman" panose="02020603050405020304" pitchFamily="18" charset="0"/>
                          <a:cs typeface="Times New Roman" panose="02020603050405020304" pitchFamily="18" charset="0"/>
                        </a:rPr>
                        <a:t>Câu</a:t>
                      </a:r>
                      <a:endParaRPr lang="en-US" sz="4400" b="1" dirty="0">
                        <a:solidFill>
                          <a:srgbClr val="008000"/>
                        </a:solidFill>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a:txBody>
                    <a:bodyPr/>
                    <a:lstStyle/>
                    <a:p>
                      <a:pPr algn="ctr">
                        <a:lnSpc>
                          <a:spcPct val="110000"/>
                        </a:lnSpc>
                        <a:spcBef>
                          <a:spcPts val="0"/>
                        </a:spcBef>
                        <a:spcAft>
                          <a:spcPts val="0"/>
                        </a:spcAft>
                      </a:pPr>
                      <a:r>
                        <a:rPr lang="en-US" sz="4400" b="1" dirty="0" err="1">
                          <a:solidFill>
                            <a:srgbClr val="008000"/>
                          </a:solidFill>
                          <a:latin typeface="Times New Roman" panose="02020603050405020304" pitchFamily="18" charset="0"/>
                          <a:cs typeface="Times New Roman" panose="02020603050405020304" pitchFamily="18" charset="0"/>
                        </a:rPr>
                        <a:t>Kiểu</a:t>
                      </a:r>
                      <a:r>
                        <a:rPr lang="en-US" sz="4400" b="1" dirty="0">
                          <a:solidFill>
                            <a:srgbClr val="008000"/>
                          </a:solidFill>
                          <a:latin typeface="Times New Roman" panose="02020603050405020304" pitchFamily="18" charset="0"/>
                          <a:cs typeface="Times New Roman" panose="02020603050405020304" pitchFamily="18" charset="0"/>
                        </a:rPr>
                        <a:t> </a:t>
                      </a:r>
                      <a:r>
                        <a:rPr lang="en-US" sz="4400" b="1" dirty="0" err="1">
                          <a:solidFill>
                            <a:srgbClr val="008000"/>
                          </a:solidFill>
                          <a:latin typeface="Times New Roman" panose="02020603050405020304" pitchFamily="18" charset="0"/>
                          <a:cs typeface="Times New Roman" panose="02020603050405020304" pitchFamily="18" charset="0"/>
                        </a:rPr>
                        <a:t>câu</a:t>
                      </a:r>
                      <a:endParaRPr lang="en-US" sz="4400" b="1" dirty="0">
                        <a:solidFill>
                          <a:srgbClr val="008000"/>
                        </a:solidFill>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a:txBody>
                    <a:bodyPr/>
                    <a:lstStyle/>
                    <a:p>
                      <a:pPr algn="ctr">
                        <a:lnSpc>
                          <a:spcPct val="110000"/>
                        </a:lnSpc>
                        <a:spcBef>
                          <a:spcPts val="0"/>
                        </a:spcBef>
                        <a:spcAft>
                          <a:spcPts val="0"/>
                        </a:spcAft>
                      </a:pPr>
                      <a:r>
                        <a:rPr lang="en-US" sz="4400" b="1" dirty="0" err="1">
                          <a:solidFill>
                            <a:srgbClr val="008000"/>
                          </a:solidFill>
                          <a:latin typeface="Times New Roman" panose="02020603050405020304" pitchFamily="18" charset="0"/>
                          <a:cs typeface="Times New Roman" panose="02020603050405020304" pitchFamily="18" charset="0"/>
                        </a:rPr>
                        <a:t>Đặc</a:t>
                      </a:r>
                      <a:r>
                        <a:rPr lang="en-US" sz="4400" b="1" dirty="0">
                          <a:solidFill>
                            <a:srgbClr val="008000"/>
                          </a:solidFill>
                          <a:latin typeface="Times New Roman" panose="02020603050405020304" pitchFamily="18" charset="0"/>
                          <a:cs typeface="Times New Roman" panose="02020603050405020304" pitchFamily="18" charset="0"/>
                        </a:rPr>
                        <a:t> </a:t>
                      </a:r>
                      <a:r>
                        <a:rPr lang="en-US" sz="4400" b="1" dirty="0" err="1">
                          <a:solidFill>
                            <a:srgbClr val="008000"/>
                          </a:solidFill>
                          <a:latin typeface="Times New Roman" panose="02020603050405020304" pitchFamily="18" charset="0"/>
                          <a:cs typeface="Times New Roman" panose="02020603050405020304" pitchFamily="18" charset="0"/>
                        </a:rPr>
                        <a:t>điểm</a:t>
                      </a:r>
                      <a:r>
                        <a:rPr lang="en-US" sz="4400" b="1" baseline="0" dirty="0">
                          <a:solidFill>
                            <a:srgbClr val="008000"/>
                          </a:solidFill>
                          <a:latin typeface="Times New Roman" panose="02020603050405020304" pitchFamily="18" charset="0"/>
                          <a:cs typeface="Times New Roman" panose="02020603050405020304" pitchFamily="18" charset="0"/>
                        </a:rPr>
                        <a:t> </a:t>
                      </a:r>
                      <a:r>
                        <a:rPr lang="en-US" sz="4400" b="1" baseline="0" dirty="0" err="1">
                          <a:solidFill>
                            <a:srgbClr val="008000"/>
                          </a:solidFill>
                          <a:latin typeface="Times New Roman" panose="02020603050405020304" pitchFamily="18" charset="0"/>
                          <a:cs typeface="Times New Roman" panose="02020603050405020304" pitchFamily="18" charset="0"/>
                        </a:rPr>
                        <a:t>hình</a:t>
                      </a:r>
                      <a:r>
                        <a:rPr lang="en-US" sz="4400" b="1" baseline="0" dirty="0">
                          <a:solidFill>
                            <a:srgbClr val="008000"/>
                          </a:solidFill>
                          <a:latin typeface="Times New Roman" panose="02020603050405020304" pitchFamily="18" charset="0"/>
                          <a:cs typeface="Times New Roman" panose="02020603050405020304" pitchFamily="18" charset="0"/>
                        </a:rPr>
                        <a:t> </a:t>
                      </a:r>
                      <a:r>
                        <a:rPr lang="en-US" sz="4400" b="1" baseline="0" dirty="0" err="1">
                          <a:solidFill>
                            <a:srgbClr val="008000"/>
                          </a:solidFill>
                          <a:latin typeface="Times New Roman" panose="02020603050405020304" pitchFamily="18" charset="0"/>
                          <a:cs typeface="Times New Roman" panose="02020603050405020304" pitchFamily="18" charset="0"/>
                        </a:rPr>
                        <a:t>thức</a:t>
                      </a:r>
                      <a:r>
                        <a:rPr lang="en-US" sz="4400" b="1" baseline="0" dirty="0">
                          <a:solidFill>
                            <a:srgbClr val="008000"/>
                          </a:solidFill>
                          <a:latin typeface="Times New Roman" panose="02020603050405020304" pitchFamily="18" charset="0"/>
                          <a:cs typeface="Times New Roman" panose="02020603050405020304" pitchFamily="18" charset="0"/>
                        </a:rPr>
                        <a:t> </a:t>
                      </a:r>
                      <a:r>
                        <a:rPr lang="en-US" sz="4400" b="1" baseline="0" err="1">
                          <a:solidFill>
                            <a:srgbClr val="008000"/>
                          </a:solidFill>
                          <a:latin typeface="Times New Roman" panose="02020603050405020304" pitchFamily="18" charset="0"/>
                          <a:cs typeface="Times New Roman" panose="02020603050405020304" pitchFamily="18" charset="0"/>
                        </a:rPr>
                        <a:t>và</a:t>
                      </a:r>
                      <a:r>
                        <a:rPr lang="en-US" sz="4400" b="1" baseline="0">
                          <a:solidFill>
                            <a:srgbClr val="008000"/>
                          </a:solidFill>
                          <a:latin typeface="Times New Roman" panose="02020603050405020304" pitchFamily="18" charset="0"/>
                          <a:cs typeface="Times New Roman" panose="02020603050405020304" pitchFamily="18" charset="0"/>
                        </a:rPr>
                        <a:t> chức năng</a:t>
                      </a:r>
                      <a:endParaRPr lang="en-US" sz="4400" b="1" dirty="0">
                        <a:solidFill>
                          <a:srgbClr val="008000"/>
                        </a:solidFill>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extLst>
                  <a:ext uri="{0D108BD9-81ED-4DB2-BD59-A6C34878D82A}">
                    <a16:rowId xmlns:a16="http://schemas.microsoft.com/office/drawing/2014/main" val="633659270"/>
                  </a:ext>
                </a:extLst>
              </a:tr>
              <a:tr h="411480">
                <a:tc>
                  <a:txBody>
                    <a:bodyPr/>
                    <a:lstStyle/>
                    <a:p>
                      <a:pPr marL="0" marR="0" indent="0" algn="ctr" defTabSz="914400" rtl="0" eaLnBrk="1" fontAlgn="auto" latinLnBrk="0" hangingPunct="1">
                        <a:lnSpc>
                          <a:spcPct val="110000"/>
                        </a:lnSpc>
                        <a:spcBef>
                          <a:spcPts val="0"/>
                        </a:spcBef>
                        <a:spcAft>
                          <a:spcPts val="0"/>
                        </a:spcAft>
                        <a:buClrTx/>
                        <a:buSzTx/>
                        <a:buFontTx/>
                        <a:buNone/>
                        <a:tabLst/>
                        <a:defRPr/>
                      </a:pPr>
                      <a:r>
                        <a:rPr lang="vi-VN" sz="4400" kern="1200">
                          <a:solidFill>
                            <a:schemeClr val="tx1">
                              <a:lumMod val="95000"/>
                              <a:lumOff val="5000"/>
                            </a:schemeClr>
                          </a:solidFill>
                          <a:effectLst/>
                          <a:latin typeface="Times New Roman" panose="02020603050405020304" pitchFamily="18" charset="0"/>
                          <a:cs typeface="Times New Roman" panose="02020603050405020304" pitchFamily="18" charset="0"/>
                        </a:rPr>
                        <a:t>a</a:t>
                      </a:r>
                      <a:r>
                        <a:rPr lang="en-US" sz="4400" kern="1200">
                          <a:solidFill>
                            <a:schemeClr val="tx1">
                              <a:lumMod val="95000"/>
                              <a:lumOff val="5000"/>
                            </a:schemeClr>
                          </a:solidFill>
                          <a:effectLst/>
                          <a:latin typeface="Times New Roman" panose="02020603050405020304" pitchFamily="18" charset="0"/>
                          <a:cs typeface="Times New Roman" panose="02020603050405020304" pitchFamily="18" charset="0"/>
                        </a:rPr>
                        <a:t>)</a:t>
                      </a:r>
                      <a:r>
                        <a:rPr lang="vi-VN" sz="4400" kern="1200">
                          <a:solidFill>
                            <a:schemeClr val="tx1">
                              <a:lumMod val="95000"/>
                              <a:lumOff val="5000"/>
                            </a:schemeClr>
                          </a:solidFill>
                          <a:effectLst/>
                          <a:latin typeface="Times New Roman" panose="02020603050405020304" pitchFamily="18" charset="0"/>
                          <a:cs typeface="Times New Roman" panose="02020603050405020304" pitchFamily="18" charset="0"/>
                        </a:rPr>
                        <a:t> </a:t>
                      </a:r>
                      <a:endParaRPr lang="vi-VN" sz="4400" b="0" i="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pPr algn="ctr">
                        <a:lnSpc>
                          <a:spcPct val="110000"/>
                        </a:lnSpc>
                        <a:spcBef>
                          <a:spcPts val="0"/>
                        </a:spcBef>
                        <a:spcAft>
                          <a:spcPts val="0"/>
                        </a:spcAft>
                      </a:pPr>
                      <a:endParaRPr lang="en-US" sz="44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pPr marL="0" marR="0" indent="0" algn="just" defTabSz="914400" rtl="0" eaLnBrk="1" fontAlgn="auto" latinLnBrk="0" hangingPunct="1">
                        <a:lnSpc>
                          <a:spcPct val="110000"/>
                        </a:lnSpc>
                        <a:spcBef>
                          <a:spcPts val="0"/>
                        </a:spcBef>
                        <a:spcAft>
                          <a:spcPts val="0"/>
                        </a:spcAft>
                        <a:buClrTx/>
                        <a:buSzTx/>
                        <a:buFontTx/>
                        <a:buNone/>
                        <a:tabLst/>
                        <a:defRPr/>
                      </a:pPr>
                      <a:endParaRPr lang="en-US" sz="4400" kern="0" baseline="0">
                        <a:solidFill>
                          <a:schemeClr val="tx1">
                            <a:lumMod val="95000"/>
                            <a:lumOff val="5000"/>
                          </a:schemeClr>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10000"/>
                        </a:lnSpc>
                        <a:spcBef>
                          <a:spcPts val="0"/>
                        </a:spcBef>
                        <a:spcAft>
                          <a:spcPts val="0"/>
                        </a:spcAft>
                        <a:buClrTx/>
                        <a:buSzTx/>
                        <a:buFontTx/>
                        <a:buNone/>
                        <a:tabLst/>
                        <a:defRPr/>
                      </a:pPr>
                      <a:endParaRPr lang="en-US" sz="4400" kern="0" baseline="0">
                        <a:solidFill>
                          <a:schemeClr val="tx1">
                            <a:lumMod val="95000"/>
                            <a:lumOff val="5000"/>
                          </a:schemeClr>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10000"/>
                        </a:lnSpc>
                        <a:spcBef>
                          <a:spcPts val="0"/>
                        </a:spcBef>
                        <a:spcAft>
                          <a:spcPts val="0"/>
                        </a:spcAft>
                        <a:buClrTx/>
                        <a:buSzTx/>
                        <a:buFontTx/>
                        <a:buNone/>
                        <a:tabLst/>
                        <a:defRPr/>
                      </a:pPr>
                      <a:endParaRPr lang="en-US" sz="4400" kern="0" baseline="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2309213666"/>
                  </a:ext>
                </a:extLst>
              </a:tr>
              <a:tr h="411480">
                <a:tc>
                  <a:txBody>
                    <a:bodyPr/>
                    <a:lstStyle/>
                    <a:p>
                      <a:pPr marL="0" marR="0" indent="0" algn="ctr" defTabSz="914400" rtl="0" eaLnBrk="1" fontAlgn="auto" latinLnBrk="0" hangingPunct="1">
                        <a:lnSpc>
                          <a:spcPct val="110000"/>
                        </a:lnSpc>
                        <a:spcBef>
                          <a:spcPts val="0"/>
                        </a:spcBef>
                        <a:spcAft>
                          <a:spcPts val="0"/>
                        </a:spcAft>
                        <a:buClrTx/>
                        <a:buSzTx/>
                        <a:buFontTx/>
                        <a:buNone/>
                        <a:tabLst/>
                        <a:defRPr/>
                      </a:pPr>
                      <a:r>
                        <a:rPr lang="vi-VN" sz="4400" kern="1200">
                          <a:solidFill>
                            <a:schemeClr val="tx1">
                              <a:lumMod val="95000"/>
                              <a:lumOff val="5000"/>
                            </a:schemeClr>
                          </a:solidFill>
                          <a:effectLst/>
                          <a:latin typeface="Times New Roman" panose="02020603050405020304" pitchFamily="18" charset="0"/>
                          <a:cs typeface="Times New Roman" panose="02020603050405020304" pitchFamily="18" charset="0"/>
                        </a:rPr>
                        <a:t>b</a:t>
                      </a:r>
                      <a:r>
                        <a:rPr lang="en-US" sz="4400" kern="1200">
                          <a:solidFill>
                            <a:schemeClr val="tx1">
                              <a:lumMod val="95000"/>
                              <a:lumOff val="5000"/>
                            </a:schemeClr>
                          </a:solidFill>
                          <a:effectLst/>
                          <a:latin typeface="Times New Roman" panose="02020603050405020304" pitchFamily="18" charset="0"/>
                          <a:cs typeface="Times New Roman" panose="02020603050405020304" pitchFamily="18" charset="0"/>
                        </a:rPr>
                        <a:t>)</a:t>
                      </a:r>
                      <a:endParaRPr lang="vi-VN" sz="4400" b="0" i="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pPr algn="ctr">
                        <a:lnSpc>
                          <a:spcPct val="110000"/>
                        </a:lnSpc>
                        <a:spcBef>
                          <a:spcPts val="0"/>
                        </a:spcBef>
                        <a:spcAft>
                          <a:spcPts val="0"/>
                        </a:spcAft>
                      </a:pPr>
                      <a:endParaRPr lang="en-US" sz="44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pPr marL="0" indent="0" algn="just">
                        <a:lnSpc>
                          <a:spcPct val="110000"/>
                        </a:lnSpc>
                        <a:spcBef>
                          <a:spcPts val="0"/>
                        </a:spcBef>
                        <a:spcAft>
                          <a:spcPts val="0"/>
                        </a:spcAft>
                        <a:buClrTx/>
                        <a:buSzTx/>
                        <a:buNone/>
                        <a:defRPr/>
                      </a:pPr>
                      <a:endParaRPr lang="en-US" sz="4400" kern="100">
                        <a:solidFill>
                          <a:schemeClr val="tx1">
                            <a:lumMod val="95000"/>
                            <a:lumOff val="5000"/>
                          </a:schemeClr>
                        </a:solidFill>
                        <a:latin typeface="Times New Roman" panose="02020603050405020304" pitchFamily="18" charset="0"/>
                        <a:cs typeface="Times New Roman" panose="02020603050405020304" pitchFamily="18" charset="0"/>
                      </a:endParaRPr>
                    </a:p>
                    <a:p>
                      <a:pPr marL="0" indent="0" algn="just">
                        <a:lnSpc>
                          <a:spcPct val="110000"/>
                        </a:lnSpc>
                        <a:spcBef>
                          <a:spcPts val="0"/>
                        </a:spcBef>
                        <a:spcAft>
                          <a:spcPts val="0"/>
                        </a:spcAft>
                        <a:buClrTx/>
                        <a:buSzTx/>
                        <a:buNone/>
                        <a:defRPr/>
                      </a:pPr>
                      <a:endParaRPr lang="en-US" sz="4400" kern="100">
                        <a:solidFill>
                          <a:schemeClr val="tx1">
                            <a:lumMod val="95000"/>
                            <a:lumOff val="5000"/>
                          </a:schemeClr>
                        </a:solidFill>
                        <a:latin typeface="Times New Roman" panose="02020603050405020304" pitchFamily="18" charset="0"/>
                        <a:cs typeface="Times New Roman" panose="02020603050405020304" pitchFamily="18" charset="0"/>
                      </a:endParaRPr>
                    </a:p>
                    <a:p>
                      <a:pPr marL="0" indent="0" algn="just">
                        <a:lnSpc>
                          <a:spcPct val="110000"/>
                        </a:lnSpc>
                        <a:spcBef>
                          <a:spcPts val="0"/>
                        </a:spcBef>
                        <a:spcAft>
                          <a:spcPts val="0"/>
                        </a:spcAft>
                        <a:buClrTx/>
                        <a:buSzTx/>
                        <a:buNone/>
                        <a:defRPr/>
                      </a:pPr>
                      <a:endParaRPr lang="en-US" sz="4400" kern="100">
                        <a:solidFill>
                          <a:schemeClr val="tx1">
                            <a:lumMod val="95000"/>
                            <a:lumOff val="5000"/>
                          </a:schemeClr>
                        </a:solidFill>
                        <a:latin typeface="Times New Roman" panose="02020603050405020304" pitchFamily="18" charset="0"/>
                        <a:cs typeface="Times New Roman" panose="02020603050405020304" pitchFamily="18" charset="0"/>
                      </a:endParaRPr>
                    </a:p>
                    <a:p>
                      <a:pPr marL="0" indent="0" algn="just">
                        <a:lnSpc>
                          <a:spcPct val="110000"/>
                        </a:lnSpc>
                        <a:spcBef>
                          <a:spcPts val="0"/>
                        </a:spcBef>
                        <a:spcAft>
                          <a:spcPts val="0"/>
                        </a:spcAft>
                        <a:buClrTx/>
                        <a:buSzTx/>
                        <a:buNone/>
                        <a:defRPr/>
                      </a:pPr>
                      <a:endParaRPr lang="en-US" sz="4400" kern="1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534914683"/>
                  </a:ext>
                </a:extLst>
              </a:tr>
              <a:tr h="411480">
                <a:tc>
                  <a:txBody>
                    <a:bodyPr/>
                    <a:lstStyle/>
                    <a:p>
                      <a:pPr marL="0" marR="0" indent="0" algn="ctr" defTabSz="914400" rtl="0" eaLnBrk="1" fontAlgn="auto" latinLnBrk="0" hangingPunct="1">
                        <a:lnSpc>
                          <a:spcPct val="110000"/>
                        </a:lnSpc>
                        <a:spcBef>
                          <a:spcPts val="0"/>
                        </a:spcBef>
                        <a:spcAft>
                          <a:spcPts val="0"/>
                        </a:spcAft>
                        <a:buClrTx/>
                        <a:buSzTx/>
                        <a:buFontTx/>
                        <a:buNone/>
                        <a:tabLst/>
                        <a:defRPr/>
                      </a:pPr>
                      <a:r>
                        <a:rPr lang="vi-VN" sz="4400" kern="1200">
                          <a:solidFill>
                            <a:schemeClr val="tx1">
                              <a:lumMod val="95000"/>
                              <a:lumOff val="5000"/>
                            </a:schemeClr>
                          </a:solidFill>
                          <a:effectLst/>
                          <a:latin typeface="Times New Roman" panose="02020603050405020304" pitchFamily="18" charset="0"/>
                          <a:cs typeface="Times New Roman" panose="02020603050405020304" pitchFamily="18" charset="0"/>
                        </a:rPr>
                        <a:t>c</a:t>
                      </a:r>
                      <a:r>
                        <a:rPr lang="en-US" sz="4400" kern="1200">
                          <a:solidFill>
                            <a:schemeClr val="tx1">
                              <a:lumMod val="95000"/>
                              <a:lumOff val="5000"/>
                            </a:schemeClr>
                          </a:solidFill>
                          <a:effectLst/>
                          <a:latin typeface="Times New Roman" panose="02020603050405020304" pitchFamily="18" charset="0"/>
                          <a:cs typeface="Times New Roman" panose="02020603050405020304" pitchFamily="18" charset="0"/>
                        </a:rPr>
                        <a:t>)</a:t>
                      </a:r>
                      <a:endParaRPr lang="vi-VN" sz="4400" b="0" i="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pPr marL="0" marR="0" indent="0" algn="ctr" defTabSz="914400" rtl="0" eaLnBrk="1" fontAlgn="auto" latinLnBrk="0" hangingPunct="1">
                        <a:lnSpc>
                          <a:spcPct val="110000"/>
                        </a:lnSpc>
                        <a:spcBef>
                          <a:spcPts val="0"/>
                        </a:spcBef>
                        <a:spcAft>
                          <a:spcPts val="0"/>
                        </a:spcAft>
                        <a:buClrTx/>
                        <a:buSzTx/>
                        <a:buFontTx/>
                        <a:buNone/>
                        <a:tabLst/>
                        <a:defRPr/>
                      </a:pPr>
                      <a:endParaRPr lang="en-US" sz="44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pPr marL="0" indent="0" algn="just">
                        <a:lnSpc>
                          <a:spcPct val="110000"/>
                        </a:lnSpc>
                        <a:spcBef>
                          <a:spcPts val="0"/>
                        </a:spcBef>
                        <a:spcAft>
                          <a:spcPts val="0"/>
                        </a:spcAft>
                        <a:buClrTx/>
                        <a:buSzTx/>
                        <a:buNone/>
                        <a:defRPr/>
                      </a:pPr>
                      <a:endParaRPr lang="en-US" sz="4400" i="1">
                        <a:solidFill>
                          <a:schemeClr val="tx1">
                            <a:lumMod val="95000"/>
                            <a:lumOff val="5000"/>
                          </a:schemeClr>
                        </a:solidFill>
                        <a:latin typeface="Times New Roman" panose="02020603050405020304" pitchFamily="18" charset="0"/>
                        <a:cs typeface="Times New Roman" panose="02020603050405020304" pitchFamily="18" charset="0"/>
                      </a:endParaRPr>
                    </a:p>
                    <a:p>
                      <a:pPr marL="0" indent="0" algn="just">
                        <a:lnSpc>
                          <a:spcPct val="110000"/>
                        </a:lnSpc>
                        <a:spcBef>
                          <a:spcPts val="0"/>
                        </a:spcBef>
                        <a:spcAft>
                          <a:spcPts val="0"/>
                        </a:spcAft>
                        <a:buClrTx/>
                        <a:buSzTx/>
                        <a:buNone/>
                        <a:defRPr/>
                      </a:pPr>
                      <a:endParaRPr lang="en-US" sz="4400" i="1">
                        <a:solidFill>
                          <a:schemeClr val="tx1">
                            <a:lumMod val="95000"/>
                            <a:lumOff val="5000"/>
                          </a:schemeClr>
                        </a:solidFill>
                        <a:latin typeface="Times New Roman" panose="02020603050405020304" pitchFamily="18" charset="0"/>
                        <a:cs typeface="Times New Roman" panose="02020603050405020304" pitchFamily="18" charset="0"/>
                      </a:endParaRPr>
                    </a:p>
                    <a:p>
                      <a:pPr marL="0" indent="0" algn="just">
                        <a:lnSpc>
                          <a:spcPct val="110000"/>
                        </a:lnSpc>
                        <a:spcBef>
                          <a:spcPts val="0"/>
                        </a:spcBef>
                        <a:spcAft>
                          <a:spcPts val="0"/>
                        </a:spcAft>
                        <a:buClrTx/>
                        <a:buSzTx/>
                        <a:buNone/>
                        <a:defRPr/>
                      </a:pPr>
                      <a:endParaRPr lang="en-US" sz="4400" i="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4008123495"/>
                  </a:ext>
                </a:extLst>
              </a:tr>
            </a:tbl>
          </a:graphicData>
        </a:graphic>
      </p:graphicFrame>
      <p:sp>
        <p:nvSpPr>
          <p:cNvPr id="3" name="TextBox 15">
            <a:extLst>
              <a:ext uri="{FF2B5EF4-FFF2-40B4-BE49-F238E27FC236}">
                <a16:creationId xmlns:a16="http://schemas.microsoft.com/office/drawing/2014/main" id="{E9A6CBB8-FB23-B314-5E5D-31F571935F58}"/>
              </a:ext>
            </a:extLst>
          </p:cNvPr>
          <p:cNvSpPr txBox="1"/>
          <p:nvPr/>
        </p:nvSpPr>
        <p:spPr>
          <a:xfrm>
            <a:off x="228600" y="0"/>
            <a:ext cx="17145000" cy="971869"/>
          </a:xfrm>
          <a:prstGeom prst="rect">
            <a:avLst/>
          </a:prstGeom>
        </p:spPr>
        <p:txBody>
          <a:bodyPr wrap="square" lIns="0" tIns="0" rIns="0" bIns="0" rtlCol="0" anchor="t">
            <a:spAutoFit/>
          </a:bodyPr>
          <a:lstStyle/>
          <a:p>
            <a:pPr marL="0" marR="0" lvl="0" indent="0" algn="ctr" defTabSz="914400" rtl="0" eaLnBrk="1" fontAlgn="auto" latinLnBrk="0" hangingPunct="1">
              <a:lnSpc>
                <a:spcPts val="8000"/>
              </a:lnSpc>
              <a:spcBef>
                <a:spcPts val="0"/>
              </a:spcBef>
              <a:spcAft>
                <a:spcPts val="0"/>
              </a:spcAft>
              <a:buClrTx/>
              <a:buSzTx/>
              <a:buFontTx/>
              <a:buNone/>
              <a:tabLst/>
              <a:defRPr/>
            </a:pPr>
            <a:r>
              <a:rPr kumimoji="0" lang="en-US" sz="5500" b="1" i="0" u="none" strike="noStrike" kern="1200" cap="none" spc="0" normalizeH="0" baseline="0" noProof="0">
                <a:ln>
                  <a:noFill/>
                </a:ln>
                <a:solidFill>
                  <a:srgbClr val="FF0000"/>
                </a:solidFill>
                <a:effectLst/>
                <a:uLnTx/>
                <a:uFillTx/>
                <a:latin typeface="#9Slide04 Podkova Medium" panose="00000600000000000000" pitchFamily="2" charset="0"/>
                <a:ea typeface="+mn-ea"/>
                <a:cs typeface="+mn-cs"/>
              </a:rPr>
              <a:t>Bài</a:t>
            </a:r>
            <a:r>
              <a:rPr kumimoji="0" lang="en-US" sz="5500" b="1" i="0" u="none" strike="noStrike" kern="1200" cap="none" spc="0" normalizeH="0" noProof="0">
                <a:ln>
                  <a:noFill/>
                </a:ln>
                <a:solidFill>
                  <a:srgbClr val="FF0000"/>
                </a:solidFill>
                <a:effectLst/>
                <a:uLnTx/>
                <a:uFillTx/>
                <a:latin typeface="#9Slide04 Podkova Medium" panose="00000600000000000000" pitchFamily="2" charset="0"/>
                <a:ea typeface="+mn-ea"/>
                <a:cs typeface="+mn-cs"/>
              </a:rPr>
              <a:t> tập 1</a:t>
            </a:r>
            <a:endParaRPr kumimoji="0" lang="en-US" sz="5500" b="1" i="0" u="none" strike="noStrike" kern="1200" cap="none" spc="0" normalizeH="0" baseline="0" noProof="0" dirty="0">
              <a:ln>
                <a:noFill/>
              </a:ln>
              <a:solidFill>
                <a:srgbClr val="0033CC"/>
              </a:solidFill>
              <a:effectLst/>
              <a:uLnTx/>
              <a:uFillTx/>
              <a:latin typeface="#9Slide04 Podkova Medium" panose="00000600000000000000" pitchFamily="2" charset="0"/>
              <a:ea typeface="+mn-ea"/>
              <a:cs typeface="+mn-cs"/>
            </a:endParaRPr>
          </a:p>
        </p:txBody>
      </p:sp>
      <p:sp>
        <p:nvSpPr>
          <p:cNvPr id="7" name="TextBox 6">
            <a:extLst>
              <a:ext uri="{FF2B5EF4-FFF2-40B4-BE49-F238E27FC236}">
                <a16:creationId xmlns:a16="http://schemas.microsoft.com/office/drawing/2014/main" id="{9FC7AA2D-041E-2F46-D197-77D673708448}"/>
              </a:ext>
            </a:extLst>
          </p:cNvPr>
          <p:cNvSpPr txBox="1"/>
          <p:nvPr/>
        </p:nvSpPr>
        <p:spPr>
          <a:xfrm>
            <a:off x="2209800" y="2324100"/>
            <a:ext cx="2743200" cy="1528047"/>
          </a:xfrm>
          <a:prstGeom prst="rect">
            <a:avLst/>
          </a:prstGeom>
          <a:noFill/>
        </p:spPr>
        <p:txBody>
          <a:bodyPr wrap="square">
            <a:spAutoFit/>
          </a:bodyPr>
          <a:lstStyle/>
          <a:p>
            <a:pPr marL="0" marR="0" indent="0" algn="ctr" defTabSz="914400" rtl="0" eaLnBrk="1" fontAlgn="auto" latinLnBrk="0" hangingPunct="1">
              <a:lnSpc>
                <a:spcPct val="110000"/>
              </a:lnSpc>
              <a:spcBef>
                <a:spcPts val="0"/>
              </a:spcBef>
              <a:spcAft>
                <a:spcPts val="0"/>
              </a:spcAft>
              <a:buClrTx/>
              <a:buSzTx/>
              <a:buFontTx/>
              <a:buNone/>
              <a:tabLst/>
              <a:defRPr/>
            </a:pPr>
            <a:r>
              <a:rPr lang="en-US" sz="4400">
                <a:solidFill>
                  <a:srgbClr val="0000CC"/>
                </a:solidFill>
                <a:latin typeface="Times New Roman" panose="02020603050405020304" pitchFamily="18" charset="0"/>
                <a:cs typeface="Times New Roman" panose="02020603050405020304" pitchFamily="18" charset="0"/>
              </a:rPr>
              <a:t>Câu</a:t>
            </a:r>
            <a:r>
              <a:rPr lang="en-US" sz="4400" baseline="0">
                <a:solidFill>
                  <a:srgbClr val="0000CC"/>
                </a:solidFill>
                <a:latin typeface="Times New Roman" panose="02020603050405020304" pitchFamily="18" charset="0"/>
                <a:cs typeface="Times New Roman" panose="02020603050405020304" pitchFamily="18" charset="0"/>
              </a:rPr>
              <a:t> khẳng định</a:t>
            </a:r>
            <a:endParaRPr lang="en-US" sz="4400" dirty="0">
              <a:solidFill>
                <a:srgbClr val="0000CC"/>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5B473AAF-7D6B-06C7-E1D2-52DDDDC7EFE9}"/>
              </a:ext>
            </a:extLst>
          </p:cNvPr>
          <p:cNvSpPr txBox="1"/>
          <p:nvPr/>
        </p:nvSpPr>
        <p:spPr>
          <a:xfrm>
            <a:off x="5257800" y="1943100"/>
            <a:ext cx="12420600" cy="2272866"/>
          </a:xfrm>
          <a:prstGeom prst="rect">
            <a:avLst/>
          </a:prstGeom>
          <a:noFill/>
        </p:spPr>
        <p:txBody>
          <a:bodyPr wrap="square">
            <a:spAutoFit/>
          </a:bodyPr>
          <a:lstStyle/>
          <a:p>
            <a:pPr marL="0" marR="0" indent="0" algn="just" defTabSz="914400" rtl="0" eaLnBrk="1" fontAlgn="auto" latinLnBrk="0" hangingPunct="1">
              <a:lnSpc>
                <a:spcPct val="110000"/>
              </a:lnSpc>
              <a:spcBef>
                <a:spcPts val="0"/>
              </a:spcBef>
              <a:spcAft>
                <a:spcPts val="0"/>
              </a:spcAft>
              <a:buClrTx/>
              <a:buSzTx/>
              <a:buFontTx/>
              <a:buNone/>
              <a:tabLst/>
              <a:defRPr/>
            </a:pPr>
            <a:r>
              <a:rPr lang="vi-VN" sz="4400">
                <a:solidFill>
                  <a:schemeClr val="tx1">
                    <a:lumMod val="95000"/>
                    <a:lumOff val="5000"/>
                  </a:schemeClr>
                </a:solidFill>
                <a:latin typeface="Times New Roman" panose="02020603050405020304" pitchFamily="18" charset="0"/>
                <a:cs typeface="Times New Roman" panose="02020603050405020304" pitchFamily="18" charset="0"/>
              </a:rPr>
              <a:t>- Không chứa các từ ngữ phủ định.</a:t>
            </a:r>
          </a:p>
          <a:p>
            <a:pPr marL="0" marR="0" indent="0" algn="just" defTabSz="914400" rtl="0" eaLnBrk="1" fontAlgn="auto" latinLnBrk="0" hangingPunct="1">
              <a:lnSpc>
                <a:spcPct val="110000"/>
              </a:lnSpc>
              <a:spcBef>
                <a:spcPts val="0"/>
              </a:spcBef>
              <a:spcAft>
                <a:spcPts val="0"/>
              </a:spcAft>
              <a:buClrTx/>
              <a:buSzTx/>
              <a:buFontTx/>
              <a:buNone/>
              <a:tabLst/>
              <a:defRPr/>
            </a:pPr>
            <a:r>
              <a:rPr lang="vi-VN" sz="4400">
                <a:solidFill>
                  <a:schemeClr val="tx1">
                    <a:lumMod val="95000"/>
                    <a:lumOff val="5000"/>
                  </a:schemeClr>
                </a:solidFill>
                <a:latin typeface="Times New Roman" panose="02020603050405020304" pitchFamily="18" charset="0"/>
                <a:cs typeface="Times New Roman" panose="02020603050405020304" pitchFamily="18" charset="0"/>
              </a:rPr>
              <a:t>- Xác nhận sự thật về ích lợi của hiện tượng ngập lụt ở Đồng bằng sông Cửu Long.</a:t>
            </a:r>
          </a:p>
        </p:txBody>
      </p:sp>
      <p:sp>
        <p:nvSpPr>
          <p:cNvPr id="9" name="TextBox 8">
            <a:extLst>
              <a:ext uri="{FF2B5EF4-FFF2-40B4-BE49-F238E27FC236}">
                <a16:creationId xmlns:a16="http://schemas.microsoft.com/office/drawing/2014/main" id="{049B9D9D-A386-5537-38EB-F275E050E388}"/>
              </a:ext>
            </a:extLst>
          </p:cNvPr>
          <p:cNvSpPr txBox="1"/>
          <p:nvPr/>
        </p:nvSpPr>
        <p:spPr>
          <a:xfrm>
            <a:off x="2119423" y="4906807"/>
            <a:ext cx="2923953" cy="1528047"/>
          </a:xfrm>
          <a:prstGeom prst="rect">
            <a:avLst/>
          </a:prstGeom>
          <a:noFill/>
        </p:spPr>
        <p:txBody>
          <a:bodyPr wrap="square">
            <a:spAutoFit/>
          </a:bodyPr>
          <a:lstStyle/>
          <a:p>
            <a:pPr marL="0" marR="0" indent="0" algn="ctr" defTabSz="914400" rtl="0" eaLnBrk="1" fontAlgn="auto" latinLnBrk="0" hangingPunct="1">
              <a:lnSpc>
                <a:spcPct val="110000"/>
              </a:lnSpc>
              <a:spcBef>
                <a:spcPts val="0"/>
              </a:spcBef>
              <a:spcAft>
                <a:spcPts val="0"/>
              </a:spcAft>
              <a:buClrTx/>
              <a:buSzTx/>
              <a:buFontTx/>
              <a:buNone/>
              <a:tabLst/>
              <a:defRPr/>
            </a:pPr>
            <a:r>
              <a:rPr lang="en-US" sz="4400">
                <a:solidFill>
                  <a:srgbClr val="0000CC"/>
                </a:solidFill>
                <a:latin typeface="Times New Roman" panose="02020603050405020304" pitchFamily="18" charset="0"/>
                <a:cs typeface="Times New Roman" panose="02020603050405020304" pitchFamily="18" charset="0"/>
              </a:rPr>
              <a:t>Câu</a:t>
            </a:r>
            <a:r>
              <a:rPr lang="en-US" sz="4400" baseline="0">
                <a:solidFill>
                  <a:srgbClr val="0000CC"/>
                </a:solidFill>
                <a:latin typeface="Times New Roman" panose="02020603050405020304" pitchFamily="18" charset="0"/>
                <a:cs typeface="Times New Roman" panose="02020603050405020304" pitchFamily="18" charset="0"/>
              </a:rPr>
              <a:t> phủ định bác bỏ</a:t>
            </a:r>
            <a:endParaRPr lang="en-US" sz="4400">
              <a:solidFill>
                <a:srgbClr val="0000CC"/>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57957062-23CC-B6CA-3B9F-A59CF135BFDB}"/>
              </a:ext>
            </a:extLst>
          </p:cNvPr>
          <p:cNvSpPr txBox="1"/>
          <p:nvPr/>
        </p:nvSpPr>
        <p:spPr>
          <a:xfrm>
            <a:off x="5257800" y="4229100"/>
            <a:ext cx="12420600" cy="3017686"/>
          </a:xfrm>
          <a:prstGeom prst="rect">
            <a:avLst/>
          </a:prstGeom>
          <a:noFill/>
        </p:spPr>
        <p:txBody>
          <a:bodyPr wrap="square">
            <a:spAutoFit/>
          </a:bodyPr>
          <a:lstStyle/>
          <a:p>
            <a:pPr marL="0" indent="0" algn="just">
              <a:lnSpc>
                <a:spcPct val="110000"/>
              </a:lnSpc>
              <a:spcBef>
                <a:spcPts val="0"/>
              </a:spcBef>
              <a:spcAft>
                <a:spcPts val="0"/>
              </a:spcAft>
              <a:buClrTx/>
              <a:buSzTx/>
              <a:buNone/>
              <a:defRPr/>
            </a:pPr>
            <a:r>
              <a:rPr lang="en-US" sz="4400" kern="0">
                <a:solidFill>
                  <a:schemeClr val="tx1">
                    <a:lumMod val="95000"/>
                    <a:lumOff val="5000"/>
                  </a:schemeClr>
                </a:solidFill>
                <a:latin typeface="Times New Roman" panose="02020603050405020304" pitchFamily="18" charset="0"/>
                <a:cs typeface="Times New Roman" panose="02020603050405020304" pitchFamily="18" charset="0"/>
              </a:rPr>
              <a:t>- Có</a:t>
            </a:r>
            <a:r>
              <a:rPr lang="en-US" sz="4400" kern="0" baseline="0">
                <a:solidFill>
                  <a:schemeClr val="tx1">
                    <a:lumMod val="95000"/>
                    <a:lumOff val="5000"/>
                  </a:schemeClr>
                </a:solidFill>
                <a:latin typeface="Times New Roman" panose="02020603050405020304" pitchFamily="18" charset="0"/>
                <a:cs typeface="Times New Roman" panose="02020603050405020304" pitchFamily="18" charset="0"/>
              </a:rPr>
              <a:t> từ phủ định “không”.</a:t>
            </a:r>
          </a:p>
          <a:p>
            <a:pPr marL="0" indent="0" algn="just">
              <a:lnSpc>
                <a:spcPct val="110000"/>
              </a:lnSpc>
              <a:spcBef>
                <a:spcPts val="0"/>
              </a:spcBef>
              <a:spcAft>
                <a:spcPts val="0"/>
              </a:spcAft>
              <a:buClrTx/>
              <a:buSzTx/>
              <a:buNone/>
              <a:defRPr/>
            </a:pPr>
            <a:r>
              <a:rPr lang="en-US" sz="4400" kern="0" baseline="0">
                <a:solidFill>
                  <a:schemeClr val="tx1">
                    <a:lumMod val="95000"/>
                    <a:lumOff val="5000"/>
                  </a:schemeClr>
                </a:solidFill>
                <a:latin typeface="Times New Roman" panose="02020603050405020304" pitchFamily="18" charset="0"/>
                <a:cs typeface="Times New Roman" panose="02020603050405020304" pitchFamily="18" charset="0"/>
              </a:rPr>
              <a:t>- Phản bác nhận thức cho rằng “cách sống với mùa nước nổi hàng năm” mới hình thành trong thời gian gần đây.</a:t>
            </a:r>
            <a:endParaRPr lang="en-US" sz="4400" kern="1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B1896E3A-5A61-AFC6-0A08-B247F7092AE6}"/>
              </a:ext>
            </a:extLst>
          </p:cNvPr>
          <p:cNvSpPr txBox="1"/>
          <p:nvPr/>
        </p:nvSpPr>
        <p:spPr>
          <a:xfrm>
            <a:off x="2119424" y="7277100"/>
            <a:ext cx="2833576" cy="2272866"/>
          </a:xfrm>
          <a:prstGeom prst="rect">
            <a:avLst/>
          </a:prstGeom>
          <a:noFill/>
        </p:spPr>
        <p:txBody>
          <a:bodyPr wrap="square">
            <a:spAutoFit/>
          </a:bodyPr>
          <a:lstStyle/>
          <a:p>
            <a:pPr marL="0" marR="0" indent="0" algn="ctr" defTabSz="914400" rtl="0" eaLnBrk="1" fontAlgn="auto" latinLnBrk="0" hangingPunct="1">
              <a:lnSpc>
                <a:spcPct val="110000"/>
              </a:lnSpc>
              <a:spcBef>
                <a:spcPts val="0"/>
              </a:spcBef>
              <a:spcAft>
                <a:spcPts val="0"/>
              </a:spcAft>
              <a:buClrTx/>
              <a:buSzTx/>
              <a:buFontTx/>
              <a:buNone/>
              <a:tabLst/>
              <a:defRPr/>
            </a:pPr>
            <a:r>
              <a:rPr lang="en-US" sz="4400">
                <a:solidFill>
                  <a:srgbClr val="0000CC"/>
                </a:solidFill>
                <a:latin typeface="Times New Roman" panose="02020603050405020304" pitchFamily="18" charset="0"/>
                <a:cs typeface="Times New Roman" panose="02020603050405020304" pitchFamily="18" charset="0"/>
              </a:rPr>
              <a:t>Câu</a:t>
            </a:r>
            <a:r>
              <a:rPr lang="en-US" sz="4400" baseline="0">
                <a:solidFill>
                  <a:srgbClr val="0000CC"/>
                </a:solidFill>
                <a:latin typeface="Times New Roman" panose="02020603050405020304" pitchFamily="18" charset="0"/>
                <a:cs typeface="Times New Roman" panose="02020603050405020304" pitchFamily="18" charset="0"/>
              </a:rPr>
              <a:t> phủ định miêu tả</a:t>
            </a:r>
            <a:endParaRPr lang="en-US" sz="4400">
              <a:solidFill>
                <a:srgbClr val="0000CC"/>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ABEB792F-2374-E67D-DFF5-15520C7FD84B}"/>
              </a:ext>
            </a:extLst>
          </p:cNvPr>
          <p:cNvSpPr txBox="1"/>
          <p:nvPr/>
        </p:nvSpPr>
        <p:spPr>
          <a:xfrm>
            <a:off x="5257800" y="7200900"/>
            <a:ext cx="12420600" cy="2272866"/>
          </a:xfrm>
          <a:prstGeom prst="rect">
            <a:avLst/>
          </a:prstGeom>
          <a:noFill/>
        </p:spPr>
        <p:txBody>
          <a:bodyPr wrap="square">
            <a:spAutoFit/>
          </a:bodyPr>
          <a:lstStyle/>
          <a:p>
            <a:pPr marL="0" indent="0" algn="just">
              <a:lnSpc>
                <a:spcPct val="110000"/>
              </a:lnSpc>
              <a:spcBef>
                <a:spcPts val="0"/>
              </a:spcBef>
              <a:spcAft>
                <a:spcPts val="0"/>
              </a:spcAft>
              <a:buClrTx/>
              <a:buSzTx/>
              <a:buNone/>
              <a:defRPr/>
            </a:pPr>
            <a:r>
              <a:rPr lang="en-US" sz="4400" kern="0">
                <a:solidFill>
                  <a:schemeClr val="tx1">
                    <a:lumMod val="95000"/>
                    <a:lumOff val="5000"/>
                  </a:schemeClr>
                </a:solidFill>
                <a:latin typeface="Times New Roman" panose="02020603050405020304" pitchFamily="18" charset="0"/>
                <a:cs typeface="Times New Roman" panose="02020603050405020304" pitchFamily="18" charset="0"/>
              </a:rPr>
              <a:t>- Có</a:t>
            </a:r>
            <a:r>
              <a:rPr lang="en-US" sz="4400" kern="0" baseline="0">
                <a:solidFill>
                  <a:schemeClr val="tx1">
                    <a:lumMod val="95000"/>
                    <a:lumOff val="5000"/>
                  </a:schemeClr>
                </a:solidFill>
                <a:latin typeface="Times New Roman" panose="02020603050405020304" pitchFamily="18" charset="0"/>
                <a:cs typeface="Times New Roman" panose="02020603050405020304" pitchFamily="18" charset="0"/>
              </a:rPr>
              <a:t> từ phủ định “chẳng thể”.</a:t>
            </a:r>
          </a:p>
          <a:p>
            <a:pPr algn="just">
              <a:lnSpc>
                <a:spcPct val="110000"/>
              </a:lnSpc>
              <a:spcBef>
                <a:spcPts val="0"/>
              </a:spcBef>
              <a:spcAft>
                <a:spcPts val="0"/>
              </a:spcAft>
            </a:pPr>
            <a:r>
              <a:rPr lang="en-US" sz="4400" kern="0">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 Câu</a:t>
            </a:r>
            <a:r>
              <a:rPr lang="en-US" sz="4400" kern="0" baseline="0">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 xác nhận không có tình trạng người nói quên đi mảnh đất tươi đẹp của mình.</a:t>
            </a:r>
            <a:endParaRPr lang="en-US" sz="4400" i="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4341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barn(inVertical)">
                                      <p:cBhvr>
                                        <p:cTn id="20" dur="500"/>
                                        <p:tgtEl>
                                          <p:spTgt spid="8">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Effect transition="in" filter="barn(inVertical)">
                                      <p:cBhvr>
                                        <p:cTn id="25" dur="500"/>
                                        <p:tgtEl>
                                          <p:spTgt spid="8">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inVertical)">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animEffect transition="in" filter="barn(inVertical)">
                                      <p:cBhvr>
                                        <p:cTn id="35" dur="500"/>
                                        <p:tgtEl>
                                          <p:spTgt spid="10">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0">
                                            <p:txEl>
                                              <p:pRg st="1" end="1"/>
                                            </p:txEl>
                                          </p:spTgt>
                                        </p:tgtEl>
                                        <p:attrNameLst>
                                          <p:attrName>style.visibility</p:attrName>
                                        </p:attrNameLst>
                                      </p:cBhvr>
                                      <p:to>
                                        <p:strVal val="visible"/>
                                      </p:to>
                                    </p:set>
                                    <p:animEffect transition="in" filter="barn(inVertical)">
                                      <p:cBhvr>
                                        <p:cTn id="40" dur="500"/>
                                        <p:tgtEl>
                                          <p:spTgt spid="10">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barn(inVertical)">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12">
                                            <p:txEl>
                                              <p:pRg st="0" end="0"/>
                                            </p:txEl>
                                          </p:spTgt>
                                        </p:tgtEl>
                                        <p:attrNameLst>
                                          <p:attrName>style.visibility</p:attrName>
                                        </p:attrNameLst>
                                      </p:cBhvr>
                                      <p:to>
                                        <p:strVal val="visible"/>
                                      </p:to>
                                    </p:set>
                                    <p:animEffect transition="in" filter="barn(inVertical)">
                                      <p:cBhvr>
                                        <p:cTn id="50" dur="500"/>
                                        <p:tgtEl>
                                          <p:spTgt spid="12">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12">
                                            <p:txEl>
                                              <p:pRg st="1" end="1"/>
                                            </p:txEl>
                                          </p:spTgt>
                                        </p:tgtEl>
                                        <p:attrNameLst>
                                          <p:attrName>style.visibility</p:attrName>
                                        </p:attrNameLst>
                                      </p:cBhvr>
                                      <p:to>
                                        <p:strVal val="visible"/>
                                      </p:to>
                                    </p:set>
                                    <p:animEffect transition="in" filter="barn(inVertical)">
                                      <p:cBhvr>
                                        <p:cTn id="55"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9" grpId="0"/>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1662</TotalTime>
  <Words>1371</Words>
  <Application>Microsoft Office PowerPoint</Application>
  <PresentationFormat>Custom</PresentationFormat>
  <Paragraphs>125</Paragraphs>
  <Slides>14</Slides>
  <Notes>12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#9Slide04 Podkova Medium</vt:lpstr>
      <vt:lpstr>Arial</vt:lpstr>
      <vt:lpstr>#9Slide05 SVNMaphylla</vt:lpstr>
      <vt:lpstr>Calibri</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Pastel Cute Illustrative Business Report Presentation</dc:title>
  <cp:lastModifiedBy>Administrator</cp:lastModifiedBy>
  <cp:revision>47</cp:revision>
  <dcterms:created xsi:type="dcterms:W3CDTF">2006-08-16T00:00:00Z</dcterms:created>
  <dcterms:modified xsi:type="dcterms:W3CDTF">2025-03-18T09:19:08Z</dcterms:modified>
  <dc:identifier>DAF7pnTM6sk</dc:identifier>
</cp:coreProperties>
</file>