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56" r:id="rId3"/>
    <p:sldId id="290" r:id="rId4"/>
    <p:sldId id="286" r:id="rId5"/>
    <p:sldId id="297" r:id="rId6"/>
    <p:sldId id="257" r:id="rId7"/>
    <p:sldId id="299" r:id="rId8"/>
    <p:sldId id="305" r:id="rId9"/>
    <p:sldId id="303" r:id="rId10"/>
    <p:sldId id="304" r:id="rId11"/>
    <p:sldId id="308" r:id="rId12"/>
    <p:sldId id="309" r:id="rId13"/>
    <p:sldId id="310" r:id="rId14"/>
    <p:sldId id="295" r:id="rId15"/>
    <p:sldId id="302" r:id="rId16"/>
    <p:sldId id="291" r:id="rId17"/>
    <p:sldId id="313" r:id="rId18"/>
    <p:sldId id="311" r:id="rId19"/>
    <p:sldId id="301" r:id="rId20"/>
    <p:sldId id="300" r:id="rId21"/>
    <p:sldId id="314" r:id="rId22"/>
    <p:sldId id="317" r:id="rId23"/>
    <p:sldId id="296" r:id="rId24"/>
    <p:sldId id="298" r:id="rId25"/>
    <p:sldId id="306" r:id="rId26"/>
    <p:sldId id="318" r:id="rId27"/>
    <p:sldId id="315" r:id="rId28"/>
    <p:sldId id="307"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8842"/>
    <a:srgbClr val="A5A5A5"/>
    <a:srgbClr val="FFC000"/>
    <a:srgbClr val="5B9BD5"/>
    <a:srgbClr val="70AD4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3" d="100"/>
          <a:sy n="63" d="100"/>
        </p:scale>
        <p:origin x="80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9459E2A-E4B0-474A-BED8-9D4A94AB8EB2}" type="doc">
      <dgm:prSet loTypeId="urn:microsoft.com/office/officeart/2011/layout/CircleProcess" loCatId="process" qsTypeId="urn:microsoft.com/office/officeart/2005/8/quickstyle/simple1" qsCatId="simple" csTypeId="urn:microsoft.com/office/officeart/2005/8/colors/colorful1" csCatId="colorful" phldr="1"/>
      <dgm:spPr/>
      <dgm:t>
        <a:bodyPr/>
        <a:lstStyle/>
        <a:p>
          <a:endParaRPr lang="en-US"/>
        </a:p>
      </dgm:t>
    </dgm:pt>
    <dgm:pt modelId="{52147F66-3FFA-44FD-BED8-D912C1234E1B}">
      <dgm:prSet phldrT="[Text]" custT="1"/>
      <dgm:spPr/>
      <dgm:t>
        <a:bodyPr/>
        <a:lstStyle/>
        <a:p>
          <a:r>
            <a:rPr lang="en-US" sz="2800" b="1"/>
            <a:t>Dải Ngân Hà</a:t>
          </a:r>
        </a:p>
      </dgm:t>
    </dgm:pt>
    <dgm:pt modelId="{EFFB2F86-9D6D-45A9-A465-6609ABAD7D38}" type="parTrans" cxnId="{B2E9167B-D795-4BBE-AA58-BB55F7A385CE}">
      <dgm:prSet/>
      <dgm:spPr/>
      <dgm:t>
        <a:bodyPr/>
        <a:lstStyle/>
        <a:p>
          <a:endParaRPr lang="en-US" sz="2800"/>
        </a:p>
      </dgm:t>
    </dgm:pt>
    <dgm:pt modelId="{F01CAD8F-BD58-45E7-A209-1BEFBEC00F70}" type="sibTrans" cxnId="{B2E9167B-D795-4BBE-AA58-BB55F7A385CE}">
      <dgm:prSet/>
      <dgm:spPr/>
      <dgm:t>
        <a:bodyPr/>
        <a:lstStyle/>
        <a:p>
          <a:endParaRPr lang="en-US" sz="2800"/>
        </a:p>
      </dgm:t>
    </dgm:pt>
    <dgm:pt modelId="{CDFF5FEC-9BD1-4E96-8295-CCCB591A9629}">
      <dgm:prSet phldrT="[Text]" custT="1"/>
      <dgm:spPr/>
      <dgm:t>
        <a:bodyPr/>
        <a:lstStyle/>
        <a:p>
          <a:r>
            <a:rPr lang="en-US" sz="2800" b="1"/>
            <a:t>Sao Thần Nông</a:t>
          </a:r>
        </a:p>
      </dgm:t>
    </dgm:pt>
    <dgm:pt modelId="{799A8551-AAA7-4BFA-8040-A42C85BD94EC}" type="parTrans" cxnId="{4C3579EF-B1F7-4C39-93C0-76FBD06C632F}">
      <dgm:prSet/>
      <dgm:spPr/>
      <dgm:t>
        <a:bodyPr/>
        <a:lstStyle/>
        <a:p>
          <a:endParaRPr lang="en-US" sz="2800"/>
        </a:p>
      </dgm:t>
    </dgm:pt>
    <dgm:pt modelId="{E7ED31C9-AE79-413B-A147-493BA9BD1B1A}" type="sibTrans" cxnId="{4C3579EF-B1F7-4C39-93C0-76FBD06C632F}">
      <dgm:prSet/>
      <dgm:spPr/>
      <dgm:t>
        <a:bodyPr/>
        <a:lstStyle/>
        <a:p>
          <a:endParaRPr lang="en-US" sz="2800"/>
        </a:p>
      </dgm:t>
    </dgm:pt>
    <dgm:pt modelId="{E12866B9-6147-4CDB-907E-0BE2D2A9E78B}">
      <dgm:prSet phldrT="[Text]" custT="1"/>
      <dgm:spPr/>
      <dgm:t>
        <a:bodyPr/>
        <a:lstStyle/>
        <a:p>
          <a:r>
            <a:rPr lang="en-US" sz="2800" b="1"/>
            <a:t>Những sao dọc ngang</a:t>
          </a:r>
        </a:p>
      </dgm:t>
    </dgm:pt>
    <dgm:pt modelId="{0F22A4BC-93FF-4EBA-93B5-9D8EEB7902B9}" type="parTrans" cxnId="{455CA433-6249-4248-AE19-7C6A37592FFE}">
      <dgm:prSet/>
      <dgm:spPr/>
      <dgm:t>
        <a:bodyPr/>
        <a:lstStyle/>
        <a:p>
          <a:endParaRPr lang="en-US" sz="2800"/>
        </a:p>
      </dgm:t>
    </dgm:pt>
    <dgm:pt modelId="{03062CC4-B039-41A2-B602-16DA9C91C25B}" type="sibTrans" cxnId="{455CA433-6249-4248-AE19-7C6A37592FFE}">
      <dgm:prSet/>
      <dgm:spPr/>
      <dgm:t>
        <a:bodyPr/>
        <a:lstStyle/>
        <a:p>
          <a:endParaRPr lang="en-US" sz="2800"/>
        </a:p>
      </dgm:t>
    </dgm:pt>
    <dgm:pt modelId="{9D1C9FEF-A078-43CE-9B3A-66D9A2E30E28}">
      <dgm:prSet phldrT="[Text]" custT="1"/>
      <dgm:spPr/>
      <dgm:t>
        <a:bodyPr/>
        <a:lstStyle/>
        <a:p>
          <a:r>
            <a:rPr lang="en-US" sz="2800" b="1"/>
            <a:t>Sao Hôm</a:t>
          </a:r>
        </a:p>
      </dgm:t>
    </dgm:pt>
    <dgm:pt modelId="{17C64EC7-EF8A-4DE8-99F1-B5AF5DEEC5B7}" type="parTrans" cxnId="{EEC1BB7E-A0E5-47E1-8C63-924E8B423993}">
      <dgm:prSet/>
      <dgm:spPr/>
      <dgm:t>
        <a:bodyPr/>
        <a:lstStyle/>
        <a:p>
          <a:endParaRPr lang="en-US" sz="2800"/>
        </a:p>
      </dgm:t>
    </dgm:pt>
    <dgm:pt modelId="{140B4A21-75AA-4BF4-A6FC-E80C8F173954}" type="sibTrans" cxnId="{EEC1BB7E-A0E5-47E1-8C63-924E8B423993}">
      <dgm:prSet/>
      <dgm:spPr/>
      <dgm:t>
        <a:bodyPr/>
        <a:lstStyle/>
        <a:p>
          <a:endParaRPr lang="en-US" sz="2800"/>
        </a:p>
      </dgm:t>
    </dgm:pt>
    <dgm:pt modelId="{2074B238-8D71-4E02-ACAE-02F6BCB85D06}">
      <dgm:prSet phldrT="[Text]" custT="1"/>
      <dgm:spPr/>
      <dgm:t>
        <a:bodyPr/>
        <a:lstStyle/>
        <a:p>
          <a:r>
            <a:rPr lang="en-US" sz="2800" b="1"/>
            <a:t>Nhóm Đại Hùng tinh</a:t>
          </a:r>
        </a:p>
      </dgm:t>
    </dgm:pt>
    <dgm:pt modelId="{56F2030D-2F8B-4371-9413-9A84D99751CF}" type="parTrans" cxnId="{1E3C4CAC-77D1-4646-B229-B9B98E56D0DE}">
      <dgm:prSet/>
      <dgm:spPr/>
      <dgm:t>
        <a:bodyPr/>
        <a:lstStyle/>
        <a:p>
          <a:endParaRPr lang="en-US" sz="2800"/>
        </a:p>
      </dgm:t>
    </dgm:pt>
    <dgm:pt modelId="{7C116843-A9E6-497B-84EA-148587873EEA}" type="sibTrans" cxnId="{1E3C4CAC-77D1-4646-B229-B9B98E56D0DE}">
      <dgm:prSet/>
      <dgm:spPr/>
      <dgm:t>
        <a:bodyPr/>
        <a:lstStyle/>
        <a:p>
          <a:endParaRPr lang="en-US" sz="2800"/>
        </a:p>
      </dgm:t>
    </dgm:pt>
    <dgm:pt modelId="{B07868AD-0F62-405F-A22A-4D65C1D50934}" type="pres">
      <dgm:prSet presAssocID="{89459E2A-E4B0-474A-BED8-9D4A94AB8EB2}" presName="Name0" presStyleCnt="0">
        <dgm:presLayoutVars>
          <dgm:chMax val="11"/>
          <dgm:chPref val="11"/>
          <dgm:dir/>
          <dgm:resizeHandles/>
        </dgm:presLayoutVars>
      </dgm:prSet>
      <dgm:spPr/>
    </dgm:pt>
    <dgm:pt modelId="{6B8ECA65-FD82-41C2-B5B1-58115AC36AC5}" type="pres">
      <dgm:prSet presAssocID="{2074B238-8D71-4E02-ACAE-02F6BCB85D06}" presName="Accent5" presStyleCnt="0"/>
      <dgm:spPr/>
    </dgm:pt>
    <dgm:pt modelId="{FDC1E8F9-B951-4308-8235-5D81D40F0149}" type="pres">
      <dgm:prSet presAssocID="{2074B238-8D71-4E02-ACAE-02F6BCB85D06}" presName="Accent" presStyleLbl="node1" presStyleIdx="0" presStyleCnt="5"/>
      <dgm:spPr/>
    </dgm:pt>
    <dgm:pt modelId="{7C419B59-B621-45D1-9500-AE64ABE22563}" type="pres">
      <dgm:prSet presAssocID="{2074B238-8D71-4E02-ACAE-02F6BCB85D06}" presName="ParentBackground5" presStyleCnt="0"/>
      <dgm:spPr/>
    </dgm:pt>
    <dgm:pt modelId="{22649018-71C9-41EE-A758-0FDDABE318A0}" type="pres">
      <dgm:prSet presAssocID="{2074B238-8D71-4E02-ACAE-02F6BCB85D06}" presName="ParentBackground" presStyleLbl="fgAcc1" presStyleIdx="0" presStyleCnt="5"/>
      <dgm:spPr/>
    </dgm:pt>
    <dgm:pt modelId="{E9223A17-A994-4328-80AC-8E4BC538597B}" type="pres">
      <dgm:prSet presAssocID="{2074B238-8D71-4E02-ACAE-02F6BCB85D06}" presName="Parent5" presStyleLbl="revTx" presStyleIdx="0" presStyleCnt="0">
        <dgm:presLayoutVars>
          <dgm:chMax val="1"/>
          <dgm:chPref val="1"/>
          <dgm:bulletEnabled val="1"/>
        </dgm:presLayoutVars>
      </dgm:prSet>
      <dgm:spPr/>
    </dgm:pt>
    <dgm:pt modelId="{5BC39BB7-413D-49E1-B974-C7DB3D55BA03}" type="pres">
      <dgm:prSet presAssocID="{9D1C9FEF-A078-43CE-9B3A-66D9A2E30E28}" presName="Accent4" presStyleCnt="0"/>
      <dgm:spPr/>
    </dgm:pt>
    <dgm:pt modelId="{62A5A844-08E6-4B90-8CE3-1C7B8D73C542}" type="pres">
      <dgm:prSet presAssocID="{9D1C9FEF-A078-43CE-9B3A-66D9A2E30E28}" presName="Accent" presStyleLbl="node1" presStyleIdx="1" presStyleCnt="5"/>
      <dgm:spPr/>
    </dgm:pt>
    <dgm:pt modelId="{E4C1F188-24CB-4C90-B2FC-F1A9BC660ADB}" type="pres">
      <dgm:prSet presAssocID="{9D1C9FEF-A078-43CE-9B3A-66D9A2E30E28}" presName="ParentBackground4" presStyleCnt="0"/>
      <dgm:spPr/>
    </dgm:pt>
    <dgm:pt modelId="{06DCA10A-D29D-46E5-A5E6-EFDFF34BE930}" type="pres">
      <dgm:prSet presAssocID="{9D1C9FEF-A078-43CE-9B3A-66D9A2E30E28}" presName="ParentBackground" presStyleLbl="fgAcc1" presStyleIdx="1" presStyleCnt="5"/>
      <dgm:spPr/>
    </dgm:pt>
    <dgm:pt modelId="{3D9D0AB1-D4E2-42AB-A1E6-3678B1E1D40D}" type="pres">
      <dgm:prSet presAssocID="{9D1C9FEF-A078-43CE-9B3A-66D9A2E30E28}" presName="Parent4" presStyleLbl="revTx" presStyleIdx="0" presStyleCnt="0">
        <dgm:presLayoutVars>
          <dgm:chMax val="1"/>
          <dgm:chPref val="1"/>
          <dgm:bulletEnabled val="1"/>
        </dgm:presLayoutVars>
      </dgm:prSet>
      <dgm:spPr/>
    </dgm:pt>
    <dgm:pt modelId="{327F77FE-3097-4E8D-BF3F-2EA62D1D3822}" type="pres">
      <dgm:prSet presAssocID="{E12866B9-6147-4CDB-907E-0BE2D2A9E78B}" presName="Accent3" presStyleCnt="0"/>
      <dgm:spPr/>
    </dgm:pt>
    <dgm:pt modelId="{BF90891D-A6FD-4386-94ED-297DBCBDD50F}" type="pres">
      <dgm:prSet presAssocID="{E12866B9-6147-4CDB-907E-0BE2D2A9E78B}" presName="Accent" presStyleLbl="node1" presStyleIdx="2" presStyleCnt="5"/>
      <dgm:spPr/>
    </dgm:pt>
    <dgm:pt modelId="{78C5A2EF-2048-4A2A-882C-6DB4A1AA59A6}" type="pres">
      <dgm:prSet presAssocID="{E12866B9-6147-4CDB-907E-0BE2D2A9E78B}" presName="ParentBackground3" presStyleCnt="0"/>
      <dgm:spPr/>
    </dgm:pt>
    <dgm:pt modelId="{CBC96464-27DD-4645-B76A-67A1C889E53A}" type="pres">
      <dgm:prSet presAssocID="{E12866B9-6147-4CDB-907E-0BE2D2A9E78B}" presName="ParentBackground" presStyleLbl="fgAcc1" presStyleIdx="2" presStyleCnt="5"/>
      <dgm:spPr/>
    </dgm:pt>
    <dgm:pt modelId="{0F5859C5-F00E-4927-B19D-0870B897145E}" type="pres">
      <dgm:prSet presAssocID="{E12866B9-6147-4CDB-907E-0BE2D2A9E78B}" presName="Parent3" presStyleLbl="revTx" presStyleIdx="0" presStyleCnt="0">
        <dgm:presLayoutVars>
          <dgm:chMax val="1"/>
          <dgm:chPref val="1"/>
          <dgm:bulletEnabled val="1"/>
        </dgm:presLayoutVars>
      </dgm:prSet>
      <dgm:spPr/>
    </dgm:pt>
    <dgm:pt modelId="{191E078E-C52F-456A-8723-152E0C2D5D3D}" type="pres">
      <dgm:prSet presAssocID="{CDFF5FEC-9BD1-4E96-8295-CCCB591A9629}" presName="Accent2" presStyleCnt="0"/>
      <dgm:spPr/>
    </dgm:pt>
    <dgm:pt modelId="{AEAED2A0-9443-422B-B25D-1377B4E16AF1}" type="pres">
      <dgm:prSet presAssocID="{CDFF5FEC-9BD1-4E96-8295-CCCB591A9629}" presName="Accent" presStyleLbl="node1" presStyleIdx="3" presStyleCnt="5"/>
      <dgm:spPr/>
    </dgm:pt>
    <dgm:pt modelId="{1FB907BC-C3D7-4105-8860-0B3FA6A43423}" type="pres">
      <dgm:prSet presAssocID="{CDFF5FEC-9BD1-4E96-8295-CCCB591A9629}" presName="ParentBackground2" presStyleCnt="0"/>
      <dgm:spPr/>
    </dgm:pt>
    <dgm:pt modelId="{2883B1B6-03A4-43E3-8001-1F46398E06FB}" type="pres">
      <dgm:prSet presAssocID="{CDFF5FEC-9BD1-4E96-8295-CCCB591A9629}" presName="ParentBackground" presStyleLbl="fgAcc1" presStyleIdx="3" presStyleCnt="5"/>
      <dgm:spPr/>
    </dgm:pt>
    <dgm:pt modelId="{F33C9061-70F7-4179-B69E-6854A63EF99F}" type="pres">
      <dgm:prSet presAssocID="{CDFF5FEC-9BD1-4E96-8295-CCCB591A9629}" presName="Parent2" presStyleLbl="revTx" presStyleIdx="0" presStyleCnt="0">
        <dgm:presLayoutVars>
          <dgm:chMax val="1"/>
          <dgm:chPref val="1"/>
          <dgm:bulletEnabled val="1"/>
        </dgm:presLayoutVars>
      </dgm:prSet>
      <dgm:spPr/>
    </dgm:pt>
    <dgm:pt modelId="{B1501DFB-7E17-449E-AF6A-10431B8E0FE6}" type="pres">
      <dgm:prSet presAssocID="{52147F66-3FFA-44FD-BED8-D912C1234E1B}" presName="Accent1" presStyleCnt="0"/>
      <dgm:spPr/>
    </dgm:pt>
    <dgm:pt modelId="{3FE22EB0-33D5-4BC0-91AE-04E1CCC73516}" type="pres">
      <dgm:prSet presAssocID="{52147F66-3FFA-44FD-BED8-D912C1234E1B}" presName="Accent" presStyleLbl="node1" presStyleIdx="4" presStyleCnt="5"/>
      <dgm:spPr/>
    </dgm:pt>
    <dgm:pt modelId="{D2F1B69D-F8BD-41DE-8E69-D6649FDB228A}" type="pres">
      <dgm:prSet presAssocID="{52147F66-3FFA-44FD-BED8-D912C1234E1B}" presName="ParentBackground1" presStyleCnt="0"/>
      <dgm:spPr/>
    </dgm:pt>
    <dgm:pt modelId="{81A5558F-F8E0-4DF8-9360-91BC9112DB15}" type="pres">
      <dgm:prSet presAssocID="{52147F66-3FFA-44FD-BED8-D912C1234E1B}" presName="ParentBackground" presStyleLbl="fgAcc1" presStyleIdx="4" presStyleCnt="5"/>
      <dgm:spPr/>
    </dgm:pt>
    <dgm:pt modelId="{2919B585-814B-4BB4-BD20-B7204913B727}" type="pres">
      <dgm:prSet presAssocID="{52147F66-3FFA-44FD-BED8-D912C1234E1B}" presName="Parent1" presStyleLbl="revTx" presStyleIdx="0" presStyleCnt="0">
        <dgm:presLayoutVars>
          <dgm:chMax val="1"/>
          <dgm:chPref val="1"/>
          <dgm:bulletEnabled val="1"/>
        </dgm:presLayoutVars>
      </dgm:prSet>
      <dgm:spPr/>
    </dgm:pt>
  </dgm:ptLst>
  <dgm:cxnLst>
    <dgm:cxn modelId="{D1D96419-624A-4F1E-8574-A88ED0D09C0F}" type="presOf" srcId="{52147F66-3FFA-44FD-BED8-D912C1234E1B}" destId="{2919B585-814B-4BB4-BD20-B7204913B727}" srcOrd="1" destOrd="0" presId="urn:microsoft.com/office/officeart/2011/layout/CircleProcess"/>
    <dgm:cxn modelId="{60FCAF1A-0460-47CC-B5A0-A2E6A5C68913}" type="presOf" srcId="{CDFF5FEC-9BD1-4E96-8295-CCCB591A9629}" destId="{F33C9061-70F7-4179-B69E-6854A63EF99F}" srcOrd="1" destOrd="0" presId="urn:microsoft.com/office/officeart/2011/layout/CircleProcess"/>
    <dgm:cxn modelId="{FEAB9F1F-72CC-4597-8D17-25B29A91C26E}" type="presOf" srcId="{E12866B9-6147-4CDB-907E-0BE2D2A9E78B}" destId="{0F5859C5-F00E-4927-B19D-0870B897145E}" srcOrd="1" destOrd="0" presId="urn:microsoft.com/office/officeart/2011/layout/CircleProcess"/>
    <dgm:cxn modelId="{E7584121-938A-4F4F-8C01-289801A71139}" type="presOf" srcId="{9D1C9FEF-A078-43CE-9B3A-66D9A2E30E28}" destId="{06DCA10A-D29D-46E5-A5E6-EFDFF34BE930}" srcOrd="0" destOrd="0" presId="urn:microsoft.com/office/officeart/2011/layout/CircleProcess"/>
    <dgm:cxn modelId="{53EE772E-A455-414D-BA26-0D23BE3D5EDA}" type="presOf" srcId="{9D1C9FEF-A078-43CE-9B3A-66D9A2E30E28}" destId="{3D9D0AB1-D4E2-42AB-A1E6-3678B1E1D40D}" srcOrd="1" destOrd="0" presId="urn:microsoft.com/office/officeart/2011/layout/CircleProcess"/>
    <dgm:cxn modelId="{455CA433-6249-4248-AE19-7C6A37592FFE}" srcId="{89459E2A-E4B0-474A-BED8-9D4A94AB8EB2}" destId="{E12866B9-6147-4CDB-907E-0BE2D2A9E78B}" srcOrd="2" destOrd="0" parTransId="{0F22A4BC-93FF-4EBA-93B5-9D8EEB7902B9}" sibTransId="{03062CC4-B039-41A2-B602-16DA9C91C25B}"/>
    <dgm:cxn modelId="{0B1ED85E-4D57-4CAE-96F6-2CECA9DF052F}" type="presOf" srcId="{2074B238-8D71-4E02-ACAE-02F6BCB85D06}" destId="{22649018-71C9-41EE-A758-0FDDABE318A0}" srcOrd="0" destOrd="0" presId="urn:microsoft.com/office/officeart/2011/layout/CircleProcess"/>
    <dgm:cxn modelId="{3D025345-07F9-4058-B92F-C977890365ED}" type="presOf" srcId="{E12866B9-6147-4CDB-907E-0BE2D2A9E78B}" destId="{CBC96464-27DD-4645-B76A-67A1C889E53A}" srcOrd="0" destOrd="0" presId="urn:microsoft.com/office/officeart/2011/layout/CircleProcess"/>
    <dgm:cxn modelId="{FED9346F-6054-44C0-98AE-E26EF4BBD8F3}" type="presOf" srcId="{CDFF5FEC-9BD1-4E96-8295-CCCB591A9629}" destId="{2883B1B6-03A4-43E3-8001-1F46398E06FB}" srcOrd="0" destOrd="0" presId="urn:microsoft.com/office/officeart/2011/layout/CircleProcess"/>
    <dgm:cxn modelId="{C29E4E50-079B-4D35-993A-A8A1BD5EDE4D}" type="presOf" srcId="{2074B238-8D71-4E02-ACAE-02F6BCB85D06}" destId="{E9223A17-A994-4328-80AC-8E4BC538597B}" srcOrd="1" destOrd="0" presId="urn:microsoft.com/office/officeart/2011/layout/CircleProcess"/>
    <dgm:cxn modelId="{B2E9167B-D795-4BBE-AA58-BB55F7A385CE}" srcId="{89459E2A-E4B0-474A-BED8-9D4A94AB8EB2}" destId="{52147F66-3FFA-44FD-BED8-D912C1234E1B}" srcOrd="0" destOrd="0" parTransId="{EFFB2F86-9D6D-45A9-A465-6609ABAD7D38}" sibTransId="{F01CAD8F-BD58-45E7-A209-1BEFBEC00F70}"/>
    <dgm:cxn modelId="{EEC1BB7E-A0E5-47E1-8C63-924E8B423993}" srcId="{89459E2A-E4B0-474A-BED8-9D4A94AB8EB2}" destId="{9D1C9FEF-A078-43CE-9B3A-66D9A2E30E28}" srcOrd="3" destOrd="0" parTransId="{17C64EC7-EF8A-4DE8-99F1-B5AF5DEEC5B7}" sibTransId="{140B4A21-75AA-4BF4-A6FC-E80C8F173954}"/>
    <dgm:cxn modelId="{750021A9-7413-4D36-B2DF-993A092C3C6B}" type="presOf" srcId="{52147F66-3FFA-44FD-BED8-D912C1234E1B}" destId="{81A5558F-F8E0-4DF8-9360-91BC9112DB15}" srcOrd="0" destOrd="0" presId="urn:microsoft.com/office/officeart/2011/layout/CircleProcess"/>
    <dgm:cxn modelId="{1E3C4CAC-77D1-4646-B229-B9B98E56D0DE}" srcId="{89459E2A-E4B0-474A-BED8-9D4A94AB8EB2}" destId="{2074B238-8D71-4E02-ACAE-02F6BCB85D06}" srcOrd="4" destOrd="0" parTransId="{56F2030D-2F8B-4371-9413-9A84D99751CF}" sibTransId="{7C116843-A9E6-497B-84EA-148587873EEA}"/>
    <dgm:cxn modelId="{AA590BB2-DC0C-443B-BF32-EB8944F07D54}" type="presOf" srcId="{89459E2A-E4B0-474A-BED8-9D4A94AB8EB2}" destId="{B07868AD-0F62-405F-A22A-4D65C1D50934}" srcOrd="0" destOrd="0" presId="urn:microsoft.com/office/officeart/2011/layout/CircleProcess"/>
    <dgm:cxn modelId="{4C3579EF-B1F7-4C39-93C0-76FBD06C632F}" srcId="{89459E2A-E4B0-474A-BED8-9D4A94AB8EB2}" destId="{CDFF5FEC-9BD1-4E96-8295-CCCB591A9629}" srcOrd="1" destOrd="0" parTransId="{799A8551-AAA7-4BFA-8040-A42C85BD94EC}" sibTransId="{E7ED31C9-AE79-413B-A147-493BA9BD1B1A}"/>
    <dgm:cxn modelId="{709A21D7-FEFA-48D0-9D6E-B95DD0763473}" type="presParOf" srcId="{B07868AD-0F62-405F-A22A-4D65C1D50934}" destId="{6B8ECA65-FD82-41C2-B5B1-58115AC36AC5}" srcOrd="0" destOrd="0" presId="urn:microsoft.com/office/officeart/2011/layout/CircleProcess"/>
    <dgm:cxn modelId="{4EA6B68E-7524-44CA-9254-9CB78323586F}" type="presParOf" srcId="{6B8ECA65-FD82-41C2-B5B1-58115AC36AC5}" destId="{FDC1E8F9-B951-4308-8235-5D81D40F0149}" srcOrd="0" destOrd="0" presId="urn:microsoft.com/office/officeart/2011/layout/CircleProcess"/>
    <dgm:cxn modelId="{41F22D25-C1AE-4B81-B7DA-EA7146DBA43B}" type="presParOf" srcId="{B07868AD-0F62-405F-A22A-4D65C1D50934}" destId="{7C419B59-B621-45D1-9500-AE64ABE22563}" srcOrd="1" destOrd="0" presId="urn:microsoft.com/office/officeart/2011/layout/CircleProcess"/>
    <dgm:cxn modelId="{FC552878-616D-449C-A4AD-9795F83628F4}" type="presParOf" srcId="{7C419B59-B621-45D1-9500-AE64ABE22563}" destId="{22649018-71C9-41EE-A758-0FDDABE318A0}" srcOrd="0" destOrd="0" presId="urn:microsoft.com/office/officeart/2011/layout/CircleProcess"/>
    <dgm:cxn modelId="{752AF36A-18EF-476A-BD80-10E4E8A543C9}" type="presParOf" srcId="{B07868AD-0F62-405F-A22A-4D65C1D50934}" destId="{E9223A17-A994-4328-80AC-8E4BC538597B}" srcOrd="2" destOrd="0" presId="urn:microsoft.com/office/officeart/2011/layout/CircleProcess"/>
    <dgm:cxn modelId="{56985D5A-F922-4D7B-B9F9-B8557B356F1C}" type="presParOf" srcId="{B07868AD-0F62-405F-A22A-4D65C1D50934}" destId="{5BC39BB7-413D-49E1-B974-C7DB3D55BA03}" srcOrd="3" destOrd="0" presId="urn:microsoft.com/office/officeart/2011/layout/CircleProcess"/>
    <dgm:cxn modelId="{CFBE513E-E6D4-4F1F-97D1-6C99647D9D66}" type="presParOf" srcId="{5BC39BB7-413D-49E1-B974-C7DB3D55BA03}" destId="{62A5A844-08E6-4B90-8CE3-1C7B8D73C542}" srcOrd="0" destOrd="0" presId="urn:microsoft.com/office/officeart/2011/layout/CircleProcess"/>
    <dgm:cxn modelId="{CE0E0122-BF54-4CCC-9EE9-E74C690B30E6}" type="presParOf" srcId="{B07868AD-0F62-405F-A22A-4D65C1D50934}" destId="{E4C1F188-24CB-4C90-B2FC-F1A9BC660ADB}" srcOrd="4" destOrd="0" presId="urn:microsoft.com/office/officeart/2011/layout/CircleProcess"/>
    <dgm:cxn modelId="{DDF73744-1491-420C-906D-C9B97B9D2EAA}" type="presParOf" srcId="{E4C1F188-24CB-4C90-B2FC-F1A9BC660ADB}" destId="{06DCA10A-D29D-46E5-A5E6-EFDFF34BE930}" srcOrd="0" destOrd="0" presId="urn:microsoft.com/office/officeart/2011/layout/CircleProcess"/>
    <dgm:cxn modelId="{D9DE8F44-5559-4656-9F63-DA0BB1F48DD1}" type="presParOf" srcId="{B07868AD-0F62-405F-A22A-4D65C1D50934}" destId="{3D9D0AB1-D4E2-42AB-A1E6-3678B1E1D40D}" srcOrd="5" destOrd="0" presId="urn:microsoft.com/office/officeart/2011/layout/CircleProcess"/>
    <dgm:cxn modelId="{491F6CF0-A986-4BAD-950E-4B30106D66A8}" type="presParOf" srcId="{B07868AD-0F62-405F-A22A-4D65C1D50934}" destId="{327F77FE-3097-4E8D-BF3F-2EA62D1D3822}" srcOrd="6" destOrd="0" presId="urn:microsoft.com/office/officeart/2011/layout/CircleProcess"/>
    <dgm:cxn modelId="{41A2A6A4-A5AC-4EFA-8953-893C95F7FBD6}" type="presParOf" srcId="{327F77FE-3097-4E8D-BF3F-2EA62D1D3822}" destId="{BF90891D-A6FD-4386-94ED-297DBCBDD50F}" srcOrd="0" destOrd="0" presId="urn:microsoft.com/office/officeart/2011/layout/CircleProcess"/>
    <dgm:cxn modelId="{1A5CFBF4-3A52-4D4A-9B77-4C90AFA443D9}" type="presParOf" srcId="{B07868AD-0F62-405F-A22A-4D65C1D50934}" destId="{78C5A2EF-2048-4A2A-882C-6DB4A1AA59A6}" srcOrd="7" destOrd="0" presId="urn:microsoft.com/office/officeart/2011/layout/CircleProcess"/>
    <dgm:cxn modelId="{AE051564-33C8-41BB-B8E5-1C3354E83F3A}" type="presParOf" srcId="{78C5A2EF-2048-4A2A-882C-6DB4A1AA59A6}" destId="{CBC96464-27DD-4645-B76A-67A1C889E53A}" srcOrd="0" destOrd="0" presId="urn:microsoft.com/office/officeart/2011/layout/CircleProcess"/>
    <dgm:cxn modelId="{8EA7C9B1-06A2-4F64-A5C1-4C41F472790B}" type="presParOf" srcId="{B07868AD-0F62-405F-A22A-4D65C1D50934}" destId="{0F5859C5-F00E-4927-B19D-0870B897145E}" srcOrd="8" destOrd="0" presId="urn:microsoft.com/office/officeart/2011/layout/CircleProcess"/>
    <dgm:cxn modelId="{DE701310-8399-4150-AFB5-8F00B83B0797}" type="presParOf" srcId="{B07868AD-0F62-405F-A22A-4D65C1D50934}" destId="{191E078E-C52F-456A-8723-152E0C2D5D3D}" srcOrd="9" destOrd="0" presId="urn:microsoft.com/office/officeart/2011/layout/CircleProcess"/>
    <dgm:cxn modelId="{964A43C0-906B-4B00-8480-3E2A65101169}" type="presParOf" srcId="{191E078E-C52F-456A-8723-152E0C2D5D3D}" destId="{AEAED2A0-9443-422B-B25D-1377B4E16AF1}" srcOrd="0" destOrd="0" presId="urn:microsoft.com/office/officeart/2011/layout/CircleProcess"/>
    <dgm:cxn modelId="{9EE29D8B-6272-4618-8E53-EEBF0A26A7DC}" type="presParOf" srcId="{B07868AD-0F62-405F-A22A-4D65C1D50934}" destId="{1FB907BC-C3D7-4105-8860-0B3FA6A43423}" srcOrd="10" destOrd="0" presId="urn:microsoft.com/office/officeart/2011/layout/CircleProcess"/>
    <dgm:cxn modelId="{63F33989-1C74-4958-BAC3-BE96AFA1D7F2}" type="presParOf" srcId="{1FB907BC-C3D7-4105-8860-0B3FA6A43423}" destId="{2883B1B6-03A4-43E3-8001-1F46398E06FB}" srcOrd="0" destOrd="0" presId="urn:microsoft.com/office/officeart/2011/layout/CircleProcess"/>
    <dgm:cxn modelId="{57A0716B-97DA-4E4A-82AC-7BA36D04F5AD}" type="presParOf" srcId="{B07868AD-0F62-405F-A22A-4D65C1D50934}" destId="{F33C9061-70F7-4179-B69E-6854A63EF99F}" srcOrd="11" destOrd="0" presId="urn:microsoft.com/office/officeart/2011/layout/CircleProcess"/>
    <dgm:cxn modelId="{E38C7B5B-FA17-4051-B41B-C031D545D36B}" type="presParOf" srcId="{B07868AD-0F62-405F-A22A-4D65C1D50934}" destId="{B1501DFB-7E17-449E-AF6A-10431B8E0FE6}" srcOrd="12" destOrd="0" presId="urn:microsoft.com/office/officeart/2011/layout/CircleProcess"/>
    <dgm:cxn modelId="{82BCBC4F-6687-4E8B-AD1F-7FBB6C858A90}" type="presParOf" srcId="{B1501DFB-7E17-449E-AF6A-10431B8E0FE6}" destId="{3FE22EB0-33D5-4BC0-91AE-04E1CCC73516}" srcOrd="0" destOrd="0" presId="urn:microsoft.com/office/officeart/2011/layout/CircleProcess"/>
    <dgm:cxn modelId="{3DF56099-616D-4769-813A-9F8A83B2D4E3}" type="presParOf" srcId="{B07868AD-0F62-405F-A22A-4D65C1D50934}" destId="{D2F1B69D-F8BD-41DE-8E69-D6649FDB228A}" srcOrd="13" destOrd="0" presId="urn:microsoft.com/office/officeart/2011/layout/CircleProcess"/>
    <dgm:cxn modelId="{E7EE6A77-0A55-469B-96AD-7B913FFDB2FF}" type="presParOf" srcId="{D2F1B69D-F8BD-41DE-8E69-D6649FDB228A}" destId="{81A5558F-F8E0-4DF8-9360-91BC9112DB15}" srcOrd="0" destOrd="0" presId="urn:microsoft.com/office/officeart/2011/layout/CircleProcess"/>
    <dgm:cxn modelId="{4B441CDF-A54B-444E-BBAA-E77DEC20784C}" type="presParOf" srcId="{B07868AD-0F62-405F-A22A-4D65C1D50934}" destId="{2919B585-814B-4BB4-BD20-B7204913B727}" srcOrd="14" destOrd="0" presId="urn:microsoft.com/office/officeart/2011/layout/Circle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9459E2A-E4B0-474A-BED8-9D4A94AB8EB2}" type="doc">
      <dgm:prSet loTypeId="urn:microsoft.com/office/officeart/2011/layout/CircleProcess" loCatId="process" qsTypeId="urn:microsoft.com/office/officeart/2005/8/quickstyle/simple1" qsCatId="simple" csTypeId="urn:microsoft.com/office/officeart/2005/8/colors/colorful1" csCatId="colorful" phldr="1"/>
      <dgm:spPr/>
      <dgm:t>
        <a:bodyPr/>
        <a:lstStyle/>
        <a:p>
          <a:endParaRPr lang="en-US"/>
        </a:p>
      </dgm:t>
    </dgm:pt>
    <dgm:pt modelId="{52147F66-3FFA-44FD-BED8-D912C1234E1B}">
      <dgm:prSet phldrT="[Text]" custT="1"/>
      <dgm:spPr/>
      <dgm:t>
        <a:bodyPr/>
        <a:lstStyle/>
        <a:p>
          <a:r>
            <a:rPr lang="en-US" sz="2800" b="1"/>
            <a:t>Dải Ngân Hà</a:t>
          </a:r>
        </a:p>
      </dgm:t>
    </dgm:pt>
    <dgm:pt modelId="{EFFB2F86-9D6D-45A9-A465-6609ABAD7D38}" type="parTrans" cxnId="{B2E9167B-D795-4BBE-AA58-BB55F7A385CE}">
      <dgm:prSet/>
      <dgm:spPr/>
      <dgm:t>
        <a:bodyPr/>
        <a:lstStyle/>
        <a:p>
          <a:endParaRPr lang="en-US" sz="2800"/>
        </a:p>
      </dgm:t>
    </dgm:pt>
    <dgm:pt modelId="{F01CAD8F-BD58-45E7-A209-1BEFBEC00F70}" type="sibTrans" cxnId="{B2E9167B-D795-4BBE-AA58-BB55F7A385CE}">
      <dgm:prSet/>
      <dgm:spPr/>
      <dgm:t>
        <a:bodyPr/>
        <a:lstStyle/>
        <a:p>
          <a:endParaRPr lang="en-US" sz="2800"/>
        </a:p>
      </dgm:t>
    </dgm:pt>
    <dgm:pt modelId="{CDFF5FEC-9BD1-4E96-8295-CCCB591A9629}">
      <dgm:prSet phldrT="[Text]" custT="1"/>
      <dgm:spPr/>
      <dgm:t>
        <a:bodyPr/>
        <a:lstStyle/>
        <a:p>
          <a:r>
            <a:rPr lang="en-US" sz="2800" b="1"/>
            <a:t>Sao Thần Nông</a:t>
          </a:r>
        </a:p>
      </dgm:t>
    </dgm:pt>
    <dgm:pt modelId="{799A8551-AAA7-4BFA-8040-A42C85BD94EC}" type="parTrans" cxnId="{4C3579EF-B1F7-4C39-93C0-76FBD06C632F}">
      <dgm:prSet/>
      <dgm:spPr/>
      <dgm:t>
        <a:bodyPr/>
        <a:lstStyle/>
        <a:p>
          <a:endParaRPr lang="en-US" sz="2800"/>
        </a:p>
      </dgm:t>
    </dgm:pt>
    <dgm:pt modelId="{E7ED31C9-AE79-413B-A147-493BA9BD1B1A}" type="sibTrans" cxnId="{4C3579EF-B1F7-4C39-93C0-76FBD06C632F}">
      <dgm:prSet/>
      <dgm:spPr/>
      <dgm:t>
        <a:bodyPr/>
        <a:lstStyle/>
        <a:p>
          <a:endParaRPr lang="en-US" sz="2800"/>
        </a:p>
      </dgm:t>
    </dgm:pt>
    <dgm:pt modelId="{E12866B9-6147-4CDB-907E-0BE2D2A9E78B}">
      <dgm:prSet phldrT="[Text]" custT="1"/>
      <dgm:spPr/>
      <dgm:t>
        <a:bodyPr/>
        <a:lstStyle/>
        <a:p>
          <a:r>
            <a:rPr lang="en-US" sz="2800" b="1"/>
            <a:t>Những sao dọc ngang</a:t>
          </a:r>
        </a:p>
      </dgm:t>
    </dgm:pt>
    <dgm:pt modelId="{0F22A4BC-93FF-4EBA-93B5-9D8EEB7902B9}" type="parTrans" cxnId="{455CA433-6249-4248-AE19-7C6A37592FFE}">
      <dgm:prSet/>
      <dgm:spPr/>
      <dgm:t>
        <a:bodyPr/>
        <a:lstStyle/>
        <a:p>
          <a:endParaRPr lang="en-US" sz="2800"/>
        </a:p>
      </dgm:t>
    </dgm:pt>
    <dgm:pt modelId="{03062CC4-B039-41A2-B602-16DA9C91C25B}" type="sibTrans" cxnId="{455CA433-6249-4248-AE19-7C6A37592FFE}">
      <dgm:prSet/>
      <dgm:spPr/>
      <dgm:t>
        <a:bodyPr/>
        <a:lstStyle/>
        <a:p>
          <a:endParaRPr lang="en-US" sz="2800"/>
        </a:p>
      </dgm:t>
    </dgm:pt>
    <dgm:pt modelId="{9D1C9FEF-A078-43CE-9B3A-66D9A2E30E28}">
      <dgm:prSet phldrT="[Text]" custT="1"/>
      <dgm:spPr/>
      <dgm:t>
        <a:bodyPr/>
        <a:lstStyle/>
        <a:p>
          <a:r>
            <a:rPr lang="en-US" sz="2800" b="1"/>
            <a:t>Sao Hôm</a:t>
          </a:r>
        </a:p>
      </dgm:t>
    </dgm:pt>
    <dgm:pt modelId="{17C64EC7-EF8A-4DE8-99F1-B5AF5DEEC5B7}" type="parTrans" cxnId="{EEC1BB7E-A0E5-47E1-8C63-924E8B423993}">
      <dgm:prSet/>
      <dgm:spPr/>
      <dgm:t>
        <a:bodyPr/>
        <a:lstStyle/>
        <a:p>
          <a:endParaRPr lang="en-US" sz="2800"/>
        </a:p>
      </dgm:t>
    </dgm:pt>
    <dgm:pt modelId="{140B4A21-75AA-4BF4-A6FC-E80C8F173954}" type="sibTrans" cxnId="{EEC1BB7E-A0E5-47E1-8C63-924E8B423993}">
      <dgm:prSet/>
      <dgm:spPr/>
      <dgm:t>
        <a:bodyPr/>
        <a:lstStyle/>
        <a:p>
          <a:endParaRPr lang="en-US" sz="2800"/>
        </a:p>
      </dgm:t>
    </dgm:pt>
    <dgm:pt modelId="{2074B238-8D71-4E02-ACAE-02F6BCB85D06}">
      <dgm:prSet phldrT="[Text]" custT="1"/>
      <dgm:spPr/>
      <dgm:t>
        <a:bodyPr/>
        <a:lstStyle/>
        <a:p>
          <a:r>
            <a:rPr lang="en-US" sz="2800" b="1"/>
            <a:t>Nhóm Đại Hùng tinh</a:t>
          </a:r>
        </a:p>
      </dgm:t>
    </dgm:pt>
    <dgm:pt modelId="{56F2030D-2F8B-4371-9413-9A84D99751CF}" type="parTrans" cxnId="{1E3C4CAC-77D1-4646-B229-B9B98E56D0DE}">
      <dgm:prSet/>
      <dgm:spPr/>
      <dgm:t>
        <a:bodyPr/>
        <a:lstStyle/>
        <a:p>
          <a:endParaRPr lang="en-US" sz="2800"/>
        </a:p>
      </dgm:t>
    </dgm:pt>
    <dgm:pt modelId="{7C116843-A9E6-497B-84EA-148587873EEA}" type="sibTrans" cxnId="{1E3C4CAC-77D1-4646-B229-B9B98E56D0DE}">
      <dgm:prSet/>
      <dgm:spPr/>
      <dgm:t>
        <a:bodyPr/>
        <a:lstStyle/>
        <a:p>
          <a:endParaRPr lang="en-US" sz="2800"/>
        </a:p>
      </dgm:t>
    </dgm:pt>
    <dgm:pt modelId="{B07868AD-0F62-405F-A22A-4D65C1D50934}" type="pres">
      <dgm:prSet presAssocID="{89459E2A-E4B0-474A-BED8-9D4A94AB8EB2}" presName="Name0" presStyleCnt="0">
        <dgm:presLayoutVars>
          <dgm:chMax val="11"/>
          <dgm:chPref val="11"/>
          <dgm:dir/>
          <dgm:resizeHandles/>
        </dgm:presLayoutVars>
      </dgm:prSet>
      <dgm:spPr/>
    </dgm:pt>
    <dgm:pt modelId="{6B8ECA65-FD82-41C2-B5B1-58115AC36AC5}" type="pres">
      <dgm:prSet presAssocID="{2074B238-8D71-4E02-ACAE-02F6BCB85D06}" presName="Accent5" presStyleCnt="0"/>
      <dgm:spPr/>
    </dgm:pt>
    <dgm:pt modelId="{FDC1E8F9-B951-4308-8235-5D81D40F0149}" type="pres">
      <dgm:prSet presAssocID="{2074B238-8D71-4E02-ACAE-02F6BCB85D06}" presName="Accent" presStyleLbl="node1" presStyleIdx="0" presStyleCnt="5"/>
      <dgm:spPr/>
    </dgm:pt>
    <dgm:pt modelId="{7C419B59-B621-45D1-9500-AE64ABE22563}" type="pres">
      <dgm:prSet presAssocID="{2074B238-8D71-4E02-ACAE-02F6BCB85D06}" presName="ParentBackground5" presStyleCnt="0"/>
      <dgm:spPr/>
    </dgm:pt>
    <dgm:pt modelId="{22649018-71C9-41EE-A758-0FDDABE318A0}" type="pres">
      <dgm:prSet presAssocID="{2074B238-8D71-4E02-ACAE-02F6BCB85D06}" presName="ParentBackground" presStyleLbl="fgAcc1" presStyleIdx="0" presStyleCnt="5"/>
      <dgm:spPr/>
    </dgm:pt>
    <dgm:pt modelId="{E9223A17-A994-4328-80AC-8E4BC538597B}" type="pres">
      <dgm:prSet presAssocID="{2074B238-8D71-4E02-ACAE-02F6BCB85D06}" presName="Parent5" presStyleLbl="revTx" presStyleIdx="0" presStyleCnt="0">
        <dgm:presLayoutVars>
          <dgm:chMax val="1"/>
          <dgm:chPref val="1"/>
          <dgm:bulletEnabled val="1"/>
        </dgm:presLayoutVars>
      </dgm:prSet>
      <dgm:spPr/>
    </dgm:pt>
    <dgm:pt modelId="{5BC39BB7-413D-49E1-B974-C7DB3D55BA03}" type="pres">
      <dgm:prSet presAssocID="{9D1C9FEF-A078-43CE-9B3A-66D9A2E30E28}" presName="Accent4" presStyleCnt="0"/>
      <dgm:spPr/>
    </dgm:pt>
    <dgm:pt modelId="{62A5A844-08E6-4B90-8CE3-1C7B8D73C542}" type="pres">
      <dgm:prSet presAssocID="{9D1C9FEF-A078-43CE-9B3A-66D9A2E30E28}" presName="Accent" presStyleLbl="node1" presStyleIdx="1" presStyleCnt="5"/>
      <dgm:spPr/>
    </dgm:pt>
    <dgm:pt modelId="{E4C1F188-24CB-4C90-B2FC-F1A9BC660ADB}" type="pres">
      <dgm:prSet presAssocID="{9D1C9FEF-A078-43CE-9B3A-66D9A2E30E28}" presName="ParentBackground4" presStyleCnt="0"/>
      <dgm:spPr/>
    </dgm:pt>
    <dgm:pt modelId="{06DCA10A-D29D-46E5-A5E6-EFDFF34BE930}" type="pres">
      <dgm:prSet presAssocID="{9D1C9FEF-A078-43CE-9B3A-66D9A2E30E28}" presName="ParentBackground" presStyleLbl="fgAcc1" presStyleIdx="1" presStyleCnt="5"/>
      <dgm:spPr/>
    </dgm:pt>
    <dgm:pt modelId="{3D9D0AB1-D4E2-42AB-A1E6-3678B1E1D40D}" type="pres">
      <dgm:prSet presAssocID="{9D1C9FEF-A078-43CE-9B3A-66D9A2E30E28}" presName="Parent4" presStyleLbl="revTx" presStyleIdx="0" presStyleCnt="0">
        <dgm:presLayoutVars>
          <dgm:chMax val="1"/>
          <dgm:chPref val="1"/>
          <dgm:bulletEnabled val="1"/>
        </dgm:presLayoutVars>
      </dgm:prSet>
      <dgm:spPr/>
    </dgm:pt>
    <dgm:pt modelId="{327F77FE-3097-4E8D-BF3F-2EA62D1D3822}" type="pres">
      <dgm:prSet presAssocID="{E12866B9-6147-4CDB-907E-0BE2D2A9E78B}" presName="Accent3" presStyleCnt="0"/>
      <dgm:spPr/>
    </dgm:pt>
    <dgm:pt modelId="{BF90891D-A6FD-4386-94ED-297DBCBDD50F}" type="pres">
      <dgm:prSet presAssocID="{E12866B9-6147-4CDB-907E-0BE2D2A9E78B}" presName="Accent" presStyleLbl="node1" presStyleIdx="2" presStyleCnt="5"/>
      <dgm:spPr/>
    </dgm:pt>
    <dgm:pt modelId="{78C5A2EF-2048-4A2A-882C-6DB4A1AA59A6}" type="pres">
      <dgm:prSet presAssocID="{E12866B9-6147-4CDB-907E-0BE2D2A9E78B}" presName="ParentBackground3" presStyleCnt="0"/>
      <dgm:spPr/>
    </dgm:pt>
    <dgm:pt modelId="{CBC96464-27DD-4645-B76A-67A1C889E53A}" type="pres">
      <dgm:prSet presAssocID="{E12866B9-6147-4CDB-907E-0BE2D2A9E78B}" presName="ParentBackground" presStyleLbl="fgAcc1" presStyleIdx="2" presStyleCnt="5"/>
      <dgm:spPr/>
    </dgm:pt>
    <dgm:pt modelId="{0F5859C5-F00E-4927-B19D-0870B897145E}" type="pres">
      <dgm:prSet presAssocID="{E12866B9-6147-4CDB-907E-0BE2D2A9E78B}" presName="Parent3" presStyleLbl="revTx" presStyleIdx="0" presStyleCnt="0">
        <dgm:presLayoutVars>
          <dgm:chMax val="1"/>
          <dgm:chPref val="1"/>
          <dgm:bulletEnabled val="1"/>
        </dgm:presLayoutVars>
      </dgm:prSet>
      <dgm:spPr/>
    </dgm:pt>
    <dgm:pt modelId="{191E078E-C52F-456A-8723-152E0C2D5D3D}" type="pres">
      <dgm:prSet presAssocID="{CDFF5FEC-9BD1-4E96-8295-CCCB591A9629}" presName="Accent2" presStyleCnt="0"/>
      <dgm:spPr/>
    </dgm:pt>
    <dgm:pt modelId="{AEAED2A0-9443-422B-B25D-1377B4E16AF1}" type="pres">
      <dgm:prSet presAssocID="{CDFF5FEC-9BD1-4E96-8295-CCCB591A9629}" presName="Accent" presStyleLbl="node1" presStyleIdx="3" presStyleCnt="5"/>
      <dgm:spPr/>
    </dgm:pt>
    <dgm:pt modelId="{1FB907BC-C3D7-4105-8860-0B3FA6A43423}" type="pres">
      <dgm:prSet presAssocID="{CDFF5FEC-9BD1-4E96-8295-CCCB591A9629}" presName="ParentBackground2" presStyleCnt="0"/>
      <dgm:spPr/>
    </dgm:pt>
    <dgm:pt modelId="{2883B1B6-03A4-43E3-8001-1F46398E06FB}" type="pres">
      <dgm:prSet presAssocID="{CDFF5FEC-9BD1-4E96-8295-CCCB591A9629}" presName="ParentBackground" presStyleLbl="fgAcc1" presStyleIdx="3" presStyleCnt="5"/>
      <dgm:spPr/>
    </dgm:pt>
    <dgm:pt modelId="{F33C9061-70F7-4179-B69E-6854A63EF99F}" type="pres">
      <dgm:prSet presAssocID="{CDFF5FEC-9BD1-4E96-8295-CCCB591A9629}" presName="Parent2" presStyleLbl="revTx" presStyleIdx="0" presStyleCnt="0">
        <dgm:presLayoutVars>
          <dgm:chMax val="1"/>
          <dgm:chPref val="1"/>
          <dgm:bulletEnabled val="1"/>
        </dgm:presLayoutVars>
      </dgm:prSet>
      <dgm:spPr/>
    </dgm:pt>
    <dgm:pt modelId="{B1501DFB-7E17-449E-AF6A-10431B8E0FE6}" type="pres">
      <dgm:prSet presAssocID="{52147F66-3FFA-44FD-BED8-D912C1234E1B}" presName="Accent1" presStyleCnt="0"/>
      <dgm:spPr/>
    </dgm:pt>
    <dgm:pt modelId="{3FE22EB0-33D5-4BC0-91AE-04E1CCC73516}" type="pres">
      <dgm:prSet presAssocID="{52147F66-3FFA-44FD-BED8-D912C1234E1B}" presName="Accent" presStyleLbl="node1" presStyleIdx="4" presStyleCnt="5"/>
      <dgm:spPr/>
    </dgm:pt>
    <dgm:pt modelId="{D2F1B69D-F8BD-41DE-8E69-D6649FDB228A}" type="pres">
      <dgm:prSet presAssocID="{52147F66-3FFA-44FD-BED8-D912C1234E1B}" presName="ParentBackground1" presStyleCnt="0"/>
      <dgm:spPr/>
    </dgm:pt>
    <dgm:pt modelId="{81A5558F-F8E0-4DF8-9360-91BC9112DB15}" type="pres">
      <dgm:prSet presAssocID="{52147F66-3FFA-44FD-BED8-D912C1234E1B}" presName="ParentBackground" presStyleLbl="fgAcc1" presStyleIdx="4" presStyleCnt="5"/>
      <dgm:spPr/>
    </dgm:pt>
    <dgm:pt modelId="{2919B585-814B-4BB4-BD20-B7204913B727}" type="pres">
      <dgm:prSet presAssocID="{52147F66-3FFA-44FD-BED8-D912C1234E1B}" presName="Parent1" presStyleLbl="revTx" presStyleIdx="0" presStyleCnt="0">
        <dgm:presLayoutVars>
          <dgm:chMax val="1"/>
          <dgm:chPref val="1"/>
          <dgm:bulletEnabled val="1"/>
        </dgm:presLayoutVars>
      </dgm:prSet>
      <dgm:spPr/>
    </dgm:pt>
  </dgm:ptLst>
  <dgm:cxnLst>
    <dgm:cxn modelId="{D1D96419-624A-4F1E-8574-A88ED0D09C0F}" type="presOf" srcId="{52147F66-3FFA-44FD-BED8-D912C1234E1B}" destId="{2919B585-814B-4BB4-BD20-B7204913B727}" srcOrd="1" destOrd="0" presId="urn:microsoft.com/office/officeart/2011/layout/CircleProcess"/>
    <dgm:cxn modelId="{60FCAF1A-0460-47CC-B5A0-A2E6A5C68913}" type="presOf" srcId="{CDFF5FEC-9BD1-4E96-8295-CCCB591A9629}" destId="{F33C9061-70F7-4179-B69E-6854A63EF99F}" srcOrd="1" destOrd="0" presId="urn:microsoft.com/office/officeart/2011/layout/CircleProcess"/>
    <dgm:cxn modelId="{FEAB9F1F-72CC-4597-8D17-25B29A91C26E}" type="presOf" srcId="{E12866B9-6147-4CDB-907E-0BE2D2A9E78B}" destId="{0F5859C5-F00E-4927-B19D-0870B897145E}" srcOrd="1" destOrd="0" presId="urn:microsoft.com/office/officeart/2011/layout/CircleProcess"/>
    <dgm:cxn modelId="{E7584121-938A-4F4F-8C01-289801A71139}" type="presOf" srcId="{9D1C9FEF-A078-43CE-9B3A-66D9A2E30E28}" destId="{06DCA10A-D29D-46E5-A5E6-EFDFF34BE930}" srcOrd="0" destOrd="0" presId="urn:microsoft.com/office/officeart/2011/layout/CircleProcess"/>
    <dgm:cxn modelId="{53EE772E-A455-414D-BA26-0D23BE3D5EDA}" type="presOf" srcId="{9D1C9FEF-A078-43CE-9B3A-66D9A2E30E28}" destId="{3D9D0AB1-D4E2-42AB-A1E6-3678B1E1D40D}" srcOrd="1" destOrd="0" presId="urn:microsoft.com/office/officeart/2011/layout/CircleProcess"/>
    <dgm:cxn modelId="{455CA433-6249-4248-AE19-7C6A37592FFE}" srcId="{89459E2A-E4B0-474A-BED8-9D4A94AB8EB2}" destId="{E12866B9-6147-4CDB-907E-0BE2D2A9E78B}" srcOrd="2" destOrd="0" parTransId="{0F22A4BC-93FF-4EBA-93B5-9D8EEB7902B9}" sibTransId="{03062CC4-B039-41A2-B602-16DA9C91C25B}"/>
    <dgm:cxn modelId="{0B1ED85E-4D57-4CAE-96F6-2CECA9DF052F}" type="presOf" srcId="{2074B238-8D71-4E02-ACAE-02F6BCB85D06}" destId="{22649018-71C9-41EE-A758-0FDDABE318A0}" srcOrd="0" destOrd="0" presId="urn:microsoft.com/office/officeart/2011/layout/CircleProcess"/>
    <dgm:cxn modelId="{3D025345-07F9-4058-B92F-C977890365ED}" type="presOf" srcId="{E12866B9-6147-4CDB-907E-0BE2D2A9E78B}" destId="{CBC96464-27DD-4645-B76A-67A1C889E53A}" srcOrd="0" destOrd="0" presId="urn:microsoft.com/office/officeart/2011/layout/CircleProcess"/>
    <dgm:cxn modelId="{FED9346F-6054-44C0-98AE-E26EF4BBD8F3}" type="presOf" srcId="{CDFF5FEC-9BD1-4E96-8295-CCCB591A9629}" destId="{2883B1B6-03A4-43E3-8001-1F46398E06FB}" srcOrd="0" destOrd="0" presId="urn:microsoft.com/office/officeart/2011/layout/CircleProcess"/>
    <dgm:cxn modelId="{C29E4E50-079B-4D35-993A-A8A1BD5EDE4D}" type="presOf" srcId="{2074B238-8D71-4E02-ACAE-02F6BCB85D06}" destId="{E9223A17-A994-4328-80AC-8E4BC538597B}" srcOrd="1" destOrd="0" presId="urn:microsoft.com/office/officeart/2011/layout/CircleProcess"/>
    <dgm:cxn modelId="{B2E9167B-D795-4BBE-AA58-BB55F7A385CE}" srcId="{89459E2A-E4B0-474A-BED8-9D4A94AB8EB2}" destId="{52147F66-3FFA-44FD-BED8-D912C1234E1B}" srcOrd="0" destOrd="0" parTransId="{EFFB2F86-9D6D-45A9-A465-6609ABAD7D38}" sibTransId="{F01CAD8F-BD58-45E7-A209-1BEFBEC00F70}"/>
    <dgm:cxn modelId="{EEC1BB7E-A0E5-47E1-8C63-924E8B423993}" srcId="{89459E2A-E4B0-474A-BED8-9D4A94AB8EB2}" destId="{9D1C9FEF-A078-43CE-9B3A-66D9A2E30E28}" srcOrd="3" destOrd="0" parTransId="{17C64EC7-EF8A-4DE8-99F1-B5AF5DEEC5B7}" sibTransId="{140B4A21-75AA-4BF4-A6FC-E80C8F173954}"/>
    <dgm:cxn modelId="{750021A9-7413-4D36-B2DF-993A092C3C6B}" type="presOf" srcId="{52147F66-3FFA-44FD-BED8-D912C1234E1B}" destId="{81A5558F-F8E0-4DF8-9360-91BC9112DB15}" srcOrd="0" destOrd="0" presId="urn:microsoft.com/office/officeart/2011/layout/CircleProcess"/>
    <dgm:cxn modelId="{1E3C4CAC-77D1-4646-B229-B9B98E56D0DE}" srcId="{89459E2A-E4B0-474A-BED8-9D4A94AB8EB2}" destId="{2074B238-8D71-4E02-ACAE-02F6BCB85D06}" srcOrd="4" destOrd="0" parTransId="{56F2030D-2F8B-4371-9413-9A84D99751CF}" sibTransId="{7C116843-A9E6-497B-84EA-148587873EEA}"/>
    <dgm:cxn modelId="{AA590BB2-DC0C-443B-BF32-EB8944F07D54}" type="presOf" srcId="{89459E2A-E4B0-474A-BED8-9D4A94AB8EB2}" destId="{B07868AD-0F62-405F-A22A-4D65C1D50934}" srcOrd="0" destOrd="0" presId="urn:microsoft.com/office/officeart/2011/layout/CircleProcess"/>
    <dgm:cxn modelId="{4C3579EF-B1F7-4C39-93C0-76FBD06C632F}" srcId="{89459E2A-E4B0-474A-BED8-9D4A94AB8EB2}" destId="{CDFF5FEC-9BD1-4E96-8295-CCCB591A9629}" srcOrd="1" destOrd="0" parTransId="{799A8551-AAA7-4BFA-8040-A42C85BD94EC}" sibTransId="{E7ED31C9-AE79-413B-A147-493BA9BD1B1A}"/>
    <dgm:cxn modelId="{709A21D7-FEFA-48D0-9D6E-B95DD0763473}" type="presParOf" srcId="{B07868AD-0F62-405F-A22A-4D65C1D50934}" destId="{6B8ECA65-FD82-41C2-B5B1-58115AC36AC5}" srcOrd="0" destOrd="0" presId="urn:microsoft.com/office/officeart/2011/layout/CircleProcess"/>
    <dgm:cxn modelId="{4EA6B68E-7524-44CA-9254-9CB78323586F}" type="presParOf" srcId="{6B8ECA65-FD82-41C2-B5B1-58115AC36AC5}" destId="{FDC1E8F9-B951-4308-8235-5D81D40F0149}" srcOrd="0" destOrd="0" presId="urn:microsoft.com/office/officeart/2011/layout/CircleProcess"/>
    <dgm:cxn modelId="{41F22D25-C1AE-4B81-B7DA-EA7146DBA43B}" type="presParOf" srcId="{B07868AD-0F62-405F-A22A-4D65C1D50934}" destId="{7C419B59-B621-45D1-9500-AE64ABE22563}" srcOrd="1" destOrd="0" presId="urn:microsoft.com/office/officeart/2011/layout/CircleProcess"/>
    <dgm:cxn modelId="{FC552878-616D-449C-A4AD-9795F83628F4}" type="presParOf" srcId="{7C419B59-B621-45D1-9500-AE64ABE22563}" destId="{22649018-71C9-41EE-A758-0FDDABE318A0}" srcOrd="0" destOrd="0" presId="urn:microsoft.com/office/officeart/2011/layout/CircleProcess"/>
    <dgm:cxn modelId="{752AF36A-18EF-476A-BD80-10E4E8A543C9}" type="presParOf" srcId="{B07868AD-0F62-405F-A22A-4D65C1D50934}" destId="{E9223A17-A994-4328-80AC-8E4BC538597B}" srcOrd="2" destOrd="0" presId="urn:microsoft.com/office/officeart/2011/layout/CircleProcess"/>
    <dgm:cxn modelId="{56985D5A-F922-4D7B-B9F9-B8557B356F1C}" type="presParOf" srcId="{B07868AD-0F62-405F-A22A-4D65C1D50934}" destId="{5BC39BB7-413D-49E1-B974-C7DB3D55BA03}" srcOrd="3" destOrd="0" presId="urn:microsoft.com/office/officeart/2011/layout/CircleProcess"/>
    <dgm:cxn modelId="{CFBE513E-E6D4-4F1F-97D1-6C99647D9D66}" type="presParOf" srcId="{5BC39BB7-413D-49E1-B974-C7DB3D55BA03}" destId="{62A5A844-08E6-4B90-8CE3-1C7B8D73C542}" srcOrd="0" destOrd="0" presId="urn:microsoft.com/office/officeart/2011/layout/CircleProcess"/>
    <dgm:cxn modelId="{CE0E0122-BF54-4CCC-9EE9-E74C690B30E6}" type="presParOf" srcId="{B07868AD-0F62-405F-A22A-4D65C1D50934}" destId="{E4C1F188-24CB-4C90-B2FC-F1A9BC660ADB}" srcOrd="4" destOrd="0" presId="urn:microsoft.com/office/officeart/2011/layout/CircleProcess"/>
    <dgm:cxn modelId="{DDF73744-1491-420C-906D-C9B97B9D2EAA}" type="presParOf" srcId="{E4C1F188-24CB-4C90-B2FC-F1A9BC660ADB}" destId="{06DCA10A-D29D-46E5-A5E6-EFDFF34BE930}" srcOrd="0" destOrd="0" presId="urn:microsoft.com/office/officeart/2011/layout/CircleProcess"/>
    <dgm:cxn modelId="{D9DE8F44-5559-4656-9F63-DA0BB1F48DD1}" type="presParOf" srcId="{B07868AD-0F62-405F-A22A-4D65C1D50934}" destId="{3D9D0AB1-D4E2-42AB-A1E6-3678B1E1D40D}" srcOrd="5" destOrd="0" presId="urn:microsoft.com/office/officeart/2011/layout/CircleProcess"/>
    <dgm:cxn modelId="{491F6CF0-A986-4BAD-950E-4B30106D66A8}" type="presParOf" srcId="{B07868AD-0F62-405F-A22A-4D65C1D50934}" destId="{327F77FE-3097-4E8D-BF3F-2EA62D1D3822}" srcOrd="6" destOrd="0" presId="urn:microsoft.com/office/officeart/2011/layout/CircleProcess"/>
    <dgm:cxn modelId="{41A2A6A4-A5AC-4EFA-8953-893C95F7FBD6}" type="presParOf" srcId="{327F77FE-3097-4E8D-BF3F-2EA62D1D3822}" destId="{BF90891D-A6FD-4386-94ED-297DBCBDD50F}" srcOrd="0" destOrd="0" presId="urn:microsoft.com/office/officeart/2011/layout/CircleProcess"/>
    <dgm:cxn modelId="{1A5CFBF4-3A52-4D4A-9B77-4C90AFA443D9}" type="presParOf" srcId="{B07868AD-0F62-405F-A22A-4D65C1D50934}" destId="{78C5A2EF-2048-4A2A-882C-6DB4A1AA59A6}" srcOrd="7" destOrd="0" presId="urn:microsoft.com/office/officeart/2011/layout/CircleProcess"/>
    <dgm:cxn modelId="{AE051564-33C8-41BB-B8E5-1C3354E83F3A}" type="presParOf" srcId="{78C5A2EF-2048-4A2A-882C-6DB4A1AA59A6}" destId="{CBC96464-27DD-4645-B76A-67A1C889E53A}" srcOrd="0" destOrd="0" presId="urn:microsoft.com/office/officeart/2011/layout/CircleProcess"/>
    <dgm:cxn modelId="{8EA7C9B1-06A2-4F64-A5C1-4C41F472790B}" type="presParOf" srcId="{B07868AD-0F62-405F-A22A-4D65C1D50934}" destId="{0F5859C5-F00E-4927-B19D-0870B897145E}" srcOrd="8" destOrd="0" presId="urn:microsoft.com/office/officeart/2011/layout/CircleProcess"/>
    <dgm:cxn modelId="{DE701310-8399-4150-AFB5-8F00B83B0797}" type="presParOf" srcId="{B07868AD-0F62-405F-A22A-4D65C1D50934}" destId="{191E078E-C52F-456A-8723-152E0C2D5D3D}" srcOrd="9" destOrd="0" presId="urn:microsoft.com/office/officeart/2011/layout/CircleProcess"/>
    <dgm:cxn modelId="{964A43C0-906B-4B00-8480-3E2A65101169}" type="presParOf" srcId="{191E078E-C52F-456A-8723-152E0C2D5D3D}" destId="{AEAED2A0-9443-422B-B25D-1377B4E16AF1}" srcOrd="0" destOrd="0" presId="urn:microsoft.com/office/officeart/2011/layout/CircleProcess"/>
    <dgm:cxn modelId="{9EE29D8B-6272-4618-8E53-EEBF0A26A7DC}" type="presParOf" srcId="{B07868AD-0F62-405F-A22A-4D65C1D50934}" destId="{1FB907BC-C3D7-4105-8860-0B3FA6A43423}" srcOrd="10" destOrd="0" presId="urn:microsoft.com/office/officeart/2011/layout/CircleProcess"/>
    <dgm:cxn modelId="{63F33989-1C74-4958-BAC3-BE96AFA1D7F2}" type="presParOf" srcId="{1FB907BC-C3D7-4105-8860-0B3FA6A43423}" destId="{2883B1B6-03A4-43E3-8001-1F46398E06FB}" srcOrd="0" destOrd="0" presId="urn:microsoft.com/office/officeart/2011/layout/CircleProcess"/>
    <dgm:cxn modelId="{57A0716B-97DA-4E4A-82AC-7BA36D04F5AD}" type="presParOf" srcId="{B07868AD-0F62-405F-A22A-4D65C1D50934}" destId="{F33C9061-70F7-4179-B69E-6854A63EF99F}" srcOrd="11" destOrd="0" presId="urn:microsoft.com/office/officeart/2011/layout/CircleProcess"/>
    <dgm:cxn modelId="{E38C7B5B-FA17-4051-B41B-C031D545D36B}" type="presParOf" srcId="{B07868AD-0F62-405F-A22A-4D65C1D50934}" destId="{B1501DFB-7E17-449E-AF6A-10431B8E0FE6}" srcOrd="12" destOrd="0" presId="urn:microsoft.com/office/officeart/2011/layout/CircleProcess"/>
    <dgm:cxn modelId="{82BCBC4F-6687-4E8B-AD1F-7FBB6C858A90}" type="presParOf" srcId="{B1501DFB-7E17-449E-AF6A-10431B8E0FE6}" destId="{3FE22EB0-33D5-4BC0-91AE-04E1CCC73516}" srcOrd="0" destOrd="0" presId="urn:microsoft.com/office/officeart/2011/layout/CircleProcess"/>
    <dgm:cxn modelId="{3DF56099-616D-4769-813A-9F8A83B2D4E3}" type="presParOf" srcId="{B07868AD-0F62-405F-A22A-4D65C1D50934}" destId="{D2F1B69D-F8BD-41DE-8E69-D6649FDB228A}" srcOrd="13" destOrd="0" presId="urn:microsoft.com/office/officeart/2011/layout/CircleProcess"/>
    <dgm:cxn modelId="{E7EE6A77-0A55-469B-96AD-7B913FFDB2FF}" type="presParOf" srcId="{D2F1B69D-F8BD-41DE-8E69-D6649FDB228A}" destId="{81A5558F-F8E0-4DF8-9360-91BC9112DB15}" srcOrd="0" destOrd="0" presId="urn:microsoft.com/office/officeart/2011/layout/CircleProcess"/>
    <dgm:cxn modelId="{4B441CDF-A54B-444E-BBAA-E77DEC20784C}" type="presParOf" srcId="{B07868AD-0F62-405F-A22A-4D65C1D50934}" destId="{2919B585-814B-4BB4-BD20-B7204913B727}" srcOrd="14" destOrd="0" presId="urn:microsoft.com/office/officeart/2011/layout/Circle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C1E8F9-B951-4308-8235-5D81D40F0149}">
      <dsp:nvSpPr>
        <dsp:cNvPr id="0" name=""/>
        <dsp:cNvSpPr/>
      </dsp:nvSpPr>
      <dsp:spPr>
        <a:xfrm>
          <a:off x="10210565" y="1011595"/>
          <a:ext cx="2328174" cy="2328555"/>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2649018-71C9-41EE-A758-0FDDABE318A0}">
      <dsp:nvSpPr>
        <dsp:cNvPr id="0" name=""/>
        <dsp:cNvSpPr/>
      </dsp:nvSpPr>
      <dsp:spPr>
        <a:xfrm>
          <a:off x="10287386" y="1089227"/>
          <a:ext cx="2173293" cy="2173291"/>
        </a:xfrm>
        <a:prstGeom prst="ellipse">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b="1" kern="1200"/>
            <a:t>Nhóm Đại Hùng tinh</a:t>
          </a:r>
        </a:p>
      </dsp:txBody>
      <dsp:txXfrm>
        <a:off x="10598388" y="1399756"/>
        <a:ext cx="1552529" cy="1552234"/>
      </dsp:txXfrm>
    </dsp:sp>
    <dsp:sp modelId="{62A5A844-08E6-4B90-8CE3-1C7B8D73C542}">
      <dsp:nvSpPr>
        <dsp:cNvPr id="0" name=""/>
        <dsp:cNvSpPr/>
      </dsp:nvSpPr>
      <dsp:spPr>
        <a:xfrm rot="2700000">
          <a:off x="7803226" y="1011716"/>
          <a:ext cx="2327905" cy="2327905"/>
        </a:xfrm>
        <a:prstGeom prst="teardrop">
          <a:avLst>
            <a:gd name="adj" fmla="val 10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6DCA10A-D29D-46E5-A5E6-EFDFF34BE930}">
      <dsp:nvSpPr>
        <dsp:cNvPr id="0" name=""/>
        <dsp:cNvSpPr/>
      </dsp:nvSpPr>
      <dsp:spPr>
        <a:xfrm>
          <a:off x="7882390" y="1089227"/>
          <a:ext cx="2173293" cy="2173291"/>
        </a:xfrm>
        <a:prstGeom prst="ellipse">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b="1" kern="1200"/>
            <a:t>Sao Hôm</a:t>
          </a:r>
        </a:p>
      </dsp:txBody>
      <dsp:txXfrm>
        <a:off x="8192153" y="1399756"/>
        <a:ext cx="1552529" cy="1552234"/>
      </dsp:txXfrm>
    </dsp:sp>
    <dsp:sp modelId="{BF90891D-A6FD-4386-94ED-297DBCBDD50F}">
      <dsp:nvSpPr>
        <dsp:cNvPr id="0" name=""/>
        <dsp:cNvSpPr/>
      </dsp:nvSpPr>
      <dsp:spPr>
        <a:xfrm rot="2700000">
          <a:off x="5398230" y="1011716"/>
          <a:ext cx="2327905" cy="2327905"/>
        </a:xfrm>
        <a:prstGeom prst="teardrop">
          <a:avLst>
            <a:gd name="adj" fmla="val 10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BC96464-27DD-4645-B76A-67A1C889E53A}">
      <dsp:nvSpPr>
        <dsp:cNvPr id="0" name=""/>
        <dsp:cNvSpPr/>
      </dsp:nvSpPr>
      <dsp:spPr>
        <a:xfrm>
          <a:off x="5476155" y="1089227"/>
          <a:ext cx="2173293" cy="2173291"/>
        </a:xfrm>
        <a:prstGeom prst="ellipse">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b="1" kern="1200"/>
            <a:t>Những sao dọc ngang</a:t>
          </a:r>
        </a:p>
      </dsp:txBody>
      <dsp:txXfrm>
        <a:off x="5785918" y="1399756"/>
        <a:ext cx="1552529" cy="1552234"/>
      </dsp:txXfrm>
    </dsp:sp>
    <dsp:sp modelId="{AEAED2A0-9443-422B-B25D-1377B4E16AF1}">
      <dsp:nvSpPr>
        <dsp:cNvPr id="0" name=""/>
        <dsp:cNvSpPr/>
      </dsp:nvSpPr>
      <dsp:spPr>
        <a:xfrm rot="2700000">
          <a:off x="2991995" y="1011716"/>
          <a:ext cx="2327905" cy="2327905"/>
        </a:xfrm>
        <a:prstGeom prst="teardrop">
          <a:avLst>
            <a:gd name="adj" fmla="val 10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883B1B6-03A4-43E3-8001-1F46398E06FB}">
      <dsp:nvSpPr>
        <dsp:cNvPr id="0" name=""/>
        <dsp:cNvSpPr/>
      </dsp:nvSpPr>
      <dsp:spPr>
        <a:xfrm>
          <a:off x="3069921" y="1089227"/>
          <a:ext cx="2173293" cy="2173291"/>
        </a:xfrm>
        <a:prstGeom prst="ellipse">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b="1" kern="1200"/>
            <a:t>Sao Thần Nông</a:t>
          </a:r>
        </a:p>
      </dsp:txBody>
      <dsp:txXfrm>
        <a:off x="3380922" y="1399756"/>
        <a:ext cx="1552529" cy="1552234"/>
      </dsp:txXfrm>
    </dsp:sp>
    <dsp:sp modelId="{3FE22EB0-33D5-4BC0-91AE-04E1CCC73516}">
      <dsp:nvSpPr>
        <dsp:cNvPr id="0" name=""/>
        <dsp:cNvSpPr/>
      </dsp:nvSpPr>
      <dsp:spPr>
        <a:xfrm rot="2700000">
          <a:off x="585760" y="1011716"/>
          <a:ext cx="2327905" cy="2327905"/>
        </a:xfrm>
        <a:prstGeom prst="teardrop">
          <a:avLst>
            <a:gd name="adj" fmla="val 10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1A5558F-F8E0-4DF8-9360-91BC9112DB15}">
      <dsp:nvSpPr>
        <dsp:cNvPr id="0" name=""/>
        <dsp:cNvSpPr/>
      </dsp:nvSpPr>
      <dsp:spPr>
        <a:xfrm>
          <a:off x="663686" y="1089227"/>
          <a:ext cx="2173293" cy="2173291"/>
        </a:xfrm>
        <a:prstGeom prst="ellipse">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b="1" kern="1200"/>
            <a:t>Dải Ngân Hà</a:t>
          </a:r>
        </a:p>
      </dsp:txBody>
      <dsp:txXfrm>
        <a:off x="974687" y="1399756"/>
        <a:ext cx="1552529" cy="155223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C1E8F9-B951-4308-8235-5D81D40F0149}">
      <dsp:nvSpPr>
        <dsp:cNvPr id="0" name=""/>
        <dsp:cNvSpPr/>
      </dsp:nvSpPr>
      <dsp:spPr>
        <a:xfrm>
          <a:off x="10169445" y="876862"/>
          <a:ext cx="2303560" cy="2303937"/>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2649018-71C9-41EE-A758-0FDDABE318A0}">
      <dsp:nvSpPr>
        <dsp:cNvPr id="0" name=""/>
        <dsp:cNvSpPr/>
      </dsp:nvSpPr>
      <dsp:spPr>
        <a:xfrm>
          <a:off x="10245454" y="953673"/>
          <a:ext cx="2150316" cy="2150314"/>
        </a:xfrm>
        <a:prstGeom prst="ellipse">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b="1" kern="1200"/>
            <a:t>Nhóm Đại Hùng tinh</a:t>
          </a:r>
        </a:p>
      </dsp:txBody>
      <dsp:txXfrm>
        <a:off x="10553167" y="1260919"/>
        <a:ext cx="1536115" cy="1535823"/>
      </dsp:txXfrm>
    </dsp:sp>
    <dsp:sp modelId="{62A5A844-08E6-4B90-8CE3-1C7B8D73C542}">
      <dsp:nvSpPr>
        <dsp:cNvPr id="0" name=""/>
        <dsp:cNvSpPr/>
      </dsp:nvSpPr>
      <dsp:spPr>
        <a:xfrm rot="2700000">
          <a:off x="7787557" y="876982"/>
          <a:ext cx="2303293" cy="2303293"/>
        </a:xfrm>
        <a:prstGeom prst="teardrop">
          <a:avLst>
            <a:gd name="adj" fmla="val 10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6DCA10A-D29D-46E5-A5E6-EFDFF34BE930}">
      <dsp:nvSpPr>
        <dsp:cNvPr id="0" name=""/>
        <dsp:cNvSpPr/>
      </dsp:nvSpPr>
      <dsp:spPr>
        <a:xfrm>
          <a:off x="7865885" y="953673"/>
          <a:ext cx="2150316" cy="2150314"/>
        </a:xfrm>
        <a:prstGeom prst="ellipse">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b="1" kern="1200"/>
            <a:t>Sao Hôm</a:t>
          </a:r>
        </a:p>
      </dsp:txBody>
      <dsp:txXfrm>
        <a:off x="8172372" y="1260919"/>
        <a:ext cx="1536115" cy="1535823"/>
      </dsp:txXfrm>
    </dsp:sp>
    <dsp:sp modelId="{BF90891D-A6FD-4386-94ED-297DBCBDD50F}">
      <dsp:nvSpPr>
        <dsp:cNvPr id="0" name=""/>
        <dsp:cNvSpPr/>
      </dsp:nvSpPr>
      <dsp:spPr>
        <a:xfrm rot="2700000">
          <a:off x="5407988" y="876982"/>
          <a:ext cx="2303293" cy="2303293"/>
        </a:xfrm>
        <a:prstGeom prst="teardrop">
          <a:avLst>
            <a:gd name="adj" fmla="val 10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BC96464-27DD-4645-B76A-67A1C889E53A}">
      <dsp:nvSpPr>
        <dsp:cNvPr id="0" name=""/>
        <dsp:cNvSpPr/>
      </dsp:nvSpPr>
      <dsp:spPr>
        <a:xfrm>
          <a:off x="5485090" y="953673"/>
          <a:ext cx="2150316" cy="2150314"/>
        </a:xfrm>
        <a:prstGeom prst="ellipse">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b="1" kern="1200"/>
            <a:t>Những sao dọc ngang</a:t>
          </a:r>
        </a:p>
      </dsp:txBody>
      <dsp:txXfrm>
        <a:off x="5791577" y="1260919"/>
        <a:ext cx="1536115" cy="1535823"/>
      </dsp:txXfrm>
    </dsp:sp>
    <dsp:sp modelId="{AEAED2A0-9443-422B-B25D-1377B4E16AF1}">
      <dsp:nvSpPr>
        <dsp:cNvPr id="0" name=""/>
        <dsp:cNvSpPr/>
      </dsp:nvSpPr>
      <dsp:spPr>
        <a:xfrm rot="2700000">
          <a:off x="3027193" y="876982"/>
          <a:ext cx="2303293" cy="2303293"/>
        </a:xfrm>
        <a:prstGeom prst="teardrop">
          <a:avLst>
            <a:gd name="adj" fmla="val 10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883B1B6-03A4-43E3-8001-1F46398E06FB}">
      <dsp:nvSpPr>
        <dsp:cNvPr id="0" name=""/>
        <dsp:cNvSpPr/>
      </dsp:nvSpPr>
      <dsp:spPr>
        <a:xfrm>
          <a:off x="3104295" y="953673"/>
          <a:ext cx="2150316" cy="2150314"/>
        </a:xfrm>
        <a:prstGeom prst="ellipse">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b="1" kern="1200"/>
            <a:t>Sao Thần Nông</a:t>
          </a:r>
        </a:p>
      </dsp:txBody>
      <dsp:txXfrm>
        <a:off x="3412008" y="1260919"/>
        <a:ext cx="1536115" cy="1535823"/>
      </dsp:txXfrm>
    </dsp:sp>
    <dsp:sp modelId="{3FE22EB0-33D5-4BC0-91AE-04E1CCC73516}">
      <dsp:nvSpPr>
        <dsp:cNvPr id="0" name=""/>
        <dsp:cNvSpPr/>
      </dsp:nvSpPr>
      <dsp:spPr>
        <a:xfrm rot="2700000">
          <a:off x="646398" y="876982"/>
          <a:ext cx="2303293" cy="2303293"/>
        </a:xfrm>
        <a:prstGeom prst="teardrop">
          <a:avLst>
            <a:gd name="adj" fmla="val 10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1A5558F-F8E0-4DF8-9360-91BC9112DB15}">
      <dsp:nvSpPr>
        <dsp:cNvPr id="0" name=""/>
        <dsp:cNvSpPr/>
      </dsp:nvSpPr>
      <dsp:spPr>
        <a:xfrm>
          <a:off x="723499" y="953673"/>
          <a:ext cx="2150316" cy="2150314"/>
        </a:xfrm>
        <a:prstGeom prst="ellipse">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b="1" kern="1200"/>
            <a:t>Dải Ngân Hà</a:t>
          </a:r>
        </a:p>
      </dsp:txBody>
      <dsp:txXfrm>
        <a:off x="1031213" y="1260919"/>
        <a:ext cx="1536115" cy="1535823"/>
      </dsp:txXfrm>
    </dsp:sp>
  </dsp:spTree>
</dsp:drawing>
</file>

<file path=ppt/diagrams/layout1.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A594C-BD39-D565-F3F6-F7A5A6BD4A8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EF4AF9-043D-3C5B-4454-3E02FDD4A37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26BA0F9-8A7B-E4AB-D7E8-E55E3D9DF28F}"/>
              </a:ext>
            </a:extLst>
          </p:cNvPr>
          <p:cNvSpPr>
            <a:spLocks noGrp="1"/>
          </p:cNvSpPr>
          <p:nvPr>
            <p:ph type="dt" sz="half" idx="10"/>
          </p:nvPr>
        </p:nvSpPr>
        <p:spPr/>
        <p:txBody>
          <a:bodyPr/>
          <a:lstStyle/>
          <a:p>
            <a:fld id="{0A69C7E4-78D7-4503-8262-D16DB147107F}" type="datetimeFigureOut">
              <a:rPr lang="en-US" smtClean="0"/>
              <a:t>3/18/2025</a:t>
            </a:fld>
            <a:endParaRPr lang="en-US"/>
          </a:p>
        </p:txBody>
      </p:sp>
      <p:sp>
        <p:nvSpPr>
          <p:cNvPr id="5" name="Footer Placeholder 4">
            <a:extLst>
              <a:ext uri="{FF2B5EF4-FFF2-40B4-BE49-F238E27FC236}">
                <a16:creationId xmlns:a16="http://schemas.microsoft.com/office/drawing/2014/main" id="{1E0135C8-DB63-24CB-F7D0-727B52F950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998F72-91B9-B526-FE68-645FD14606A2}"/>
              </a:ext>
            </a:extLst>
          </p:cNvPr>
          <p:cNvSpPr>
            <a:spLocks noGrp="1"/>
          </p:cNvSpPr>
          <p:nvPr>
            <p:ph type="sldNum" sz="quarter" idx="12"/>
          </p:nvPr>
        </p:nvSpPr>
        <p:spPr/>
        <p:txBody>
          <a:bodyPr/>
          <a:lstStyle/>
          <a:p>
            <a:fld id="{CD87B149-DE5A-45A0-ABBF-D275DE11C3B2}" type="slidenum">
              <a:rPr lang="en-US" smtClean="0"/>
              <a:t>‹#›</a:t>
            </a:fld>
            <a:endParaRPr lang="en-US"/>
          </a:p>
        </p:txBody>
      </p:sp>
    </p:spTree>
    <p:extLst>
      <p:ext uri="{BB962C8B-B14F-4D97-AF65-F5344CB8AC3E}">
        <p14:creationId xmlns:p14="http://schemas.microsoft.com/office/powerpoint/2010/main" val="31937013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311B1E-3242-4E76-7691-94362062CB4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306EAB3-16BE-8824-F307-2F6B4647EF6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4B1677-B7CC-97D6-19C9-D037568B355B}"/>
              </a:ext>
            </a:extLst>
          </p:cNvPr>
          <p:cNvSpPr>
            <a:spLocks noGrp="1"/>
          </p:cNvSpPr>
          <p:nvPr>
            <p:ph type="dt" sz="half" idx="10"/>
          </p:nvPr>
        </p:nvSpPr>
        <p:spPr/>
        <p:txBody>
          <a:bodyPr/>
          <a:lstStyle/>
          <a:p>
            <a:fld id="{0A69C7E4-78D7-4503-8262-D16DB147107F}" type="datetimeFigureOut">
              <a:rPr lang="en-US" smtClean="0"/>
              <a:t>3/18/2025</a:t>
            </a:fld>
            <a:endParaRPr lang="en-US"/>
          </a:p>
        </p:txBody>
      </p:sp>
      <p:sp>
        <p:nvSpPr>
          <p:cNvPr id="5" name="Footer Placeholder 4">
            <a:extLst>
              <a:ext uri="{FF2B5EF4-FFF2-40B4-BE49-F238E27FC236}">
                <a16:creationId xmlns:a16="http://schemas.microsoft.com/office/drawing/2014/main" id="{86AE0264-C708-CB3A-C86F-53A552C157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02657D-4673-193C-581F-25FF28B7B22C}"/>
              </a:ext>
            </a:extLst>
          </p:cNvPr>
          <p:cNvSpPr>
            <a:spLocks noGrp="1"/>
          </p:cNvSpPr>
          <p:nvPr>
            <p:ph type="sldNum" sz="quarter" idx="12"/>
          </p:nvPr>
        </p:nvSpPr>
        <p:spPr/>
        <p:txBody>
          <a:bodyPr/>
          <a:lstStyle/>
          <a:p>
            <a:fld id="{CD87B149-DE5A-45A0-ABBF-D275DE11C3B2}" type="slidenum">
              <a:rPr lang="en-US" smtClean="0"/>
              <a:t>‹#›</a:t>
            </a:fld>
            <a:endParaRPr lang="en-US"/>
          </a:p>
        </p:txBody>
      </p:sp>
    </p:spTree>
    <p:extLst>
      <p:ext uri="{BB962C8B-B14F-4D97-AF65-F5344CB8AC3E}">
        <p14:creationId xmlns:p14="http://schemas.microsoft.com/office/powerpoint/2010/main" val="10147689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ADD5A87-F7A4-4CEC-A02A-1822C1B8E08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C6984D0-5EF1-0D7F-6416-674D58B68CB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E6A091-D414-9C4F-E917-F8706F07F6A3}"/>
              </a:ext>
            </a:extLst>
          </p:cNvPr>
          <p:cNvSpPr>
            <a:spLocks noGrp="1"/>
          </p:cNvSpPr>
          <p:nvPr>
            <p:ph type="dt" sz="half" idx="10"/>
          </p:nvPr>
        </p:nvSpPr>
        <p:spPr/>
        <p:txBody>
          <a:bodyPr/>
          <a:lstStyle/>
          <a:p>
            <a:fld id="{0A69C7E4-78D7-4503-8262-D16DB147107F}" type="datetimeFigureOut">
              <a:rPr lang="en-US" smtClean="0"/>
              <a:t>3/18/2025</a:t>
            </a:fld>
            <a:endParaRPr lang="en-US"/>
          </a:p>
        </p:txBody>
      </p:sp>
      <p:sp>
        <p:nvSpPr>
          <p:cNvPr id="5" name="Footer Placeholder 4">
            <a:extLst>
              <a:ext uri="{FF2B5EF4-FFF2-40B4-BE49-F238E27FC236}">
                <a16:creationId xmlns:a16="http://schemas.microsoft.com/office/drawing/2014/main" id="{879F429F-30C2-7F68-ACF1-D6A127018D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0361E8-0C25-CE58-7689-AEE128C3E199}"/>
              </a:ext>
            </a:extLst>
          </p:cNvPr>
          <p:cNvSpPr>
            <a:spLocks noGrp="1"/>
          </p:cNvSpPr>
          <p:nvPr>
            <p:ph type="sldNum" sz="quarter" idx="12"/>
          </p:nvPr>
        </p:nvSpPr>
        <p:spPr/>
        <p:txBody>
          <a:bodyPr/>
          <a:lstStyle/>
          <a:p>
            <a:fld id="{CD87B149-DE5A-45A0-ABBF-D275DE11C3B2}" type="slidenum">
              <a:rPr lang="en-US" smtClean="0"/>
              <a:t>‹#›</a:t>
            </a:fld>
            <a:endParaRPr lang="en-US"/>
          </a:p>
        </p:txBody>
      </p:sp>
    </p:spTree>
    <p:extLst>
      <p:ext uri="{BB962C8B-B14F-4D97-AF65-F5344CB8AC3E}">
        <p14:creationId xmlns:p14="http://schemas.microsoft.com/office/powerpoint/2010/main" val="24706014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2025/3/18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816786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2025/3/18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288772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2025/3/18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803922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2025/3/18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725049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2025/3/18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690865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2025/3/18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34497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2025/3/18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541530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2025/3/18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968160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78385-3BD5-8899-1EF6-89263E84331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529735-8656-7CBD-4D97-C6FA361036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B29376-35F9-E4BB-6ED2-0BE58C013D99}"/>
              </a:ext>
            </a:extLst>
          </p:cNvPr>
          <p:cNvSpPr>
            <a:spLocks noGrp="1"/>
          </p:cNvSpPr>
          <p:nvPr>
            <p:ph type="dt" sz="half" idx="10"/>
          </p:nvPr>
        </p:nvSpPr>
        <p:spPr/>
        <p:txBody>
          <a:bodyPr/>
          <a:lstStyle/>
          <a:p>
            <a:fld id="{0A69C7E4-78D7-4503-8262-D16DB147107F}" type="datetimeFigureOut">
              <a:rPr lang="en-US" smtClean="0"/>
              <a:t>3/18/2025</a:t>
            </a:fld>
            <a:endParaRPr lang="en-US"/>
          </a:p>
        </p:txBody>
      </p:sp>
      <p:sp>
        <p:nvSpPr>
          <p:cNvPr id="5" name="Footer Placeholder 4">
            <a:extLst>
              <a:ext uri="{FF2B5EF4-FFF2-40B4-BE49-F238E27FC236}">
                <a16:creationId xmlns:a16="http://schemas.microsoft.com/office/drawing/2014/main" id="{914456A5-55CD-0AFD-C203-27B62B0FEF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EE47E1-CF98-2773-0CFC-84EC3609253E}"/>
              </a:ext>
            </a:extLst>
          </p:cNvPr>
          <p:cNvSpPr>
            <a:spLocks noGrp="1"/>
          </p:cNvSpPr>
          <p:nvPr>
            <p:ph type="sldNum" sz="quarter" idx="12"/>
          </p:nvPr>
        </p:nvSpPr>
        <p:spPr/>
        <p:txBody>
          <a:bodyPr/>
          <a:lstStyle/>
          <a:p>
            <a:fld id="{CD87B149-DE5A-45A0-ABBF-D275DE11C3B2}" type="slidenum">
              <a:rPr lang="en-US" smtClean="0"/>
              <a:t>‹#›</a:t>
            </a:fld>
            <a:endParaRPr lang="en-US"/>
          </a:p>
        </p:txBody>
      </p:sp>
    </p:spTree>
    <p:extLst>
      <p:ext uri="{BB962C8B-B14F-4D97-AF65-F5344CB8AC3E}">
        <p14:creationId xmlns:p14="http://schemas.microsoft.com/office/powerpoint/2010/main" val="499929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2025/3/18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6600479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2025/3/18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422705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2025/3/18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790703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64DB0-032A-E556-4FC5-77B35CAACF2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2781C1A-33DA-9BA5-ADD2-5CCA66EED4A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8E4B91F-63B9-72D2-536A-1635E08FFED1}"/>
              </a:ext>
            </a:extLst>
          </p:cNvPr>
          <p:cNvSpPr>
            <a:spLocks noGrp="1"/>
          </p:cNvSpPr>
          <p:nvPr>
            <p:ph type="dt" sz="half" idx="10"/>
          </p:nvPr>
        </p:nvSpPr>
        <p:spPr/>
        <p:txBody>
          <a:bodyPr/>
          <a:lstStyle/>
          <a:p>
            <a:fld id="{0A69C7E4-78D7-4503-8262-D16DB147107F}" type="datetimeFigureOut">
              <a:rPr lang="en-US" smtClean="0"/>
              <a:t>3/18/2025</a:t>
            </a:fld>
            <a:endParaRPr lang="en-US"/>
          </a:p>
        </p:txBody>
      </p:sp>
      <p:sp>
        <p:nvSpPr>
          <p:cNvPr id="5" name="Footer Placeholder 4">
            <a:extLst>
              <a:ext uri="{FF2B5EF4-FFF2-40B4-BE49-F238E27FC236}">
                <a16:creationId xmlns:a16="http://schemas.microsoft.com/office/drawing/2014/main" id="{7B23E861-3663-F506-48E4-80D650FFCA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D9F5A1-ADD3-933C-F7B3-B69F7E897608}"/>
              </a:ext>
            </a:extLst>
          </p:cNvPr>
          <p:cNvSpPr>
            <a:spLocks noGrp="1"/>
          </p:cNvSpPr>
          <p:nvPr>
            <p:ph type="sldNum" sz="quarter" idx="12"/>
          </p:nvPr>
        </p:nvSpPr>
        <p:spPr/>
        <p:txBody>
          <a:bodyPr/>
          <a:lstStyle/>
          <a:p>
            <a:fld id="{CD87B149-DE5A-45A0-ABBF-D275DE11C3B2}" type="slidenum">
              <a:rPr lang="en-US" smtClean="0"/>
              <a:t>‹#›</a:t>
            </a:fld>
            <a:endParaRPr lang="en-US"/>
          </a:p>
        </p:txBody>
      </p:sp>
    </p:spTree>
    <p:extLst>
      <p:ext uri="{BB962C8B-B14F-4D97-AF65-F5344CB8AC3E}">
        <p14:creationId xmlns:p14="http://schemas.microsoft.com/office/powerpoint/2010/main" val="34806283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9F0EE7-7D60-5364-0813-D5B36729858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CBA5716-1E94-D66E-C33A-D7D21079968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07FEB7A-323F-193E-72A5-864EE378E3E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71F9B18-D72C-FE54-8E30-EADA4753804E}"/>
              </a:ext>
            </a:extLst>
          </p:cNvPr>
          <p:cNvSpPr>
            <a:spLocks noGrp="1"/>
          </p:cNvSpPr>
          <p:nvPr>
            <p:ph type="dt" sz="half" idx="10"/>
          </p:nvPr>
        </p:nvSpPr>
        <p:spPr/>
        <p:txBody>
          <a:bodyPr/>
          <a:lstStyle/>
          <a:p>
            <a:fld id="{0A69C7E4-78D7-4503-8262-D16DB147107F}" type="datetimeFigureOut">
              <a:rPr lang="en-US" smtClean="0"/>
              <a:t>3/18/2025</a:t>
            </a:fld>
            <a:endParaRPr lang="en-US"/>
          </a:p>
        </p:txBody>
      </p:sp>
      <p:sp>
        <p:nvSpPr>
          <p:cNvPr id="6" name="Footer Placeholder 5">
            <a:extLst>
              <a:ext uri="{FF2B5EF4-FFF2-40B4-BE49-F238E27FC236}">
                <a16:creationId xmlns:a16="http://schemas.microsoft.com/office/drawing/2014/main" id="{CCFFB18C-35E5-8FC7-301D-67C7473533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075EE36-C906-72AF-9862-821835553894}"/>
              </a:ext>
            </a:extLst>
          </p:cNvPr>
          <p:cNvSpPr>
            <a:spLocks noGrp="1"/>
          </p:cNvSpPr>
          <p:nvPr>
            <p:ph type="sldNum" sz="quarter" idx="12"/>
          </p:nvPr>
        </p:nvSpPr>
        <p:spPr/>
        <p:txBody>
          <a:bodyPr/>
          <a:lstStyle/>
          <a:p>
            <a:fld id="{CD87B149-DE5A-45A0-ABBF-D275DE11C3B2}" type="slidenum">
              <a:rPr lang="en-US" smtClean="0"/>
              <a:t>‹#›</a:t>
            </a:fld>
            <a:endParaRPr lang="en-US"/>
          </a:p>
        </p:txBody>
      </p:sp>
    </p:spTree>
    <p:extLst>
      <p:ext uri="{BB962C8B-B14F-4D97-AF65-F5344CB8AC3E}">
        <p14:creationId xmlns:p14="http://schemas.microsoft.com/office/powerpoint/2010/main" val="19336714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4B7BF9-1FC1-A12C-A28A-E33D40A9248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C8A2A58-F1DD-E59D-46CC-27FCDBF3042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9426DFB-46DD-2F57-DE86-7336905EEDA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AA5647C-1B95-0C51-E493-A4A72D87FA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1705799-9ECD-E248-04A0-55949BE4302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44AE540-8979-EAEE-7F98-2E0AAEF93BC2}"/>
              </a:ext>
            </a:extLst>
          </p:cNvPr>
          <p:cNvSpPr>
            <a:spLocks noGrp="1"/>
          </p:cNvSpPr>
          <p:nvPr>
            <p:ph type="dt" sz="half" idx="10"/>
          </p:nvPr>
        </p:nvSpPr>
        <p:spPr/>
        <p:txBody>
          <a:bodyPr/>
          <a:lstStyle/>
          <a:p>
            <a:fld id="{0A69C7E4-78D7-4503-8262-D16DB147107F}" type="datetimeFigureOut">
              <a:rPr lang="en-US" smtClean="0"/>
              <a:t>3/18/2025</a:t>
            </a:fld>
            <a:endParaRPr lang="en-US"/>
          </a:p>
        </p:txBody>
      </p:sp>
      <p:sp>
        <p:nvSpPr>
          <p:cNvPr id="8" name="Footer Placeholder 7">
            <a:extLst>
              <a:ext uri="{FF2B5EF4-FFF2-40B4-BE49-F238E27FC236}">
                <a16:creationId xmlns:a16="http://schemas.microsoft.com/office/drawing/2014/main" id="{12B33856-95E1-ECF6-00D2-C01F2BB4D64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79EAB88-5C90-5D99-A53B-AA1A184D8965}"/>
              </a:ext>
            </a:extLst>
          </p:cNvPr>
          <p:cNvSpPr>
            <a:spLocks noGrp="1"/>
          </p:cNvSpPr>
          <p:nvPr>
            <p:ph type="sldNum" sz="quarter" idx="12"/>
          </p:nvPr>
        </p:nvSpPr>
        <p:spPr/>
        <p:txBody>
          <a:bodyPr/>
          <a:lstStyle/>
          <a:p>
            <a:fld id="{CD87B149-DE5A-45A0-ABBF-D275DE11C3B2}" type="slidenum">
              <a:rPr lang="en-US" smtClean="0"/>
              <a:t>‹#›</a:t>
            </a:fld>
            <a:endParaRPr lang="en-US"/>
          </a:p>
        </p:txBody>
      </p:sp>
    </p:spTree>
    <p:extLst>
      <p:ext uri="{BB962C8B-B14F-4D97-AF65-F5344CB8AC3E}">
        <p14:creationId xmlns:p14="http://schemas.microsoft.com/office/powerpoint/2010/main" val="9501898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6307B-CADD-545D-82A9-334CD0093B8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DDCD303-A0DB-08A8-ED48-85FADEFC332F}"/>
              </a:ext>
            </a:extLst>
          </p:cNvPr>
          <p:cNvSpPr>
            <a:spLocks noGrp="1"/>
          </p:cNvSpPr>
          <p:nvPr>
            <p:ph type="dt" sz="half" idx="10"/>
          </p:nvPr>
        </p:nvSpPr>
        <p:spPr/>
        <p:txBody>
          <a:bodyPr/>
          <a:lstStyle/>
          <a:p>
            <a:fld id="{0A69C7E4-78D7-4503-8262-D16DB147107F}" type="datetimeFigureOut">
              <a:rPr lang="en-US" smtClean="0"/>
              <a:t>3/18/2025</a:t>
            </a:fld>
            <a:endParaRPr lang="en-US"/>
          </a:p>
        </p:txBody>
      </p:sp>
      <p:sp>
        <p:nvSpPr>
          <p:cNvPr id="4" name="Footer Placeholder 3">
            <a:extLst>
              <a:ext uri="{FF2B5EF4-FFF2-40B4-BE49-F238E27FC236}">
                <a16:creationId xmlns:a16="http://schemas.microsoft.com/office/drawing/2014/main" id="{F6BD75B9-6435-9825-BB92-82D8B5E77CE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A4AF81A-B0DA-1592-FE02-D7157A0DE16F}"/>
              </a:ext>
            </a:extLst>
          </p:cNvPr>
          <p:cNvSpPr>
            <a:spLocks noGrp="1"/>
          </p:cNvSpPr>
          <p:nvPr>
            <p:ph type="sldNum" sz="quarter" idx="12"/>
          </p:nvPr>
        </p:nvSpPr>
        <p:spPr/>
        <p:txBody>
          <a:bodyPr/>
          <a:lstStyle/>
          <a:p>
            <a:fld id="{CD87B149-DE5A-45A0-ABBF-D275DE11C3B2}" type="slidenum">
              <a:rPr lang="en-US" smtClean="0"/>
              <a:t>‹#›</a:t>
            </a:fld>
            <a:endParaRPr lang="en-US"/>
          </a:p>
        </p:txBody>
      </p:sp>
    </p:spTree>
    <p:extLst>
      <p:ext uri="{BB962C8B-B14F-4D97-AF65-F5344CB8AC3E}">
        <p14:creationId xmlns:p14="http://schemas.microsoft.com/office/powerpoint/2010/main" val="23906426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3E8880A-B310-D6AB-A6AC-6DB906D7715C}"/>
              </a:ext>
            </a:extLst>
          </p:cNvPr>
          <p:cNvSpPr>
            <a:spLocks noGrp="1"/>
          </p:cNvSpPr>
          <p:nvPr>
            <p:ph type="dt" sz="half" idx="10"/>
          </p:nvPr>
        </p:nvSpPr>
        <p:spPr/>
        <p:txBody>
          <a:bodyPr/>
          <a:lstStyle/>
          <a:p>
            <a:fld id="{0A69C7E4-78D7-4503-8262-D16DB147107F}" type="datetimeFigureOut">
              <a:rPr lang="en-US" smtClean="0"/>
              <a:t>3/18/2025</a:t>
            </a:fld>
            <a:endParaRPr lang="en-US"/>
          </a:p>
        </p:txBody>
      </p:sp>
      <p:sp>
        <p:nvSpPr>
          <p:cNvPr id="3" name="Footer Placeholder 2">
            <a:extLst>
              <a:ext uri="{FF2B5EF4-FFF2-40B4-BE49-F238E27FC236}">
                <a16:creationId xmlns:a16="http://schemas.microsoft.com/office/drawing/2014/main" id="{394E8096-33C4-40D9-021C-6DCD9519D25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B17F602-8515-6C8C-2588-1DCCE4915738}"/>
              </a:ext>
            </a:extLst>
          </p:cNvPr>
          <p:cNvSpPr>
            <a:spLocks noGrp="1"/>
          </p:cNvSpPr>
          <p:nvPr>
            <p:ph type="sldNum" sz="quarter" idx="12"/>
          </p:nvPr>
        </p:nvSpPr>
        <p:spPr/>
        <p:txBody>
          <a:bodyPr/>
          <a:lstStyle/>
          <a:p>
            <a:fld id="{CD87B149-DE5A-45A0-ABBF-D275DE11C3B2}" type="slidenum">
              <a:rPr lang="en-US" smtClean="0"/>
              <a:t>‹#›</a:t>
            </a:fld>
            <a:endParaRPr lang="en-US"/>
          </a:p>
        </p:txBody>
      </p:sp>
    </p:spTree>
    <p:extLst>
      <p:ext uri="{BB962C8B-B14F-4D97-AF65-F5344CB8AC3E}">
        <p14:creationId xmlns:p14="http://schemas.microsoft.com/office/powerpoint/2010/main" val="11377369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B7886-7C82-6DA1-0356-3DD745D11CE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69D51D3-D584-DF3F-4C74-1716BCEFC25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32CEEAB-3FB9-3E2F-DF17-B7E05902F21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8269D1D-1CA0-1F57-173C-57AEBA2C3D91}"/>
              </a:ext>
            </a:extLst>
          </p:cNvPr>
          <p:cNvSpPr>
            <a:spLocks noGrp="1"/>
          </p:cNvSpPr>
          <p:nvPr>
            <p:ph type="dt" sz="half" idx="10"/>
          </p:nvPr>
        </p:nvSpPr>
        <p:spPr/>
        <p:txBody>
          <a:bodyPr/>
          <a:lstStyle/>
          <a:p>
            <a:fld id="{0A69C7E4-78D7-4503-8262-D16DB147107F}" type="datetimeFigureOut">
              <a:rPr lang="en-US" smtClean="0"/>
              <a:t>3/18/2025</a:t>
            </a:fld>
            <a:endParaRPr lang="en-US"/>
          </a:p>
        </p:txBody>
      </p:sp>
      <p:sp>
        <p:nvSpPr>
          <p:cNvPr id="6" name="Footer Placeholder 5">
            <a:extLst>
              <a:ext uri="{FF2B5EF4-FFF2-40B4-BE49-F238E27FC236}">
                <a16:creationId xmlns:a16="http://schemas.microsoft.com/office/drawing/2014/main" id="{2A7CB7F9-D9AB-918F-0C6A-FEAFAE3669D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44BC828-AD29-D286-D1DE-EDE64ED8FE1F}"/>
              </a:ext>
            </a:extLst>
          </p:cNvPr>
          <p:cNvSpPr>
            <a:spLocks noGrp="1"/>
          </p:cNvSpPr>
          <p:nvPr>
            <p:ph type="sldNum" sz="quarter" idx="12"/>
          </p:nvPr>
        </p:nvSpPr>
        <p:spPr/>
        <p:txBody>
          <a:bodyPr/>
          <a:lstStyle/>
          <a:p>
            <a:fld id="{CD87B149-DE5A-45A0-ABBF-D275DE11C3B2}" type="slidenum">
              <a:rPr lang="en-US" smtClean="0"/>
              <a:t>‹#›</a:t>
            </a:fld>
            <a:endParaRPr lang="en-US"/>
          </a:p>
        </p:txBody>
      </p:sp>
    </p:spTree>
    <p:extLst>
      <p:ext uri="{BB962C8B-B14F-4D97-AF65-F5344CB8AC3E}">
        <p14:creationId xmlns:p14="http://schemas.microsoft.com/office/powerpoint/2010/main" val="4427176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14BAE0-DEE1-5BFB-02F5-234274F76E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B9AD2D8-A2BB-C9FA-12EF-EAA4FC33EDF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FD8A3EB-C5DB-75B1-9660-B0C91AF39F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834048E-B5F1-209A-02C3-7C5A53A983F7}"/>
              </a:ext>
            </a:extLst>
          </p:cNvPr>
          <p:cNvSpPr>
            <a:spLocks noGrp="1"/>
          </p:cNvSpPr>
          <p:nvPr>
            <p:ph type="dt" sz="half" idx="10"/>
          </p:nvPr>
        </p:nvSpPr>
        <p:spPr/>
        <p:txBody>
          <a:bodyPr/>
          <a:lstStyle/>
          <a:p>
            <a:fld id="{0A69C7E4-78D7-4503-8262-D16DB147107F}" type="datetimeFigureOut">
              <a:rPr lang="en-US" smtClean="0"/>
              <a:t>3/18/2025</a:t>
            </a:fld>
            <a:endParaRPr lang="en-US"/>
          </a:p>
        </p:txBody>
      </p:sp>
      <p:sp>
        <p:nvSpPr>
          <p:cNvPr id="6" name="Footer Placeholder 5">
            <a:extLst>
              <a:ext uri="{FF2B5EF4-FFF2-40B4-BE49-F238E27FC236}">
                <a16:creationId xmlns:a16="http://schemas.microsoft.com/office/drawing/2014/main" id="{C9C17EB0-C3C4-1131-6FC7-2C823BDE4D9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3BBD1B-0B53-63E6-5C49-07556822CCBA}"/>
              </a:ext>
            </a:extLst>
          </p:cNvPr>
          <p:cNvSpPr>
            <a:spLocks noGrp="1"/>
          </p:cNvSpPr>
          <p:nvPr>
            <p:ph type="sldNum" sz="quarter" idx="12"/>
          </p:nvPr>
        </p:nvSpPr>
        <p:spPr/>
        <p:txBody>
          <a:bodyPr/>
          <a:lstStyle/>
          <a:p>
            <a:fld id="{CD87B149-DE5A-45A0-ABBF-D275DE11C3B2}" type="slidenum">
              <a:rPr lang="en-US" smtClean="0"/>
              <a:t>‹#›</a:t>
            </a:fld>
            <a:endParaRPr lang="en-US"/>
          </a:p>
        </p:txBody>
      </p:sp>
    </p:spTree>
    <p:extLst>
      <p:ext uri="{BB962C8B-B14F-4D97-AF65-F5344CB8AC3E}">
        <p14:creationId xmlns:p14="http://schemas.microsoft.com/office/powerpoint/2010/main" val="18865267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F1A3BD0-D79A-F2CE-CDE4-88F1FEB2328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8098EE2-FFD1-0488-FE9D-308612938A7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5F5C2A-C261-64CD-51D1-AC65BFA725C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69C7E4-78D7-4503-8262-D16DB147107F}" type="datetimeFigureOut">
              <a:rPr lang="en-US" smtClean="0"/>
              <a:t>3/18/2025</a:t>
            </a:fld>
            <a:endParaRPr lang="en-US"/>
          </a:p>
        </p:txBody>
      </p:sp>
      <p:sp>
        <p:nvSpPr>
          <p:cNvPr id="5" name="Footer Placeholder 4">
            <a:extLst>
              <a:ext uri="{FF2B5EF4-FFF2-40B4-BE49-F238E27FC236}">
                <a16:creationId xmlns:a16="http://schemas.microsoft.com/office/drawing/2014/main" id="{B6E1F15B-EB56-A898-32DE-20455B223EE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CBFAC6D-328A-A5E8-8895-98C92300BCE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87B149-DE5A-45A0-ABBF-D275DE11C3B2}" type="slidenum">
              <a:rPr lang="en-US" smtClean="0"/>
              <a:t>‹#›</a:t>
            </a:fld>
            <a:endParaRPr lang="en-US"/>
          </a:p>
        </p:txBody>
      </p:sp>
    </p:spTree>
    <p:extLst>
      <p:ext uri="{BB962C8B-B14F-4D97-AF65-F5344CB8AC3E}">
        <p14:creationId xmlns:p14="http://schemas.microsoft.com/office/powerpoint/2010/main" val="5675331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2025/3/18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741577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0.jpg"/><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1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jp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jpg"/><Relationship Id="rId1" Type="http://schemas.openxmlformats.org/officeDocument/2006/relationships/slideLayout" Target="../slideLayouts/slideLayout2.xml"/><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4.jpg"/><Relationship Id="rId1" Type="http://schemas.openxmlformats.org/officeDocument/2006/relationships/slideLayout" Target="../slideLayouts/slideLayout2.xml"/><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4.jp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7.jp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34.jp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jp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6.png"/></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7.jpg"/><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7.jpg"/><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7.jpg"/><Relationship Id="rId1" Type="http://schemas.openxmlformats.org/officeDocument/2006/relationships/slideLayout" Target="../slideLayouts/slideLayout2.xml"/><Relationship Id="rId6" Type="http://schemas.openxmlformats.org/officeDocument/2006/relationships/image" Target="../media/image43.gif"/><Relationship Id="rId5" Type="http://schemas.openxmlformats.org/officeDocument/2006/relationships/image" Target="../media/image41.png"/><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8.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jp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9.jpg"/><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oon surfacing behind a mountain">
            <a:extLst>
              <a:ext uri="{FF2B5EF4-FFF2-40B4-BE49-F238E27FC236}">
                <a16:creationId xmlns:a16="http://schemas.microsoft.com/office/drawing/2014/main" id="{E15145D2-AA40-53D4-8BE2-4C1141975706}"/>
              </a:ext>
            </a:extLst>
          </p:cNvPr>
          <p:cNvPicPr>
            <a:picLocks noChangeAspect="1"/>
          </p:cNvPicPr>
          <p:nvPr/>
        </p:nvPicPr>
        <p:blipFill rotWithShape="1">
          <a:blip r:embed="rId2"/>
          <a:srcRect t="15730"/>
          <a:stretch/>
        </p:blipFill>
        <p:spPr>
          <a:xfrm>
            <a:off x="20" y="10"/>
            <a:ext cx="12191980" cy="6857990"/>
          </a:xfrm>
          <a:prstGeom prst="rect">
            <a:avLst/>
          </a:prstGeom>
        </p:spPr>
      </p:pic>
      <p:sp>
        <p:nvSpPr>
          <p:cNvPr id="2" name="Title 1">
            <a:extLst>
              <a:ext uri="{FF2B5EF4-FFF2-40B4-BE49-F238E27FC236}">
                <a16:creationId xmlns:a16="http://schemas.microsoft.com/office/drawing/2014/main" id="{D1B89F7B-DC15-FD1C-5229-79C1BCD58BE6}"/>
              </a:ext>
            </a:extLst>
          </p:cNvPr>
          <p:cNvSpPr>
            <a:spLocks noGrp="1"/>
          </p:cNvSpPr>
          <p:nvPr>
            <p:ph type="ctrTitle"/>
          </p:nvPr>
        </p:nvSpPr>
        <p:spPr>
          <a:xfrm>
            <a:off x="352424" y="337349"/>
            <a:ext cx="9934575" cy="1262851"/>
          </a:xfrm>
        </p:spPr>
        <p:txBody>
          <a:bodyPr>
            <a:normAutofit/>
          </a:bodyPr>
          <a:lstStyle/>
          <a:p>
            <a:r>
              <a:rPr lang="en-US" sz="5400" b="1">
                <a:solidFill>
                  <a:schemeClr val="bg1"/>
                </a:solidFill>
              </a:rPr>
              <a:t>BÀI 1: BẦU TRỜI TUỔI THƠ</a:t>
            </a:r>
          </a:p>
        </p:txBody>
      </p:sp>
      <p:sp>
        <p:nvSpPr>
          <p:cNvPr id="3" name="Subtitle 2">
            <a:extLst>
              <a:ext uri="{FF2B5EF4-FFF2-40B4-BE49-F238E27FC236}">
                <a16:creationId xmlns:a16="http://schemas.microsoft.com/office/drawing/2014/main" id="{FEE25CCC-E1EB-2738-CA29-B1A6F509C8CB}"/>
              </a:ext>
            </a:extLst>
          </p:cNvPr>
          <p:cNvSpPr>
            <a:spLocks noGrp="1"/>
          </p:cNvSpPr>
          <p:nvPr>
            <p:ph type="subTitle" idx="1"/>
          </p:nvPr>
        </p:nvSpPr>
        <p:spPr>
          <a:xfrm>
            <a:off x="1309687" y="2271713"/>
            <a:ext cx="9144000" cy="3157537"/>
          </a:xfrm>
        </p:spPr>
        <p:txBody>
          <a:bodyPr>
            <a:normAutofit/>
          </a:bodyPr>
          <a:lstStyle/>
          <a:p>
            <a:r>
              <a:rPr lang="en-US" sz="5400" b="1">
                <a:solidFill>
                  <a:srgbClr val="FFFF00"/>
                </a:solidFill>
              </a:rPr>
              <a:t>Văn bản 3</a:t>
            </a:r>
          </a:p>
          <a:p>
            <a:r>
              <a:rPr lang="en-US" sz="5400" b="1">
                <a:solidFill>
                  <a:srgbClr val="FFFF00"/>
                </a:solidFill>
              </a:rPr>
              <a:t>NGÀN SAO LÀM VIỆC</a:t>
            </a:r>
          </a:p>
          <a:p>
            <a:r>
              <a:rPr lang="en-US" sz="5400" b="1">
                <a:solidFill>
                  <a:srgbClr val="FFFF00"/>
                </a:solidFill>
              </a:rPr>
              <a:t>_Võ Quảng_</a:t>
            </a:r>
          </a:p>
        </p:txBody>
      </p:sp>
    </p:spTree>
    <p:extLst>
      <p:ext uri="{BB962C8B-B14F-4D97-AF65-F5344CB8AC3E}">
        <p14:creationId xmlns:p14="http://schemas.microsoft.com/office/powerpoint/2010/main" val="28809804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curtains"/>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文本框 9">
            <a:extLst>
              <a:ext uri="{FF2B5EF4-FFF2-40B4-BE49-F238E27FC236}">
                <a16:creationId xmlns:a16="http://schemas.microsoft.com/office/drawing/2014/main" id="{C47456BD-F49B-C365-A4ED-743E27BB14F2}"/>
              </a:ext>
            </a:extLst>
          </p:cNvPr>
          <p:cNvSpPr txBox="1"/>
          <p:nvPr/>
        </p:nvSpPr>
        <p:spPr>
          <a:xfrm>
            <a:off x="182460" y="248429"/>
            <a:ext cx="4471427" cy="613245"/>
          </a:xfrm>
          <a:prstGeom prst="rect">
            <a:avLst/>
          </a:prstGeom>
          <a:noFill/>
        </p:spPr>
        <p:txBody>
          <a:bodyPr wrap="square" rtlCol="0">
            <a:spAutoFit/>
          </a:bodyPr>
          <a:lstStyle/>
          <a:p>
            <a:pPr marL="0" marR="0" lvl="0" indent="0" algn="just" defTabSz="914400" rtl="0" eaLnBrk="1" fontAlgn="auto" latinLnBrk="0" hangingPunct="1">
              <a:lnSpc>
                <a:spcPct val="115000"/>
              </a:lnSpc>
              <a:spcBef>
                <a:spcPts val="0"/>
              </a:spcBef>
              <a:spcAft>
                <a:spcPts val="0"/>
              </a:spcAft>
              <a:buClrTx/>
              <a:buSzTx/>
              <a:buFontTx/>
              <a:buNone/>
              <a:tabLst>
                <a:tab pos="228600" algn="l"/>
              </a:tabLst>
              <a:defRPr/>
            </a:pPr>
            <a:r>
              <a:rPr kumimoji="0" lang="en-US" sz="3200" b="1" i="1"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rPr>
              <a:t>I. Tìm hiểu chung</a:t>
            </a:r>
            <a:endParaRPr kumimoji="0" lang="en-US" sz="3200" b="0" i="1"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493D4F5C-662E-670B-FB28-F3862ABF242B}"/>
              </a:ext>
            </a:extLst>
          </p:cNvPr>
          <p:cNvSpPr txBox="1"/>
          <p:nvPr/>
        </p:nvSpPr>
        <p:spPr>
          <a:xfrm>
            <a:off x="772735" y="829101"/>
            <a:ext cx="2678459" cy="580672"/>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tab pos="228600" algn="l"/>
              </a:tabLst>
              <a:defRPr/>
            </a:pPr>
            <a:r>
              <a:rPr kumimoji="0" lang="en-US" sz="3000" b="1" i="0"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rPr>
              <a:t>2. Tác phẩm:</a:t>
            </a:r>
            <a:endParaRPr kumimoji="0" lang="en-US" sz="3000" b="0" i="0"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22FF998C-F8FB-8433-D9B7-F2B379CEC299}"/>
              </a:ext>
            </a:extLst>
          </p:cNvPr>
          <p:cNvSpPr txBox="1"/>
          <p:nvPr/>
        </p:nvSpPr>
        <p:spPr>
          <a:xfrm>
            <a:off x="1078943" y="1409773"/>
            <a:ext cx="3711421" cy="580672"/>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tab pos="228600" algn="l"/>
              </a:tabLst>
              <a:defRPr/>
            </a:pPr>
            <a:r>
              <a:rPr kumimoji="0" lang="en-US" sz="3000" b="1" i="0"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rPr>
              <a:t>a. Đọc – chú thích:</a:t>
            </a:r>
            <a:endParaRPr kumimoji="0" lang="en-US" sz="3000" b="0" i="0"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endParaRPr>
          </a:p>
        </p:txBody>
      </p:sp>
      <p:pic>
        <p:nvPicPr>
          <p:cNvPr id="8" name="图片 8">
            <a:extLst>
              <a:ext uri="{FF2B5EF4-FFF2-40B4-BE49-F238E27FC236}">
                <a16:creationId xmlns:a16="http://schemas.microsoft.com/office/drawing/2014/main" id="{1C9B1092-CDC2-8331-4429-DB9D84F058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0364" y="2290273"/>
            <a:ext cx="7401636" cy="4567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A1D344DE-20E8-ECF0-F45F-744E039C4F3B}"/>
              </a:ext>
            </a:extLst>
          </p:cNvPr>
          <p:cNvSpPr txBox="1"/>
          <p:nvPr/>
        </p:nvSpPr>
        <p:spPr>
          <a:xfrm>
            <a:off x="5732061" y="4365939"/>
            <a:ext cx="6088623" cy="2312171"/>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vi-VN" sz="3200" b="1"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Xuất xứ của văn bản “</a:t>
            </a:r>
            <a:r>
              <a:rPr kumimoji="0" lang="vi-VN" sz="3200" b="1" i="1"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Ngàn sao làm việc</a:t>
            </a:r>
            <a:r>
              <a:rPr kumimoji="0" lang="vi-VN" sz="3200" b="1"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vi-VN" sz="3200" b="1"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Thể thơ (thể loại), đề tài, bố cục của văn bản “</a:t>
            </a:r>
            <a:r>
              <a:rPr kumimoji="0" lang="vi-VN" sz="3200" b="1" i="1"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Ngàn sao làm việc</a:t>
            </a:r>
            <a:r>
              <a:rPr kumimoji="0" lang="vi-VN" sz="3200" b="1"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3465071904"/>
      </p:ext>
    </p:extLst>
  </p:cSld>
  <p:clrMapOvr>
    <a:masterClrMapping/>
  </p:clrMapOvr>
  <mc:AlternateContent xmlns:mc="http://schemas.openxmlformats.org/markup-compatibility/2006" xmlns:p14="http://schemas.microsoft.com/office/powerpoint/2010/main">
    <mc:Choice Requires="p14">
      <p:transition spd="slow" p14:dur="1500">
        <p14:shred/>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文本框 9">
            <a:extLst>
              <a:ext uri="{FF2B5EF4-FFF2-40B4-BE49-F238E27FC236}">
                <a16:creationId xmlns:a16="http://schemas.microsoft.com/office/drawing/2014/main" id="{C47456BD-F49B-C365-A4ED-743E27BB14F2}"/>
              </a:ext>
            </a:extLst>
          </p:cNvPr>
          <p:cNvSpPr txBox="1"/>
          <p:nvPr/>
        </p:nvSpPr>
        <p:spPr>
          <a:xfrm>
            <a:off x="182460" y="173913"/>
            <a:ext cx="4471427" cy="613245"/>
          </a:xfrm>
          <a:prstGeom prst="rect">
            <a:avLst/>
          </a:prstGeom>
          <a:noFill/>
        </p:spPr>
        <p:txBody>
          <a:bodyPr wrap="square" rtlCol="0">
            <a:spAutoFit/>
          </a:bodyPr>
          <a:lstStyle/>
          <a:p>
            <a:pPr marL="0" marR="0" lvl="0" indent="0" algn="just" defTabSz="914400" rtl="0" eaLnBrk="1" fontAlgn="auto" latinLnBrk="0" hangingPunct="1">
              <a:lnSpc>
                <a:spcPct val="115000"/>
              </a:lnSpc>
              <a:spcBef>
                <a:spcPts val="0"/>
              </a:spcBef>
              <a:spcAft>
                <a:spcPts val="0"/>
              </a:spcAft>
              <a:buClrTx/>
              <a:buSzTx/>
              <a:buFontTx/>
              <a:buNone/>
              <a:tabLst>
                <a:tab pos="228600" algn="l"/>
              </a:tabLst>
              <a:defRPr/>
            </a:pPr>
            <a:r>
              <a:rPr kumimoji="0" lang="en-US" sz="3200" b="1" i="1"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rPr>
              <a:t>I. Tìm hiểu chung</a:t>
            </a:r>
            <a:endParaRPr kumimoji="0" lang="en-US" sz="3200" b="0" i="1"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493D4F5C-662E-670B-FB28-F3862ABF242B}"/>
              </a:ext>
            </a:extLst>
          </p:cNvPr>
          <p:cNvSpPr txBox="1"/>
          <p:nvPr/>
        </p:nvSpPr>
        <p:spPr>
          <a:xfrm>
            <a:off x="772735" y="829101"/>
            <a:ext cx="2678459" cy="580672"/>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tab pos="228600" algn="l"/>
              </a:tabLst>
              <a:defRPr/>
            </a:pPr>
            <a:r>
              <a:rPr kumimoji="0" lang="en-US" sz="3000" b="1" i="0"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rPr>
              <a:t>2. Tác phẩm:</a:t>
            </a:r>
            <a:endParaRPr kumimoji="0" lang="en-US" sz="3000" b="0" i="0"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22FF998C-F8FB-8433-D9B7-F2B379CEC299}"/>
              </a:ext>
            </a:extLst>
          </p:cNvPr>
          <p:cNvSpPr txBox="1"/>
          <p:nvPr/>
        </p:nvSpPr>
        <p:spPr>
          <a:xfrm>
            <a:off x="1078943" y="1409773"/>
            <a:ext cx="3711421" cy="580672"/>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tab pos="228600" algn="l"/>
              </a:tabLst>
              <a:defRPr/>
            </a:pPr>
            <a:r>
              <a:rPr kumimoji="0" lang="en-US" sz="3000" b="1" i="0"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rPr>
              <a:t>a. Đọc – chú thích:</a:t>
            </a:r>
            <a:endParaRPr kumimoji="0" lang="en-US" sz="3000" b="0" i="0"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4D0A90F9-2BE5-DA0D-8FB1-8CE3F2C8C65D}"/>
              </a:ext>
            </a:extLst>
          </p:cNvPr>
          <p:cNvSpPr txBox="1"/>
          <p:nvPr/>
        </p:nvSpPr>
        <p:spPr>
          <a:xfrm>
            <a:off x="1078944" y="1990445"/>
            <a:ext cx="3110920" cy="580672"/>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tab pos="228600" algn="l"/>
              </a:tabLst>
              <a:defRPr/>
            </a:pPr>
            <a:r>
              <a:rPr kumimoji="0" lang="en-US" sz="3000" b="1" i="0"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rPr>
              <a:t>b. Xuất xứ:</a:t>
            </a:r>
            <a:endParaRPr kumimoji="0" lang="en-US" sz="3000" b="0" i="0"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06C2FE0A-F867-0624-3CAE-10194E6FEE7B}"/>
              </a:ext>
            </a:extLst>
          </p:cNvPr>
          <p:cNvSpPr txBox="1"/>
          <p:nvPr/>
        </p:nvSpPr>
        <p:spPr>
          <a:xfrm>
            <a:off x="3273771" y="1990445"/>
            <a:ext cx="6093724" cy="1015663"/>
          </a:xfrm>
          <a:prstGeom prst="rect">
            <a:avLst/>
          </a:prstGeom>
          <a:noFill/>
        </p:spPr>
        <p:txBody>
          <a:bodyPr wrap="square">
            <a:spAutoFit/>
          </a:bodyPr>
          <a:lstStyle/>
          <a:p>
            <a:r>
              <a:rPr lang="en-US" sz="3000">
                <a:solidFill>
                  <a:srgbClr val="FFFF00"/>
                </a:solidFill>
                <a:effectLst/>
                <a:latin typeface="Times New Roman" panose="02020603050405020304" pitchFamily="18" charset="0"/>
                <a:ea typeface="Calibri" panose="020F0502020204030204" pitchFamily="34" charset="0"/>
              </a:rPr>
              <a:t>trích “</a:t>
            </a:r>
            <a:r>
              <a:rPr lang="en-US" sz="3000" b="1" i="1">
                <a:solidFill>
                  <a:srgbClr val="FFFF00"/>
                </a:solidFill>
                <a:effectLst/>
                <a:latin typeface="Times New Roman" panose="02020603050405020304" pitchFamily="18" charset="0"/>
                <a:ea typeface="Calibri" panose="020F0502020204030204" pitchFamily="34" charset="0"/>
              </a:rPr>
              <a:t>Tuyển tập Võ Quảng, tập II</a:t>
            </a:r>
            <a:r>
              <a:rPr lang="en-US" sz="3000">
                <a:solidFill>
                  <a:srgbClr val="FFFF00"/>
                </a:solidFill>
                <a:effectLst/>
                <a:latin typeface="Times New Roman" panose="02020603050405020304" pitchFamily="18" charset="0"/>
                <a:ea typeface="Calibri" panose="020F0502020204030204" pitchFamily="34" charset="0"/>
              </a:rPr>
              <a:t>” (NXB Văn học, HN, 1998)</a:t>
            </a:r>
            <a:endParaRPr lang="en-US" sz="3000">
              <a:solidFill>
                <a:srgbClr val="FFFF00"/>
              </a:solidFill>
            </a:endParaRPr>
          </a:p>
        </p:txBody>
      </p:sp>
      <p:sp>
        <p:nvSpPr>
          <p:cNvPr id="13" name="TextBox 12">
            <a:extLst>
              <a:ext uri="{FF2B5EF4-FFF2-40B4-BE49-F238E27FC236}">
                <a16:creationId xmlns:a16="http://schemas.microsoft.com/office/drawing/2014/main" id="{25181D8F-CAD9-BCE5-99E5-25540AF523BE}"/>
              </a:ext>
            </a:extLst>
          </p:cNvPr>
          <p:cNvSpPr txBox="1"/>
          <p:nvPr/>
        </p:nvSpPr>
        <p:spPr>
          <a:xfrm>
            <a:off x="1078944" y="3151789"/>
            <a:ext cx="3110920" cy="580672"/>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tab pos="228600" algn="l"/>
              </a:tabLst>
              <a:defRPr/>
            </a:pPr>
            <a:r>
              <a:rPr kumimoji="0" lang="en-US" sz="3000" b="1" i="0"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rPr>
              <a:t>c. Thể</a:t>
            </a:r>
            <a:r>
              <a:rPr kumimoji="0" lang="en-US" sz="3000" b="1" i="0" u="none" strike="noStrike" kern="1200" cap="none" spc="0" normalizeH="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rPr>
              <a:t> loại</a:t>
            </a:r>
            <a:r>
              <a:rPr kumimoji="0" lang="en-US" sz="3000" b="1" i="0"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rPr>
              <a:t>:</a:t>
            </a:r>
            <a:endParaRPr kumimoji="0" lang="en-US" sz="3000" b="0" i="0"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D85855E2-E0C4-48BB-E730-314BE1B00A8B}"/>
              </a:ext>
            </a:extLst>
          </p:cNvPr>
          <p:cNvSpPr txBox="1"/>
          <p:nvPr/>
        </p:nvSpPr>
        <p:spPr>
          <a:xfrm>
            <a:off x="3273771" y="3178463"/>
            <a:ext cx="6093724" cy="553998"/>
          </a:xfrm>
          <a:prstGeom prst="rect">
            <a:avLst/>
          </a:prstGeom>
          <a:noFill/>
        </p:spPr>
        <p:txBody>
          <a:bodyPr wrap="square">
            <a:spAutoFit/>
          </a:bodyPr>
          <a:lstStyle/>
          <a:p>
            <a:r>
              <a:rPr lang="en-US" sz="3000">
                <a:solidFill>
                  <a:srgbClr val="FFFF00"/>
                </a:solidFill>
                <a:effectLst/>
                <a:latin typeface="Times New Roman" panose="02020603050405020304" pitchFamily="18" charset="0"/>
                <a:ea typeface="Calibri" panose="020F0502020204030204" pitchFamily="34" charset="0"/>
              </a:rPr>
              <a:t>thể thơ năm chữ tự do</a:t>
            </a:r>
            <a:endParaRPr lang="en-US" sz="3000">
              <a:solidFill>
                <a:srgbClr val="FFFF00"/>
              </a:solidFill>
            </a:endParaRPr>
          </a:p>
        </p:txBody>
      </p:sp>
      <p:sp>
        <p:nvSpPr>
          <p:cNvPr id="17" name="TextBox 16">
            <a:extLst>
              <a:ext uri="{FF2B5EF4-FFF2-40B4-BE49-F238E27FC236}">
                <a16:creationId xmlns:a16="http://schemas.microsoft.com/office/drawing/2014/main" id="{740E8CEF-746A-9AE4-2904-6529F5EA38C9}"/>
              </a:ext>
            </a:extLst>
          </p:cNvPr>
          <p:cNvSpPr txBox="1"/>
          <p:nvPr/>
        </p:nvSpPr>
        <p:spPr>
          <a:xfrm>
            <a:off x="1078944" y="3851468"/>
            <a:ext cx="3110920" cy="580672"/>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tab pos="228600" algn="l"/>
              </a:tabLst>
              <a:defRPr/>
            </a:pPr>
            <a:r>
              <a:rPr kumimoji="0" lang="en-US" sz="3000" b="1" i="0"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rPr>
              <a:t>d. Đề</a:t>
            </a:r>
            <a:r>
              <a:rPr kumimoji="0" lang="en-US" sz="3000" b="1" i="0" u="none" strike="noStrike" kern="1200" cap="none" spc="0" normalizeH="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rPr>
              <a:t> tài</a:t>
            </a:r>
            <a:r>
              <a:rPr kumimoji="0" lang="en-US" sz="3000" b="1" i="0"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rPr>
              <a:t>:</a:t>
            </a:r>
            <a:endParaRPr kumimoji="0" lang="en-US" sz="3000" b="0" i="0"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E8553F69-7F4A-DE9F-B290-E5AD9BCA562D}"/>
              </a:ext>
            </a:extLst>
          </p:cNvPr>
          <p:cNvSpPr txBox="1"/>
          <p:nvPr/>
        </p:nvSpPr>
        <p:spPr>
          <a:xfrm>
            <a:off x="3273771" y="3904816"/>
            <a:ext cx="6093724" cy="553998"/>
          </a:xfrm>
          <a:prstGeom prst="rect">
            <a:avLst/>
          </a:prstGeom>
          <a:noFill/>
        </p:spPr>
        <p:txBody>
          <a:bodyPr wrap="square">
            <a:spAutoFit/>
          </a:bodyPr>
          <a:lstStyle/>
          <a:p>
            <a:r>
              <a:rPr lang="en-US" sz="3000">
                <a:solidFill>
                  <a:srgbClr val="FFFF00"/>
                </a:solidFill>
                <a:effectLst/>
                <a:latin typeface="Times New Roman" panose="02020603050405020304" pitchFamily="18" charset="0"/>
                <a:ea typeface="Calibri" panose="020F0502020204030204" pitchFamily="34" charset="0"/>
              </a:rPr>
              <a:t>Tuổi thơ và thiên nhiên</a:t>
            </a:r>
            <a:endParaRPr lang="en-US" sz="3000">
              <a:solidFill>
                <a:srgbClr val="FFFF00"/>
              </a:solidFill>
            </a:endParaRPr>
          </a:p>
        </p:txBody>
      </p:sp>
      <p:sp>
        <p:nvSpPr>
          <p:cNvPr id="19" name="TextBox 18">
            <a:extLst>
              <a:ext uri="{FF2B5EF4-FFF2-40B4-BE49-F238E27FC236}">
                <a16:creationId xmlns:a16="http://schemas.microsoft.com/office/drawing/2014/main" id="{5F4D6587-C832-F85A-4615-978D2E7B02F8}"/>
              </a:ext>
            </a:extLst>
          </p:cNvPr>
          <p:cNvSpPr txBox="1"/>
          <p:nvPr/>
        </p:nvSpPr>
        <p:spPr>
          <a:xfrm>
            <a:off x="1078943" y="4542699"/>
            <a:ext cx="3110920" cy="580672"/>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tab pos="228600" algn="l"/>
              </a:tabLst>
              <a:defRPr/>
            </a:pPr>
            <a:r>
              <a:rPr kumimoji="0" lang="en-US" sz="3000" b="1" i="0"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rPr>
              <a:t>e. Bố</a:t>
            </a:r>
            <a:r>
              <a:rPr kumimoji="0" lang="en-US" sz="3000" b="1" i="0" u="none" strike="noStrike" kern="1200" cap="none" spc="0" normalizeH="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rPr>
              <a:t> cục</a:t>
            </a:r>
            <a:r>
              <a:rPr kumimoji="0" lang="en-US" sz="3000" b="1" i="0"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rPr>
              <a:t>:</a:t>
            </a:r>
            <a:endParaRPr kumimoji="0" lang="en-US" sz="3000" b="0" i="0"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82668050-6E43-EF64-5649-0A25B6FD06DC}"/>
              </a:ext>
            </a:extLst>
          </p:cNvPr>
          <p:cNvSpPr txBox="1"/>
          <p:nvPr/>
        </p:nvSpPr>
        <p:spPr>
          <a:xfrm>
            <a:off x="3273770" y="4596047"/>
            <a:ext cx="6093724" cy="553998"/>
          </a:xfrm>
          <a:prstGeom prst="rect">
            <a:avLst/>
          </a:prstGeom>
          <a:noFill/>
        </p:spPr>
        <p:txBody>
          <a:bodyPr wrap="square">
            <a:spAutoFit/>
          </a:bodyPr>
          <a:lstStyle/>
          <a:p>
            <a:r>
              <a:rPr lang="en-US" sz="3000">
                <a:solidFill>
                  <a:srgbClr val="FFFF00"/>
                </a:solidFill>
                <a:effectLst/>
                <a:latin typeface="Times New Roman" panose="02020603050405020304" pitchFamily="18" charset="0"/>
                <a:ea typeface="Calibri" panose="020F0502020204030204" pitchFamily="34" charset="0"/>
              </a:rPr>
              <a:t>2 phần</a:t>
            </a:r>
            <a:endParaRPr lang="en-US" sz="3000">
              <a:solidFill>
                <a:srgbClr val="FFFF00"/>
              </a:solidFill>
            </a:endParaRPr>
          </a:p>
        </p:txBody>
      </p:sp>
    </p:spTree>
    <p:extLst>
      <p:ext uri="{BB962C8B-B14F-4D97-AF65-F5344CB8AC3E}">
        <p14:creationId xmlns:p14="http://schemas.microsoft.com/office/powerpoint/2010/main" val="1364174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25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25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left)">
                                      <p:cBhvr>
                                        <p:cTn id="17" dur="25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left)">
                                      <p:cBhvr>
                                        <p:cTn id="22" dur="25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8" grpId="0"/>
      <p:bldP spid="20"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C8EC171-026A-F830-1013-17B0517F0F14}"/>
              </a:ext>
            </a:extLst>
          </p:cNvPr>
          <p:cNvPicPr>
            <a:picLocks noChangeAspect="1"/>
          </p:cNvPicPr>
          <p:nvPr/>
        </p:nvPicPr>
        <p:blipFill>
          <a:blip r:embed="rId3"/>
          <a:stretch>
            <a:fillRect/>
          </a:stretch>
        </p:blipFill>
        <p:spPr>
          <a:xfrm>
            <a:off x="467738" y="387088"/>
            <a:ext cx="3437537" cy="4267200"/>
          </a:xfrm>
          <a:prstGeom prst="rect">
            <a:avLst/>
          </a:prstGeom>
        </p:spPr>
      </p:pic>
      <p:pic>
        <p:nvPicPr>
          <p:cNvPr id="7170" name="Picture 2" descr="20220505050122_wm_shs-ngu-van-7---tap-1">
            <a:extLst>
              <a:ext uri="{FF2B5EF4-FFF2-40B4-BE49-F238E27FC236}">
                <a16:creationId xmlns:a16="http://schemas.microsoft.com/office/drawing/2014/main" id="{8C5BEDEC-478D-8058-283D-0921A1F5E3C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9387" t="6155" r="50000" b="47076"/>
          <a:stretch/>
        </p:blipFill>
        <p:spPr bwMode="auto">
          <a:xfrm>
            <a:off x="5228853" y="138071"/>
            <a:ext cx="3568298" cy="6581858"/>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F64B4DE9-583D-90BD-CE0E-3778CCE11E87}"/>
              </a:ext>
            </a:extLst>
          </p:cNvPr>
          <p:cNvSpPr txBox="1"/>
          <p:nvPr/>
        </p:nvSpPr>
        <p:spPr>
          <a:xfrm>
            <a:off x="-101647" y="4778320"/>
            <a:ext cx="4871540" cy="1384995"/>
          </a:xfrm>
          <a:prstGeom prst="rect">
            <a:avLst/>
          </a:prstGeom>
          <a:noFill/>
        </p:spPr>
        <p:txBody>
          <a:bodyPr wrap="square">
            <a:spAutoFit/>
          </a:bodyPr>
          <a:lstStyle/>
          <a:p>
            <a:pPr algn="ctr"/>
            <a:r>
              <a:rPr lang="en-US" sz="2800" b="1">
                <a:solidFill>
                  <a:srgbClr val="FFFF00"/>
                </a:solidFill>
                <a:effectLst/>
                <a:latin typeface="Times New Roman" panose="02020603050405020304" pitchFamily="18" charset="0"/>
                <a:ea typeface="Calibri" panose="020F0502020204030204" pitchFamily="34" charset="0"/>
              </a:rPr>
              <a:t>Tâm trạng, cảm nhận chung về thời gian, không gian của nhân vật “tôi”.</a:t>
            </a:r>
            <a:endParaRPr lang="en-US" sz="2800" b="1">
              <a:solidFill>
                <a:srgbClr val="FFFF00"/>
              </a:solidFill>
            </a:endParaRPr>
          </a:p>
        </p:txBody>
      </p:sp>
      <p:sp>
        <p:nvSpPr>
          <p:cNvPr id="15" name="TextBox 14">
            <a:extLst>
              <a:ext uri="{FF2B5EF4-FFF2-40B4-BE49-F238E27FC236}">
                <a16:creationId xmlns:a16="http://schemas.microsoft.com/office/drawing/2014/main" id="{B4AC7830-E32E-551D-95DD-2D40A0EBB284}"/>
              </a:ext>
            </a:extLst>
          </p:cNvPr>
          <p:cNvSpPr txBox="1"/>
          <p:nvPr/>
        </p:nvSpPr>
        <p:spPr>
          <a:xfrm>
            <a:off x="8797151" y="2165846"/>
            <a:ext cx="3417562" cy="2246769"/>
          </a:xfrm>
          <a:prstGeom prst="rect">
            <a:avLst/>
          </a:prstGeom>
          <a:noFill/>
        </p:spPr>
        <p:txBody>
          <a:bodyPr wrap="square">
            <a:spAutoFit/>
          </a:bodyPr>
          <a:lstStyle/>
          <a:p>
            <a:pPr algn="ctr"/>
            <a:r>
              <a:rPr lang="vi-VN" sz="2800" b="1">
                <a:solidFill>
                  <a:srgbClr val="FFFF00"/>
                </a:solidFill>
                <a:latin typeface="Times New Roman" panose="02020603050405020304" pitchFamily="18" charset="0"/>
                <a:ea typeface="Calibri" panose="020F0502020204030204" pitchFamily="34" charset="0"/>
              </a:rPr>
              <a:t>Những ấn tượng, cảm nhận của </a:t>
            </a:r>
            <a:endParaRPr lang="en-US" sz="2800" b="1">
              <a:solidFill>
                <a:srgbClr val="FFFF00"/>
              </a:solidFill>
              <a:latin typeface="Times New Roman" panose="02020603050405020304" pitchFamily="18" charset="0"/>
              <a:ea typeface="Calibri" panose="020F0502020204030204" pitchFamily="34" charset="0"/>
            </a:endParaRPr>
          </a:p>
          <a:p>
            <a:pPr algn="ctr"/>
            <a:r>
              <a:rPr lang="vi-VN" sz="2800" b="1">
                <a:solidFill>
                  <a:srgbClr val="FFFF00"/>
                </a:solidFill>
                <a:latin typeface="Times New Roman" panose="02020603050405020304" pitchFamily="18" charset="0"/>
                <a:ea typeface="Calibri" panose="020F0502020204030204" pitchFamily="34" charset="0"/>
              </a:rPr>
              <a:t>nhân vật “tôi” về khung cảnh </a:t>
            </a:r>
            <a:endParaRPr lang="en-US" sz="2800" b="1">
              <a:solidFill>
                <a:srgbClr val="FFFF00"/>
              </a:solidFill>
              <a:latin typeface="Times New Roman" panose="02020603050405020304" pitchFamily="18" charset="0"/>
              <a:ea typeface="Calibri" panose="020F0502020204030204" pitchFamily="34" charset="0"/>
            </a:endParaRPr>
          </a:p>
          <a:p>
            <a:pPr algn="ctr"/>
            <a:r>
              <a:rPr lang="vi-VN" sz="2800" b="1">
                <a:solidFill>
                  <a:srgbClr val="FFFF00"/>
                </a:solidFill>
                <a:latin typeface="Times New Roman" panose="02020603050405020304" pitchFamily="18" charset="0"/>
                <a:ea typeface="Calibri" panose="020F0502020204030204" pitchFamily="34" charset="0"/>
              </a:rPr>
              <a:t>bầu trời đêm.</a:t>
            </a:r>
            <a:endParaRPr lang="en-US" sz="2800" b="1">
              <a:solidFill>
                <a:srgbClr val="FFFF00"/>
              </a:solidFill>
            </a:endParaRPr>
          </a:p>
        </p:txBody>
      </p:sp>
    </p:spTree>
    <p:extLst>
      <p:ext uri="{BB962C8B-B14F-4D97-AF65-F5344CB8AC3E}">
        <p14:creationId xmlns:p14="http://schemas.microsoft.com/office/powerpoint/2010/main" val="245503626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25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2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图片 4" descr="2">
            <a:extLst>
              <a:ext uri="{FF2B5EF4-FFF2-40B4-BE49-F238E27FC236}">
                <a16:creationId xmlns:a16="http://schemas.microsoft.com/office/drawing/2014/main" id="{9EC31BD7-E1E3-4998-44F5-313A42927360}"/>
              </a:ext>
            </a:extLst>
          </p:cNvPr>
          <p:cNvPicPr>
            <a:picLocks noChangeAspect="1"/>
          </p:cNvPicPr>
          <p:nvPr/>
        </p:nvPicPr>
        <p:blipFill>
          <a:blip r:embed="rId3"/>
          <a:stretch>
            <a:fillRect/>
          </a:stretch>
        </p:blipFill>
        <p:spPr>
          <a:xfrm>
            <a:off x="11203940" y="1411605"/>
            <a:ext cx="1006475" cy="5197475"/>
          </a:xfrm>
          <a:prstGeom prst="rect">
            <a:avLst/>
          </a:prstGeom>
        </p:spPr>
      </p:pic>
      <p:pic>
        <p:nvPicPr>
          <p:cNvPr id="5" name="图片 5" descr="3">
            <a:extLst>
              <a:ext uri="{FF2B5EF4-FFF2-40B4-BE49-F238E27FC236}">
                <a16:creationId xmlns:a16="http://schemas.microsoft.com/office/drawing/2014/main" id="{E47E08D2-4C96-B4DF-0CD0-69ECF80CB9F7}"/>
              </a:ext>
            </a:extLst>
          </p:cNvPr>
          <p:cNvPicPr>
            <a:picLocks noChangeAspect="1"/>
          </p:cNvPicPr>
          <p:nvPr/>
        </p:nvPicPr>
        <p:blipFill>
          <a:blip r:embed="rId4"/>
          <a:stretch>
            <a:fillRect/>
          </a:stretch>
        </p:blipFill>
        <p:spPr>
          <a:xfrm>
            <a:off x="9519285" y="-5080"/>
            <a:ext cx="2691130" cy="2771775"/>
          </a:xfrm>
          <a:prstGeom prst="rect">
            <a:avLst/>
          </a:prstGeom>
        </p:spPr>
      </p:pic>
      <p:pic>
        <p:nvPicPr>
          <p:cNvPr id="6" name="图片 6" descr="222">
            <a:extLst>
              <a:ext uri="{FF2B5EF4-FFF2-40B4-BE49-F238E27FC236}">
                <a16:creationId xmlns:a16="http://schemas.microsoft.com/office/drawing/2014/main" id="{1DF78717-1534-7608-DD00-5B0A81EE5E17}"/>
              </a:ext>
            </a:extLst>
          </p:cNvPr>
          <p:cNvPicPr>
            <a:picLocks noChangeAspect="1"/>
          </p:cNvPicPr>
          <p:nvPr/>
        </p:nvPicPr>
        <p:blipFill>
          <a:blip r:embed="rId5"/>
          <a:stretch>
            <a:fillRect/>
          </a:stretch>
        </p:blipFill>
        <p:spPr>
          <a:xfrm>
            <a:off x="635" y="2787015"/>
            <a:ext cx="4646295" cy="4078605"/>
          </a:xfrm>
          <a:prstGeom prst="rect">
            <a:avLst/>
          </a:prstGeom>
        </p:spPr>
      </p:pic>
      <p:grpSp>
        <p:nvGrpSpPr>
          <p:cNvPr id="7" name="组合 3">
            <a:extLst>
              <a:ext uri="{FF2B5EF4-FFF2-40B4-BE49-F238E27FC236}">
                <a16:creationId xmlns:a16="http://schemas.microsoft.com/office/drawing/2014/main" id="{FE856BDC-37C5-EF01-C49B-7B7AE17F6AF0}"/>
              </a:ext>
            </a:extLst>
          </p:cNvPr>
          <p:cNvGrpSpPr/>
          <p:nvPr/>
        </p:nvGrpSpPr>
        <p:grpSpPr>
          <a:xfrm flipV="1">
            <a:off x="3684601" y="698118"/>
            <a:ext cx="4934554" cy="1876579"/>
            <a:chOff x="2066306" y="641123"/>
            <a:chExt cx="11101479" cy="4221822"/>
          </a:xfrm>
        </p:grpSpPr>
        <p:pic>
          <p:nvPicPr>
            <p:cNvPr id="8" name="图片 1">
              <a:extLst>
                <a:ext uri="{FF2B5EF4-FFF2-40B4-BE49-F238E27FC236}">
                  <a16:creationId xmlns:a16="http://schemas.microsoft.com/office/drawing/2014/main" id="{B0A4BF07-CAB6-83FB-9E17-32A0FBC9F07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194440">
              <a:off x="2066306" y="641123"/>
              <a:ext cx="5585916" cy="4221822"/>
            </a:xfrm>
            <a:prstGeom prst="rect">
              <a:avLst/>
            </a:prstGeom>
          </p:spPr>
        </p:pic>
        <p:pic>
          <p:nvPicPr>
            <p:cNvPr id="9" name="图片 2">
              <a:extLst>
                <a:ext uri="{FF2B5EF4-FFF2-40B4-BE49-F238E27FC236}">
                  <a16:creationId xmlns:a16="http://schemas.microsoft.com/office/drawing/2014/main" id="{8C4BFD47-5AB4-9087-74F9-92E20586198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577172" flipV="1">
              <a:off x="8075495" y="794405"/>
              <a:ext cx="5092290" cy="3847742"/>
            </a:xfrm>
            <a:prstGeom prst="rect">
              <a:avLst/>
            </a:prstGeom>
          </p:spPr>
        </p:pic>
      </p:grpSp>
      <p:grpSp>
        <p:nvGrpSpPr>
          <p:cNvPr id="10" name="组合 7">
            <a:extLst>
              <a:ext uri="{FF2B5EF4-FFF2-40B4-BE49-F238E27FC236}">
                <a16:creationId xmlns:a16="http://schemas.microsoft.com/office/drawing/2014/main" id="{FE7816F8-0105-0A6E-FF80-F0823D0289BA}"/>
              </a:ext>
            </a:extLst>
          </p:cNvPr>
          <p:cNvGrpSpPr/>
          <p:nvPr/>
        </p:nvGrpSpPr>
        <p:grpSpPr>
          <a:xfrm>
            <a:off x="4455341" y="4718229"/>
            <a:ext cx="2910550" cy="1326014"/>
            <a:chOff x="4184868" y="4545775"/>
            <a:chExt cx="3367230" cy="1534072"/>
          </a:xfrm>
        </p:grpSpPr>
        <p:pic>
          <p:nvPicPr>
            <p:cNvPr id="11" name="图片 8">
              <a:extLst>
                <a:ext uri="{FF2B5EF4-FFF2-40B4-BE49-F238E27FC236}">
                  <a16:creationId xmlns:a16="http://schemas.microsoft.com/office/drawing/2014/main" id="{8552AEB1-2529-C18A-7455-59B8CC76FC7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7608495">
              <a:off x="4639778" y="4407527"/>
              <a:ext cx="1031796" cy="1941616"/>
            </a:xfrm>
            <a:prstGeom prst="rect">
              <a:avLst/>
            </a:prstGeom>
          </p:spPr>
        </p:pic>
        <p:pic>
          <p:nvPicPr>
            <p:cNvPr id="12" name="图片 9">
              <a:extLst>
                <a:ext uri="{FF2B5EF4-FFF2-40B4-BE49-F238E27FC236}">
                  <a16:creationId xmlns:a16="http://schemas.microsoft.com/office/drawing/2014/main" id="{B5CA3720-802C-E8C4-41B6-B8E973773BC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7476710">
              <a:off x="6134888" y="4662637"/>
              <a:ext cx="1534072" cy="1300348"/>
            </a:xfrm>
            <a:prstGeom prst="rect">
              <a:avLst/>
            </a:prstGeom>
          </p:spPr>
        </p:pic>
      </p:grpSp>
      <p:sp>
        <p:nvSpPr>
          <p:cNvPr id="13" name="TextBox 76">
            <a:extLst>
              <a:ext uri="{FF2B5EF4-FFF2-40B4-BE49-F238E27FC236}">
                <a16:creationId xmlns:a16="http://schemas.microsoft.com/office/drawing/2014/main" id="{F82BA963-508F-B72F-2294-87DF51A8A873}"/>
              </a:ext>
            </a:extLst>
          </p:cNvPr>
          <p:cNvSpPr txBox="1"/>
          <p:nvPr/>
        </p:nvSpPr>
        <p:spPr>
          <a:xfrm>
            <a:off x="2104523" y="2796706"/>
            <a:ext cx="8274571" cy="923330"/>
          </a:xfrm>
          <a:prstGeom prst="rect">
            <a:avLst/>
          </a:prstGeom>
          <a:noFill/>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a:ln>
                  <a:noFill/>
                </a:ln>
                <a:solidFill>
                  <a:schemeClr val="bg1"/>
                </a:solidFill>
                <a:effectLst/>
                <a:uLnTx/>
                <a:uFillTx/>
                <a:latin typeface="Times New Roman" panose="02020603050405020304" pitchFamily="18" charset="0"/>
                <a:ea typeface="微软雅黑" panose="020B0503020204020204" charset="-122"/>
                <a:cs typeface="Times New Roman" panose="02020603050405020304" pitchFamily="18" charset="0"/>
              </a:rPr>
              <a:t>II. KHÁM</a:t>
            </a:r>
            <a:r>
              <a:rPr kumimoji="0" lang="en-US" altLang="zh-CN" sz="5400" b="1" i="0" u="none" strike="noStrike" kern="1200" cap="none" spc="0" normalizeH="0" noProof="0">
                <a:ln>
                  <a:noFill/>
                </a:ln>
                <a:solidFill>
                  <a:schemeClr val="bg1"/>
                </a:solidFill>
                <a:effectLst/>
                <a:uLnTx/>
                <a:uFillTx/>
                <a:latin typeface="Times New Roman" panose="02020603050405020304" pitchFamily="18" charset="0"/>
                <a:ea typeface="微软雅黑" panose="020B0503020204020204" charset="-122"/>
                <a:cs typeface="Times New Roman" panose="02020603050405020304" pitchFamily="18" charset="0"/>
              </a:rPr>
              <a:t> PHÁ VĂN BẢN</a:t>
            </a:r>
            <a:endParaRPr kumimoji="0" lang="zh-CN" altLang="en-US" sz="5400" b="1"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charset="-122"/>
              <a:cs typeface="Times New Roman" panose="02020603050405020304" pitchFamily="18" charset="0"/>
            </a:endParaRPr>
          </a:p>
        </p:txBody>
      </p:sp>
    </p:spTree>
    <p:extLst>
      <p:ext uri="{BB962C8B-B14F-4D97-AF65-F5344CB8AC3E}">
        <p14:creationId xmlns:p14="http://schemas.microsoft.com/office/powerpoint/2010/main" val="2037224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par>
                          <p:cTn id="15" fill="hold">
                            <p:stCondLst>
                              <p:cond delay="500"/>
                            </p:stCondLst>
                            <p:childTnLst>
                              <p:par>
                                <p:cTn id="16" presetID="53" presetClass="entr" presetSubtype="16"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500" fill="hold"/>
                                        <p:tgtEl>
                                          <p:spTgt spid="13"/>
                                        </p:tgtEl>
                                        <p:attrNameLst>
                                          <p:attrName>ppt_w</p:attrName>
                                        </p:attrNameLst>
                                      </p:cBhvr>
                                      <p:tavLst>
                                        <p:tav tm="0">
                                          <p:val>
                                            <p:fltVal val="0"/>
                                          </p:val>
                                        </p:tav>
                                        <p:tav tm="100000">
                                          <p:val>
                                            <p:strVal val="#ppt_w"/>
                                          </p:val>
                                        </p:tav>
                                      </p:tavLst>
                                    </p:anim>
                                    <p:anim calcmode="lin" valueType="num">
                                      <p:cBhvr>
                                        <p:cTn id="19" dur="500" fill="hold"/>
                                        <p:tgtEl>
                                          <p:spTgt spid="13"/>
                                        </p:tgtEl>
                                        <p:attrNameLst>
                                          <p:attrName>ppt_h</p:attrName>
                                        </p:attrNameLst>
                                      </p:cBhvr>
                                      <p:tavLst>
                                        <p:tav tm="0">
                                          <p:val>
                                            <p:fltVal val="0"/>
                                          </p:val>
                                        </p:tav>
                                        <p:tav tm="100000">
                                          <p:val>
                                            <p:strVal val="#ppt_h"/>
                                          </p:val>
                                        </p:tav>
                                      </p:tavLst>
                                    </p:anim>
                                    <p:animEffect transition="in" filter="fade">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D99A70A-F98E-1F87-2362-62EA166AD1D0}"/>
              </a:ext>
            </a:extLst>
          </p:cNvPr>
          <p:cNvGrpSpPr/>
          <p:nvPr/>
        </p:nvGrpSpPr>
        <p:grpSpPr>
          <a:xfrm>
            <a:off x="0" y="2811440"/>
            <a:ext cx="5773003" cy="3920962"/>
            <a:chOff x="0" y="2811440"/>
            <a:chExt cx="5773003" cy="3920962"/>
          </a:xfrm>
        </p:grpSpPr>
        <p:pic>
          <p:nvPicPr>
            <p:cNvPr id="4" name="图片 8">
              <a:extLst>
                <a:ext uri="{FF2B5EF4-FFF2-40B4-BE49-F238E27FC236}">
                  <a16:creationId xmlns:a16="http://schemas.microsoft.com/office/drawing/2014/main" id="{A99917EA-F6DD-E71D-EF0D-65A1746FB0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811440"/>
              <a:ext cx="5773003" cy="3920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A9DF20C3-02B7-B29B-1535-20891D4D9A7C}"/>
                </a:ext>
              </a:extLst>
            </p:cNvPr>
            <p:cNvSpPr txBox="1"/>
            <p:nvPr/>
          </p:nvSpPr>
          <p:spPr>
            <a:xfrm>
              <a:off x="853120" y="4771921"/>
              <a:ext cx="4693519" cy="1745863"/>
            </a:xfrm>
            <a:prstGeom prst="rect">
              <a:avLst/>
            </a:prstGeom>
            <a:noFill/>
          </p:spPr>
          <p:txBody>
            <a:bodyPr wrap="square">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Đọc </a:t>
              </a:r>
              <a:r>
                <a:rPr lang="en-US" sz="32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các</a:t>
              </a:r>
              <a:r>
                <a:rPr kumimoji="0" lang="en-US" sz="3200" b="1"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khổ thơ 1, 2 và hoàn thành phiếu học tập theo các yêu cầu</a:t>
              </a:r>
              <a:endParaRPr kumimoji="0" lang="en-US" sz="3200" b="1"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grpSp>
      <p:sp>
        <p:nvSpPr>
          <p:cNvPr id="6" name="文本框 9">
            <a:extLst>
              <a:ext uri="{FF2B5EF4-FFF2-40B4-BE49-F238E27FC236}">
                <a16:creationId xmlns:a16="http://schemas.microsoft.com/office/drawing/2014/main" id="{7CFDAA21-682A-4B2C-ADED-E0FFB14164F8}"/>
              </a:ext>
            </a:extLst>
          </p:cNvPr>
          <p:cNvSpPr txBox="1"/>
          <p:nvPr/>
        </p:nvSpPr>
        <p:spPr>
          <a:xfrm>
            <a:off x="182460" y="248429"/>
            <a:ext cx="4471427" cy="613245"/>
          </a:xfrm>
          <a:prstGeom prst="rect">
            <a:avLst/>
          </a:prstGeom>
          <a:noFill/>
        </p:spPr>
        <p:txBody>
          <a:bodyPr wrap="square" rtlCol="0">
            <a:spAutoFit/>
          </a:bodyPr>
          <a:lstStyle/>
          <a:p>
            <a:pPr marL="0" marR="0" lvl="0" indent="0" algn="just" defTabSz="914400" rtl="0" eaLnBrk="1" fontAlgn="auto" latinLnBrk="0" hangingPunct="1">
              <a:lnSpc>
                <a:spcPct val="115000"/>
              </a:lnSpc>
              <a:spcBef>
                <a:spcPts val="0"/>
              </a:spcBef>
              <a:spcAft>
                <a:spcPts val="0"/>
              </a:spcAft>
              <a:buClrTx/>
              <a:buSzTx/>
              <a:buFontTx/>
              <a:buNone/>
              <a:tabLst>
                <a:tab pos="228600" algn="l"/>
              </a:tabLst>
              <a:defRPr/>
            </a:pPr>
            <a:r>
              <a:rPr kumimoji="0" lang="en-US" sz="3200" b="1" i="1"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rPr>
              <a:t>II. Khám phá văn bản</a:t>
            </a:r>
            <a:endParaRPr kumimoji="0" lang="en-US" sz="3200" b="0" i="1"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CE82A3B1-6622-2B56-DBDF-B9E1778766F4}"/>
              </a:ext>
            </a:extLst>
          </p:cNvPr>
          <p:cNvSpPr txBox="1"/>
          <p:nvPr/>
        </p:nvSpPr>
        <p:spPr>
          <a:xfrm>
            <a:off x="690848" y="860450"/>
            <a:ext cx="9476734" cy="580672"/>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tab pos="228600" algn="l"/>
              </a:tabLst>
              <a:defRPr/>
            </a:pPr>
            <a:r>
              <a:rPr kumimoji="0" lang="en-US" sz="3000" b="1" i="0"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rPr>
              <a:t>1. </a:t>
            </a:r>
            <a:r>
              <a:rPr kumimoji="0" lang="vi-VN" sz="3000" b="1" i="0"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rPr>
              <a:t>Tâm trạng của nhân vật “tôi” trong hai khổ thơ đầu</a:t>
            </a:r>
            <a:r>
              <a:rPr kumimoji="0" lang="en-US" sz="3000" b="1" i="0"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rPr>
              <a:t>:</a:t>
            </a:r>
            <a:endParaRPr kumimoji="0" lang="en-US" sz="3000" b="0" i="0"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id="{356EE56C-6EA5-DA1A-3287-C0863C4CD0E5}"/>
              </a:ext>
            </a:extLst>
          </p:cNvPr>
          <p:cNvSpPr/>
          <p:nvPr/>
        </p:nvSpPr>
        <p:spPr>
          <a:xfrm>
            <a:off x="5909481" y="1951630"/>
            <a:ext cx="6114197" cy="4045920"/>
          </a:xfrm>
          <a:prstGeom prst="roundRect">
            <a:avLst/>
          </a:prstGeom>
          <a:ln w="57150">
            <a:prstDash val="lgDashDot"/>
          </a:ln>
        </p:spPr>
        <p:style>
          <a:lnRef idx="2">
            <a:schemeClr val="accent6"/>
          </a:lnRef>
          <a:fillRef idx="1">
            <a:schemeClr val="lt1"/>
          </a:fillRef>
          <a:effectRef idx="0">
            <a:schemeClr val="accent6"/>
          </a:effectRef>
          <a:fontRef idx="minor">
            <a:schemeClr val="dk1"/>
          </a:fontRef>
        </p:style>
        <p:txBody>
          <a:bodyPr rtlCol="0" anchor="ctr"/>
          <a:lstStyle/>
          <a:p>
            <a:pPr marL="91440" lvl="0" algn="just">
              <a:lnSpc>
                <a:spcPct val="115000"/>
              </a:lnSpc>
              <a:buFont typeface="Symbol" panose="05050102010706020507" pitchFamily="18" charset="2"/>
              <a:buChar char="-"/>
              <a:tabLst>
                <a:tab pos="283845" algn="l"/>
              </a:tabLst>
            </a:pP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Phát hiện và chỉ ra các chi tiết, từ ngữ để nhận biết thời gian, không gian được miêu tả.</a:t>
            </a:r>
          </a:p>
          <a:p>
            <a:pPr marL="91440" lvl="0" algn="just">
              <a:lnSpc>
                <a:spcPct val="115000"/>
              </a:lnSpc>
              <a:buFont typeface="Symbol" panose="05050102010706020507" pitchFamily="18" charset="2"/>
              <a:buChar char="-"/>
              <a:tabLst>
                <a:tab pos="283845" algn="l"/>
              </a:tabLst>
            </a:pPr>
            <a:r>
              <a:rPr lang="en-US" sz="2800">
                <a:solidFill>
                  <a:srgbClr val="000000"/>
                </a:solidFill>
                <a:effectLst/>
                <a:latin typeface="Times New Roman" panose="02020603050405020304" pitchFamily="18" charset="0"/>
                <a:ea typeface="Calibri" panose="020F0502020204030204" pitchFamily="34" charset="0"/>
              </a:rPr>
              <a:t> Cho biết nhân vật trữ tình “tôi” được nhắc đến trong bài thơ là ai, đang làm gì và tâm trạng của nhân vật được thể hiện như thế nào. </a:t>
            </a:r>
            <a:endParaRPr lang="en-US" sz="2800"/>
          </a:p>
        </p:txBody>
      </p:sp>
    </p:spTree>
    <p:extLst>
      <p:ext uri="{BB962C8B-B14F-4D97-AF65-F5344CB8AC3E}">
        <p14:creationId xmlns:p14="http://schemas.microsoft.com/office/powerpoint/2010/main" val="427555031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26" name="Picture 2" descr="20220505050122_wm_shs-ngu-van-7---tap-1">
            <a:extLst>
              <a:ext uri="{FF2B5EF4-FFF2-40B4-BE49-F238E27FC236}">
                <a16:creationId xmlns:a16="http://schemas.microsoft.com/office/drawing/2014/main" id="{750932BE-B062-9547-496D-A0A176F97816}"/>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2016" b="45780" l="54108" r="86972"/>
                    </a14:imgEffect>
                  </a14:imgLayer>
                </a14:imgProps>
              </a:ext>
              <a:ext uri="{28A0092B-C50C-407E-A947-70E740481C1C}">
                <a14:useLocalDpi xmlns:a14="http://schemas.microsoft.com/office/drawing/2010/main" val="0"/>
              </a:ext>
            </a:extLst>
          </a:blip>
          <a:srcRect l="50000" t="7795" r="8920" b="50000"/>
          <a:stretch/>
        </p:blipFill>
        <p:spPr bwMode="auto">
          <a:xfrm>
            <a:off x="-136477" y="2127208"/>
            <a:ext cx="3712190" cy="535275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23749227-A2E3-9B80-8362-D3486414ADF9}"/>
              </a:ext>
            </a:extLst>
          </p:cNvPr>
          <p:cNvSpPr/>
          <p:nvPr/>
        </p:nvSpPr>
        <p:spPr>
          <a:xfrm>
            <a:off x="289774" y="205809"/>
            <a:ext cx="4943006" cy="1654515"/>
          </a:xfrm>
          <a:prstGeom prst="roundRect">
            <a:avLst/>
          </a:prstGeom>
          <a:solidFill>
            <a:schemeClr val="bg1"/>
          </a:solidFill>
          <a:ln w="571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5000"/>
              </a:lnSpc>
              <a:spcBef>
                <a:spcPts val="0"/>
              </a:spcBef>
              <a:spcAft>
                <a:spcPts val="1000"/>
              </a:spcAft>
              <a:buClrTx/>
              <a:buSzTx/>
              <a:buFontTx/>
              <a:buNone/>
              <a:tabLst/>
              <a:defRPr/>
            </a:pPr>
            <a:r>
              <a:rPr kumimoji="0" lang="en-US" sz="2800" b="1" i="0" u="none" strike="noStrike" kern="1200" cap="none" spc="0" normalizeH="0" baseline="0" noProof="0">
                <a:ln>
                  <a:noFill/>
                </a:ln>
                <a:solidFill>
                  <a:prstClr val="black"/>
                </a:solidFill>
                <a:effectLst/>
                <a:uLnTx/>
                <a:uFillTx/>
                <a:latin typeface="+mj-lt"/>
                <a:ea typeface="Calibri" panose="020F0502020204030204" pitchFamily="34" charset="0"/>
                <a:cs typeface="Times New Roman" panose="02020603050405020304" pitchFamily="18" charset="0"/>
              </a:rPr>
              <a:t>Thời gian: </a:t>
            </a:r>
            <a:r>
              <a:rPr kumimoji="0" lang="en-US" sz="2000" b="0" i="0" u="none" strike="noStrike" kern="1200" cap="none" spc="0" normalizeH="0" baseline="0" noProof="0">
                <a:ln>
                  <a:noFill/>
                </a:ln>
                <a:solidFill>
                  <a:prstClr val="black"/>
                </a:solidFill>
                <a:effectLst/>
                <a:uLnTx/>
                <a:uFillTx/>
                <a:latin typeface="iCielPr Outfitter Script" pitchFamily="50" charset="0"/>
                <a:ea typeface="Calibri" panose="020F0502020204030204" pitchFamily="34" charset="0"/>
                <a:cs typeface="Times New Roman" panose="02020603050405020304" pitchFamily="18" charset="0"/>
              </a:rPr>
              <a:t>..............................................</a:t>
            </a:r>
          </a:p>
          <a:p>
            <a:pPr marL="0" marR="0" lvl="0" indent="0" algn="l" defTabSz="914400" rtl="0" eaLnBrk="1" fontAlgn="auto" latinLnBrk="0" hangingPunct="1">
              <a:lnSpc>
                <a:spcPct val="115000"/>
              </a:lnSpc>
              <a:spcBef>
                <a:spcPts val="0"/>
              </a:spcBef>
              <a:spcAft>
                <a:spcPts val="1000"/>
              </a:spcAft>
              <a:buClrTx/>
              <a:buSzTx/>
              <a:buFontTx/>
              <a:buNone/>
              <a:tabLst/>
              <a:defRPr/>
            </a:pPr>
            <a:r>
              <a:rPr kumimoji="0" lang="en-US" sz="2000" b="0" i="0" u="none" strike="noStrike" kern="1200" cap="none" spc="0" normalizeH="0" baseline="0" noProof="0">
                <a:ln>
                  <a:noFill/>
                </a:ln>
                <a:solidFill>
                  <a:prstClr val="black"/>
                </a:solidFill>
                <a:effectLst/>
                <a:uLnTx/>
                <a:uFillTx/>
                <a:latin typeface="iCielPr Outfitter Script" pitchFamily="50" charset="0"/>
                <a:ea typeface="Calibri" panose="020F0502020204030204" pitchFamily="34" charset="0"/>
                <a:cs typeface="Times New Roman" panose="02020603050405020304" pitchFamily="18" charset="0"/>
              </a:rPr>
              <a:t>.........................................................................</a:t>
            </a:r>
            <a:endParaRPr kumimoji="0" lang="en-US" sz="2000" b="0" i="0" u="none" strike="noStrike" kern="1200" cap="none" spc="0" normalizeH="0" baseline="0" noProof="0" dirty="0">
              <a:ln>
                <a:noFill/>
              </a:ln>
              <a:solidFill>
                <a:prstClr val="black"/>
              </a:solidFill>
              <a:effectLst/>
              <a:uLnTx/>
              <a:uFillTx/>
              <a:latin typeface="iCielPr Outfitter Script" pitchFamily="50" charset="0"/>
              <a:ea typeface="Calibri" panose="020F0502020204030204" pitchFamily="34" charset="0"/>
              <a:cs typeface="Times New Roman" panose="02020603050405020304" pitchFamily="18" charset="0"/>
            </a:endParaRPr>
          </a:p>
        </p:txBody>
      </p:sp>
      <p:sp>
        <p:nvSpPr>
          <p:cNvPr id="6" name="Rectangle: Rounded Corners 5">
            <a:extLst>
              <a:ext uri="{FF2B5EF4-FFF2-40B4-BE49-F238E27FC236}">
                <a16:creationId xmlns:a16="http://schemas.microsoft.com/office/drawing/2014/main" id="{A23EB1EC-0A6E-570E-CA83-17DBA594A6EB}"/>
              </a:ext>
            </a:extLst>
          </p:cNvPr>
          <p:cNvSpPr/>
          <p:nvPr/>
        </p:nvSpPr>
        <p:spPr>
          <a:xfrm>
            <a:off x="5603300" y="249433"/>
            <a:ext cx="6298926" cy="1654515"/>
          </a:xfrm>
          <a:prstGeom prst="roundRect">
            <a:avLst/>
          </a:prstGeom>
          <a:solidFill>
            <a:schemeClr val="bg1"/>
          </a:solidFill>
          <a:ln w="5715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5000"/>
              </a:lnSpc>
              <a:spcBef>
                <a:spcPts val="0"/>
              </a:spcBef>
              <a:spcAft>
                <a:spcPts val="1000"/>
              </a:spcAft>
              <a:buClrTx/>
              <a:buSzTx/>
              <a:buFontTx/>
              <a:buNone/>
              <a:tabLst/>
              <a:defRPr/>
            </a:pPr>
            <a:r>
              <a:rPr lang="en-US" sz="2800" b="1">
                <a:solidFill>
                  <a:srgbClr val="0070C0"/>
                </a:solidFill>
                <a:latin typeface="+mj-lt"/>
                <a:ea typeface="Calibri" panose="020F0502020204030204" pitchFamily="34" charset="0"/>
                <a:cs typeface="Times New Roman" panose="02020603050405020304" pitchFamily="18" charset="0"/>
              </a:rPr>
              <a:t>Không</a:t>
            </a:r>
            <a:r>
              <a:rPr kumimoji="0" lang="en-US" sz="2800" b="1" i="0" u="none" strike="noStrike" kern="1200" cap="none" spc="0" normalizeH="0" baseline="0" noProof="0">
                <a:ln>
                  <a:noFill/>
                </a:ln>
                <a:solidFill>
                  <a:srgbClr val="0070C0"/>
                </a:solidFill>
                <a:effectLst/>
                <a:uLnTx/>
                <a:uFillTx/>
                <a:latin typeface="+mj-lt"/>
                <a:ea typeface="Calibri" panose="020F0502020204030204" pitchFamily="34" charset="0"/>
                <a:cs typeface="Times New Roman" panose="02020603050405020304" pitchFamily="18" charset="0"/>
              </a:rPr>
              <a:t> gian: </a:t>
            </a:r>
            <a:r>
              <a:rPr kumimoji="0" lang="en-US" sz="2000" b="0" i="0" u="none" strike="noStrike" kern="1200" cap="none" spc="0" normalizeH="0" baseline="0" noProof="0">
                <a:ln>
                  <a:noFill/>
                </a:ln>
                <a:solidFill>
                  <a:srgbClr val="0070C0"/>
                </a:solidFill>
                <a:effectLst/>
                <a:uLnTx/>
                <a:uFillTx/>
                <a:latin typeface="iCielPr Outfitter Script" pitchFamily="50" charset="0"/>
                <a:ea typeface="Calibri" panose="020F0502020204030204" pitchFamily="34" charset="0"/>
                <a:cs typeface="Times New Roman" panose="02020603050405020304" pitchFamily="18" charset="0"/>
              </a:rPr>
              <a:t>................................................................</a:t>
            </a:r>
          </a:p>
          <a:p>
            <a:pPr marL="0" marR="0" lvl="0" indent="0" algn="l" defTabSz="914400" rtl="0" eaLnBrk="1" fontAlgn="auto" latinLnBrk="0" hangingPunct="1">
              <a:lnSpc>
                <a:spcPct val="115000"/>
              </a:lnSpc>
              <a:spcBef>
                <a:spcPts val="0"/>
              </a:spcBef>
              <a:spcAft>
                <a:spcPts val="1000"/>
              </a:spcAft>
              <a:buClrTx/>
              <a:buSzTx/>
              <a:buFontTx/>
              <a:buNone/>
              <a:tabLst/>
              <a:defRPr/>
            </a:pPr>
            <a:r>
              <a:rPr kumimoji="0" lang="en-US" sz="2000" b="0" i="0" u="none" strike="noStrike" kern="1200" cap="none" spc="0" normalizeH="0" baseline="0" noProof="0">
                <a:ln>
                  <a:noFill/>
                </a:ln>
                <a:solidFill>
                  <a:srgbClr val="0070C0"/>
                </a:solidFill>
                <a:effectLst/>
                <a:uLnTx/>
                <a:uFillTx/>
                <a:latin typeface="iCielPr Outfitter Script" pitchFamily="50" charset="0"/>
                <a:ea typeface="Calibri" panose="020F0502020204030204" pitchFamily="34" charset="0"/>
                <a:cs typeface="Times New Roman" panose="02020603050405020304" pitchFamily="18" charset="0"/>
              </a:rPr>
              <a:t>...............................................................................................</a:t>
            </a:r>
            <a:r>
              <a:rPr kumimoji="0" lang="en-US" sz="2000" b="0" i="0" u="none" strike="noStrike" kern="1200" cap="none" spc="0" normalizeH="0" baseline="0" noProof="0">
                <a:ln>
                  <a:noFill/>
                </a:ln>
                <a:solidFill>
                  <a:prstClr val="black"/>
                </a:solidFill>
                <a:effectLst/>
                <a:uLnTx/>
                <a:uFillTx/>
                <a:latin typeface="iCielPr Outfitter Script" pitchFamily="50" charset="0"/>
                <a:ea typeface="Calibri" panose="020F0502020204030204" pitchFamily="34" charset="0"/>
                <a:cs typeface="Times New Roman" panose="02020603050405020304" pitchFamily="18" charset="0"/>
              </a:rPr>
              <a:t>.</a:t>
            </a:r>
            <a:endParaRPr kumimoji="0" lang="en-US" sz="2000" b="0" i="0" u="none" strike="noStrike" kern="1200" cap="none" spc="0" normalizeH="0" baseline="0" noProof="0" dirty="0">
              <a:ln>
                <a:noFill/>
              </a:ln>
              <a:solidFill>
                <a:prstClr val="black"/>
              </a:solidFill>
              <a:effectLst/>
              <a:uLnTx/>
              <a:uFillTx/>
              <a:latin typeface="iCielPr Outfitter Script" pitchFamily="50" charset="0"/>
              <a:ea typeface="Calibri" panose="020F0502020204030204" pitchFamily="34" charset="0"/>
              <a:cs typeface="Times New Roman" panose="02020603050405020304" pitchFamily="18" charset="0"/>
            </a:endParaRPr>
          </a:p>
        </p:txBody>
      </p:sp>
      <p:sp>
        <p:nvSpPr>
          <p:cNvPr id="4" name="Arrow: Bent 3">
            <a:extLst>
              <a:ext uri="{FF2B5EF4-FFF2-40B4-BE49-F238E27FC236}">
                <a16:creationId xmlns:a16="http://schemas.microsoft.com/office/drawing/2014/main" id="{E2B8467E-0E6E-28E2-5621-BC003C8A7B21}"/>
              </a:ext>
            </a:extLst>
          </p:cNvPr>
          <p:cNvSpPr/>
          <p:nvPr/>
        </p:nvSpPr>
        <p:spPr>
          <a:xfrm rot="10800000" flipH="1">
            <a:off x="4856824" y="2161052"/>
            <a:ext cx="905797" cy="958754"/>
          </a:xfrm>
          <a:prstGeom prst="bentArrow">
            <a:avLst>
              <a:gd name="adj1" fmla="val 25000"/>
              <a:gd name="adj2" fmla="val 24219"/>
              <a:gd name="adj3" fmla="val 25000"/>
              <a:gd name="adj4" fmla="val 43750"/>
            </a:avLst>
          </a:prstGeom>
          <a:solidFill>
            <a:schemeClr val="accent4">
              <a:lumMod val="40000"/>
              <a:lumOff val="6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Rectangle: Rounded Corners 7">
            <a:extLst>
              <a:ext uri="{FF2B5EF4-FFF2-40B4-BE49-F238E27FC236}">
                <a16:creationId xmlns:a16="http://schemas.microsoft.com/office/drawing/2014/main" id="{FA258E1E-D9F8-3F12-94B2-0B47BED2B432}"/>
              </a:ext>
            </a:extLst>
          </p:cNvPr>
          <p:cNvSpPr/>
          <p:nvPr/>
        </p:nvSpPr>
        <p:spPr>
          <a:xfrm>
            <a:off x="6000465" y="2547640"/>
            <a:ext cx="5504597" cy="1654515"/>
          </a:xfrm>
          <a:prstGeom prst="roundRect">
            <a:avLst/>
          </a:prstGeom>
          <a:solidFill>
            <a:schemeClr val="bg1"/>
          </a:solidFill>
          <a:ln w="76200" cmpd="thickThin">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5000"/>
              </a:lnSpc>
              <a:spcBef>
                <a:spcPts val="0"/>
              </a:spcBef>
              <a:spcAft>
                <a:spcPts val="1000"/>
              </a:spcAft>
              <a:buClrTx/>
              <a:buSzTx/>
              <a:buFontTx/>
              <a:buNone/>
              <a:tabLst/>
              <a:defRPr/>
            </a:pPr>
            <a:r>
              <a:rPr kumimoji="0" lang="en-US" sz="2800" b="1" i="1" u="none" strike="noStrike" kern="1200" cap="none" spc="0" normalizeH="0" baseline="0" noProof="0">
                <a:ln>
                  <a:noFill/>
                </a:ln>
                <a:solidFill>
                  <a:prstClr val="black"/>
                </a:solidFill>
                <a:effectLst/>
                <a:uLnTx/>
                <a:uFillTx/>
                <a:latin typeface="+mj-lt"/>
                <a:ea typeface="Calibri" panose="020F0502020204030204" pitchFamily="34" charset="0"/>
                <a:cs typeface="Times New Roman" panose="02020603050405020304" pitchFamily="18" charset="0"/>
              </a:rPr>
              <a:t>Cảm nhận chung về khung cảnh:</a:t>
            </a:r>
          </a:p>
          <a:p>
            <a:pPr marL="0" marR="0" lvl="0" indent="0" algn="l" defTabSz="914400" rtl="0" eaLnBrk="1" fontAlgn="auto" latinLnBrk="0" hangingPunct="1">
              <a:lnSpc>
                <a:spcPct val="115000"/>
              </a:lnSpc>
              <a:spcBef>
                <a:spcPts val="0"/>
              </a:spcBef>
              <a:spcAft>
                <a:spcPts val="1000"/>
              </a:spcAft>
              <a:buClrTx/>
              <a:buSzTx/>
              <a:buFontTx/>
              <a:buNone/>
              <a:tabLst/>
              <a:defRPr/>
            </a:pPr>
            <a:r>
              <a:rPr kumimoji="0" lang="en-US" sz="2000" b="0" i="0" u="none" strike="noStrike" kern="1200" cap="none" spc="0" normalizeH="0" baseline="0" noProof="0">
                <a:ln>
                  <a:noFill/>
                </a:ln>
                <a:solidFill>
                  <a:prstClr val="black"/>
                </a:solidFill>
                <a:effectLst/>
                <a:uLnTx/>
                <a:uFillTx/>
                <a:latin typeface="iCielPr Outfitter Script" pitchFamily="50" charset="0"/>
                <a:ea typeface="Calibri" panose="020F0502020204030204" pitchFamily="34" charset="0"/>
                <a:cs typeface="Times New Roman" panose="02020603050405020304" pitchFamily="18" charset="0"/>
              </a:rPr>
              <a:t>...................................................................................</a:t>
            </a:r>
          </a:p>
          <a:p>
            <a:pPr marL="0" marR="0" lvl="0" indent="0" algn="l" defTabSz="914400" rtl="0" eaLnBrk="1" fontAlgn="auto" latinLnBrk="0" hangingPunct="1">
              <a:lnSpc>
                <a:spcPct val="115000"/>
              </a:lnSpc>
              <a:spcBef>
                <a:spcPts val="0"/>
              </a:spcBef>
              <a:spcAft>
                <a:spcPts val="1000"/>
              </a:spcAft>
              <a:buClrTx/>
              <a:buSzTx/>
              <a:buFontTx/>
              <a:buNone/>
              <a:tabLst/>
              <a:defRPr/>
            </a:pPr>
            <a:r>
              <a:rPr kumimoji="0" lang="en-US" sz="2000" b="0" i="0" u="none" strike="noStrike" kern="1200" cap="none" spc="0" normalizeH="0" baseline="0" noProof="0">
                <a:ln>
                  <a:noFill/>
                </a:ln>
                <a:solidFill>
                  <a:prstClr val="black"/>
                </a:solidFill>
                <a:effectLst/>
                <a:uLnTx/>
                <a:uFillTx/>
                <a:latin typeface="iCielPr Outfitter Script" pitchFamily="50" charset="0"/>
                <a:ea typeface="Calibri" panose="020F0502020204030204" pitchFamily="34" charset="0"/>
                <a:cs typeface="Times New Roman" panose="02020603050405020304" pitchFamily="18" charset="0"/>
              </a:rPr>
              <a:t>...................................................................................</a:t>
            </a:r>
            <a:endParaRPr kumimoji="0" lang="en-US" sz="2000" b="0" i="0" u="none" strike="noStrike" kern="1200" cap="none" spc="0" normalizeH="0" baseline="0" noProof="0" dirty="0">
              <a:ln>
                <a:noFill/>
              </a:ln>
              <a:solidFill>
                <a:prstClr val="black"/>
              </a:solidFill>
              <a:effectLst/>
              <a:uLnTx/>
              <a:uFillTx/>
              <a:latin typeface="iCielPr Outfitter Script" pitchFamily="50" charset="0"/>
              <a:ea typeface="Calibri" panose="020F0502020204030204" pitchFamily="34"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id="{44AFA978-A127-F673-5EC5-2373659A1FEC}"/>
              </a:ext>
            </a:extLst>
          </p:cNvPr>
          <p:cNvSpPr/>
          <p:nvPr/>
        </p:nvSpPr>
        <p:spPr>
          <a:xfrm>
            <a:off x="3195609" y="4803611"/>
            <a:ext cx="6298926" cy="1654515"/>
          </a:xfrm>
          <a:prstGeom prst="roundRect">
            <a:avLst/>
          </a:prstGeom>
          <a:solidFill>
            <a:schemeClr val="bg1"/>
          </a:solidFill>
          <a:ln w="57150">
            <a:solidFill>
              <a:schemeClr val="accent4">
                <a:lumMod val="75000"/>
              </a:schemeClr>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5000"/>
              </a:lnSpc>
              <a:spcBef>
                <a:spcPts val="0"/>
              </a:spcBef>
              <a:spcAft>
                <a:spcPts val="1000"/>
              </a:spcAft>
              <a:buClrTx/>
              <a:buSzTx/>
              <a:buFontTx/>
              <a:buNone/>
              <a:tabLst/>
              <a:defRPr/>
            </a:pPr>
            <a:r>
              <a:rPr lang="en-US" sz="2800" b="1">
                <a:solidFill>
                  <a:schemeClr val="accent2">
                    <a:lumMod val="75000"/>
                  </a:schemeClr>
                </a:solidFill>
                <a:latin typeface="+mj-lt"/>
                <a:ea typeface="Calibri" panose="020F0502020204030204" pitchFamily="34" charset="0"/>
                <a:cs typeface="Times New Roman" panose="02020603050405020304" pitchFamily="18" charset="0"/>
              </a:rPr>
              <a:t>Nhân vật trữ tình “tôi”</a:t>
            </a:r>
            <a:r>
              <a:rPr kumimoji="0" lang="en-US" sz="2800" b="1" i="0" u="none" strike="noStrike" kern="1200" cap="none" spc="0" normalizeH="0" baseline="0" noProof="0">
                <a:ln>
                  <a:noFill/>
                </a:ln>
                <a:solidFill>
                  <a:schemeClr val="accent2">
                    <a:lumMod val="75000"/>
                  </a:schemeClr>
                </a:solidFill>
                <a:effectLst/>
                <a:uLnTx/>
                <a:uFillTx/>
                <a:latin typeface="+mj-lt"/>
                <a:ea typeface="Calibri" panose="020F0502020204030204" pitchFamily="34" charset="0"/>
                <a:cs typeface="Times New Roman" panose="02020603050405020304" pitchFamily="18" charset="0"/>
              </a:rPr>
              <a:t>:</a:t>
            </a:r>
          </a:p>
          <a:p>
            <a:pPr marL="0" marR="0" lvl="0" indent="0" algn="l" defTabSz="914400" rtl="0" eaLnBrk="1" fontAlgn="auto" latinLnBrk="0" hangingPunct="1">
              <a:lnSpc>
                <a:spcPct val="115000"/>
              </a:lnSpc>
              <a:spcBef>
                <a:spcPts val="0"/>
              </a:spcBef>
              <a:spcAft>
                <a:spcPts val="1000"/>
              </a:spcAft>
              <a:buClrTx/>
              <a:buSzTx/>
              <a:buFontTx/>
              <a:buNone/>
              <a:tabLst/>
              <a:defRPr/>
            </a:pPr>
            <a:r>
              <a:rPr kumimoji="0" lang="en-US" sz="2000" b="0" i="0" u="none" strike="noStrike" kern="1200" cap="none" spc="0" normalizeH="0" baseline="0" noProof="0">
                <a:ln>
                  <a:noFill/>
                </a:ln>
                <a:solidFill>
                  <a:schemeClr val="accent2">
                    <a:lumMod val="75000"/>
                  </a:schemeClr>
                </a:solidFill>
                <a:effectLst/>
                <a:uLnTx/>
                <a:uFillTx/>
                <a:latin typeface="iCielPr Outfitter Script" pitchFamily="50" charset="0"/>
                <a:ea typeface="Calibri" panose="020F0502020204030204" pitchFamily="34" charset="0"/>
                <a:cs typeface="Times New Roman" panose="02020603050405020304" pitchFamily="18" charset="0"/>
              </a:rPr>
              <a:t>................................................................................................</a:t>
            </a:r>
          </a:p>
          <a:p>
            <a:pPr marL="0" marR="0" lvl="0" indent="0" algn="l" defTabSz="914400" rtl="0" eaLnBrk="1" fontAlgn="auto" latinLnBrk="0" hangingPunct="1">
              <a:lnSpc>
                <a:spcPct val="115000"/>
              </a:lnSpc>
              <a:spcBef>
                <a:spcPts val="0"/>
              </a:spcBef>
              <a:spcAft>
                <a:spcPts val="1000"/>
              </a:spcAft>
              <a:buClrTx/>
              <a:buSzTx/>
              <a:buFontTx/>
              <a:buNone/>
              <a:tabLst/>
              <a:defRPr/>
            </a:pPr>
            <a:r>
              <a:rPr kumimoji="0" lang="en-US" sz="2000" b="0" i="0" u="none" strike="noStrike" kern="1200" cap="none" spc="0" normalizeH="0" baseline="0" noProof="0">
                <a:ln>
                  <a:noFill/>
                </a:ln>
                <a:solidFill>
                  <a:schemeClr val="accent2">
                    <a:lumMod val="75000"/>
                  </a:schemeClr>
                </a:solidFill>
                <a:effectLst/>
                <a:uLnTx/>
                <a:uFillTx/>
                <a:latin typeface="iCielPr Outfitter Script" pitchFamily="50" charset="0"/>
                <a:ea typeface="Calibri" panose="020F0502020204030204" pitchFamily="34" charset="0"/>
                <a:cs typeface="Times New Roman" panose="02020603050405020304" pitchFamily="18" charset="0"/>
              </a:rPr>
              <a:t>................................................................................................</a:t>
            </a:r>
            <a:endParaRPr kumimoji="0" lang="en-US" sz="2000" b="0" i="0" u="none" strike="noStrike" kern="1200" cap="none" spc="0" normalizeH="0" baseline="0" noProof="0" dirty="0">
              <a:ln>
                <a:noFill/>
              </a:ln>
              <a:solidFill>
                <a:schemeClr val="accent2">
                  <a:lumMod val="75000"/>
                </a:schemeClr>
              </a:solidFill>
              <a:effectLst/>
              <a:uLnTx/>
              <a:uFillTx/>
              <a:latin typeface="iCielPr Outfitter Script" pitchFamily="50"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13761770"/>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2" descr="20220505050122_wm_shs-ngu-van-7---tap-1">
            <a:extLst>
              <a:ext uri="{FF2B5EF4-FFF2-40B4-BE49-F238E27FC236}">
                <a16:creationId xmlns:a16="http://schemas.microsoft.com/office/drawing/2014/main" id="{2265FDC1-BAAC-8956-F68F-3363FF2B558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2016" b="45780" l="54108" r="86972"/>
                    </a14:imgEffect>
                  </a14:imgLayer>
                </a14:imgProps>
              </a:ext>
              <a:ext uri="{28A0092B-C50C-407E-A947-70E740481C1C}">
                <a14:useLocalDpi xmlns:a14="http://schemas.microsoft.com/office/drawing/2010/main" val="0"/>
              </a:ext>
            </a:extLst>
          </a:blip>
          <a:srcRect l="50000" t="7795" r="8920" b="50000"/>
          <a:stretch/>
        </p:blipFill>
        <p:spPr bwMode="auto">
          <a:xfrm>
            <a:off x="-354841" y="2127232"/>
            <a:ext cx="3712190" cy="535275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1B857A34-3971-91FE-492E-46635B2AEC18}"/>
              </a:ext>
            </a:extLst>
          </p:cNvPr>
          <p:cNvSpPr/>
          <p:nvPr/>
        </p:nvSpPr>
        <p:spPr>
          <a:xfrm>
            <a:off x="289774" y="205809"/>
            <a:ext cx="4943006" cy="1654515"/>
          </a:xfrm>
          <a:prstGeom prst="roundRect">
            <a:avLst/>
          </a:prstGeom>
          <a:solidFill>
            <a:schemeClr val="bg1"/>
          </a:solidFill>
          <a:ln w="571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5000"/>
              </a:lnSpc>
              <a:spcBef>
                <a:spcPts val="0"/>
              </a:spcBef>
              <a:spcAft>
                <a:spcPts val="1000"/>
              </a:spcAft>
              <a:buClrTx/>
              <a:buSzTx/>
              <a:buFontTx/>
              <a:buNone/>
              <a:tabLst/>
              <a:defRPr/>
            </a:pPr>
            <a:r>
              <a:rPr kumimoji="0" lang="en-US" sz="2800" b="1" i="0" u="none" strike="noStrike" kern="1200" cap="none" spc="0" normalizeH="0" baseline="0" noProof="0">
                <a:ln>
                  <a:noFill/>
                </a:ln>
                <a:solidFill>
                  <a:prstClr val="black"/>
                </a:solidFill>
                <a:effectLst/>
                <a:uLnTx/>
                <a:uFillTx/>
                <a:latin typeface="+mj-lt"/>
                <a:ea typeface="Calibri" panose="020F0502020204030204" pitchFamily="34" charset="0"/>
                <a:cs typeface="Times New Roman" panose="02020603050405020304" pitchFamily="18" charset="0"/>
              </a:rPr>
              <a:t>Thời gian: </a:t>
            </a:r>
            <a:r>
              <a:rPr kumimoji="0" lang="en-US" sz="2000" b="0" i="0" u="none" strike="noStrike" kern="1200" cap="none" spc="0" normalizeH="0" baseline="0" noProof="0">
                <a:ln>
                  <a:noFill/>
                </a:ln>
                <a:solidFill>
                  <a:prstClr val="black"/>
                </a:solidFill>
                <a:effectLst/>
                <a:uLnTx/>
                <a:uFillTx/>
                <a:latin typeface="iCielPr Outfitter Script" pitchFamily="50" charset="0"/>
                <a:ea typeface="Calibri" panose="020F0502020204030204" pitchFamily="34" charset="0"/>
                <a:cs typeface="Times New Roman" panose="02020603050405020304" pitchFamily="18" charset="0"/>
              </a:rPr>
              <a:t>..............................................</a:t>
            </a:r>
          </a:p>
          <a:p>
            <a:pPr marL="0" marR="0" lvl="0" indent="0" algn="l" defTabSz="914400" rtl="0" eaLnBrk="1" fontAlgn="auto" latinLnBrk="0" hangingPunct="1">
              <a:lnSpc>
                <a:spcPct val="115000"/>
              </a:lnSpc>
              <a:spcBef>
                <a:spcPts val="0"/>
              </a:spcBef>
              <a:spcAft>
                <a:spcPts val="1000"/>
              </a:spcAft>
              <a:buClrTx/>
              <a:buSzTx/>
              <a:buFontTx/>
              <a:buNone/>
              <a:tabLst/>
              <a:defRPr/>
            </a:pPr>
            <a:r>
              <a:rPr kumimoji="0" lang="en-US" sz="2000" b="0" i="0" u="none" strike="noStrike" kern="1200" cap="none" spc="0" normalizeH="0" baseline="0" noProof="0">
                <a:ln>
                  <a:noFill/>
                </a:ln>
                <a:solidFill>
                  <a:prstClr val="black"/>
                </a:solidFill>
                <a:effectLst/>
                <a:uLnTx/>
                <a:uFillTx/>
                <a:latin typeface="iCielPr Outfitter Script" pitchFamily="50" charset="0"/>
                <a:ea typeface="Calibri" panose="020F0502020204030204" pitchFamily="34" charset="0"/>
                <a:cs typeface="Times New Roman" panose="02020603050405020304" pitchFamily="18" charset="0"/>
              </a:rPr>
              <a:t>.........................................................................</a:t>
            </a:r>
            <a:endParaRPr kumimoji="0" lang="en-US" sz="2000" b="0" i="0" u="none" strike="noStrike" kern="1200" cap="none" spc="0" normalizeH="0" baseline="0" noProof="0" dirty="0">
              <a:ln>
                <a:noFill/>
              </a:ln>
              <a:solidFill>
                <a:prstClr val="black"/>
              </a:solidFill>
              <a:effectLst/>
              <a:uLnTx/>
              <a:uFillTx/>
              <a:latin typeface="iCielPr Outfitter Script" pitchFamily="50" charset="0"/>
              <a:ea typeface="Calibri" panose="020F0502020204030204" pitchFamily="34" charset="0"/>
              <a:cs typeface="Times New Roman" panose="02020603050405020304" pitchFamily="18" charset="0"/>
            </a:endParaRPr>
          </a:p>
        </p:txBody>
      </p:sp>
      <p:sp>
        <p:nvSpPr>
          <p:cNvPr id="6" name="Rectangle: Rounded Corners 5">
            <a:extLst>
              <a:ext uri="{FF2B5EF4-FFF2-40B4-BE49-F238E27FC236}">
                <a16:creationId xmlns:a16="http://schemas.microsoft.com/office/drawing/2014/main" id="{8831964B-B7E6-0CD5-756C-22A7F20DCE19}"/>
              </a:ext>
            </a:extLst>
          </p:cNvPr>
          <p:cNvSpPr/>
          <p:nvPr/>
        </p:nvSpPr>
        <p:spPr>
          <a:xfrm>
            <a:off x="5603300" y="249433"/>
            <a:ext cx="6298926" cy="2026273"/>
          </a:xfrm>
          <a:prstGeom prst="roundRect">
            <a:avLst/>
          </a:prstGeom>
          <a:solidFill>
            <a:schemeClr val="bg1"/>
          </a:solidFill>
          <a:ln w="5715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50000"/>
              </a:lnSpc>
              <a:spcBef>
                <a:spcPts val="0"/>
              </a:spcBef>
              <a:buClrTx/>
              <a:buSzTx/>
              <a:buFontTx/>
              <a:buNone/>
              <a:tabLst/>
              <a:defRPr/>
            </a:pPr>
            <a:r>
              <a:rPr lang="en-US" sz="2800" b="1">
                <a:solidFill>
                  <a:srgbClr val="0070C0"/>
                </a:solidFill>
                <a:latin typeface="+mj-lt"/>
                <a:ea typeface="Calibri" panose="020F0502020204030204" pitchFamily="34" charset="0"/>
                <a:cs typeface="Times New Roman" panose="02020603050405020304" pitchFamily="18" charset="0"/>
              </a:rPr>
              <a:t>Không</a:t>
            </a:r>
            <a:r>
              <a:rPr kumimoji="0" lang="en-US" sz="2800" b="1" i="0" u="none" strike="noStrike" kern="1200" cap="none" spc="0" normalizeH="0" baseline="0" noProof="0">
                <a:ln>
                  <a:noFill/>
                </a:ln>
                <a:solidFill>
                  <a:srgbClr val="0070C0"/>
                </a:solidFill>
                <a:effectLst/>
                <a:uLnTx/>
                <a:uFillTx/>
                <a:latin typeface="+mj-lt"/>
                <a:ea typeface="Calibri" panose="020F0502020204030204" pitchFamily="34" charset="0"/>
                <a:cs typeface="Times New Roman" panose="02020603050405020304" pitchFamily="18" charset="0"/>
              </a:rPr>
              <a:t> gian:</a:t>
            </a:r>
            <a:r>
              <a:rPr kumimoji="0" lang="en-US" sz="2000" b="0" i="0" u="none" strike="noStrike" kern="1200" cap="none" spc="0" normalizeH="0" baseline="0" noProof="0">
                <a:ln>
                  <a:noFill/>
                </a:ln>
                <a:solidFill>
                  <a:srgbClr val="0070C0"/>
                </a:solidFill>
                <a:effectLst/>
                <a:uLnTx/>
                <a:uFillTx/>
                <a:latin typeface="iCielPr Outfitter Script" pitchFamily="50" charset="0"/>
                <a:ea typeface="Calibri" panose="020F0502020204030204" pitchFamily="34" charset="0"/>
                <a:cs typeface="Times New Roman" panose="02020603050405020304" pitchFamily="18" charset="0"/>
              </a:rPr>
              <a:t>................................................................</a:t>
            </a:r>
          </a:p>
          <a:p>
            <a:pPr marL="0" marR="0" lvl="0" indent="0" algn="l" defTabSz="914400" rtl="0" eaLnBrk="1" fontAlgn="auto" latinLnBrk="0" hangingPunct="1">
              <a:lnSpc>
                <a:spcPct val="150000"/>
              </a:lnSpc>
              <a:spcBef>
                <a:spcPts val="0"/>
              </a:spcBef>
              <a:buClrTx/>
              <a:buSzTx/>
              <a:buFontTx/>
              <a:buNone/>
              <a:tabLst/>
              <a:defRPr/>
            </a:pPr>
            <a:r>
              <a:rPr kumimoji="0" lang="en-US" sz="2000" b="0" i="0" u="none" strike="noStrike" kern="1200" cap="none" spc="0" normalizeH="0" baseline="0" noProof="0">
                <a:ln>
                  <a:noFill/>
                </a:ln>
                <a:solidFill>
                  <a:srgbClr val="0070C0"/>
                </a:solidFill>
                <a:effectLst/>
                <a:uLnTx/>
                <a:uFillTx/>
                <a:latin typeface="iCielPr Outfitter Script" pitchFamily="50" charset="0"/>
                <a:ea typeface="Calibri" panose="020F0502020204030204" pitchFamily="34" charset="0"/>
                <a:cs typeface="Times New Roman" panose="02020603050405020304" pitchFamily="18" charset="0"/>
              </a:rPr>
              <a:t>.............................................................................................. .............................................................................................</a:t>
            </a:r>
            <a:r>
              <a:rPr kumimoji="0" lang="en-US" sz="2000" b="0" i="0" u="none" strike="noStrike" kern="1200" cap="none" spc="0" normalizeH="0" baseline="0" noProof="0">
                <a:ln>
                  <a:noFill/>
                </a:ln>
                <a:solidFill>
                  <a:prstClr val="black"/>
                </a:solidFill>
                <a:effectLst/>
                <a:uLnTx/>
                <a:uFillTx/>
                <a:latin typeface="iCielPr Outfitter Script" pitchFamily="50" charset="0"/>
                <a:ea typeface="Calibri" panose="020F0502020204030204" pitchFamily="34" charset="0"/>
                <a:cs typeface="Times New Roman" panose="02020603050405020304" pitchFamily="18" charset="0"/>
              </a:rPr>
              <a:t>.</a:t>
            </a:r>
            <a:endParaRPr kumimoji="0" lang="en-US" sz="2000" b="0" i="0" u="none" strike="noStrike" kern="1200" cap="none" spc="0" normalizeH="0" baseline="0" noProof="0" dirty="0">
              <a:ln>
                <a:noFill/>
              </a:ln>
              <a:solidFill>
                <a:prstClr val="black"/>
              </a:solidFill>
              <a:effectLst/>
              <a:uLnTx/>
              <a:uFillTx/>
              <a:latin typeface="iCielPr Outfitter Script" pitchFamily="50" charset="0"/>
              <a:ea typeface="Calibri" panose="020F0502020204030204" pitchFamily="34" charset="0"/>
              <a:cs typeface="Times New Roman" panose="02020603050405020304" pitchFamily="18" charset="0"/>
            </a:endParaRPr>
          </a:p>
        </p:txBody>
      </p:sp>
      <p:sp>
        <p:nvSpPr>
          <p:cNvPr id="7" name="Arrow: Bent 6">
            <a:extLst>
              <a:ext uri="{FF2B5EF4-FFF2-40B4-BE49-F238E27FC236}">
                <a16:creationId xmlns:a16="http://schemas.microsoft.com/office/drawing/2014/main" id="{904850DE-485C-A134-F178-75A72B774B88}"/>
              </a:ext>
            </a:extLst>
          </p:cNvPr>
          <p:cNvSpPr/>
          <p:nvPr/>
        </p:nvSpPr>
        <p:spPr>
          <a:xfrm rot="10800000" flipH="1">
            <a:off x="4979278" y="2275706"/>
            <a:ext cx="905797" cy="958754"/>
          </a:xfrm>
          <a:prstGeom prst="bentArrow">
            <a:avLst>
              <a:gd name="adj1" fmla="val 25000"/>
              <a:gd name="adj2" fmla="val 24219"/>
              <a:gd name="adj3" fmla="val 25000"/>
              <a:gd name="adj4" fmla="val 43750"/>
            </a:avLst>
          </a:prstGeom>
          <a:solidFill>
            <a:schemeClr val="accent4">
              <a:lumMod val="40000"/>
              <a:lumOff val="6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Rectangle: Rounded Corners 7">
            <a:extLst>
              <a:ext uri="{FF2B5EF4-FFF2-40B4-BE49-F238E27FC236}">
                <a16:creationId xmlns:a16="http://schemas.microsoft.com/office/drawing/2014/main" id="{668401D7-DE18-073B-600E-3F40E7C83051}"/>
              </a:ext>
            </a:extLst>
          </p:cNvPr>
          <p:cNvSpPr/>
          <p:nvPr/>
        </p:nvSpPr>
        <p:spPr>
          <a:xfrm>
            <a:off x="6082352" y="2713385"/>
            <a:ext cx="5504597" cy="1654515"/>
          </a:xfrm>
          <a:prstGeom prst="roundRect">
            <a:avLst/>
          </a:prstGeom>
          <a:solidFill>
            <a:schemeClr val="bg1"/>
          </a:solidFill>
          <a:ln w="76200" cmpd="thickThin">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5000"/>
              </a:lnSpc>
              <a:spcBef>
                <a:spcPts val="0"/>
              </a:spcBef>
              <a:spcAft>
                <a:spcPts val="1000"/>
              </a:spcAft>
              <a:buClrTx/>
              <a:buSzTx/>
              <a:buFontTx/>
              <a:buNone/>
              <a:tabLst/>
              <a:defRPr/>
            </a:pPr>
            <a:r>
              <a:rPr kumimoji="0" lang="en-US" sz="2800" b="1" i="1" u="none" strike="noStrike" kern="1200" cap="none" spc="0" normalizeH="0" baseline="0" noProof="0">
                <a:ln>
                  <a:noFill/>
                </a:ln>
                <a:solidFill>
                  <a:prstClr val="black"/>
                </a:solidFill>
                <a:effectLst/>
                <a:uLnTx/>
                <a:uFillTx/>
                <a:latin typeface="+mj-lt"/>
                <a:ea typeface="Calibri" panose="020F0502020204030204" pitchFamily="34" charset="0"/>
                <a:cs typeface="Times New Roman" panose="02020603050405020304" pitchFamily="18" charset="0"/>
              </a:rPr>
              <a:t>Cảm nhận chung về khung cảnh:</a:t>
            </a:r>
          </a:p>
          <a:p>
            <a:pPr marL="0" marR="0" lvl="0" indent="0" algn="l" defTabSz="914400" rtl="0" eaLnBrk="1" fontAlgn="auto" latinLnBrk="0" hangingPunct="1">
              <a:lnSpc>
                <a:spcPct val="115000"/>
              </a:lnSpc>
              <a:spcBef>
                <a:spcPts val="0"/>
              </a:spcBef>
              <a:spcAft>
                <a:spcPts val="1000"/>
              </a:spcAft>
              <a:buClrTx/>
              <a:buSzTx/>
              <a:buFontTx/>
              <a:buNone/>
              <a:tabLst/>
              <a:defRPr/>
            </a:pPr>
            <a:r>
              <a:rPr kumimoji="0" lang="en-US" sz="2000" b="0" i="0" u="none" strike="noStrike" kern="1200" cap="none" spc="0" normalizeH="0" baseline="0" noProof="0">
                <a:ln>
                  <a:noFill/>
                </a:ln>
                <a:solidFill>
                  <a:prstClr val="black"/>
                </a:solidFill>
                <a:effectLst/>
                <a:uLnTx/>
                <a:uFillTx/>
                <a:latin typeface="iCielPr Outfitter Script" pitchFamily="50" charset="0"/>
                <a:ea typeface="Calibri" panose="020F0502020204030204" pitchFamily="34" charset="0"/>
                <a:cs typeface="Times New Roman" panose="02020603050405020304" pitchFamily="18" charset="0"/>
              </a:rPr>
              <a:t>...................................................................................</a:t>
            </a:r>
          </a:p>
          <a:p>
            <a:pPr marL="0" marR="0" lvl="0" indent="0" algn="l" defTabSz="914400" rtl="0" eaLnBrk="1" fontAlgn="auto" latinLnBrk="0" hangingPunct="1">
              <a:lnSpc>
                <a:spcPct val="115000"/>
              </a:lnSpc>
              <a:spcBef>
                <a:spcPts val="0"/>
              </a:spcBef>
              <a:spcAft>
                <a:spcPts val="1000"/>
              </a:spcAft>
              <a:buClrTx/>
              <a:buSzTx/>
              <a:buFontTx/>
              <a:buNone/>
              <a:tabLst/>
              <a:defRPr/>
            </a:pPr>
            <a:r>
              <a:rPr kumimoji="0" lang="en-US" sz="2000" b="0" i="0" u="none" strike="noStrike" kern="1200" cap="none" spc="0" normalizeH="0" baseline="0" noProof="0">
                <a:ln>
                  <a:noFill/>
                </a:ln>
                <a:solidFill>
                  <a:prstClr val="black"/>
                </a:solidFill>
                <a:effectLst/>
                <a:uLnTx/>
                <a:uFillTx/>
                <a:latin typeface="iCielPr Outfitter Script" pitchFamily="50" charset="0"/>
                <a:ea typeface="Calibri" panose="020F0502020204030204" pitchFamily="34" charset="0"/>
                <a:cs typeface="Times New Roman" panose="02020603050405020304" pitchFamily="18" charset="0"/>
              </a:rPr>
              <a:t>...................................................................................</a:t>
            </a:r>
            <a:endParaRPr kumimoji="0" lang="en-US" sz="2000" b="0" i="0" u="none" strike="noStrike" kern="1200" cap="none" spc="0" normalizeH="0" baseline="0" noProof="0" dirty="0">
              <a:ln>
                <a:noFill/>
              </a:ln>
              <a:solidFill>
                <a:prstClr val="black"/>
              </a:solidFill>
              <a:effectLst/>
              <a:uLnTx/>
              <a:uFillTx/>
              <a:latin typeface="iCielPr Outfitter Script" pitchFamily="50" charset="0"/>
              <a:ea typeface="Calibri" panose="020F0502020204030204" pitchFamily="34"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id="{AD63E86E-7380-9B7F-C0C5-DA21EDDA2AF7}"/>
              </a:ext>
            </a:extLst>
          </p:cNvPr>
          <p:cNvSpPr/>
          <p:nvPr/>
        </p:nvSpPr>
        <p:spPr>
          <a:xfrm>
            <a:off x="3181961" y="4846524"/>
            <a:ext cx="7968260" cy="1802988"/>
          </a:xfrm>
          <a:prstGeom prst="roundRect">
            <a:avLst/>
          </a:prstGeom>
          <a:solidFill>
            <a:schemeClr val="bg1"/>
          </a:solidFill>
          <a:ln w="57150">
            <a:solidFill>
              <a:schemeClr val="accent4">
                <a:lumMod val="75000"/>
              </a:schemeClr>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50000"/>
              </a:lnSpc>
              <a:spcBef>
                <a:spcPts val="0"/>
              </a:spcBef>
              <a:buClrTx/>
              <a:buSzTx/>
              <a:buFontTx/>
              <a:buNone/>
              <a:tabLst/>
              <a:defRPr/>
            </a:pPr>
            <a:r>
              <a:rPr lang="en-US" sz="2800" b="1">
                <a:solidFill>
                  <a:schemeClr val="accent2">
                    <a:lumMod val="75000"/>
                  </a:schemeClr>
                </a:solidFill>
                <a:latin typeface="+mj-lt"/>
                <a:ea typeface="Calibri" panose="020F0502020204030204" pitchFamily="34" charset="0"/>
                <a:cs typeface="Times New Roman" panose="02020603050405020304" pitchFamily="18" charset="0"/>
              </a:rPr>
              <a:t>Nhân vật trữ tình “tôi”</a:t>
            </a:r>
            <a:r>
              <a:rPr kumimoji="0" lang="en-US" sz="2800" b="1" i="0" u="none" strike="noStrike" kern="1200" cap="none" spc="0" normalizeH="0" baseline="0" noProof="0">
                <a:ln>
                  <a:noFill/>
                </a:ln>
                <a:solidFill>
                  <a:schemeClr val="accent2">
                    <a:lumMod val="75000"/>
                  </a:schemeClr>
                </a:solidFill>
                <a:effectLst/>
                <a:uLnTx/>
                <a:uFillTx/>
                <a:latin typeface="+mj-lt"/>
                <a:ea typeface="Calibri" panose="020F0502020204030204" pitchFamily="34" charset="0"/>
                <a:cs typeface="Times New Roman" panose="02020603050405020304" pitchFamily="18" charset="0"/>
              </a:rPr>
              <a:t>:</a:t>
            </a:r>
          </a:p>
          <a:p>
            <a:pPr marL="0" marR="0" lvl="0" indent="0" algn="l" defTabSz="914400" rtl="0" eaLnBrk="1" fontAlgn="auto" latinLnBrk="0" hangingPunct="1">
              <a:lnSpc>
                <a:spcPct val="150000"/>
              </a:lnSpc>
              <a:spcBef>
                <a:spcPts val="0"/>
              </a:spcBef>
              <a:buClrTx/>
              <a:buSzTx/>
              <a:buFontTx/>
              <a:buNone/>
              <a:tabLst/>
              <a:defRPr/>
            </a:pPr>
            <a:r>
              <a:rPr kumimoji="0" lang="en-US" sz="2000" b="0" i="0" u="none" strike="noStrike" kern="1200" cap="none" spc="0" normalizeH="0" baseline="0" noProof="0">
                <a:ln>
                  <a:noFill/>
                </a:ln>
                <a:solidFill>
                  <a:schemeClr val="accent2">
                    <a:lumMod val="75000"/>
                  </a:schemeClr>
                </a:solidFill>
                <a:effectLst/>
                <a:uLnTx/>
                <a:uFillTx/>
                <a:latin typeface="iCielPr Outfitter Script" pitchFamily="50" charset="0"/>
                <a:ea typeface="Calibri" panose="020F0502020204030204" pitchFamily="34" charset="0"/>
                <a:cs typeface="Times New Roman" panose="02020603050405020304" pitchFamily="18" charset="0"/>
              </a:rPr>
              <a:t>......................................................................................................................</a:t>
            </a:r>
          </a:p>
          <a:p>
            <a:pPr marL="0" marR="0" lvl="0" indent="0" algn="l" defTabSz="914400" rtl="0" eaLnBrk="1" fontAlgn="auto" latinLnBrk="0" hangingPunct="1">
              <a:lnSpc>
                <a:spcPct val="150000"/>
              </a:lnSpc>
              <a:spcBef>
                <a:spcPts val="0"/>
              </a:spcBef>
              <a:buClrTx/>
              <a:buSzTx/>
              <a:buFontTx/>
              <a:buNone/>
              <a:tabLst/>
              <a:defRPr/>
            </a:pPr>
            <a:r>
              <a:rPr kumimoji="0" lang="en-US" sz="2000" b="0" i="0" u="none" strike="noStrike" kern="1200" cap="none" spc="0" normalizeH="0" baseline="0" noProof="0">
                <a:ln>
                  <a:noFill/>
                </a:ln>
                <a:solidFill>
                  <a:schemeClr val="accent2">
                    <a:lumMod val="75000"/>
                  </a:schemeClr>
                </a:solidFill>
                <a:effectLst/>
                <a:uLnTx/>
                <a:uFillTx/>
                <a:latin typeface="iCielPr Outfitter Script" pitchFamily="50" charset="0"/>
                <a:ea typeface="Calibri" panose="020F0502020204030204" pitchFamily="34" charset="0"/>
                <a:cs typeface="Times New Roman" panose="02020603050405020304" pitchFamily="18" charset="0"/>
              </a:rPr>
              <a:t>......................................................................................................................</a:t>
            </a:r>
            <a:endParaRPr kumimoji="0" lang="en-US" sz="2000" b="0" i="0" u="none" strike="noStrike" kern="1200" cap="none" spc="0" normalizeH="0" baseline="0" noProof="0" dirty="0">
              <a:ln>
                <a:noFill/>
              </a:ln>
              <a:solidFill>
                <a:schemeClr val="accent2">
                  <a:lumMod val="75000"/>
                </a:schemeClr>
              </a:solidFill>
              <a:effectLst/>
              <a:uLnTx/>
              <a:uFillTx/>
              <a:latin typeface="iCielPr Outfitter Script" pitchFamily="50"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DB246D65-85BE-EC20-0B2C-68B7B1E64F17}"/>
              </a:ext>
            </a:extLst>
          </p:cNvPr>
          <p:cNvSpPr txBox="1"/>
          <p:nvPr/>
        </p:nvSpPr>
        <p:spPr>
          <a:xfrm>
            <a:off x="2174149" y="507163"/>
            <a:ext cx="2438794" cy="523220"/>
          </a:xfrm>
          <a:prstGeom prst="rect">
            <a:avLst/>
          </a:prstGeom>
          <a:noFill/>
        </p:spPr>
        <p:txBody>
          <a:bodyPr wrap="square">
            <a:spAutoFit/>
          </a:bodyPr>
          <a:lstStyle/>
          <a:p>
            <a:r>
              <a:rPr lang="en-US" sz="2800" b="1" i="1">
                <a:solidFill>
                  <a:srgbClr val="FF0000"/>
                </a:solidFill>
                <a:effectLst/>
                <a:latin typeface="Times New Roman" panose="02020603050405020304" pitchFamily="18" charset="0"/>
                <a:ea typeface="Calibri" panose="020F0502020204030204" pitchFamily="34" charset="0"/>
              </a:rPr>
              <a:t>bóng chiều,</a:t>
            </a:r>
            <a:endParaRPr lang="en-US" sz="2800" b="1">
              <a:solidFill>
                <a:srgbClr val="FF0000"/>
              </a:solidFill>
            </a:endParaRPr>
          </a:p>
        </p:txBody>
      </p:sp>
      <p:sp>
        <p:nvSpPr>
          <p:cNvPr id="12" name="TextBox 11">
            <a:extLst>
              <a:ext uri="{FF2B5EF4-FFF2-40B4-BE49-F238E27FC236}">
                <a16:creationId xmlns:a16="http://schemas.microsoft.com/office/drawing/2014/main" id="{E5F1DAC0-28A3-5046-D9DE-88DA74F11832}"/>
              </a:ext>
            </a:extLst>
          </p:cNvPr>
          <p:cNvSpPr txBox="1"/>
          <p:nvPr/>
        </p:nvSpPr>
        <p:spPr>
          <a:xfrm>
            <a:off x="819614" y="1016497"/>
            <a:ext cx="3220124" cy="523220"/>
          </a:xfrm>
          <a:prstGeom prst="rect">
            <a:avLst/>
          </a:prstGeom>
          <a:noFill/>
        </p:spPr>
        <p:txBody>
          <a:bodyPr wrap="square">
            <a:spAutoFit/>
          </a:bodyPr>
          <a:lstStyle/>
          <a:p>
            <a:r>
              <a:rPr lang="en-US" sz="2800" b="1" i="1">
                <a:solidFill>
                  <a:srgbClr val="FF0000"/>
                </a:solidFill>
                <a:effectLst/>
                <a:latin typeface="Times New Roman" panose="02020603050405020304" pitchFamily="18" charset="0"/>
                <a:ea typeface="Calibri" panose="020F0502020204030204" pitchFamily="34" charset="0"/>
              </a:rPr>
              <a:t>trở tối mò, ngàn sao</a:t>
            </a:r>
            <a:endParaRPr lang="en-US" sz="2800" b="1">
              <a:solidFill>
                <a:srgbClr val="FF0000"/>
              </a:solidFill>
            </a:endParaRPr>
          </a:p>
        </p:txBody>
      </p:sp>
      <p:sp>
        <p:nvSpPr>
          <p:cNvPr id="14" name="TextBox 13">
            <a:extLst>
              <a:ext uri="{FF2B5EF4-FFF2-40B4-BE49-F238E27FC236}">
                <a16:creationId xmlns:a16="http://schemas.microsoft.com/office/drawing/2014/main" id="{7C0083F1-8657-472A-B1BE-A2AC9BACDDD5}"/>
              </a:ext>
            </a:extLst>
          </p:cNvPr>
          <p:cNvSpPr txBox="1"/>
          <p:nvPr/>
        </p:nvSpPr>
        <p:spPr>
          <a:xfrm>
            <a:off x="8198895" y="576332"/>
            <a:ext cx="2187053" cy="523220"/>
          </a:xfrm>
          <a:prstGeom prst="rect">
            <a:avLst/>
          </a:prstGeom>
          <a:noFill/>
        </p:spPr>
        <p:txBody>
          <a:bodyPr wrap="square">
            <a:spAutoFit/>
          </a:bodyPr>
          <a:lstStyle/>
          <a:p>
            <a:r>
              <a:rPr lang="en-US" sz="2800" b="1" i="1">
                <a:solidFill>
                  <a:srgbClr val="FF0000"/>
                </a:solidFill>
                <a:effectLst/>
                <a:latin typeface="Times New Roman" panose="02020603050405020304" pitchFamily="18" charset="0"/>
                <a:ea typeface="Calibri" panose="020F0502020204030204" pitchFamily="34" charset="0"/>
              </a:rPr>
              <a:t>bờ bụi rậm,</a:t>
            </a:r>
            <a:endParaRPr lang="en-US" sz="2800" b="1">
              <a:solidFill>
                <a:srgbClr val="FF0000"/>
              </a:solidFill>
            </a:endParaRPr>
          </a:p>
        </p:txBody>
      </p:sp>
      <p:sp>
        <p:nvSpPr>
          <p:cNvPr id="15" name="TextBox 14">
            <a:extLst>
              <a:ext uri="{FF2B5EF4-FFF2-40B4-BE49-F238E27FC236}">
                <a16:creationId xmlns:a16="http://schemas.microsoft.com/office/drawing/2014/main" id="{C1F66AD9-5E94-78DB-63A5-5E1C0F4E37BE}"/>
              </a:ext>
            </a:extLst>
          </p:cNvPr>
          <p:cNvSpPr txBox="1"/>
          <p:nvPr/>
        </p:nvSpPr>
        <p:spPr>
          <a:xfrm>
            <a:off x="6367577" y="1069064"/>
            <a:ext cx="5219372" cy="523220"/>
          </a:xfrm>
          <a:prstGeom prst="rect">
            <a:avLst/>
          </a:prstGeom>
          <a:noFill/>
        </p:spPr>
        <p:txBody>
          <a:bodyPr wrap="square">
            <a:spAutoFit/>
          </a:bodyPr>
          <a:lstStyle/>
          <a:p>
            <a:r>
              <a:rPr lang="en-US" sz="2800" b="1" i="1">
                <a:solidFill>
                  <a:srgbClr val="FF0000"/>
                </a:solidFill>
                <a:effectLst/>
                <a:latin typeface="Times New Roman" panose="02020603050405020304" pitchFamily="18" charset="0"/>
                <a:ea typeface="Calibri" panose="020F0502020204030204" pitchFamily="34" charset="0"/>
              </a:rPr>
              <a:t>đồng quê đang xanh thẫm,</a:t>
            </a:r>
            <a:endParaRPr lang="en-US" sz="2800" b="1">
              <a:solidFill>
                <a:srgbClr val="FF0000"/>
              </a:solidFill>
            </a:endParaRPr>
          </a:p>
        </p:txBody>
      </p:sp>
      <p:sp>
        <p:nvSpPr>
          <p:cNvPr id="16" name="TextBox 15">
            <a:extLst>
              <a:ext uri="{FF2B5EF4-FFF2-40B4-BE49-F238E27FC236}">
                <a16:creationId xmlns:a16="http://schemas.microsoft.com/office/drawing/2014/main" id="{12C9090A-08C4-045C-5B5B-8026B59FDEDA}"/>
              </a:ext>
            </a:extLst>
          </p:cNvPr>
          <p:cNvSpPr txBox="1"/>
          <p:nvPr/>
        </p:nvSpPr>
        <p:spPr>
          <a:xfrm>
            <a:off x="6569368" y="1530474"/>
            <a:ext cx="3939410" cy="523220"/>
          </a:xfrm>
          <a:prstGeom prst="rect">
            <a:avLst/>
          </a:prstGeom>
          <a:noFill/>
        </p:spPr>
        <p:txBody>
          <a:bodyPr wrap="square">
            <a:spAutoFit/>
          </a:bodyPr>
          <a:lstStyle/>
          <a:p>
            <a:r>
              <a:rPr lang="en-US" sz="2800" b="1" i="1">
                <a:solidFill>
                  <a:srgbClr val="FF0000"/>
                </a:solidFill>
                <a:effectLst/>
                <a:latin typeface="Times New Roman" panose="02020603050405020304" pitchFamily="18" charset="0"/>
                <a:ea typeface="Calibri" panose="020F0502020204030204" pitchFamily="34" charset="0"/>
              </a:rPr>
              <a:t>trời yên tĩnh, ngàn sao</a:t>
            </a:r>
            <a:endParaRPr lang="en-US" sz="2800" b="1">
              <a:solidFill>
                <a:srgbClr val="FF0000"/>
              </a:solidFill>
            </a:endParaRPr>
          </a:p>
        </p:txBody>
      </p:sp>
      <p:sp>
        <p:nvSpPr>
          <p:cNvPr id="18" name="TextBox 17">
            <a:extLst>
              <a:ext uri="{FF2B5EF4-FFF2-40B4-BE49-F238E27FC236}">
                <a16:creationId xmlns:a16="http://schemas.microsoft.com/office/drawing/2014/main" id="{5DBBE633-6B35-5600-CDFC-DE5EE8F795ED}"/>
              </a:ext>
            </a:extLst>
          </p:cNvPr>
          <p:cNvSpPr txBox="1"/>
          <p:nvPr/>
        </p:nvSpPr>
        <p:spPr>
          <a:xfrm>
            <a:off x="6123296" y="3284599"/>
            <a:ext cx="5504597" cy="954107"/>
          </a:xfrm>
          <a:prstGeom prst="rect">
            <a:avLst/>
          </a:prstGeom>
          <a:noFill/>
        </p:spPr>
        <p:txBody>
          <a:bodyPr wrap="square">
            <a:spAutoFit/>
          </a:bodyPr>
          <a:lstStyle/>
          <a:p>
            <a:pPr algn="ctr"/>
            <a:r>
              <a:rPr lang="en-US" sz="2800" b="1" i="1">
                <a:solidFill>
                  <a:srgbClr val="FF0000"/>
                </a:solidFill>
                <a:effectLst/>
                <a:latin typeface="Times New Roman" panose="02020603050405020304" pitchFamily="18" charset="0"/>
                <a:ea typeface="Calibri" panose="020F0502020204030204" pitchFamily="34" charset="0"/>
              </a:rPr>
              <a:t>Cánh đồng quê vào buổi chiều tối yên tĩnh, thanh bình.</a:t>
            </a:r>
            <a:endParaRPr lang="en-US" sz="2800" b="1" i="1">
              <a:solidFill>
                <a:srgbClr val="FF0000"/>
              </a:solidFill>
            </a:endParaRPr>
          </a:p>
        </p:txBody>
      </p:sp>
      <p:sp>
        <p:nvSpPr>
          <p:cNvPr id="20" name="TextBox 19">
            <a:extLst>
              <a:ext uri="{FF2B5EF4-FFF2-40B4-BE49-F238E27FC236}">
                <a16:creationId xmlns:a16="http://schemas.microsoft.com/office/drawing/2014/main" id="{6E22FBAF-CA4C-0A50-0614-E292457643FF}"/>
              </a:ext>
            </a:extLst>
          </p:cNvPr>
          <p:cNvSpPr txBox="1"/>
          <p:nvPr/>
        </p:nvSpPr>
        <p:spPr>
          <a:xfrm>
            <a:off x="3283545" y="5544036"/>
            <a:ext cx="6271146" cy="556434"/>
          </a:xfrm>
          <a:prstGeom prst="rect">
            <a:avLst/>
          </a:prstGeom>
          <a:noFill/>
        </p:spPr>
        <p:txBody>
          <a:bodyPr wrap="square">
            <a:spAutoFit/>
          </a:bodyPr>
          <a:lstStyle/>
          <a:p>
            <a:pPr marL="342900" lvl="0" indent="-342900" algn="just">
              <a:lnSpc>
                <a:spcPct val="115000"/>
              </a:lnSpc>
              <a:spcAft>
                <a:spcPts val="1000"/>
              </a:spcAft>
              <a:buFont typeface="Times New Roman" panose="02020603050405020304" pitchFamily="18" charset="0"/>
              <a:buChar char="+"/>
            </a:pPr>
            <a:r>
              <a:rPr lang="en-US" sz="2800" b="1" i="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Là một bạn nhỏ sống ở làng quê.</a:t>
            </a:r>
            <a:endParaRPr lang="en-US" sz="2000" b="1" i="1">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id="{8B2E71A8-5323-EA4B-9EF0-218EF13DF285}"/>
              </a:ext>
            </a:extLst>
          </p:cNvPr>
          <p:cNvSpPr txBox="1"/>
          <p:nvPr/>
        </p:nvSpPr>
        <p:spPr>
          <a:xfrm>
            <a:off x="3283545" y="6013571"/>
            <a:ext cx="7607368" cy="556434"/>
          </a:xfrm>
          <a:prstGeom prst="rect">
            <a:avLst/>
          </a:prstGeom>
          <a:noFill/>
        </p:spPr>
        <p:txBody>
          <a:bodyPr wrap="square">
            <a:spAutoFit/>
          </a:bodyPr>
          <a:lstStyle/>
          <a:p>
            <a:pPr marL="342900" lvl="0" indent="-342900" algn="just">
              <a:lnSpc>
                <a:spcPct val="115000"/>
              </a:lnSpc>
              <a:spcAft>
                <a:spcPts val="1000"/>
              </a:spcAft>
              <a:buFont typeface="Times New Roman" panose="02020603050405020304" pitchFamily="18" charset="0"/>
              <a:buChar char="+"/>
            </a:pPr>
            <a:r>
              <a:rPr lang="en-US" sz="2800" b="1" i="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Dắt trâu về giữa khung cảnh làng quê yên bình</a:t>
            </a:r>
            <a:endParaRPr lang="en-US" sz="2000" b="1" i="1">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2047643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250"/>
                                        <p:tgtEl>
                                          <p:spTgt spid="11"/>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left)">
                                      <p:cBhvr>
                                        <p:cTn id="10" dur="25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left)">
                                      <p:cBhvr>
                                        <p:cTn id="15" dur="250"/>
                                        <p:tgtEl>
                                          <p:spTgt spid="14"/>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left)">
                                      <p:cBhvr>
                                        <p:cTn id="18" dur="250"/>
                                        <p:tgtEl>
                                          <p:spTgt spid="15"/>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left)">
                                      <p:cBhvr>
                                        <p:cTn id="21" dur="25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wipe(left)">
                                      <p:cBhvr>
                                        <p:cTn id="26" dur="25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wipe(left)">
                                      <p:cBhvr>
                                        <p:cTn id="31" dur="250"/>
                                        <p:tgtEl>
                                          <p:spTgt spid="20"/>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wipe(left)">
                                      <p:cBhvr>
                                        <p:cTn id="36" dur="25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4" grpId="0"/>
      <p:bldP spid="15" grpId="0"/>
      <p:bldP spid="16" grpId="0"/>
      <p:bldP spid="18" grpId="0"/>
      <p:bldP spid="20" grpId="0"/>
      <p:bldP spid="2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文本框 9">
            <a:extLst>
              <a:ext uri="{FF2B5EF4-FFF2-40B4-BE49-F238E27FC236}">
                <a16:creationId xmlns:a16="http://schemas.microsoft.com/office/drawing/2014/main" id="{22C4FCAA-6E63-F230-447C-212E8818DB26}"/>
              </a:ext>
            </a:extLst>
          </p:cNvPr>
          <p:cNvSpPr txBox="1"/>
          <p:nvPr/>
        </p:nvSpPr>
        <p:spPr>
          <a:xfrm>
            <a:off x="182460" y="248429"/>
            <a:ext cx="4471427" cy="613245"/>
          </a:xfrm>
          <a:prstGeom prst="rect">
            <a:avLst/>
          </a:prstGeom>
          <a:noFill/>
        </p:spPr>
        <p:txBody>
          <a:bodyPr wrap="square" rtlCol="0">
            <a:spAutoFit/>
          </a:bodyPr>
          <a:lstStyle/>
          <a:p>
            <a:pPr marL="0" marR="0" lvl="0" indent="0" algn="just" defTabSz="914400" rtl="0" eaLnBrk="1" fontAlgn="auto" latinLnBrk="0" hangingPunct="1">
              <a:lnSpc>
                <a:spcPct val="115000"/>
              </a:lnSpc>
              <a:spcBef>
                <a:spcPts val="0"/>
              </a:spcBef>
              <a:spcAft>
                <a:spcPts val="0"/>
              </a:spcAft>
              <a:buClrTx/>
              <a:buSzTx/>
              <a:buFontTx/>
              <a:buNone/>
              <a:tabLst>
                <a:tab pos="228600" algn="l"/>
              </a:tabLst>
              <a:defRPr/>
            </a:pPr>
            <a:r>
              <a:rPr kumimoji="0" lang="en-US" sz="3200" b="1" i="1"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rPr>
              <a:t>II. Khám phá văn bản</a:t>
            </a:r>
            <a:endParaRPr kumimoji="0" lang="en-US" sz="3200" b="0" i="1"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662F0839-FD96-E6D8-3E0D-95FDB014A345}"/>
              </a:ext>
            </a:extLst>
          </p:cNvPr>
          <p:cNvSpPr txBox="1"/>
          <p:nvPr/>
        </p:nvSpPr>
        <p:spPr>
          <a:xfrm>
            <a:off x="690847" y="860450"/>
            <a:ext cx="11250943" cy="1111586"/>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tab pos="228600" algn="l"/>
              </a:tabLst>
              <a:defRPr/>
            </a:pPr>
            <a:r>
              <a:rPr kumimoji="0" lang="vi-VN" sz="3000" b="1" i="0"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rPr>
              <a:t>2. Những ấn tượng về khung cảnh bầu trời đêm qua trí tưởng tượng của nhân vật “tôi” trong 4 khổ thơ cuối.</a:t>
            </a:r>
            <a:endParaRPr kumimoji="0" lang="en-US" sz="3000" b="0" i="0"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endParaRPr>
          </a:p>
        </p:txBody>
      </p:sp>
      <p:pic>
        <p:nvPicPr>
          <p:cNvPr id="5" name="Picture 4" descr="A picture containing text&#10;&#10;Description automatically generated">
            <a:extLst>
              <a:ext uri="{FF2B5EF4-FFF2-40B4-BE49-F238E27FC236}">
                <a16:creationId xmlns:a16="http://schemas.microsoft.com/office/drawing/2014/main" id="{017BB16B-207E-949D-23C9-264502A4D0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654" y="4572000"/>
            <a:ext cx="3020194" cy="2429168"/>
          </a:xfrm>
          <a:prstGeom prst="rect">
            <a:avLst/>
          </a:prstGeom>
        </p:spPr>
      </p:pic>
      <p:sp>
        <p:nvSpPr>
          <p:cNvPr id="2" name="Thought Bubble: Cloud 1">
            <a:extLst>
              <a:ext uri="{FF2B5EF4-FFF2-40B4-BE49-F238E27FC236}">
                <a16:creationId xmlns:a16="http://schemas.microsoft.com/office/drawing/2014/main" id="{79B3FB5A-159C-A0F3-5522-EC60B4FF6B3F}"/>
              </a:ext>
            </a:extLst>
          </p:cNvPr>
          <p:cNvSpPr/>
          <p:nvPr/>
        </p:nvSpPr>
        <p:spPr>
          <a:xfrm>
            <a:off x="3057526" y="1934985"/>
            <a:ext cx="9134474" cy="4775304"/>
          </a:xfrm>
          <a:custGeom>
            <a:avLst/>
            <a:gdLst>
              <a:gd name="connsiteX0" fmla="*/ 824640 w 9134474"/>
              <a:gd name="connsiteY0" fmla="*/ 1588451 h 4775304"/>
              <a:gd name="connsiteX1" fmla="*/ 1188961 w 9134474"/>
              <a:gd name="connsiteY1" fmla="*/ 763495 h 4775304"/>
              <a:gd name="connsiteX2" fmla="*/ 2961303 w 9134474"/>
              <a:gd name="connsiteY2" fmla="*/ 575026 h 4775304"/>
              <a:gd name="connsiteX3" fmla="*/ 4748234 w 9134474"/>
              <a:gd name="connsiteY3" fmla="*/ 379371 h 4775304"/>
              <a:gd name="connsiteX4" fmla="*/ 5444527 w 9134474"/>
              <a:gd name="connsiteY4" fmla="*/ 22107 h 4775304"/>
              <a:gd name="connsiteX5" fmla="*/ 6308073 w 9134474"/>
              <a:gd name="connsiteY5" fmla="*/ 274248 h 4775304"/>
              <a:gd name="connsiteX6" fmla="*/ 7498515 w 9134474"/>
              <a:gd name="connsiteY6" fmla="*/ 76272 h 4775304"/>
              <a:gd name="connsiteX7" fmla="*/ 8102193 w 9134474"/>
              <a:gd name="connsiteY7" fmla="*/ 616367 h 4775304"/>
              <a:gd name="connsiteX8" fmla="*/ 8876932 w 9134474"/>
              <a:gd name="connsiteY8" fmla="*/ 1140545 h 4775304"/>
              <a:gd name="connsiteX9" fmla="*/ 8842255 w 9134474"/>
              <a:gd name="connsiteY9" fmla="*/ 1708939 h 4775304"/>
              <a:gd name="connsiteX10" fmla="*/ 9095567 w 9134474"/>
              <a:gd name="connsiteY10" fmla="*/ 2578000 h 4775304"/>
              <a:gd name="connsiteX11" fmla="*/ 7908932 w 9134474"/>
              <a:gd name="connsiteY11" fmla="*/ 3338733 h 4775304"/>
              <a:gd name="connsiteX12" fmla="*/ 7484136 w 9134474"/>
              <a:gd name="connsiteY12" fmla="*/ 3990584 h 4775304"/>
              <a:gd name="connsiteX13" fmla="*/ 6037845 w 9134474"/>
              <a:gd name="connsiteY13" fmla="*/ 4069509 h 4775304"/>
              <a:gd name="connsiteX14" fmla="*/ 5004296 w 9134474"/>
              <a:gd name="connsiteY14" fmla="*/ 4764913 h 4775304"/>
              <a:gd name="connsiteX15" fmla="*/ 3484632 w 9134474"/>
              <a:gd name="connsiteY15" fmla="*/ 4340441 h 4775304"/>
              <a:gd name="connsiteX16" fmla="*/ 1227233 w 9134474"/>
              <a:gd name="connsiteY16" fmla="*/ 3921055 h 4775304"/>
              <a:gd name="connsiteX17" fmla="*/ 234705 w 9134474"/>
              <a:gd name="connsiteY17" fmla="*/ 3454357 h 4775304"/>
              <a:gd name="connsiteX18" fmla="*/ 446785 w 9134474"/>
              <a:gd name="connsiteY18" fmla="*/ 2824393 h 4775304"/>
              <a:gd name="connsiteX19" fmla="*/ -1058 w 9134474"/>
              <a:gd name="connsiteY19" fmla="*/ 2178069 h 4775304"/>
              <a:gd name="connsiteX20" fmla="*/ 816816 w 9134474"/>
              <a:gd name="connsiteY20" fmla="*/ 1603595 h 4775304"/>
              <a:gd name="connsiteX21" fmla="*/ 824640 w 9134474"/>
              <a:gd name="connsiteY21" fmla="*/ 1588451 h 4775304"/>
              <a:gd name="connsiteX0" fmla="*/ -1043051 w 9134474"/>
              <a:gd name="connsiteY0" fmla="*/ 3159484 h 4775304"/>
              <a:gd name="connsiteX1" fmla="*/ -1175698 w 9134474"/>
              <a:gd name="connsiteY1" fmla="*/ 3292131 h 4775304"/>
              <a:gd name="connsiteX2" fmla="*/ -1308345 w 9134474"/>
              <a:gd name="connsiteY2" fmla="*/ 3159484 h 4775304"/>
              <a:gd name="connsiteX3" fmla="*/ -1175698 w 9134474"/>
              <a:gd name="connsiteY3" fmla="*/ 3026837 h 4775304"/>
              <a:gd name="connsiteX4" fmla="*/ -1043051 w 9134474"/>
              <a:gd name="connsiteY4" fmla="*/ 3159484 h 4775304"/>
              <a:gd name="connsiteX0" fmla="*/ -558203 w 9134474"/>
              <a:gd name="connsiteY0" fmla="*/ 3112150 h 4775304"/>
              <a:gd name="connsiteX1" fmla="*/ -823498 w 9134474"/>
              <a:gd name="connsiteY1" fmla="*/ 3377445 h 4775304"/>
              <a:gd name="connsiteX2" fmla="*/ -1088793 w 9134474"/>
              <a:gd name="connsiteY2" fmla="*/ 3112150 h 4775304"/>
              <a:gd name="connsiteX3" fmla="*/ -823498 w 9134474"/>
              <a:gd name="connsiteY3" fmla="*/ 2846855 h 4775304"/>
              <a:gd name="connsiteX4" fmla="*/ -558203 w 9134474"/>
              <a:gd name="connsiteY4" fmla="*/ 3112150 h 4775304"/>
              <a:gd name="connsiteX0" fmla="*/ 189576 w 9134474"/>
              <a:gd name="connsiteY0" fmla="*/ 3029478 h 4775304"/>
              <a:gd name="connsiteX1" fmla="*/ -208366 w 9134474"/>
              <a:gd name="connsiteY1" fmla="*/ 3427420 h 4775304"/>
              <a:gd name="connsiteX2" fmla="*/ -606308 w 9134474"/>
              <a:gd name="connsiteY2" fmla="*/ 3029478 h 4775304"/>
              <a:gd name="connsiteX3" fmla="*/ -208366 w 9134474"/>
              <a:gd name="connsiteY3" fmla="*/ 2631536 h 4775304"/>
              <a:gd name="connsiteX4" fmla="*/ 189576 w 9134474"/>
              <a:gd name="connsiteY4" fmla="*/ 3029478 h 4775304"/>
              <a:gd name="connsiteX0" fmla="*/ 992316 w 9134474"/>
              <a:gd name="connsiteY0" fmla="*/ 2893591 h 4775304"/>
              <a:gd name="connsiteX1" fmla="*/ 456723 w 9134474"/>
              <a:gd name="connsiteY1" fmla="*/ 2805491 h 4775304"/>
              <a:gd name="connsiteX2" fmla="*/ 1464898 w 9134474"/>
              <a:gd name="connsiteY2" fmla="*/ 3857716 h 4775304"/>
              <a:gd name="connsiteX3" fmla="*/ 1230616 w 9134474"/>
              <a:gd name="connsiteY3" fmla="*/ 3899831 h 4775304"/>
              <a:gd name="connsiteX4" fmla="*/ 3484209 w 9134474"/>
              <a:gd name="connsiteY4" fmla="*/ 4320986 h 4775304"/>
              <a:gd name="connsiteX5" fmla="*/ 3342963 w 9134474"/>
              <a:gd name="connsiteY5" fmla="*/ 4128648 h 4775304"/>
              <a:gd name="connsiteX6" fmla="*/ 6095358 w 9134474"/>
              <a:gd name="connsiteY6" fmla="*/ 3841356 h 4775304"/>
              <a:gd name="connsiteX7" fmla="*/ 6038902 w 9134474"/>
              <a:gd name="connsiteY7" fmla="*/ 4052376 h 4775304"/>
              <a:gd name="connsiteX8" fmla="*/ 7216445 w 9134474"/>
              <a:gd name="connsiteY8" fmla="*/ 2537322 h 4775304"/>
              <a:gd name="connsiteX9" fmla="*/ 7903857 w 9134474"/>
              <a:gd name="connsiteY9" fmla="*/ 3326131 h 4775304"/>
              <a:gd name="connsiteX10" fmla="*/ 8838026 w 9134474"/>
              <a:gd name="connsiteY10" fmla="*/ 1697222 h 4775304"/>
              <a:gd name="connsiteX11" fmla="*/ 8531852 w 9134474"/>
              <a:gd name="connsiteY11" fmla="*/ 1993026 h 4775304"/>
              <a:gd name="connsiteX12" fmla="*/ 8103462 w 9134474"/>
              <a:gd name="connsiteY12" fmla="*/ 599787 h 4775304"/>
              <a:gd name="connsiteX13" fmla="*/ 8119532 w 9134474"/>
              <a:gd name="connsiteY13" fmla="*/ 739508 h 4775304"/>
              <a:gd name="connsiteX14" fmla="*/ 6148431 w 9134474"/>
              <a:gd name="connsiteY14" fmla="*/ 436851 h 4775304"/>
              <a:gd name="connsiteX15" fmla="*/ 6305324 w 9134474"/>
              <a:gd name="connsiteY15" fmla="*/ 258662 h 4775304"/>
              <a:gd name="connsiteX16" fmla="*/ 4681629 w 9134474"/>
              <a:gd name="connsiteY16" fmla="*/ 521746 h 4775304"/>
              <a:gd name="connsiteX17" fmla="*/ 4757538 w 9134474"/>
              <a:gd name="connsiteY17" fmla="*/ 368096 h 4775304"/>
              <a:gd name="connsiteX18" fmla="*/ 2960246 w 9134474"/>
              <a:gd name="connsiteY18" fmla="*/ 573920 h 4775304"/>
              <a:gd name="connsiteX19" fmla="*/ 3235126 w 9134474"/>
              <a:gd name="connsiteY19" fmla="*/ 722927 h 4775304"/>
              <a:gd name="connsiteX20" fmla="*/ 872638 w 9134474"/>
              <a:gd name="connsiteY20" fmla="*/ 1745307 h 4775304"/>
              <a:gd name="connsiteX21" fmla="*/ 824640 w 9134474"/>
              <a:gd name="connsiteY21" fmla="*/ 1588451 h 477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134474" h="4775304" fill="none" extrusionOk="0">
                <a:moveTo>
                  <a:pt x="824640" y="1588451"/>
                </a:moveTo>
                <a:cubicBezTo>
                  <a:pt x="726410" y="1370720"/>
                  <a:pt x="877387" y="954829"/>
                  <a:pt x="1188961" y="763495"/>
                </a:cubicBezTo>
                <a:cubicBezTo>
                  <a:pt x="1688497" y="425813"/>
                  <a:pt x="2373530" y="163360"/>
                  <a:pt x="2961303" y="575026"/>
                </a:cubicBezTo>
                <a:cubicBezTo>
                  <a:pt x="3385802" y="145052"/>
                  <a:pt x="4176748" y="9890"/>
                  <a:pt x="4748234" y="379371"/>
                </a:cubicBezTo>
                <a:cubicBezTo>
                  <a:pt x="4873040" y="219491"/>
                  <a:pt x="5125302" y="-6685"/>
                  <a:pt x="5444527" y="22107"/>
                </a:cubicBezTo>
                <a:cubicBezTo>
                  <a:pt x="5814039" y="-40428"/>
                  <a:pt x="6118023" y="63385"/>
                  <a:pt x="6308073" y="274248"/>
                </a:cubicBezTo>
                <a:cubicBezTo>
                  <a:pt x="6579606" y="21584"/>
                  <a:pt x="7102554" y="-69431"/>
                  <a:pt x="7498515" y="76272"/>
                </a:cubicBezTo>
                <a:cubicBezTo>
                  <a:pt x="7791152" y="186267"/>
                  <a:pt x="8047271" y="392021"/>
                  <a:pt x="8102193" y="616367"/>
                </a:cubicBezTo>
                <a:cubicBezTo>
                  <a:pt x="8477998" y="685265"/>
                  <a:pt x="8744594" y="936212"/>
                  <a:pt x="8876932" y="1140545"/>
                </a:cubicBezTo>
                <a:cubicBezTo>
                  <a:pt x="8999576" y="1337188"/>
                  <a:pt x="8945040" y="1510330"/>
                  <a:pt x="8842255" y="1708939"/>
                </a:cubicBezTo>
                <a:cubicBezTo>
                  <a:pt x="9156213" y="1957388"/>
                  <a:pt x="9216588" y="2290982"/>
                  <a:pt x="9095567" y="2578000"/>
                </a:cubicBezTo>
                <a:cubicBezTo>
                  <a:pt x="9023456" y="3046086"/>
                  <a:pt x="8535632" y="3404122"/>
                  <a:pt x="7908932" y="3338733"/>
                </a:cubicBezTo>
                <a:cubicBezTo>
                  <a:pt x="7926141" y="3609070"/>
                  <a:pt x="7711263" y="3773589"/>
                  <a:pt x="7484136" y="3990584"/>
                </a:cubicBezTo>
                <a:cubicBezTo>
                  <a:pt x="7068016" y="4249466"/>
                  <a:pt x="6600667" y="4295467"/>
                  <a:pt x="6037845" y="4069509"/>
                </a:cubicBezTo>
                <a:cubicBezTo>
                  <a:pt x="5907048" y="4398572"/>
                  <a:pt x="5432139" y="4564024"/>
                  <a:pt x="5004296" y="4764913"/>
                </a:cubicBezTo>
                <a:cubicBezTo>
                  <a:pt x="4390525" y="4879493"/>
                  <a:pt x="3825975" y="4832333"/>
                  <a:pt x="3484632" y="4340441"/>
                </a:cubicBezTo>
                <a:cubicBezTo>
                  <a:pt x="2597859" y="4559385"/>
                  <a:pt x="1806265" y="4353620"/>
                  <a:pt x="1227233" y="3921055"/>
                </a:cubicBezTo>
                <a:cubicBezTo>
                  <a:pt x="808560" y="3993129"/>
                  <a:pt x="393065" y="3766574"/>
                  <a:pt x="234705" y="3454357"/>
                </a:cubicBezTo>
                <a:cubicBezTo>
                  <a:pt x="96746" y="3249636"/>
                  <a:pt x="222163" y="2925397"/>
                  <a:pt x="446785" y="2824393"/>
                </a:cubicBezTo>
                <a:cubicBezTo>
                  <a:pt x="133976" y="2660836"/>
                  <a:pt x="-27960" y="2387679"/>
                  <a:pt x="-1058" y="2178069"/>
                </a:cubicBezTo>
                <a:cubicBezTo>
                  <a:pt x="-39812" y="1880587"/>
                  <a:pt x="433617" y="1567264"/>
                  <a:pt x="816816" y="1603595"/>
                </a:cubicBezTo>
                <a:cubicBezTo>
                  <a:pt x="819730" y="1598213"/>
                  <a:pt x="823079" y="1593460"/>
                  <a:pt x="824640" y="1588451"/>
                </a:cubicBezTo>
                <a:close/>
              </a:path>
              <a:path w="9134474" h="4775304" fill="none" extrusionOk="0">
                <a:moveTo>
                  <a:pt x="-1043051" y="3159484"/>
                </a:moveTo>
                <a:cubicBezTo>
                  <a:pt x="-1046579" y="3234052"/>
                  <a:pt x="-1103516" y="3308430"/>
                  <a:pt x="-1175698" y="3292131"/>
                </a:cubicBezTo>
                <a:cubicBezTo>
                  <a:pt x="-1255263" y="3286604"/>
                  <a:pt x="-1293288" y="3234109"/>
                  <a:pt x="-1308345" y="3159484"/>
                </a:cubicBezTo>
                <a:cubicBezTo>
                  <a:pt x="-1329638" y="3084191"/>
                  <a:pt x="-1266602" y="3034566"/>
                  <a:pt x="-1175698" y="3026837"/>
                </a:cubicBezTo>
                <a:cubicBezTo>
                  <a:pt x="-1112780" y="3014793"/>
                  <a:pt x="-1041723" y="3069408"/>
                  <a:pt x="-1043051" y="3159484"/>
                </a:cubicBezTo>
                <a:close/>
              </a:path>
              <a:path w="9134474" h="4775304" fill="none" extrusionOk="0">
                <a:moveTo>
                  <a:pt x="-558203" y="3112150"/>
                </a:moveTo>
                <a:cubicBezTo>
                  <a:pt x="-555517" y="3256818"/>
                  <a:pt x="-656231" y="3359894"/>
                  <a:pt x="-823498" y="3377445"/>
                </a:cubicBezTo>
                <a:cubicBezTo>
                  <a:pt x="-964502" y="3408574"/>
                  <a:pt x="-1065952" y="3237285"/>
                  <a:pt x="-1088793" y="3112150"/>
                </a:cubicBezTo>
                <a:cubicBezTo>
                  <a:pt x="-1067987" y="2966911"/>
                  <a:pt x="-973381" y="2805140"/>
                  <a:pt x="-823498" y="2846855"/>
                </a:cubicBezTo>
                <a:cubicBezTo>
                  <a:pt x="-693823" y="2848705"/>
                  <a:pt x="-551050" y="2974349"/>
                  <a:pt x="-558203" y="3112150"/>
                </a:cubicBezTo>
                <a:close/>
              </a:path>
              <a:path w="9134474" h="4775304" fill="none" extrusionOk="0">
                <a:moveTo>
                  <a:pt x="189576" y="3029478"/>
                </a:moveTo>
                <a:cubicBezTo>
                  <a:pt x="183139" y="3246837"/>
                  <a:pt x="56394" y="3424455"/>
                  <a:pt x="-208366" y="3427420"/>
                </a:cubicBezTo>
                <a:cubicBezTo>
                  <a:pt x="-429100" y="3386458"/>
                  <a:pt x="-584988" y="3233788"/>
                  <a:pt x="-606308" y="3029478"/>
                </a:cubicBezTo>
                <a:cubicBezTo>
                  <a:pt x="-588179" y="2846117"/>
                  <a:pt x="-397444" y="2630867"/>
                  <a:pt x="-208366" y="2631536"/>
                </a:cubicBezTo>
                <a:cubicBezTo>
                  <a:pt x="51753" y="2590171"/>
                  <a:pt x="215079" y="2749995"/>
                  <a:pt x="189576" y="3029478"/>
                </a:cubicBezTo>
                <a:close/>
              </a:path>
              <a:path w="9134474" h="4775304" fill="none" extrusionOk="0">
                <a:moveTo>
                  <a:pt x="992316" y="2893591"/>
                </a:moveTo>
                <a:cubicBezTo>
                  <a:pt x="837322" y="2911326"/>
                  <a:pt x="601466" y="2883569"/>
                  <a:pt x="456723" y="2805491"/>
                </a:cubicBezTo>
                <a:moveTo>
                  <a:pt x="1464898" y="3857716"/>
                </a:moveTo>
                <a:cubicBezTo>
                  <a:pt x="1387230" y="3883662"/>
                  <a:pt x="1313198" y="3893610"/>
                  <a:pt x="1230616" y="3899831"/>
                </a:cubicBezTo>
                <a:moveTo>
                  <a:pt x="3484209" y="4320986"/>
                </a:moveTo>
                <a:cubicBezTo>
                  <a:pt x="3441952" y="4253803"/>
                  <a:pt x="3374958" y="4188258"/>
                  <a:pt x="3342963" y="4128648"/>
                </a:cubicBezTo>
                <a:moveTo>
                  <a:pt x="6095358" y="3841356"/>
                </a:moveTo>
                <a:cubicBezTo>
                  <a:pt x="6081197" y="3927307"/>
                  <a:pt x="6073269" y="3990184"/>
                  <a:pt x="6038902" y="4052376"/>
                </a:cubicBezTo>
                <a:moveTo>
                  <a:pt x="7216445" y="2537322"/>
                </a:moveTo>
                <a:cubicBezTo>
                  <a:pt x="7552790" y="2695601"/>
                  <a:pt x="7913834" y="3065307"/>
                  <a:pt x="7903857" y="3326131"/>
                </a:cubicBezTo>
                <a:moveTo>
                  <a:pt x="8838026" y="1697222"/>
                </a:moveTo>
                <a:cubicBezTo>
                  <a:pt x="8736563" y="1817066"/>
                  <a:pt x="8658932" y="1936127"/>
                  <a:pt x="8531852" y="1993026"/>
                </a:cubicBezTo>
                <a:moveTo>
                  <a:pt x="8103462" y="599787"/>
                </a:moveTo>
                <a:cubicBezTo>
                  <a:pt x="8110523" y="644795"/>
                  <a:pt x="8109744" y="698771"/>
                  <a:pt x="8119532" y="739508"/>
                </a:cubicBezTo>
                <a:moveTo>
                  <a:pt x="6148431" y="436851"/>
                </a:moveTo>
                <a:cubicBezTo>
                  <a:pt x="6191386" y="362314"/>
                  <a:pt x="6238617" y="310956"/>
                  <a:pt x="6305324" y="258662"/>
                </a:cubicBezTo>
                <a:moveTo>
                  <a:pt x="4681629" y="521746"/>
                </a:moveTo>
                <a:cubicBezTo>
                  <a:pt x="4699754" y="476503"/>
                  <a:pt x="4725305" y="421827"/>
                  <a:pt x="4757538" y="368096"/>
                </a:cubicBezTo>
                <a:moveTo>
                  <a:pt x="2960246" y="573920"/>
                </a:moveTo>
                <a:cubicBezTo>
                  <a:pt x="3081747" y="604788"/>
                  <a:pt x="3151774" y="670703"/>
                  <a:pt x="3235126" y="722927"/>
                </a:cubicBezTo>
                <a:moveTo>
                  <a:pt x="872638" y="1745307"/>
                </a:moveTo>
                <a:cubicBezTo>
                  <a:pt x="855400" y="1700448"/>
                  <a:pt x="845642" y="1630961"/>
                  <a:pt x="824640" y="1588451"/>
                </a:cubicBezTo>
              </a:path>
              <a:path w="9134474" h="4775304" stroke="0" extrusionOk="0">
                <a:moveTo>
                  <a:pt x="824640" y="1588451"/>
                </a:moveTo>
                <a:cubicBezTo>
                  <a:pt x="732019" y="1266772"/>
                  <a:pt x="809157" y="1020582"/>
                  <a:pt x="1188961" y="763495"/>
                </a:cubicBezTo>
                <a:cubicBezTo>
                  <a:pt x="1741395" y="432374"/>
                  <a:pt x="2245273" y="337836"/>
                  <a:pt x="2961303" y="575026"/>
                </a:cubicBezTo>
                <a:cubicBezTo>
                  <a:pt x="3304726" y="110564"/>
                  <a:pt x="4202328" y="48917"/>
                  <a:pt x="4748234" y="379371"/>
                </a:cubicBezTo>
                <a:cubicBezTo>
                  <a:pt x="4831806" y="157606"/>
                  <a:pt x="5183375" y="71179"/>
                  <a:pt x="5444527" y="22107"/>
                </a:cubicBezTo>
                <a:cubicBezTo>
                  <a:pt x="5792182" y="-9265"/>
                  <a:pt x="6140370" y="13367"/>
                  <a:pt x="6308073" y="274248"/>
                </a:cubicBezTo>
                <a:cubicBezTo>
                  <a:pt x="6472013" y="9870"/>
                  <a:pt x="7074061" y="-41814"/>
                  <a:pt x="7498515" y="76272"/>
                </a:cubicBezTo>
                <a:cubicBezTo>
                  <a:pt x="7812242" y="150359"/>
                  <a:pt x="8022980" y="401289"/>
                  <a:pt x="8102193" y="616367"/>
                </a:cubicBezTo>
                <a:cubicBezTo>
                  <a:pt x="8538027" y="726778"/>
                  <a:pt x="8818040" y="898404"/>
                  <a:pt x="8876932" y="1140545"/>
                </a:cubicBezTo>
                <a:cubicBezTo>
                  <a:pt x="8919985" y="1319738"/>
                  <a:pt x="8987698" y="1559106"/>
                  <a:pt x="8842255" y="1708939"/>
                </a:cubicBezTo>
                <a:cubicBezTo>
                  <a:pt x="9131242" y="1989159"/>
                  <a:pt x="9203801" y="2293254"/>
                  <a:pt x="9095567" y="2578000"/>
                </a:cubicBezTo>
                <a:cubicBezTo>
                  <a:pt x="8963619" y="2994453"/>
                  <a:pt x="8586416" y="3404484"/>
                  <a:pt x="7908932" y="3338733"/>
                </a:cubicBezTo>
                <a:cubicBezTo>
                  <a:pt x="7956191" y="3545541"/>
                  <a:pt x="7760424" y="3783567"/>
                  <a:pt x="7484136" y="3990584"/>
                </a:cubicBezTo>
                <a:cubicBezTo>
                  <a:pt x="7047790" y="4244209"/>
                  <a:pt x="6403671" y="4210020"/>
                  <a:pt x="6037845" y="4069509"/>
                </a:cubicBezTo>
                <a:cubicBezTo>
                  <a:pt x="5766528" y="4407001"/>
                  <a:pt x="5438754" y="4561049"/>
                  <a:pt x="5004296" y="4764913"/>
                </a:cubicBezTo>
                <a:cubicBezTo>
                  <a:pt x="4427991" y="4800047"/>
                  <a:pt x="3754456" y="4731353"/>
                  <a:pt x="3484632" y="4340441"/>
                </a:cubicBezTo>
                <a:cubicBezTo>
                  <a:pt x="2644052" y="4778015"/>
                  <a:pt x="1721775" y="4517149"/>
                  <a:pt x="1227233" y="3921055"/>
                </a:cubicBezTo>
                <a:cubicBezTo>
                  <a:pt x="777252" y="4029245"/>
                  <a:pt x="405242" y="3734463"/>
                  <a:pt x="234705" y="3454357"/>
                </a:cubicBezTo>
                <a:cubicBezTo>
                  <a:pt x="113804" y="3279760"/>
                  <a:pt x="188662" y="2994967"/>
                  <a:pt x="446785" y="2824393"/>
                </a:cubicBezTo>
                <a:cubicBezTo>
                  <a:pt x="145964" y="2721933"/>
                  <a:pt x="-74497" y="2453702"/>
                  <a:pt x="-1058" y="2178069"/>
                </a:cubicBezTo>
                <a:cubicBezTo>
                  <a:pt x="61639" y="1810037"/>
                  <a:pt x="324852" y="1631294"/>
                  <a:pt x="816816" y="1603595"/>
                </a:cubicBezTo>
                <a:cubicBezTo>
                  <a:pt x="819956" y="1599029"/>
                  <a:pt x="821813" y="1594408"/>
                  <a:pt x="824640" y="1588451"/>
                </a:cubicBezTo>
                <a:close/>
              </a:path>
              <a:path w="9134474" h="4775304" stroke="0" extrusionOk="0">
                <a:moveTo>
                  <a:pt x="-1043051" y="3159484"/>
                </a:moveTo>
                <a:cubicBezTo>
                  <a:pt x="-1039303" y="3218233"/>
                  <a:pt x="-1101087" y="3287054"/>
                  <a:pt x="-1175698" y="3292131"/>
                </a:cubicBezTo>
                <a:cubicBezTo>
                  <a:pt x="-1253131" y="3312867"/>
                  <a:pt x="-1319900" y="3220361"/>
                  <a:pt x="-1308345" y="3159484"/>
                </a:cubicBezTo>
                <a:cubicBezTo>
                  <a:pt x="-1292681" y="3098838"/>
                  <a:pt x="-1264758" y="3031255"/>
                  <a:pt x="-1175698" y="3026837"/>
                </a:cubicBezTo>
                <a:cubicBezTo>
                  <a:pt x="-1118397" y="3032435"/>
                  <a:pt x="-1043229" y="3077320"/>
                  <a:pt x="-1043051" y="3159484"/>
                </a:cubicBezTo>
                <a:close/>
              </a:path>
              <a:path w="9134474" h="4775304" stroke="0" extrusionOk="0">
                <a:moveTo>
                  <a:pt x="-558203" y="3112150"/>
                </a:moveTo>
                <a:cubicBezTo>
                  <a:pt x="-573964" y="3281559"/>
                  <a:pt x="-688165" y="3405366"/>
                  <a:pt x="-823498" y="3377445"/>
                </a:cubicBezTo>
                <a:cubicBezTo>
                  <a:pt x="-985410" y="3381144"/>
                  <a:pt x="-1079759" y="3283447"/>
                  <a:pt x="-1088793" y="3112150"/>
                </a:cubicBezTo>
                <a:cubicBezTo>
                  <a:pt x="-1098586" y="2963933"/>
                  <a:pt x="-970302" y="2839454"/>
                  <a:pt x="-823498" y="2846855"/>
                </a:cubicBezTo>
                <a:cubicBezTo>
                  <a:pt x="-667523" y="2828751"/>
                  <a:pt x="-545479" y="2952398"/>
                  <a:pt x="-558203" y="3112150"/>
                </a:cubicBezTo>
                <a:close/>
              </a:path>
              <a:path w="9134474" h="4775304" stroke="0" extrusionOk="0">
                <a:moveTo>
                  <a:pt x="189576" y="3029478"/>
                </a:moveTo>
                <a:cubicBezTo>
                  <a:pt x="168873" y="3299700"/>
                  <a:pt x="25539" y="3422458"/>
                  <a:pt x="-208366" y="3427420"/>
                </a:cubicBezTo>
                <a:cubicBezTo>
                  <a:pt x="-413518" y="3392329"/>
                  <a:pt x="-548754" y="3274659"/>
                  <a:pt x="-606308" y="3029478"/>
                </a:cubicBezTo>
                <a:cubicBezTo>
                  <a:pt x="-589929" y="2783989"/>
                  <a:pt x="-372999" y="2613144"/>
                  <a:pt x="-208366" y="2631536"/>
                </a:cubicBezTo>
                <a:cubicBezTo>
                  <a:pt x="69043" y="2641848"/>
                  <a:pt x="190926" y="2826948"/>
                  <a:pt x="189576" y="3029478"/>
                </a:cubicBezTo>
                <a:close/>
              </a:path>
              <a:path w="9134474" h="4775304" fill="none" stroke="0" extrusionOk="0">
                <a:moveTo>
                  <a:pt x="992316" y="2893591"/>
                </a:moveTo>
                <a:cubicBezTo>
                  <a:pt x="836857" y="2918212"/>
                  <a:pt x="656658" y="2840188"/>
                  <a:pt x="456723" y="2805491"/>
                </a:cubicBezTo>
                <a:moveTo>
                  <a:pt x="1464898" y="3857716"/>
                </a:moveTo>
                <a:cubicBezTo>
                  <a:pt x="1408457" y="3885603"/>
                  <a:pt x="1312878" y="3881846"/>
                  <a:pt x="1230616" y="3899831"/>
                </a:cubicBezTo>
                <a:moveTo>
                  <a:pt x="3484209" y="4320986"/>
                </a:moveTo>
                <a:cubicBezTo>
                  <a:pt x="3418417" y="4240022"/>
                  <a:pt x="3380608" y="4197827"/>
                  <a:pt x="3342963" y="4128648"/>
                </a:cubicBezTo>
                <a:moveTo>
                  <a:pt x="6095358" y="3841356"/>
                </a:moveTo>
                <a:cubicBezTo>
                  <a:pt x="6073486" y="3909613"/>
                  <a:pt x="6067583" y="3970069"/>
                  <a:pt x="6038902" y="4052376"/>
                </a:cubicBezTo>
                <a:moveTo>
                  <a:pt x="7216445" y="2537322"/>
                </a:moveTo>
                <a:cubicBezTo>
                  <a:pt x="7568513" y="2621960"/>
                  <a:pt x="7851771" y="3056777"/>
                  <a:pt x="7903857" y="3326131"/>
                </a:cubicBezTo>
                <a:moveTo>
                  <a:pt x="8838026" y="1697222"/>
                </a:moveTo>
                <a:cubicBezTo>
                  <a:pt x="8779734" y="1817550"/>
                  <a:pt x="8684589" y="1909679"/>
                  <a:pt x="8531852" y="1993026"/>
                </a:cubicBezTo>
                <a:moveTo>
                  <a:pt x="8103462" y="599787"/>
                </a:moveTo>
                <a:cubicBezTo>
                  <a:pt x="8121332" y="648587"/>
                  <a:pt x="8128060" y="697464"/>
                  <a:pt x="8119532" y="739508"/>
                </a:cubicBezTo>
                <a:moveTo>
                  <a:pt x="6148431" y="436851"/>
                </a:moveTo>
                <a:cubicBezTo>
                  <a:pt x="6183580" y="386941"/>
                  <a:pt x="6251643" y="306329"/>
                  <a:pt x="6305324" y="258662"/>
                </a:cubicBezTo>
                <a:moveTo>
                  <a:pt x="4681629" y="521746"/>
                </a:moveTo>
                <a:cubicBezTo>
                  <a:pt x="4693162" y="466240"/>
                  <a:pt x="4716546" y="405820"/>
                  <a:pt x="4757538" y="368096"/>
                </a:cubicBezTo>
                <a:moveTo>
                  <a:pt x="2960246" y="573920"/>
                </a:moveTo>
                <a:cubicBezTo>
                  <a:pt x="3059311" y="620921"/>
                  <a:pt x="3173715" y="683416"/>
                  <a:pt x="3235126" y="722927"/>
                </a:cubicBezTo>
                <a:moveTo>
                  <a:pt x="872638" y="1745307"/>
                </a:moveTo>
                <a:cubicBezTo>
                  <a:pt x="852640" y="1686255"/>
                  <a:pt x="838231" y="1635421"/>
                  <a:pt x="824640" y="1588451"/>
                </a:cubicBezTo>
              </a:path>
            </a:pathLst>
          </a:custGeom>
          <a:ln w="50800" cap="rnd">
            <a:prstDash val="sysDash"/>
            <a:extLst>
              <a:ext uri="{C807C97D-BFC1-408E-A445-0C87EB9F89A2}">
                <ask:lineSketchStyleProps xmlns:ask="http://schemas.microsoft.com/office/drawing/2018/sketchyshapes" sd="1219033472">
                  <a:prstGeom prst="cloudCallout">
                    <a:avLst>
                      <a:gd name="adj1" fmla="val -62871"/>
                      <a:gd name="adj2" fmla="val 16163"/>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indent="457200" algn="just">
              <a:lnSpc>
                <a:spcPct val="115000"/>
              </a:lnSpc>
            </a:pPr>
            <a:r>
              <a:rPr lang="en-US" sz="28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Đọc 4 khổ thơ cuối và trình bày: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pPr>
            <a: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 Những sự vật nào trên bầu trời đêm được nhân vật “tôi” quan sát và miêu tả?</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pPr>
            <a: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 Tác giả đã sử dụng những biện pháp tu từ nào trong 4 khổ thơ miêu tả khung cảnh bầu trời đêm?</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664494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left)">
                                      <p:cBhvr>
                                        <p:cTn id="14" dur="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7121BB2E-E2F5-AB8F-18F9-23CFB8512D80}"/>
              </a:ext>
            </a:extLst>
          </p:cNvPr>
          <p:cNvGraphicFramePr>
            <a:graphicFrameLocks noGrp="1"/>
          </p:cNvGraphicFramePr>
          <p:nvPr>
            <p:ph idx="1"/>
            <p:extLst>
              <p:ext uri="{D42A27DB-BD31-4B8C-83A1-F6EECF244321}">
                <p14:modId xmlns:p14="http://schemas.microsoft.com/office/powerpoint/2010/main" val="3851797911"/>
              </p:ext>
            </p:extLst>
          </p:nvPr>
        </p:nvGraphicFramePr>
        <p:xfrm>
          <a:off x="-477672" y="542737"/>
          <a:ext cx="12642376"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23345454"/>
      </p:ext>
    </p:extLst>
  </p:cSld>
  <p:clrMapOvr>
    <a:masterClrMapping/>
  </p:clrMapOvr>
  <mc:AlternateContent xmlns:mc="http://schemas.openxmlformats.org/markup-compatibility/2006" xmlns:p14="http://schemas.microsoft.com/office/powerpoint/2010/main">
    <mc:Choice Requires="p14">
      <p:transition spd="slow" p14:dur="125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graphicEl>
                                              <a:dgm id="{3FE22EB0-33D5-4BC0-91AE-04E1CCC73516}"/>
                                            </p:graphicEl>
                                          </p:spTgt>
                                        </p:tgtEl>
                                        <p:attrNameLst>
                                          <p:attrName>style.visibility</p:attrName>
                                        </p:attrNameLst>
                                      </p:cBhvr>
                                      <p:to>
                                        <p:strVal val="visible"/>
                                      </p:to>
                                    </p:set>
                                    <p:animEffect transition="in" filter="wheel(1)">
                                      <p:cBhvr>
                                        <p:cTn id="7" dur="250"/>
                                        <p:tgtEl>
                                          <p:spTgt spid="4">
                                            <p:graphicEl>
                                              <a:dgm id="{3FE22EB0-33D5-4BC0-91AE-04E1CCC73516}"/>
                                            </p:graphicEl>
                                          </p:spTgt>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4">
                                            <p:graphicEl>
                                              <a:dgm id="{81A5558F-F8E0-4DF8-9360-91BC9112DB15}"/>
                                            </p:graphicEl>
                                          </p:spTgt>
                                        </p:tgtEl>
                                        <p:attrNameLst>
                                          <p:attrName>style.visibility</p:attrName>
                                        </p:attrNameLst>
                                      </p:cBhvr>
                                      <p:to>
                                        <p:strVal val="visible"/>
                                      </p:to>
                                    </p:set>
                                    <p:animEffect transition="in" filter="wheel(1)">
                                      <p:cBhvr>
                                        <p:cTn id="10" dur="250"/>
                                        <p:tgtEl>
                                          <p:spTgt spid="4">
                                            <p:graphicEl>
                                              <a:dgm id="{81A5558F-F8E0-4DF8-9360-91BC9112DB15}"/>
                                            </p:graphicEl>
                                          </p:spTgt>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4">
                                            <p:graphicEl>
                                              <a:dgm id="{AEAED2A0-9443-422B-B25D-1377B4E16AF1}"/>
                                            </p:graphicEl>
                                          </p:spTgt>
                                        </p:tgtEl>
                                        <p:attrNameLst>
                                          <p:attrName>style.visibility</p:attrName>
                                        </p:attrNameLst>
                                      </p:cBhvr>
                                      <p:to>
                                        <p:strVal val="visible"/>
                                      </p:to>
                                    </p:set>
                                    <p:animEffect transition="in" filter="wheel(1)">
                                      <p:cBhvr>
                                        <p:cTn id="15" dur="250"/>
                                        <p:tgtEl>
                                          <p:spTgt spid="4">
                                            <p:graphicEl>
                                              <a:dgm id="{AEAED2A0-9443-422B-B25D-1377B4E16AF1}"/>
                                            </p:graphicEl>
                                          </p:spTgt>
                                        </p:tgtEl>
                                      </p:cBhvr>
                                    </p:animEffect>
                                  </p:childTnLst>
                                </p:cTn>
                              </p:par>
                              <p:par>
                                <p:cTn id="16" presetID="21" presetClass="entr" presetSubtype="1" fill="hold" grpId="0" nodeType="withEffect">
                                  <p:stCondLst>
                                    <p:cond delay="0"/>
                                  </p:stCondLst>
                                  <p:childTnLst>
                                    <p:set>
                                      <p:cBhvr>
                                        <p:cTn id="17" dur="1" fill="hold">
                                          <p:stCondLst>
                                            <p:cond delay="0"/>
                                          </p:stCondLst>
                                        </p:cTn>
                                        <p:tgtEl>
                                          <p:spTgt spid="4">
                                            <p:graphicEl>
                                              <a:dgm id="{2883B1B6-03A4-43E3-8001-1F46398E06FB}"/>
                                            </p:graphicEl>
                                          </p:spTgt>
                                        </p:tgtEl>
                                        <p:attrNameLst>
                                          <p:attrName>style.visibility</p:attrName>
                                        </p:attrNameLst>
                                      </p:cBhvr>
                                      <p:to>
                                        <p:strVal val="visible"/>
                                      </p:to>
                                    </p:set>
                                    <p:animEffect transition="in" filter="wheel(1)">
                                      <p:cBhvr>
                                        <p:cTn id="18" dur="250"/>
                                        <p:tgtEl>
                                          <p:spTgt spid="4">
                                            <p:graphicEl>
                                              <a:dgm id="{2883B1B6-03A4-43E3-8001-1F46398E06FB}"/>
                                            </p:graphicEl>
                                          </p:spTgt>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grpId="0" nodeType="clickEffect">
                                  <p:stCondLst>
                                    <p:cond delay="0"/>
                                  </p:stCondLst>
                                  <p:childTnLst>
                                    <p:set>
                                      <p:cBhvr>
                                        <p:cTn id="22" dur="1" fill="hold">
                                          <p:stCondLst>
                                            <p:cond delay="0"/>
                                          </p:stCondLst>
                                        </p:cTn>
                                        <p:tgtEl>
                                          <p:spTgt spid="4">
                                            <p:graphicEl>
                                              <a:dgm id="{BF90891D-A6FD-4386-94ED-297DBCBDD50F}"/>
                                            </p:graphicEl>
                                          </p:spTgt>
                                        </p:tgtEl>
                                        <p:attrNameLst>
                                          <p:attrName>style.visibility</p:attrName>
                                        </p:attrNameLst>
                                      </p:cBhvr>
                                      <p:to>
                                        <p:strVal val="visible"/>
                                      </p:to>
                                    </p:set>
                                    <p:animEffect transition="in" filter="wheel(1)">
                                      <p:cBhvr>
                                        <p:cTn id="23" dur="250"/>
                                        <p:tgtEl>
                                          <p:spTgt spid="4">
                                            <p:graphicEl>
                                              <a:dgm id="{BF90891D-A6FD-4386-94ED-297DBCBDD50F}"/>
                                            </p:graphicEl>
                                          </p:spTgt>
                                        </p:tgtEl>
                                      </p:cBhvr>
                                    </p:animEffect>
                                  </p:childTnLst>
                                </p:cTn>
                              </p:par>
                              <p:par>
                                <p:cTn id="24" presetID="21" presetClass="entr" presetSubtype="1" fill="hold" grpId="0" nodeType="withEffect">
                                  <p:stCondLst>
                                    <p:cond delay="0"/>
                                  </p:stCondLst>
                                  <p:childTnLst>
                                    <p:set>
                                      <p:cBhvr>
                                        <p:cTn id="25" dur="1" fill="hold">
                                          <p:stCondLst>
                                            <p:cond delay="0"/>
                                          </p:stCondLst>
                                        </p:cTn>
                                        <p:tgtEl>
                                          <p:spTgt spid="4">
                                            <p:graphicEl>
                                              <a:dgm id="{CBC96464-27DD-4645-B76A-67A1C889E53A}"/>
                                            </p:graphicEl>
                                          </p:spTgt>
                                        </p:tgtEl>
                                        <p:attrNameLst>
                                          <p:attrName>style.visibility</p:attrName>
                                        </p:attrNameLst>
                                      </p:cBhvr>
                                      <p:to>
                                        <p:strVal val="visible"/>
                                      </p:to>
                                    </p:set>
                                    <p:animEffect transition="in" filter="wheel(1)">
                                      <p:cBhvr>
                                        <p:cTn id="26" dur="250"/>
                                        <p:tgtEl>
                                          <p:spTgt spid="4">
                                            <p:graphicEl>
                                              <a:dgm id="{CBC96464-27DD-4645-B76A-67A1C889E53A}"/>
                                            </p:graphicEl>
                                          </p:spTgt>
                                        </p:tgtEl>
                                      </p:cBhvr>
                                    </p:animEffect>
                                  </p:childTnLst>
                                </p:cTn>
                              </p:par>
                            </p:childTnLst>
                          </p:cTn>
                        </p:par>
                      </p:childTnLst>
                    </p:cTn>
                  </p:par>
                  <p:par>
                    <p:cTn id="27" fill="hold">
                      <p:stCondLst>
                        <p:cond delay="indefinite"/>
                      </p:stCondLst>
                      <p:childTnLst>
                        <p:par>
                          <p:cTn id="28" fill="hold">
                            <p:stCondLst>
                              <p:cond delay="0"/>
                            </p:stCondLst>
                            <p:childTnLst>
                              <p:par>
                                <p:cTn id="29" presetID="21" presetClass="entr" presetSubtype="1" fill="hold" grpId="0" nodeType="clickEffect">
                                  <p:stCondLst>
                                    <p:cond delay="0"/>
                                  </p:stCondLst>
                                  <p:childTnLst>
                                    <p:set>
                                      <p:cBhvr>
                                        <p:cTn id="30" dur="1" fill="hold">
                                          <p:stCondLst>
                                            <p:cond delay="0"/>
                                          </p:stCondLst>
                                        </p:cTn>
                                        <p:tgtEl>
                                          <p:spTgt spid="4">
                                            <p:graphicEl>
                                              <a:dgm id="{62A5A844-08E6-4B90-8CE3-1C7B8D73C542}"/>
                                            </p:graphicEl>
                                          </p:spTgt>
                                        </p:tgtEl>
                                        <p:attrNameLst>
                                          <p:attrName>style.visibility</p:attrName>
                                        </p:attrNameLst>
                                      </p:cBhvr>
                                      <p:to>
                                        <p:strVal val="visible"/>
                                      </p:to>
                                    </p:set>
                                    <p:animEffect transition="in" filter="wheel(1)">
                                      <p:cBhvr>
                                        <p:cTn id="31" dur="250"/>
                                        <p:tgtEl>
                                          <p:spTgt spid="4">
                                            <p:graphicEl>
                                              <a:dgm id="{62A5A844-08E6-4B90-8CE3-1C7B8D73C542}"/>
                                            </p:graphicEl>
                                          </p:spTgt>
                                        </p:tgtEl>
                                      </p:cBhvr>
                                    </p:animEffect>
                                  </p:childTnLst>
                                </p:cTn>
                              </p:par>
                              <p:par>
                                <p:cTn id="32" presetID="21" presetClass="entr" presetSubtype="1" fill="hold" grpId="0" nodeType="withEffect">
                                  <p:stCondLst>
                                    <p:cond delay="0"/>
                                  </p:stCondLst>
                                  <p:childTnLst>
                                    <p:set>
                                      <p:cBhvr>
                                        <p:cTn id="33" dur="1" fill="hold">
                                          <p:stCondLst>
                                            <p:cond delay="0"/>
                                          </p:stCondLst>
                                        </p:cTn>
                                        <p:tgtEl>
                                          <p:spTgt spid="4">
                                            <p:graphicEl>
                                              <a:dgm id="{06DCA10A-D29D-46E5-A5E6-EFDFF34BE930}"/>
                                            </p:graphicEl>
                                          </p:spTgt>
                                        </p:tgtEl>
                                        <p:attrNameLst>
                                          <p:attrName>style.visibility</p:attrName>
                                        </p:attrNameLst>
                                      </p:cBhvr>
                                      <p:to>
                                        <p:strVal val="visible"/>
                                      </p:to>
                                    </p:set>
                                    <p:animEffect transition="in" filter="wheel(1)">
                                      <p:cBhvr>
                                        <p:cTn id="34" dur="250"/>
                                        <p:tgtEl>
                                          <p:spTgt spid="4">
                                            <p:graphicEl>
                                              <a:dgm id="{06DCA10A-D29D-46E5-A5E6-EFDFF34BE930}"/>
                                            </p:graphicEl>
                                          </p:spTgt>
                                        </p:tgtEl>
                                      </p:cBhvr>
                                    </p:animEffect>
                                  </p:childTnLst>
                                </p:cTn>
                              </p:par>
                            </p:childTnLst>
                          </p:cTn>
                        </p:par>
                      </p:childTnLst>
                    </p:cTn>
                  </p:par>
                  <p:par>
                    <p:cTn id="35" fill="hold">
                      <p:stCondLst>
                        <p:cond delay="indefinite"/>
                      </p:stCondLst>
                      <p:childTnLst>
                        <p:par>
                          <p:cTn id="36" fill="hold">
                            <p:stCondLst>
                              <p:cond delay="0"/>
                            </p:stCondLst>
                            <p:childTnLst>
                              <p:par>
                                <p:cTn id="37" presetID="21" presetClass="entr" presetSubtype="1" fill="hold" grpId="0" nodeType="clickEffect">
                                  <p:stCondLst>
                                    <p:cond delay="0"/>
                                  </p:stCondLst>
                                  <p:childTnLst>
                                    <p:set>
                                      <p:cBhvr>
                                        <p:cTn id="38" dur="1" fill="hold">
                                          <p:stCondLst>
                                            <p:cond delay="0"/>
                                          </p:stCondLst>
                                        </p:cTn>
                                        <p:tgtEl>
                                          <p:spTgt spid="4">
                                            <p:graphicEl>
                                              <a:dgm id="{FDC1E8F9-B951-4308-8235-5D81D40F0149}"/>
                                            </p:graphicEl>
                                          </p:spTgt>
                                        </p:tgtEl>
                                        <p:attrNameLst>
                                          <p:attrName>style.visibility</p:attrName>
                                        </p:attrNameLst>
                                      </p:cBhvr>
                                      <p:to>
                                        <p:strVal val="visible"/>
                                      </p:to>
                                    </p:set>
                                    <p:animEffect transition="in" filter="wheel(1)">
                                      <p:cBhvr>
                                        <p:cTn id="39" dur="250"/>
                                        <p:tgtEl>
                                          <p:spTgt spid="4">
                                            <p:graphicEl>
                                              <a:dgm id="{FDC1E8F9-B951-4308-8235-5D81D40F0149}"/>
                                            </p:graphicEl>
                                          </p:spTgt>
                                        </p:tgtEl>
                                      </p:cBhvr>
                                    </p:animEffect>
                                  </p:childTnLst>
                                </p:cTn>
                              </p:par>
                              <p:par>
                                <p:cTn id="40" presetID="21" presetClass="entr" presetSubtype="1" fill="hold" grpId="0" nodeType="withEffect">
                                  <p:stCondLst>
                                    <p:cond delay="0"/>
                                  </p:stCondLst>
                                  <p:childTnLst>
                                    <p:set>
                                      <p:cBhvr>
                                        <p:cTn id="41" dur="1" fill="hold">
                                          <p:stCondLst>
                                            <p:cond delay="0"/>
                                          </p:stCondLst>
                                        </p:cTn>
                                        <p:tgtEl>
                                          <p:spTgt spid="4">
                                            <p:graphicEl>
                                              <a:dgm id="{22649018-71C9-41EE-A758-0FDDABE318A0}"/>
                                            </p:graphicEl>
                                          </p:spTgt>
                                        </p:tgtEl>
                                        <p:attrNameLst>
                                          <p:attrName>style.visibility</p:attrName>
                                        </p:attrNameLst>
                                      </p:cBhvr>
                                      <p:to>
                                        <p:strVal val="visible"/>
                                      </p:to>
                                    </p:set>
                                    <p:animEffect transition="in" filter="wheel(1)">
                                      <p:cBhvr>
                                        <p:cTn id="42" dur="250"/>
                                        <p:tgtEl>
                                          <p:spTgt spid="4">
                                            <p:graphicEl>
                                              <a:dgm id="{22649018-71C9-41EE-A758-0FDDABE318A0}"/>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4" name="图片 19">
            <a:extLst>
              <a:ext uri="{FF2B5EF4-FFF2-40B4-BE49-F238E27FC236}">
                <a16:creationId xmlns:a16="http://schemas.microsoft.com/office/drawing/2014/main" id="{CA023768-02E6-E85B-E61F-8C5761AB5B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66328" y="-32246"/>
            <a:ext cx="3525672" cy="1592716"/>
          </a:xfrm>
          <a:prstGeom prst="rect">
            <a:avLst/>
          </a:prstGeom>
        </p:spPr>
      </p:pic>
      <p:pic>
        <p:nvPicPr>
          <p:cNvPr id="5" name="图片 20">
            <a:extLst>
              <a:ext uri="{FF2B5EF4-FFF2-40B4-BE49-F238E27FC236}">
                <a16:creationId xmlns:a16="http://schemas.microsoft.com/office/drawing/2014/main" id="{4707A506-DFB2-68F2-C222-B396F9B8AC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36837"/>
            <a:ext cx="2647666" cy="1368640"/>
          </a:xfrm>
          <a:prstGeom prst="rect">
            <a:avLst/>
          </a:prstGeom>
        </p:spPr>
      </p:pic>
      <p:sp>
        <p:nvSpPr>
          <p:cNvPr id="7" name="Rectangle: Rounded Corners 6">
            <a:extLst>
              <a:ext uri="{FF2B5EF4-FFF2-40B4-BE49-F238E27FC236}">
                <a16:creationId xmlns:a16="http://schemas.microsoft.com/office/drawing/2014/main" id="{C8B18CB6-2EBB-08F0-79F3-C21B436AE42B}"/>
              </a:ext>
            </a:extLst>
          </p:cNvPr>
          <p:cNvSpPr/>
          <p:nvPr/>
        </p:nvSpPr>
        <p:spPr>
          <a:xfrm>
            <a:off x="1676960" y="244053"/>
            <a:ext cx="8838080" cy="1220328"/>
          </a:xfrm>
          <a:prstGeom prst="roundRect">
            <a:avLst/>
          </a:prstGeom>
          <a:ln w="50800">
            <a:solidFill>
              <a:schemeClr val="accent2">
                <a:lumMod val="75000"/>
              </a:schemeClr>
            </a:solidFill>
            <a:prstDash val="lgDashDot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Đọc 4 khổ thơ cuối và hoàn thành phiếu học tập:</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3" name="Rectangle: Rounded Corners 12">
            <a:extLst>
              <a:ext uri="{FF2B5EF4-FFF2-40B4-BE49-F238E27FC236}">
                <a16:creationId xmlns:a16="http://schemas.microsoft.com/office/drawing/2014/main" id="{0AFEB84C-FAA4-98F5-2FB5-80A86603DB76}"/>
              </a:ext>
            </a:extLst>
          </p:cNvPr>
          <p:cNvSpPr/>
          <p:nvPr/>
        </p:nvSpPr>
        <p:spPr>
          <a:xfrm>
            <a:off x="150122" y="1740680"/>
            <a:ext cx="6168788" cy="2380945"/>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just"/>
            <a:r>
              <a:rPr lang="en-US" sz="28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 Chỉ ra những hình ảnh so sánh, liên tưởng được nhà thơ sử dụng để miêu tả </a:t>
            </a:r>
            <a:r>
              <a:rPr lang="en-US" sz="2800" b="1"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dải Ngân Hà </a:t>
            </a:r>
            <a:r>
              <a:rPr lang="en-US" sz="28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 </a:t>
            </a:r>
            <a:r>
              <a:rPr lang="en-US" sz="2800" b="1"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 ngôi sao dọc ngang</a:t>
            </a:r>
            <a:r>
              <a:rPr lang="en-US" sz="28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các chòm </a:t>
            </a:r>
            <a:r>
              <a:rPr lang="en-US" sz="2800" b="1"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sao Thần Nông, sao Hôm, sao Đại Hùng</a:t>
            </a:r>
            <a:r>
              <a:rPr lang="en-US" sz="28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b="1">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4" name="Arrow: Right 13">
            <a:extLst>
              <a:ext uri="{FF2B5EF4-FFF2-40B4-BE49-F238E27FC236}">
                <a16:creationId xmlns:a16="http://schemas.microsoft.com/office/drawing/2014/main" id="{8BAD3E2C-9E2F-F1B7-91C0-DAD0F41C8AA4}"/>
              </a:ext>
            </a:extLst>
          </p:cNvPr>
          <p:cNvSpPr/>
          <p:nvPr/>
        </p:nvSpPr>
        <p:spPr>
          <a:xfrm>
            <a:off x="6423544" y="2413404"/>
            <a:ext cx="982639" cy="1220328"/>
          </a:xfrm>
          <a:prstGeom prst="rightArrow">
            <a:avLst/>
          </a:prstGeom>
          <a:solidFill>
            <a:schemeClr val="accent4">
              <a:lumMod val="60000"/>
              <a:lumOff val="4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158897F4-6C51-6EDC-1800-109C681BDDB0}"/>
              </a:ext>
            </a:extLst>
          </p:cNvPr>
          <p:cNvSpPr/>
          <p:nvPr/>
        </p:nvSpPr>
        <p:spPr>
          <a:xfrm>
            <a:off x="7510818" y="1740679"/>
            <a:ext cx="4531060" cy="2380945"/>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 Tìm và chỉ ra những nét chung của những hình ảnh so sánh, liên tưởng đó.</a:t>
            </a:r>
            <a:endParaRPr lang="en-US" sz="2800" b="1">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6" name="Rectangle: Rounded Corners 15">
            <a:extLst>
              <a:ext uri="{FF2B5EF4-FFF2-40B4-BE49-F238E27FC236}">
                <a16:creationId xmlns:a16="http://schemas.microsoft.com/office/drawing/2014/main" id="{D1EEE5B8-59E8-F042-D2E5-3FA388007668}"/>
              </a:ext>
            </a:extLst>
          </p:cNvPr>
          <p:cNvSpPr/>
          <p:nvPr/>
        </p:nvSpPr>
        <p:spPr>
          <a:xfrm>
            <a:off x="7165074" y="4967785"/>
            <a:ext cx="4876803" cy="177186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 Nêu ấn tượng chung về khung cảnh bầu trời đêm hiện lên qua trí tưởng tượng của nhân vật “tôi”.</a:t>
            </a:r>
            <a:endParaRPr lang="en-US" sz="2800" b="1">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7" name="Arrow: Right 16">
            <a:extLst>
              <a:ext uri="{FF2B5EF4-FFF2-40B4-BE49-F238E27FC236}">
                <a16:creationId xmlns:a16="http://schemas.microsoft.com/office/drawing/2014/main" id="{5935B407-4520-BEF5-4B95-08FE316E8067}"/>
              </a:ext>
            </a:extLst>
          </p:cNvPr>
          <p:cNvSpPr/>
          <p:nvPr/>
        </p:nvSpPr>
        <p:spPr>
          <a:xfrm rot="5400000">
            <a:off x="9353267" y="3968943"/>
            <a:ext cx="846162" cy="1151522"/>
          </a:xfrm>
          <a:prstGeom prst="rightArrow">
            <a:avLst/>
          </a:prstGeom>
          <a:solidFill>
            <a:schemeClr val="accent4">
              <a:lumMod val="60000"/>
              <a:lumOff val="4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row: Right 17">
            <a:extLst>
              <a:ext uri="{FF2B5EF4-FFF2-40B4-BE49-F238E27FC236}">
                <a16:creationId xmlns:a16="http://schemas.microsoft.com/office/drawing/2014/main" id="{3836D1B1-C758-C131-513F-1EB13F757B7A}"/>
              </a:ext>
            </a:extLst>
          </p:cNvPr>
          <p:cNvSpPr/>
          <p:nvPr/>
        </p:nvSpPr>
        <p:spPr>
          <a:xfrm rot="10800000">
            <a:off x="6122016" y="5243551"/>
            <a:ext cx="982639" cy="1220328"/>
          </a:xfrm>
          <a:prstGeom prst="rightArrow">
            <a:avLst/>
          </a:prstGeom>
          <a:solidFill>
            <a:schemeClr val="accent4">
              <a:lumMod val="60000"/>
              <a:lumOff val="4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41B936A8-47C3-8F38-361D-9D0183CBEE58}"/>
              </a:ext>
            </a:extLst>
          </p:cNvPr>
          <p:cNvSpPr/>
          <p:nvPr/>
        </p:nvSpPr>
        <p:spPr>
          <a:xfrm>
            <a:off x="150122" y="4753896"/>
            <a:ext cx="5871805" cy="1985749"/>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4. Qua những liên tưởng thú vị về khung cảnh bầu trời đêm, em có cảm nhận như thế nào về tâm hồn của nhân vật “tôi” trong bài thơ?</a:t>
            </a:r>
            <a:endParaRPr lang="en-US" sz="2800" b="1">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971920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图片 4" descr="564ed7d2ddea4"/>
          <p:cNvPicPr>
            <a:picLocks noChangeAspect="1"/>
          </p:cNvPicPr>
          <p:nvPr/>
        </p:nvPicPr>
        <p:blipFill>
          <a:blip r:embed="rId3"/>
          <a:srcRect t="61080" r="51656"/>
          <a:stretch>
            <a:fillRect/>
          </a:stretch>
        </p:blipFill>
        <p:spPr>
          <a:xfrm>
            <a:off x="0" y="2254567"/>
            <a:ext cx="4771390" cy="4939030"/>
          </a:xfrm>
          <a:prstGeom prst="rect">
            <a:avLst/>
          </a:prstGeom>
        </p:spPr>
      </p:pic>
      <p:pic>
        <p:nvPicPr>
          <p:cNvPr id="28" name="图片 3" descr="dbbdf7ebe7fa68866d08b93311b00402">
            <a:extLst>
              <a:ext uri="{FF2B5EF4-FFF2-40B4-BE49-F238E27FC236}">
                <a16:creationId xmlns:a16="http://schemas.microsoft.com/office/drawing/2014/main" id="{971497F2-EF85-4F00-9004-57377C230699}"/>
              </a:ext>
            </a:extLst>
          </p:cNvPr>
          <p:cNvPicPr>
            <a:picLocks noChangeAspect="1"/>
          </p:cNvPicPr>
          <p:nvPr/>
        </p:nvPicPr>
        <p:blipFill>
          <a:blip r:embed="rId4"/>
          <a:stretch>
            <a:fillRect/>
          </a:stretch>
        </p:blipFill>
        <p:spPr>
          <a:xfrm>
            <a:off x="10931857" y="259307"/>
            <a:ext cx="1778758" cy="1144182"/>
          </a:xfrm>
          <a:prstGeom prst="rect">
            <a:avLst/>
          </a:prstGeom>
        </p:spPr>
      </p:pic>
      <p:pic>
        <p:nvPicPr>
          <p:cNvPr id="7" name="图片 4" descr="564ed7d2ddea4">
            <a:extLst>
              <a:ext uri="{FF2B5EF4-FFF2-40B4-BE49-F238E27FC236}">
                <a16:creationId xmlns:a16="http://schemas.microsoft.com/office/drawing/2014/main" id="{D2A5E966-69D8-49E1-86E9-6E3682F65663}"/>
              </a:ext>
            </a:extLst>
          </p:cNvPr>
          <p:cNvPicPr>
            <a:picLocks noChangeAspect="1"/>
          </p:cNvPicPr>
          <p:nvPr/>
        </p:nvPicPr>
        <p:blipFill>
          <a:blip r:embed="rId3"/>
          <a:srcRect l="37062" t="59299" r="-8255" b="-3283"/>
          <a:stretch>
            <a:fillRect/>
          </a:stretch>
        </p:blipFill>
        <p:spPr>
          <a:xfrm flipH="1">
            <a:off x="6622415" y="3142932"/>
            <a:ext cx="5569585" cy="4424045"/>
          </a:xfrm>
          <a:prstGeom prst="ellipse">
            <a:avLst/>
          </a:prstGeom>
        </p:spPr>
      </p:pic>
      <p:sp>
        <p:nvSpPr>
          <p:cNvPr id="2" name="TextBox 1">
            <a:extLst>
              <a:ext uri="{FF2B5EF4-FFF2-40B4-BE49-F238E27FC236}">
                <a16:creationId xmlns:a16="http://schemas.microsoft.com/office/drawing/2014/main" id="{14526FCE-EED1-4F71-83C3-8C1FC9FE3A6B}"/>
              </a:ext>
            </a:extLst>
          </p:cNvPr>
          <p:cNvSpPr txBox="1"/>
          <p:nvPr/>
        </p:nvSpPr>
        <p:spPr>
          <a:xfrm>
            <a:off x="3269199" y="2105561"/>
            <a:ext cx="6026009" cy="132343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1" u="none" strike="noStrike" kern="1200" cap="none" spc="0" normalizeH="0" baseline="0" noProof="0">
                <a:ln>
                  <a:noFill/>
                </a:ln>
                <a:solidFill>
                  <a:srgbClr val="FFFF00"/>
                </a:solidFill>
                <a:effectLst/>
                <a:uLnTx/>
                <a:uFillTx/>
                <a:latin typeface="Times New Roman" panose="02020603050405020304" pitchFamily="18" charset="0"/>
                <a:cs typeface="Times New Roman" panose="02020603050405020304" pitchFamily="18" charset="0"/>
              </a:rPr>
              <a:t>KHỞI ĐỘNG</a:t>
            </a:r>
          </a:p>
        </p:txBody>
      </p:sp>
      <p:pic>
        <p:nvPicPr>
          <p:cNvPr id="6" name="图片 3" descr="dbbdf7ebe7fa68866d08b93311b00402">
            <a:extLst>
              <a:ext uri="{FF2B5EF4-FFF2-40B4-BE49-F238E27FC236}">
                <a16:creationId xmlns:a16="http://schemas.microsoft.com/office/drawing/2014/main" id="{6CA578A5-BEA5-0F42-8C5C-98D5329AE74F}"/>
              </a:ext>
            </a:extLst>
          </p:cNvPr>
          <p:cNvPicPr>
            <a:picLocks noChangeAspect="1"/>
          </p:cNvPicPr>
          <p:nvPr/>
        </p:nvPicPr>
        <p:blipFill>
          <a:blip r:embed="rId4"/>
          <a:stretch>
            <a:fillRect/>
          </a:stretch>
        </p:blipFill>
        <p:spPr>
          <a:xfrm>
            <a:off x="25168" y="-407160"/>
            <a:ext cx="2393981" cy="1539923"/>
          </a:xfrm>
          <a:prstGeom prst="rect">
            <a:avLst/>
          </a:prstGeom>
        </p:spPr>
      </p:pic>
    </p:spTree>
    <p:extLst>
      <p:ext uri="{BB962C8B-B14F-4D97-AF65-F5344CB8AC3E}">
        <p14:creationId xmlns:p14="http://schemas.microsoft.com/office/powerpoint/2010/main" val="427109705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7121BB2E-E2F5-AB8F-18F9-23CFB8512D80}"/>
              </a:ext>
            </a:extLst>
          </p:cNvPr>
          <p:cNvGraphicFramePr>
            <a:graphicFrameLocks noGrp="1"/>
          </p:cNvGraphicFramePr>
          <p:nvPr>
            <p:ph idx="1"/>
            <p:extLst>
              <p:ext uri="{D42A27DB-BD31-4B8C-83A1-F6EECF244321}">
                <p14:modId xmlns:p14="http://schemas.microsoft.com/office/powerpoint/2010/main" val="109297811"/>
              </p:ext>
            </p:extLst>
          </p:nvPr>
        </p:nvGraphicFramePr>
        <p:xfrm>
          <a:off x="-450376" y="-808396"/>
          <a:ext cx="12642376" cy="40572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Arrow: Up-Down 1">
            <a:extLst>
              <a:ext uri="{FF2B5EF4-FFF2-40B4-BE49-F238E27FC236}">
                <a16:creationId xmlns:a16="http://schemas.microsoft.com/office/drawing/2014/main" id="{1CB7B17E-5315-EB55-9FCE-942A33BA18BF}"/>
              </a:ext>
            </a:extLst>
          </p:cNvPr>
          <p:cNvSpPr/>
          <p:nvPr/>
        </p:nvSpPr>
        <p:spPr>
          <a:xfrm>
            <a:off x="955343" y="2386292"/>
            <a:ext cx="791570" cy="981285"/>
          </a:xfrm>
          <a:prstGeom prst="upDownArrow">
            <a:avLst/>
          </a:prstGeom>
          <a:solidFill>
            <a:srgbClr val="70AD4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rrow: Up-Down 4">
            <a:extLst>
              <a:ext uri="{FF2B5EF4-FFF2-40B4-BE49-F238E27FC236}">
                <a16:creationId xmlns:a16="http://schemas.microsoft.com/office/drawing/2014/main" id="{7237A11B-350B-2730-F92D-56C7EB5F3054}"/>
              </a:ext>
            </a:extLst>
          </p:cNvPr>
          <p:cNvSpPr/>
          <p:nvPr/>
        </p:nvSpPr>
        <p:spPr>
          <a:xfrm>
            <a:off x="3335740" y="2386291"/>
            <a:ext cx="791570" cy="981285"/>
          </a:xfrm>
          <a:prstGeom prst="upDownArrow">
            <a:avLst/>
          </a:prstGeom>
          <a:solidFill>
            <a:srgbClr val="5B9BD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Up-Down 5">
            <a:extLst>
              <a:ext uri="{FF2B5EF4-FFF2-40B4-BE49-F238E27FC236}">
                <a16:creationId xmlns:a16="http://schemas.microsoft.com/office/drawing/2014/main" id="{167FBA72-0506-5783-30AB-FE1C017B45BD}"/>
              </a:ext>
            </a:extLst>
          </p:cNvPr>
          <p:cNvSpPr/>
          <p:nvPr/>
        </p:nvSpPr>
        <p:spPr>
          <a:xfrm>
            <a:off x="5700215" y="2362177"/>
            <a:ext cx="791570" cy="981285"/>
          </a:xfrm>
          <a:prstGeom prst="upDownArrow">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Up-Down 6">
            <a:extLst>
              <a:ext uri="{FF2B5EF4-FFF2-40B4-BE49-F238E27FC236}">
                <a16:creationId xmlns:a16="http://schemas.microsoft.com/office/drawing/2014/main" id="{D65A69DB-5252-AC21-51C9-4298E7951383}"/>
              </a:ext>
            </a:extLst>
          </p:cNvPr>
          <p:cNvSpPr/>
          <p:nvPr/>
        </p:nvSpPr>
        <p:spPr>
          <a:xfrm>
            <a:off x="8209128" y="2386291"/>
            <a:ext cx="791570" cy="981285"/>
          </a:xfrm>
          <a:prstGeom prst="upDownArrow">
            <a:avLst/>
          </a:prstGeom>
          <a:solidFill>
            <a:srgbClr val="A5A5A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Up-Down 7">
            <a:extLst>
              <a:ext uri="{FF2B5EF4-FFF2-40B4-BE49-F238E27FC236}">
                <a16:creationId xmlns:a16="http://schemas.microsoft.com/office/drawing/2014/main" id="{DF76AA20-150E-6CF2-720D-1BB46391BA40}"/>
              </a:ext>
            </a:extLst>
          </p:cNvPr>
          <p:cNvSpPr/>
          <p:nvPr/>
        </p:nvSpPr>
        <p:spPr>
          <a:xfrm>
            <a:off x="10573603" y="2386291"/>
            <a:ext cx="791570" cy="981285"/>
          </a:xfrm>
          <a:prstGeom prst="upDownArrow">
            <a:avLst/>
          </a:prstGeom>
          <a:solidFill>
            <a:srgbClr val="EF884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文本框 9">
            <a:extLst>
              <a:ext uri="{FF2B5EF4-FFF2-40B4-BE49-F238E27FC236}">
                <a16:creationId xmlns:a16="http://schemas.microsoft.com/office/drawing/2014/main" id="{289573B8-9F9A-4583-1F58-D7453476DA11}"/>
              </a:ext>
            </a:extLst>
          </p:cNvPr>
          <p:cNvSpPr txBox="1"/>
          <p:nvPr/>
        </p:nvSpPr>
        <p:spPr>
          <a:xfrm>
            <a:off x="2081284" y="2532005"/>
            <a:ext cx="791570" cy="580672"/>
          </a:xfrm>
          <a:prstGeom prst="rect">
            <a:avLst/>
          </a:prstGeom>
          <a:noFill/>
        </p:spPr>
        <p:txBody>
          <a:bodyPr wrap="square" rtlCol="0">
            <a:spAutoFit/>
          </a:bodyPr>
          <a:lstStyle/>
          <a:p>
            <a:pPr marL="0" marR="0" lvl="0" indent="0" algn="ctr" defTabSz="914400" rtl="0" eaLnBrk="1" fontAlgn="auto" latinLnBrk="0" hangingPunct="1">
              <a:lnSpc>
                <a:spcPct val="115000"/>
              </a:lnSpc>
              <a:spcBef>
                <a:spcPts val="0"/>
              </a:spcBef>
              <a:spcAft>
                <a:spcPts val="0"/>
              </a:spcAft>
              <a:buClrTx/>
              <a:buSzTx/>
              <a:buFontTx/>
              <a:buNone/>
              <a:tabLst>
                <a:tab pos="228600" algn="l"/>
              </a:tabLst>
              <a:defRPr/>
            </a:pPr>
            <a:r>
              <a:rPr kumimoji="0" lang="en-US" sz="3000" b="1" i="1"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rPr>
              <a:t>so</a:t>
            </a:r>
            <a:endParaRPr kumimoji="0" lang="en-US" sz="3000" b="0" i="1"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endParaRPr>
          </a:p>
        </p:txBody>
      </p:sp>
      <p:sp>
        <p:nvSpPr>
          <p:cNvPr id="10" name="文本框 9">
            <a:extLst>
              <a:ext uri="{FF2B5EF4-FFF2-40B4-BE49-F238E27FC236}">
                <a16:creationId xmlns:a16="http://schemas.microsoft.com/office/drawing/2014/main" id="{20D277E3-81EE-D779-63B9-966C0F535848}"/>
              </a:ext>
            </a:extLst>
          </p:cNvPr>
          <p:cNvSpPr txBox="1"/>
          <p:nvPr/>
        </p:nvSpPr>
        <p:spPr>
          <a:xfrm>
            <a:off x="4396853" y="2532005"/>
            <a:ext cx="953069" cy="580672"/>
          </a:xfrm>
          <a:prstGeom prst="rect">
            <a:avLst/>
          </a:prstGeom>
          <a:noFill/>
        </p:spPr>
        <p:txBody>
          <a:bodyPr wrap="square" rtlCol="0">
            <a:spAutoFit/>
          </a:bodyPr>
          <a:lstStyle/>
          <a:p>
            <a:pPr marL="0" marR="0" lvl="0" indent="0" algn="ctr" defTabSz="914400" rtl="0" eaLnBrk="1" fontAlgn="auto" latinLnBrk="0" hangingPunct="1">
              <a:lnSpc>
                <a:spcPct val="115000"/>
              </a:lnSpc>
              <a:spcBef>
                <a:spcPts val="0"/>
              </a:spcBef>
              <a:spcAft>
                <a:spcPts val="0"/>
              </a:spcAft>
              <a:buClrTx/>
              <a:buSzTx/>
              <a:buFontTx/>
              <a:buNone/>
              <a:tabLst>
                <a:tab pos="228600" algn="l"/>
              </a:tabLst>
              <a:defRPr/>
            </a:pPr>
            <a:r>
              <a:rPr kumimoji="0" lang="en-US" sz="3000" b="1" i="1"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rPr>
              <a:t>sánh</a:t>
            </a:r>
            <a:endParaRPr kumimoji="0" lang="en-US" sz="3000" b="0" i="1"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endParaRPr>
          </a:p>
        </p:txBody>
      </p:sp>
      <p:sp>
        <p:nvSpPr>
          <p:cNvPr id="11" name="文本框 9">
            <a:extLst>
              <a:ext uri="{FF2B5EF4-FFF2-40B4-BE49-F238E27FC236}">
                <a16:creationId xmlns:a16="http://schemas.microsoft.com/office/drawing/2014/main" id="{87B9DE20-A458-B21E-C0F4-B5D007BDDD99}"/>
              </a:ext>
            </a:extLst>
          </p:cNvPr>
          <p:cNvSpPr txBox="1"/>
          <p:nvPr/>
        </p:nvSpPr>
        <p:spPr>
          <a:xfrm>
            <a:off x="7026891" y="2507891"/>
            <a:ext cx="791570" cy="580672"/>
          </a:xfrm>
          <a:prstGeom prst="rect">
            <a:avLst/>
          </a:prstGeom>
          <a:noFill/>
        </p:spPr>
        <p:txBody>
          <a:bodyPr wrap="square" rtlCol="0">
            <a:spAutoFit/>
          </a:bodyPr>
          <a:lstStyle/>
          <a:p>
            <a:pPr marL="0" marR="0" lvl="0" indent="0" algn="ctr" defTabSz="914400" rtl="0" eaLnBrk="1" fontAlgn="auto" latinLnBrk="0" hangingPunct="1">
              <a:lnSpc>
                <a:spcPct val="115000"/>
              </a:lnSpc>
              <a:spcBef>
                <a:spcPts val="0"/>
              </a:spcBef>
              <a:spcAft>
                <a:spcPts val="0"/>
              </a:spcAft>
              <a:buClrTx/>
              <a:buSzTx/>
              <a:buFontTx/>
              <a:buNone/>
              <a:tabLst>
                <a:tab pos="228600" algn="l"/>
              </a:tabLst>
              <a:defRPr/>
            </a:pPr>
            <a:r>
              <a:rPr kumimoji="0" lang="en-US" sz="3000" b="1" i="1"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rPr>
              <a:t>liên</a:t>
            </a:r>
            <a:endParaRPr kumimoji="0" lang="en-US" sz="3000" b="0" i="1"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endParaRPr>
          </a:p>
        </p:txBody>
      </p:sp>
      <p:sp>
        <p:nvSpPr>
          <p:cNvPr id="12" name="文本框 9">
            <a:extLst>
              <a:ext uri="{FF2B5EF4-FFF2-40B4-BE49-F238E27FC236}">
                <a16:creationId xmlns:a16="http://schemas.microsoft.com/office/drawing/2014/main" id="{0E2BC787-F32E-E6D8-BFC5-DE87FE4A6902}"/>
              </a:ext>
            </a:extLst>
          </p:cNvPr>
          <p:cNvSpPr txBox="1"/>
          <p:nvPr/>
        </p:nvSpPr>
        <p:spPr>
          <a:xfrm>
            <a:off x="9236122" y="2507891"/>
            <a:ext cx="1337481" cy="580672"/>
          </a:xfrm>
          <a:prstGeom prst="rect">
            <a:avLst/>
          </a:prstGeom>
          <a:noFill/>
        </p:spPr>
        <p:txBody>
          <a:bodyPr wrap="square" rtlCol="0">
            <a:spAutoFit/>
          </a:bodyPr>
          <a:lstStyle/>
          <a:p>
            <a:pPr marL="0" marR="0" lvl="0" indent="0" algn="ctr" defTabSz="914400" rtl="0" eaLnBrk="1" fontAlgn="auto" latinLnBrk="0" hangingPunct="1">
              <a:lnSpc>
                <a:spcPct val="115000"/>
              </a:lnSpc>
              <a:spcBef>
                <a:spcPts val="0"/>
              </a:spcBef>
              <a:spcAft>
                <a:spcPts val="0"/>
              </a:spcAft>
              <a:buClrTx/>
              <a:buSzTx/>
              <a:buFontTx/>
              <a:buNone/>
              <a:tabLst>
                <a:tab pos="228600" algn="l"/>
              </a:tabLst>
              <a:defRPr/>
            </a:pPr>
            <a:r>
              <a:rPr lang="en-US" sz="3000" b="1" i="1">
                <a:solidFill>
                  <a:prstClr val="white"/>
                </a:solidFill>
                <a:latin typeface="Times New Roman"/>
                <a:ea typeface="Times New Roman" panose="02020603050405020304" pitchFamily="18" charset="0"/>
                <a:cs typeface="Times New Roman" panose="02020603050405020304" pitchFamily="18" charset="0"/>
              </a:rPr>
              <a:t>t</a:t>
            </a:r>
            <a:r>
              <a:rPr kumimoji="0" lang="en-US" sz="3000" b="1" i="1"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rPr>
              <a:t>ưởng</a:t>
            </a:r>
            <a:endParaRPr kumimoji="0" lang="en-US" sz="3000" b="0" i="1"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endParaRPr>
          </a:p>
        </p:txBody>
      </p:sp>
      <p:sp>
        <p:nvSpPr>
          <p:cNvPr id="13" name="Rectangle: Rounded Corners 12">
            <a:extLst>
              <a:ext uri="{FF2B5EF4-FFF2-40B4-BE49-F238E27FC236}">
                <a16:creationId xmlns:a16="http://schemas.microsoft.com/office/drawing/2014/main" id="{D8CB354B-78F1-3400-4AF1-26D302D5E78D}"/>
              </a:ext>
            </a:extLst>
          </p:cNvPr>
          <p:cNvSpPr/>
          <p:nvPr/>
        </p:nvSpPr>
        <p:spPr>
          <a:xfrm>
            <a:off x="151711" y="3445932"/>
            <a:ext cx="2345830" cy="1103235"/>
          </a:xfrm>
          <a:prstGeom prst="roundRect">
            <a:avLst/>
          </a:prstGeom>
          <a:solidFill>
            <a:schemeClr val="bg1"/>
          </a:solidFill>
          <a:ln w="57150">
            <a:solidFill>
              <a:srgbClr val="70AD4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r>
              <a:rPr lang="en-US" sz="2800">
                <a:solidFill>
                  <a:schemeClr val="accent5">
                    <a:lumMod val="50000"/>
                  </a:schemeClr>
                </a:solidFill>
                <a:effectLst/>
                <a:latin typeface="Times New Roman" panose="02020603050405020304" pitchFamily="18" charset="0"/>
                <a:ea typeface="Calibri" panose="020F0502020204030204" pitchFamily="34" charset="0"/>
              </a:rPr>
              <a:t>dòng sông chảy giữa trời</a:t>
            </a:r>
            <a:endParaRPr kumimoji="0" lang="en-US" sz="3200" b="0" i="0" u="none" strike="noStrike" kern="1200" cap="none" spc="0" normalizeH="0" baseline="0" noProof="0" dirty="0">
              <a:ln>
                <a:noFill/>
              </a:ln>
              <a:solidFill>
                <a:schemeClr val="accent5">
                  <a:lumMod val="50000"/>
                </a:schemeClr>
              </a:solidFill>
              <a:effectLst/>
              <a:uLnTx/>
              <a:uFillTx/>
              <a:latin typeface="iCielPr Outfitter Script" pitchFamily="50" charset="0"/>
              <a:ea typeface="Calibri" panose="020F0502020204030204" pitchFamily="34" charset="0"/>
              <a:cs typeface="Times New Roman" panose="02020603050405020304" pitchFamily="18" charset="0"/>
            </a:endParaRPr>
          </a:p>
        </p:txBody>
      </p:sp>
      <p:sp>
        <p:nvSpPr>
          <p:cNvPr id="14" name="Rectangle: Rounded Corners 13">
            <a:extLst>
              <a:ext uri="{FF2B5EF4-FFF2-40B4-BE49-F238E27FC236}">
                <a16:creationId xmlns:a16="http://schemas.microsoft.com/office/drawing/2014/main" id="{BBD4350F-EE12-E25B-6C59-0F5230E61F27}"/>
              </a:ext>
            </a:extLst>
          </p:cNvPr>
          <p:cNvSpPr/>
          <p:nvPr/>
        </p:nvSpPr>
        <p:spPr>
          <a:xfrm>
            <a:off x="2762173" y="3445932"/>
            <a:ext cx="1938703" cy="1103235"/>
          </a:xfrm>
          <a:prstGeom prst="roundRect">
            <a:avLst/>
          </a:prstGeom>
          <a:solidFill>
            <a:schemeClr val="bg1"/>
          </a:solidFill>
          <a:ln w="57150">
            <a:solidFill>
              <a:srgbClr val="5B9BD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15000"/>
              </a:lnSpc>
              <a:defRPr/>
            </a:pPr>
            <a:r>
              <a:rPr lang="en-US" sz="2800">
                <a:solidFill>
                  <a:schemeClr val="accent5">
                    <a:lumMod val="50000"/>
                  </a:schemeClr>
                </a:solidFill>
                <a:latin typeface="Times New Roman" panose="02020603050405020304" pitchFamily="18" charset="0"/>
                <a:ea typeface="Calibri" panose="020F0502020204030204" pitchFamily="34" charset="0"/>
              </a:rPr>
              <a:t>chiếc vó</a:t>
            </a:r>
          </a:p>
          <a:p>
            <a:pPr lvl="0" algn="ctr">
              <a:lnSpc>
                <a:spcPct val="115000"/>
              </a:lnSpc>
              <a:defRPr/>
            </a:pPr>
            <a:r>
              <a:rPr lang="en-US" sz="2800">
                <a:solidFill>
                  <a:schemeClr val="accent5">
                    <a:lumMod val="50000"/>
                  </a:schemeClr>
                </a:solidFill>
                <a:latin typeface="Times New Roman" panose="02020603050405020304" pitchFamily="18" charset="0"/>
                <a:ea typeface="Calibri" panose="020F0502020204030204" pitchFamily="34" charset="0"/>
              </a:rPr>
              <a:t>bằng vàng</a:t>
            </a:r>
            <a:endParaRPr kumimoji="0" lang="en-US" sz="3200" b="0" i="0" u="none" strike="noStrike" kern="1200" cap="none" spc="0" normalizeH="0" baseline="0" noProof="0" dirty="0">
              <a:ln>
                <a:noFill/>
              </a:ln>
              <a:solidFill>
                <a:schemeClr val="accent5">
                  <a:lumMod val="50000"/>
                </a:schemeClr>
              </a:solidFill>
              <a:effectLst/>
              <a:uLnTx/>
              <a:uFillTx/>
              <a:latin typeface="iCielPr Outfitter Script" pitchFamily="50" charset="0"/>
              <a:ea typeface="Calibri" panose="020F0502020204030204" pitchFamily="34" charset="0"/>
              <a:cs typeface="Times New Roman" panose="02020603050405020304" pitchFamily="18" charset="0"/>
            </a:endParaRPr>
          </a:p>
        </p:txBody>
      </p:sp>
      <p:sp>
        <p:nvSpPr>
          <p:cNvPr id="15" name="Rectangle: Rounded Corners 14">
            <a:extLst>
              <a:ext uri="{FF2B5EF4-FFF2-40B4-BE49-F238E27FC236}">
                <a16:creationId xmlns:a16="http://schemas.microsoft.com/office/drawing/2014/main" id="{BDE90C87-DAFC-3662-C51E-3BE5A3240AF6}"/>
              </a:ext>
            </a:extLst>
          </p:cNvPr>
          <p:cNvSpPr/>
          <p:nvPr/>
        </p:nvSpPr>
        <p:spPr>
          <a:xfrm>
            <a:off x="5126648" y="3445932"/>
            <a:ext cx="1938703" cy="1103235"/>
          </a:xfrm>
          <a:prstGeom prst="roundRect">
            <a:avLst/>
          </a:prstGeom>
          <a:solidFill>
            <a:schemeClr val="bg1"/>
          </a:solidFill>
          <a:ln w="5715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15000"/>
              </a:lnSpc>
              <a:spcAft>
                <a:spcPts val="1000"/>
              </a:spcAft>
              <a:defRPr/>
            </a:pPr>
            <a:r>
              <a:rPr lang="vi-VN" sz="2800">
                <a:solidFill>
                  <a:schemeClr val="accent5">
                    <a:lumMod val="50000"/>
                  </a:schemeClr>
                </a:solidFill>
                <a:latin typeface="Times New Roman" panose="02020603050405020304" pitchFamily="18" charset="0"/>
                <a:ea typeface="Calibri" panose="020F0502020204030204" pitchFamily="34" charset="0"/>
              </a:rPr>
              <a:t>tôm cua bơi lội</a:t>
            </a:r>
            <a:endParaRPr kumimoji="0" lang="en-US" sz="3200" b="0" i="0" u="none" strike="noStrike" kern="1200" cap="none" spc="0" normalizeH="0" baseline="0" noProof="0" dirty="0">
              <a:ln>
                <a:noFill/>
              </a:ln>
              <a:solidFill>
                <a:schemeClr val="accent5">
                  <a:lumMod val="50000"/>
                </a:schemeClr>
              </a:solidFill>
              <a:effectLst/>
              <a:uLnTx/>
              <a:uFillTx/>
              <a:latin typeface="iCielPr Outfitter Script" pitchFamily="50" charset="0"/>
              <a:ea typeface="Calibri" panose="020F0502020204030204" pitchFamily="34" charset="0"/>
              <a:cs typeface="Times New Roman" panose="02020603050405020304" pitchFamily="18" charset="0"/>
            </a:endParaRPr>
          </a:p>
        </p:txBody>
      </p:sp>
      <p:sp>
        <p:nvSpPr>
          <p:cNvPr id="16" name="Rectangle: Rounded Corners 15">
            <a:extLst>
              <a:ext uri="{FF2B5EF4-FFF2-40B4-BE49-F238E27FC236}">
                <a16:creationId xmlns:a16="http://schemas.microsoft.com/office/drawing/2014/main" id="{B8E95B41-4B61-6298-698F-3698A84DBB38}"/>
              </a:ext>
            </a:extLst>
          </p:cNvPr>
          <p:cNvSpPr/>
          <p:nvPr/>
        </p:nvSpPr>
        <p:spPr>
          <a:xfrm>
            <a:off x="7635561" y="3441217"/>
            <a:ext cx="1938703" cy="1103235"/>
          </a:xfrm>
          <a:prstGeom prst="roundRect">
            <a:avLst/>
          </a:prstGeom>
          <a:solidFill>
            <a:schemeClr val="bg1"/>
          </a:solidFill>
          <a:ln w="57150">
            <a:solidFill>
              <a:srgbClr val="A5A5A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15000"/>
              </a:lnSpc>
              <a:spcAft>
                <a:spcPts val="1000"/>
              </a:spcAft>
              <a:defRPr/>
            </a:pPr>
            <a:r>
              <a:rPr lang="en-US" sz="2800">
                <a:solidFill>
                  <a:schemeClr val="accent5">
                    <a:lumMod val="50000"/>
                  </a:schemeClr>
                </a:solidFill>
                <a:latin typeface="Times New Roman" panose="02020603050405020304" pitchFamily="18" charset="0"/>
                <a:ea typeface="Calibri" panose="020F0502020204030204" pitchFamily="34" charset="0"/>
              </a:rPr>
              <a:t>đuốc đèn soi cá</a:t>
            </a:r>
            <a:endParaRPr kumimoji="0" lang="en-US" sz="3200" b="0" i="0" u="none" strike="noStrike" kern="1200" cap="none" spc="0" normalizeH="0" baseline="0" noProof="0" dirty="0">
              <a:ln>
                <a:noFill/>
              </a:ln>
              <a:solidFill>
                <a:schemeClr val="accent5">
                  <a:lumMod val="50000"/>
                </a:schemeClr>
              </a:solidFill>
              <a:effectLst/>
              <a:uLnTx/>
              <a:uFillTx/>
              <a:latin typeface="iCielPr Outfitter Script" pitchFamily="50" charset="0"/>
              <a:ea typeface="Calibri" panose="020F0502020204030204" pitchFamily="34" charset="0"/>
              <a:cs typeface="Times New Roman" panose="02020603050405020304" pitchFamily="18" charset="0"/>
            </a:endParaRPr>
          </a:p>
        </p:txBody>
      </p:sp>
      <p:sp>
        <p:nvSpPr>
          <p:cNvPr id="17" name="Rectangle: Rounded Corners 16">
            <a:extLst>
              <a:ext uri="{FF2B5EF4-FFF2-40B4-BE49-F238E27FC236}">
                <a16:creationId xmlns:a16="http://schemas.microsoft.com/office/drawing/2014/main" id="{62C55B48-9E75-6148-1CFC-069E129DF156}"/>
              </a:ext>
            </a:extLst>
          </p:cNvPr>
          <p:cNvSpPr/>
          <p:nvPr/>
        </p:nvSpPr>
        <p:spPr>
          <a:xfrm>
            <a:off x="9886630" y="3441217"/>
            <a:ext cx="2165516" cy="1103235"/>
          </a:xfrm>
          <a:prstGeom prst="roundRect">
            <a:avLst/>
          </a:prstGeom>
          <a:solidFill>
            <a:schemeClr val="bg1"/>
          </a:solidFill>
          <a:ln w="57150">
            <a:solidFill>
              <a:srgbClr val="EF884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15000"/>
              </a:lnSpc>
              <a:spcAft>
                <a:spcPts val="1000"/>
              </a:spcAft>
              <a:defRPr/>
            </a:pPr>
            <a:r>
              <a:rPr lang="vi-VN" sz="2800">
                <a:solidFill>
                  <a:schemeClr val="accent5">
                    <a:lumMod val="50000"/>
                  </a:schemeClr>
                </a:solidFill>
                <a:latin typeface="Times New Roman" panose="02020603050405020304" pitchFamily="18" charset="0"/>
                <a:ea typeface="Calibri" panose="020F0502020204030204" pitchFamily="34" charset="0"/>
              </a:rPr>
              <a:t>gàu tát nước bên sông</a:t>
            </a:r>
            <a:endParaRPr kumimoji="0" lang="en-US" sz="3200" b="0" i="0" u="none" strike="noStrike" kern="1200" cap="none" spc="0" normalizeH="0" baseline="0" noProof="0" dirty="0">
              <a:ln>
                <a:noFill/>
              </a:ln>
              <a:solidFill>
                <a:schemeClr val="accent5">
                  <a:lumMod val="50000"/>
                </a:schemeClr>
              </a:solidFill>
              <a:effectLst/>
              <a:uLnTx/>
              <a:uFillTx/>
              <a:latin typeface="iCielPr Outfitter Script" pitchFamily="50" charset="0"/>
              <a:ea typeface="Calibri" panose="020F0502020204030204" pitchFamily="34" charset="0"/>
              <a:cs typeface="Times New Roman" panose="02020603050405020304" pitchFamily="18" charset="0"/>
            </a:endParaRPr>
          </a:p>
        </p:txBody>
      </p:sp>
      <p:sp>
        <p:nvSpPr>
          <p:cNvPr id="3" name="Right Brace 2">
            <a:extLst>
              <a:ext uri="{FF2B5EF4-FFF2-40B4-BE49-F238E27FC236}">
                <a16:creationId xmlns:a16="http://schemas.microsoft.com/office/drawing/2014/main" id="{7761D8BB-5934-EC38-8341-C1334A16B934}"/>
              </a:ext>
            </a:extLst>
          </p:cNvPr>
          <p:cNvSpPr/>
          <p:nvPr/>
        </p:nvSpPr>
        <p:spPr>
          <a:xfrm rot="5400000">
            <a:off x="5848727" y="-1207157"/>
            <a:ext cx="506401" cy="11900435"/>
          </a:xfrm>
          <a:prstGeom prst="rightBrace">
            <a:avLst/>
          </a:prstGeom>
          <a:ln w="571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516F4100-080E-250E-A77C-B393CD961567}"/>
              </a:ext>
            </a:extLst>
          </p:cNvPr>
          <p:cNvSpPr/>
          <p:nvPr/>
        </p:nvSpPr>
        <p:spPr>
          <a:xfrm>
            <a:off x="686733" y="5029388"/>
            <a:ext cx="10733686" cy="568422"/>
          </a:xfrm>
          <a:prstGeom prst="roundRect">
            <a:avLst/>
          </a:prstGeom>
          <a:ln w="50800">
            <a:solidFill>
              <a:schemeClr val="accent2">
                <a:lumMod val="75000"/>
              </a:schemeClr>
            </a:solidFill>
            <a:prstDash val="lgDashDotDot"/>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được ví như những vật dụng, công cụ lao động của người nông dân</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9" name="Arrow: Curved Right 18">
            <a:extLst>
              <a:ext uri="{FF2B5EF4-FFF2-40B4-BE49-F238E27FC236}">
                <a16:creationId xmlns:a16="http://schemas.microsoft.com/office/drawing/2014/main" id="{89F1FA1E-74ED-C499-7B40-6330B2226BD1}"/>
              </a:ext>
            </a:extLst>
          </p:cNvPr>
          <p:cNvSpPr/>
          <p:nvPr/>
        </p:nvSpPr>
        <p:spPr>
          <a:xfrm>
            <a:off x="0" y="5468834"/>
            <a:ext cx="686733" cy="971573"/>
          </a:xfrm>
          <a:prstGeom prst="curvedRightArrow">
            <a:avLst>
              <a:gd name="adj1" fmla="val 37116"/>
              <a:gd name="adj2" fmla="val 70739"/>
              <a:gd name="adj3" fmla="val 25000"/>
            </a:avLst>
          </a:prstGeom>
          <a:solidFill>
            <a:srgbClr val="FFFF00"/>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Rectangle: Rounded Corners 19">
            <a:extLst>
              <a:ext uri="{FF2B5EF4-FFF2-40B4-BE49-F238E27FC236}">
                <a16:creationId xmlns:a16="http://schemas.microsoft.com/office/drawing/2014/main" id="{30D48A77-6EE9-2002-FE27-B89830992ED2}"/>
              </a:ext>
            </a:extLst>
          </p:cNvPr>
          <p:cNvSpPr/>
          <p:nvPr/>
        </p:nvSpPr>
        <p:spPr>
          <a:xfrm>
            <a:off x="729156" y="5785450"/>
            <a:ext cx="10733686" cy="971573"/>
          </a:xfrm>
          <a:custGeom>
            <a:avLst/>
            <a:gdLst>
              <a:gd name="connsiteX0" fmla="*/ 0 w 10733686"/>
              <a:gd name="connsiteY0" fmla="*/ 161932 h 971573"/>
              <a:gd name="connsiteX1" fmla="*/ 161932 w 10733686"/>
              <a:gd name="connsiteY1" fmla="*/ 0 h 971573"/>
              <a:gd name="connsiteX2" fmla="*/ 740255 w 10733686"/>
              <a:gd name="connsiteY2" fmla="*/ 0 h 971573"/>
              <a:gd name="connsiteX3" fmla="*/ 1526775 w 10733686"/>
              <a:gd name="connsiteY3" fmla="*/ 0 h 971573"/>
              <a:gd name="connsiteX4" fmla="*/ 2105099 w 10733686"/>
              <a:gd name="connsiteY4" fmla="*/ 0 h 971573"/>
              <a:gd name="connsiteX5" fmla="*/ 2891619 w 10733686"/>
              <a:gd name="connsiteY5" fmla="*/ 0 h 971573"/>
              <a:gd name="connsiteX6" fmla="*/ 3365844 w 10733686"/>
              <a:gd name="connsiteY6" fmla="*/ 0 h 971573"/>
              <a:gd name="connsiteX7" fmla="*/ 3735971 w 10733686"/>
              <a:gd name="connsiteY7" fmla="*/ 0 h 971573"/>
              <a:gd name="connsiteX8" fmla="*/ 4314294 w 10733686"/>
              <a:gd name="connsiteY8" fmla="*/ 0 h 971573"/>
              <a:gd name="connsiteX9" fmla="*/ 4996716 w 10733686"/>
              <a:gd name="connsiteY9" fmla="*/ 0 h 971573"/>
              <a:gd name="connsiteX10" fmla="*/ 5783236 w 10733686"/>
              <a:gd name="connsiteY10" fmla="*/ 0 h 971573"/>
              <a:gd name="connsiteX11" fmla="*/ 6465658 w 10733686"/>
              <a:gd name="connsiteY11" fmla="*/ 0 h 971573"/>
              <a:gd name="connsiteX12" fmla="*/ 7252177 w 10733686"/>
              <a:gd name="connsiteY12" fmla="*/ 0 h 971573"/>
              <a:gd name="connsiteX13" fmla="*/ 7934599 w 10733686"/>
              <a:gd name="connsiteY13" fmla="*/ 0 h 971573"/>
              <a:gd name="connsiteX14" fmla="*/ 8304726 w 10733686"/>
              <a:gd name="connsiteY14" fmla="*/ 0 h 971573"/>
              <a:gd name="connsiteX15" fmla="*/ 8987148 w 10733686"/>
              <a:gd name="connsiteY15" fmla="*/ 0 h 971573"/>
              <a:gd name="connsiteX16" fmla="*/ 9461373 w 10733686"/>
              <a:gd name="connsiteY16" fmla="*/ 0 h 971573"/>
              <a:gd name="connsiteX17" fmla="*/ 9831500 w 10733686"/>
              <a:gd name="connsiteY17" fmla="*/ 0 h 971573"/>
              <a:gd name="connsiteX18" fmla="*/ 10571754 w 10733686"/>
              <a:gd name="connsiteY18" fmla="*/ 0 h 971573"/>
              <a:gd name="connsiteX19" fmla="*/ 10733686 w 10733686"/>
              <a:gd name="connsiteY19" fmla="*/ 161932 h 971573"/>
              <a:gd name="connsiteX20" fmla="*/ 10733686 w 10733686"/>
              <a:gd name="connsiteY20" fmla="*/ 479309 h 971573"/>
              <a:gd name="connsiteX21" fmla="*/ 10733686 w 10733686"/>
              <a:gd name="connsiteY21" fmla="*/ 809641 h 971573"/>
              <a:gd name="connsiteX22" fmla="*/ 10571754 w 10733686"/>
              <a:gd name="connsiteY22" fmla="*/ 971573 h 971573"/>
              <a:gd name="connsiteX23" fmla="*/ 10305725 w 10733686"/>
              <a:gd name="connsiteY23" fmla="*/ 971573 h 971573"/>
              <a:gd name="connsiteX24" fmla="*/ 9519205 w 10733686"/>
              <a:gd name="connsiteY24" fmla="*/ 971573 h 971573"/>
              <a:gd name="connsiteX25" fmla="*/ 9149078 w 10733686"/>
              <a:gd name="connsiteY25" fmla="*/ 971573 h 971573"/>
              <a:gd name="connsiteX26" fmla="*/ 8466657 w 10733686"/>
              <a:gd name="connsiteY26" fmla="*/ 971573 h 971573"/>
              <a:gd name="connsiteX27" fmla="*/ 7680137 w 10733686"/>
              <a:gd name="connsiteY27" fmla="*/ 971573 h 971573"/>
              <a:gd name="connsiteX28" fmla="*/ 7414108 w 10733686"/>
              <a:gd name="connsiteY28" fmla="*/ 971573 h 971573"/>
              <a:gd name="connsiteX29" fmla="*/ 6627588 w 10733686"/>
              <a:gd name="connsiteY29" fmla="*/ 971573 h 971573"/>
              <a:gd name="connsiteX30" fmla="*/ 5841068 w 10733686"/>
              <a:gd name="connsiteY30" fmla="*/ 971573 h 971573"/>
              <a:gd name="connsiteX31" fmla="*/ 5575039 w 10733686"/>
              <a:gd name="connsiteY31" fmla="*/ 971573 h 971573"/>
              <a:gd name="connsiteX32" fmla="*/ 4996716 w 10733686"/>
              <a:gd name="connsiteY32" fmla="*/ 971573 h 971573"/>
              <a:gd name="connsiteX33" fmla="*/ 4522491 w 10733686"/>
              <a:gd name="connsiteY33" fmla="*/ 971573 h 971573"/>
              <a:gd name="connsiteX34" fmla="*/ 4048266 w 10733686"/>
              <a:gd name="connsiteY34" fmla="*/ 971573 h 971573"/>
              <a:gd name="connsiteX35" fmla="*/ 3574040 w 10733686"/>
              <a:gd name="connsiteY35" fmla="*/ 971573 h 971573"/>
              <a:gd name="connsiteX36" fmla="*/ 3308012 w 10733686"/>
              <a:gd name="connsiteY36" fmla="*/ 971573 h 971573"/>
              <a:gd name="connsiteX37" fmla="*/ 2521492 w 10733686"/>
              <a:gd name="connsiteY37" fmla="*/ 971573 h 971573"/>
              <a:gd name="connsiteX38" fmla="*/ 1734972 w 10733686"/>
              <a:gd name="connsiteY38" fmla="*/ 971573 h 971573"/>
              <a:gd name="connsiteX39" fmla="*/ 1468943 w 10733686"/>
              <a:gd name="connsiteY39" fmla="*/ 971573 h 971573"/>
              <a:gd name="connsiteX40" fmla="*/ 1098816 w 10733686"/>
              <a:gd name="connsiteY40" fmla="*/ 971573 h 971573"/>
              <a:gd name="connsiteX41" fmla="*/ 161932 w 10733686"/>
              <a:gd name="connsiteY41" fmla="*/ 971573 h 971573"/>
              <a:gd name="connsiteX42" fmla="*/ 0 w 10733686"/>
              <a:gd name="connsiteY42" fmla="*/ 809641 h 971573"/>
              <a:gd name="connsiteX43" fmla="*/ 0 w 10733686"/>
              <a:gd name="connsiteY43" fmla="*/ 485787 h 971573"/>
              <a:gd name="connsiteX44" fmla="*/ 0 w 10733686"/>
              <a:gd name="connsiteY44" fmla="*/ 161932 h 971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733686" h="971573" fill="none" extrusionOk="0">
                <a:moveTo>
                  <a:pt x="0" y="161932"/>
                </a:moveTo>
                <a:cubicBezTo>
                  <a:pt x="165" y="79997"/>
                  <a:pt x="74851" y="-2110"/>
                  <a:pt x="161932" y="0"/>
                </a:cubicBezTo>
                <a:cubicBezTo>
                  <a:pt x="376334" y="-5966"/>
                  <a:pt x="526157" y="42163"/>
                  <a:pt x="740255" y="0"/>
                </a:cubicBezTo>
                <a:cubicBezTo>
                  <a:pt x="954353" y="-42163"/>
                  <a:pt x="1276206" y="42198"/>
                  <a:pt x="1526775" y="0"/>
                </a:cubicBezTo>
                <a:cubicBezTo>
                  <a:pt x="1777344" y="-42198"/>
                  <a:pt x="1892043" y="29043"/>
                  <a:pt x="2105099" y="0"/>
                </a:cubicBezTo>
                <a:cubicBezTo>
                  <a:pt x="2318155" y="-29043"/>
                  <a:pt x="2680498" y="58240"/>
                  <a:pt x="2891619" y="0"/>
                </a:cubicBezTo>
                <a:cubicBezTo>
                  <a:pt x="3102740" y="-58240"/>
                  <a:pt x="3201230" y="55792"/>
                  <a:pt x="3365844" y="0"/>
                </a:cubicBezTo>
                <a:cubicBezTo>
                  <a:pt x="3530458" y="-55792"/>
                  <a:pt x="3593756" y="40184"/>
                  <a:pt x="3735971" y="0"/>
                </a:cubicBezTo>
                <a:cubicBezTo>
                  <a:pt x="3878186" y="-40184"/>
                  <a:pt x="4165550" y="26787"/>
                  <a:pt x="4314294" y="0"/>
                </a:cubicBezTo>
                <a:cubicBezTo>
                  <a:pt x="4463038" y="-26787"/>
                  <a:pt x="4860225" y="76386"/>
                  <a:pt x="4996716" y="0"/>
                </a:cubicBezTo>
                <a:cubicBezTo>
                  <a:pt x="5133207" y="-76386"/>
                  <a:pt x="5569172" y="58086"/>
                  <a:pt x="5783236" y="0"/>
                </a:cubicBezTo>
                <a:cubicBezTo>
                  <a:pt x="5997300" y="-58086"/>
                  <a:pt x="6272170" y="42505"/>
                  <a:pt x="6465658" y="0"/>
                </a:cubicBezTo>
                <a:cubicBezTo>
                  <a:pt x="6659146" y="-42505"/>
                  <a:pt x="7033066" y="27169"/>
                  <a:pt x="7252177" y="0"/>
                </a:cubicBezTo>
                <a:cubicBezTo>
                  <a:pt x="7471288" y="-27169"/>
                  <a:pt x="7652702" y="21487"/>
                  <a:pt x="7934599" y="0"/>
                </a:cubicBezTo>
                <a:cubicBezTo>
                  <a:pt x="8216496" y="-21487"/>
                  <a:pt x="8216750" y="37584"/>
                  <a:pt x="8304726" y="0"/>
                </a:cubicBezTo>
                <a:cubicBezTo>
                  <a:pt x="8392702" y="-37584"/>
                  <a:pt x="8806043" y="52534"/>
                  <a:pt x="8987148" y="0"/>
                </a:cubicBezTo>
                <a:cubicBezTo>
                  <a:pt x="9168253" y="-52534"/>
                  <a:pt x="9299191" y="1000"/>
                  <a:pt x="9461373" y="0"/>
                </a:cubicBezTo>
                <a:cubicBezTo>
                  <a:pt x="9623555" y="-1000"/>
                  <a:pt x="9715039" y="4741"/>
                  <a:pt x="9831500" y="0"/>
                </a:cubicBezTo>
                <a:cubicBezTo>
                  <a:pt x="9947961" y="-4741"/>
                  <a:pt x="10340460" y="54492"/>
                  <a:pt x="10571754" y="0"/>
                </a:cubicBezTo>
                <a:cubicBezTo>
                  <a:pt x="10660190" y="-25816"/>
                  <a:pt x="10741755" y="57052"/>
                  <a:pt x="10733686" y="161932"/>
                </a:cubicBezTo>
                <a:cubicBezTo>
                  <a:pt x="10746378" y="253496"/>
                  <a:pt x="10714768" y="377839"/>
                  <a:pt x="10733686" y="479309"/>
                </a:cubicBezTo>
                <a:cubicBezTo>
                  <a:pt x="10752604" y="580779"/>
                  <a:pt x="10724307" y="693524"/>
                  <a:pt x="10733686" y="809641"/>
                </a:cubicBezTo>
                <a:cubicBezTo>
                  <a:pt x="10740417" y="892773"/>
                  <a:pt x="10666264" y="971885"/>
                  <a:pt x="10571754" y="971573"/>
                </a:cubicBezTo>
                <a:cubicBezTo>
                  <a:pt x="10483961" y="989031"/>
                  <a:pt x="10433853" y="944003"/>
                  <a:pt x="10305725" y="971573"/>
                </a:cubicBezTo>
                <a:cubicBezTo>
                  <a:pt x="10177597" y="999143"/>
                  <a:pt x="9797038" y="938620"/>
                  <a:pt x="9519205" y="971573"/>
                </a:cubicBezTo>
                <a:cubicBezTo>
                  <a:pt x="9241372" y="1004526"/>
                  <a:pt x="9322114" y="952413"/>
                  <a:pt x="9149078" y="971573"/>
                </a:cubicBezTo>
                <a:cubicBezTo>
                  <a:pt x="8976042" y="990733"/>
                  <a:pt x="8682470" y="961856"/>
                  <a:pt x="8466657" y="971573"/>
                </a:cubicBezTo>
                <a:cubicBezTo>
                  <a:pt x="8250844" y="981290"/>
                  <a:pt x="8050739" y="943537"/>
                  <a:pt x="7680137" y="971573"/>
                </a:cubicBezTo>
                <a:cubicBezTo>
                  <a:pt x="7309535" y="999609"/>
                  <a:pt x="7476334" y="959412"/>
                  <a:pt x="7414108" y="971573"/>
                </a:cubicBezTo>
                <a:cubicBezTo>
                  <a:pt x="7351882" y="983734"/>
                  <a:pt x="6938086" y="905709"/>
                  <a:pt x="6627588" y="971573"/>
                </a:cubicBezTo>
                <a:cubicBezTo>
                  <a:pt x="6317090" y="1037437"/>
                  <a:pt x="6007326" y="927658"/>
                  <a:pt x="5841068" y="971573"/>
                </a:cubicBezTo>
                <a:cubicBezTo>
                  <a:pt x="5674810" y="1015488"/>
                  <a:pt x="5664612" y="963582"/>
                  <a:pt x="5575039" y="971573"/>
                </a:cubicBezTo>
                <a:cubicBezTo>
                  <a:pt x="5485466" y="979564"/>
                  <a:pt x="5176144" y="913223"/>
                  <a:pt x="4996716" y="971573"/>
                </a:cubicBezTo>
                <a:cubicBezTo>
                  <a:pt x="4817288" y="1029923"/>
                  <a:pt x="4654906" y="970100"/>
                  <a:pt x="4522491" y="971573"/>
                </a:cubicBezTo>
                <a:cubicBezTo>
                  <a:pt x="4390077" y="973046"/>
                  <a:pt x="4145643" y="945355"/>
                  <a:pt x="4048266" y="971573"/>
                </a:cubicBezTo>
                <a:cubicBezTo>
                  <a:pt x="3950890" y="997791"/>
                  <a:pt x="3709841" y="926658"/>
                  <a:pt x="3574040" y="971573"/>
                </a:cubicBezTo>
                <a:cubicBezTo>
                  <a:pt x="3438239" y="1016488"/>
                  <a:pt x="3367243" y="959542"/>
                  <a:pt x="3308012" y="971573"/>
                </a:cubicBezTo>
                <a:cubicBezTo>
                  <a:pt x="3248781" y="983604"/>
                  <a:pt x="2865182" y="943549"/>
                  <a:pt x="2521492" y="971573"/>
                </a:cubicBezTo>
                <a:cubicBezTo>
                  <a:pt x="2177802" y="999597"/>
                  <a:pt x="2114113" y="969242"/>
                  <a:pt x="1734972" y="971573"/>
                </a:cubicBezTo>
                <a:cubicBezTo>
                  <a:pt x="1355831" y="973904"/>
                  <a:pt x="1584912" y="948542"/>
                  <a:pt x="1468943" y="971573"/>
                </a:cubicBezTo>
                <a:cubicBezTo>
                  <a:pt x="1352974" y="994604"/>
                  <a:pt x="1237036" y="939721"/>
                  <a:pt x="1098816" y="971573"/>
                </a:cubicBezTo>
                <a:cubicBezTo>
                  <a:pt x="960596" y="1003425"/>
                  <a:pt x="380135" y="870101"/>
                  <a:pt x="161932" y="971573"/>
                </a:cubicBezTo>
                <a:cubicBezTo>
                  <a:pt x="65310" y="973284"/>
                  <a:pt x="11222" y="923139"/>
                  <a:pt x="0" y="809641"/>
                </a:cubicBezTo>
                <a:cubicBezTo>
                  <a:pt x="-17483" y="693707"/>
                  <a:pt x="24769" y="628298"/>
                  <a:pt x="0" y="485787"/>
                </a:cubicBezTo>
                <a:cubicBezTo>
                  <a:pt x="-24769" y="343276"/>
                  <a:pt x="4968" y="255498"/>
                  <a:pt x="0" y="161932"/>
                </a:cubicBezTo>
                <a:close/>
              </a:path>
              <a:path w="10733686" h="971573" stroke="0" extrusionOk="0">
                <a:moveTo>
                  <a:pt x="0" y="161932"/>
                </a:moveTo>
                <a:cubicBezTo>
                  <a:pt x="-6489" y="68496"/>
                  <a:pt x="51758" y="7785"/>
                  <a:pt x="161932" y="0"/>
                </a:cubicBezTo>
                <a:cubicBezTo>
                  <a:pt x="504667" y="-21171"/>
                  <a:pt x="573829" y="13047"/>
                  <a:pt x="948452" y="0"/>
                </a:cubicBezTo>
                <a:cubicBezTo>
                  <a:pt x="1323075" y="-13047"/>
                  <a:pt x="1192770" y="51791"/>
                  <a:pt x="1422677" y="0"/>
                </a:cubicBezTo>
                <a:cubicBezTo>
                  <a:pt x="1652584" y="-51791"/>
                  <a:pt x="1637800" y="15532"/>
                  <a:pt x="1792804" y="0"/>
                </a:cubicBezTo>
                <a:cubicBezTo>
                  <a:pt x="1947808" y="-15532"/>
                  <a:pt x="2152226" y="22907"/>
                  <a:pt x="2475226" y="0"/>
                </a:cubicBezTo>
                <a:cubicBezTo>
                  <a:pt x="2798226" y="-22907"/>
                  <a:pt x="2808605" y="52108"/>
                  <a:pt x="2949451" y="0"/>
                </a:cubicBezTo>
                <a:cubicBezTo>
                  <a:pt x="3090297" y="-52108"/>
                  <a:pt x="3406301" y="31089"/>
                  <a:pt x="3735971" y="0"/>
                </a:cubicBezTo>
                <a:cubicBezTo>
                  <a:pt x="4065641" y="-31089"/>
                  <a:pt x="4001167" y="7650"/>
                  <a:pt x="4106098" y="0"/>
                </a:cubicBezTo>
                <a:cubicBezTo>
                  <a:pt x="4211029" y="-7650"/>
                  <a:pt x="4563598" y="66646"/>
                  <a:pt x="4892618" y="0"/>
                </a:cubicBezTo>
                <a:cubicBezTo>
                  <a:pt x="5221638" y="-66646"/>
                  <a:pt x="5095858" y="22927"/>
                  <a:pt x="5158647" y="0"/>
                </a:cubicBezTo>
                <a:cubicBezTo>
                  <a:pt x="5221436" y="-22927"/>
                  <a:pt x="5529571" y="24110"/>
                  <a:pt x="5736970" y="0"/>
                </a:cubicBezTo>
                <a:cubicBezTo>
                  <a:pt x="5944369" y="-24110"/>
                  <a:pt x="6185906" y="22735"/>
                  <a:pt x="6315293" y="0"/>
                </a:cubicBezTo>
                <a:cubicBezTo>
                  <a:pt x="6444680" y="-22735"/>
                  <a:pt x="6576963" y="12199"/>
                  <a:pt x="6789519" y="0"/>
                </a:cubicBezTo>
                <a:cubicBezTo>
                  <a:pt x="7002075" y="-12199"/>
                  <a:pt x="7403936" y="65362"/>
                  <a:pt x="7576039" y="0"/>
                </a:cubicBezTo>
                <a:cubicBezTo>
                  <a:pt x="7748142" y="-65362"/>
                  <a:pt x="8153389" y="88157"/>
                  <a:pt x="8362558" y="0"/>
                </a:cubicBezTo>
                <a:cubicBezTo>
                  <a:pt x="8571727" y="-88157"/>
                  <a:pt x="8635452" y="41996"/>
                  <a:pt x="8732685" y="0"/>
                </a:cubicBezTo>
                <a:cubicBezTo>
                  <a:pt x="8829918" y="-41996"/>
                  <a:pt x="9141444" y="42663"/>
                  <a:pt x="9311009" y="0"/>
                </a:cubicBezTo>
                <a:cubicBezTo>
                  <a:pt x="9480574" y="-42663"/>
                  <a:pt x="10295493" y="13979"/>
                  <a:pt x="10571754" y="0"/>
                </a:cubicBezTo>
                <a:cubicBezTo>
                  <a:pt x="10655382" y="-17461"/>
                  <a:pt x="10743732" y="70458"/>
                  <a:pt x="10733686" y="161932"/>
                </a:cubicBezTo>
                <a:cubicBezTo>
                  <a:pt x="10751269" y="296414"/>
                  <a:pt x="10717986" y="348902"/>
                  <a:pt x="10733686" y="466355"/>
                </a:cubicBezTo>
                <a:cubicBezTo>
                  <a:pt x="10749386" y="583808"/>
                  <a:pt x="10726907" y="716056"/>
                  <a:pt x="10733686" y="809641"/>
                </a:cubicBezTo>
                <a:cubicBezTo>
                  <a:pt x="10749300" y="895770"/>
                  <a:pt x="10662797" y="986861"/>
                  <a:pt x="10571754" y="971573"/>
                </a:cubicBezTo>
                <a:cubicBezTo>
                  <a:pt x="10433707" y="998088"/>
                  <a:pt x="10362266" y="955480"/>
                  <a:pt x="10201627" y="971573"/>
                </a:cubicBezTo>
                <a:cubicBezTo>
                  <a:pt x="10040988" y="987666"/>
                  <a:pt x="10029937" y="941302"/>
                  <a:pt x="9935598" y="971573"/>
                </a:cubicBezTo>
                <a:cubicBezTo>
                  <a:pt x="9841259" y="1001844"/>
                  <a:pt x="9760634" y="970021"/>
                  <a:pt x="9669569" y="971573"/>
                </a:cubicBezTo>
                <a:cubicBezTo>
                  <a:pt x="9578504" y="973125"/>
                  <a:pt x="9351832" y="907064"/>
                  <a:pt x="9091246" y="971573"/>
                </a:cubicBezTo>
                <a:cubicBezTo>
                  <a:pt x="8830660" y="1036082"/>
                  <a:pt x="8906133" y="957037"/>
                  <a:pt x="8721119" y="971573"/>
                </a:cubicBezTo>
                <a:cubicBezTo>
                  <a:pt x="8536105" y="986109"/>
                  <a:pt x="8312302" y="949374"/>
                  <a:pt x="8038697" y="971573"/>
                </a:cubicBezTo>
                <a:cubicBezTo>
                  <a:pt x="7765092" y="993772"/>
                  <a:pt x="7743658" y="937002"/>
                  <a:pt x="7668570" y="971573"/>
                </a:cubicBezTo>
                <a:cubicBezTo>
                  <a:pt x="7593482" y="1006144"/>
                  <a:pt x="7161875" y="956138"/>
                  <a:pt x="6986149" y="971573"/>
                </a:cubicBezTo>
                <a:cubicBezTo>
                  <a:pt x="6810423" y="987008"/>
                  <a:pt x="6805104" y="950492"/>
                  <a:pt x="6720120" y="971573"/>
                </a:cubicBezTo>
                <a:cubicBezTo>
                  <a:pt x="6635136" y="992654"/>
                  <a:pt x="6334827" y="913348"/>
                  <a:pt x="6037698" y="971573"/>
                </a:cubicBezTo>
                <a:cubicBezTo>
                  <a:pt x="5740569" y="1029798"/>
                  <a:pt x="5767449" y="937417"/>
                  <a:pt x="5667571" y="971573"/>
                </a:cubicBezTo>
                <a:cubicBezTo>
                  <a:pt x="5567693" y="1005729"/>
                  <a:pt x="5493197" y="957481"/>
                  <a:pt x="5401542" y="971573"/>
                </a:cubicBezTo>
                <a:cubicBezTo>
                  <a:pt x="5309887" y="985665"/>
                  <a:pt x="5165373" y="964303"/>
                  <a:pt x="5031415" y="971573"/>
                </a:cubicBezTo>
                <a:cubicBezTo>
                  <a:pt x="4897457" y="978843"/>
                  <a:pt x="4530141" y="898343"/>
                  <a:pt x="4348994" y="971573"/>
                </a:cubicBezTo>
                <a:cubicBezTo>
                  <a:pt x="4167847" y="1044803"/>
                  <a:pt x="4077620" y="934055"/>
                  <a:pt x="3978867" y="971573"/>
                </a:cubicBezTo>
                <a:cubicBezTo>
                  <a:pt x="3880114" y="1009091"/>
                  <a:pt x="3767978" y="948106"/>
                  <a:pt x="3712838" y="971573"/>
                </a:cubicBezTo>
                <a:cubicBezTo>
                  <a:pt x="3657698" y="995040"/>
                  <a:pt x="3500271" y="947702"/>
                  <a:pt x="3342711" y="971573"/>
                </a:cubicBezTo>
                <a:cubicBezTo>
                  <a:pt x="3185151" y="995444"/>
                  <a:pt x="3093037" y="965170"/>
                  <a:pt x="2868486" y="971573"/>
                </a:cubicBezTo>
                <a:cubicBezTo>
                  <a:pt x="2643936" y="977976"/>
                  <a:pt x="2415742" y="931336"/>
                  <a:pt x="2290162" y="971573"/>
                </a:cubicBezTo>
                <a:cubicBezTo>
                  <a:pt x="2164582" y="1011810"/>
                  <a:pt x="2050503" y="944200"/>
                  <a:pt x="1920035" y="971573"/>
                </a:cubicBezTo>
                <a:cubicBezTo>
                  <a:pt x="1789567" y="998946"/>
                  <a:pt x="1476900" y="938772"/>
                  <a:pt x="1133515" y="971573"/>
                </a:cubicBezTo>
                <a:cubicBezTo>
                  <a:pt x="790130" y="1004374"/>
                  <a:pt x="576838" y="954928"/>
                  <a:pt x="161932" y="971573"/>
                </a:cubicBezTo>
                <a:cubicBezTo>
                  <a:pt x="75334" y="981526"/>
                  <a:pt x="15040" y="905406"/>
                  <a:pt x="0" y="809641"/>
                </a:cubicBezTo>
                <a:cubicBezTo>
                  <a:pt x="-12779" y="674302"/>
                  <a:pt x="13650" y="637771"/>
                  <a:pt x="0" y="485787"/>
                </a:cubicBezTo>
                <a:cubicBezTo>
                  <a:pt x="-13650" y="333803"/>
                  <a:pt x="26565" y="232329"/>
                  <a:pt x="0" y="161932"/>
                </a:cubicBezTo>
                <a:close/>
              </a:path>
            </a:pathLst>
          </a:custGeom>
          <a:solidFill>
            <a:schemeClr val="bg1"/>
          </a:solidFill>
          <a:ln w="63500" cmpd="dbl">
            <a:solidFill>
              <a:srgbClr val="00B0F0"/>
            </a:solidFill>
            <a:extLst>
              <a:ext uri="{C807C97D-BFC1-408E-A445-0C87EB9F89A2}">
                <ask:lineSketchStyleProps xmlns:ask="http://schemas.microsoft.com/office/drawing/2018/sketchyshapes" sd="121903347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accent5">
                    <a:lumMod val="50000"/>
                  </a:schemeClr>
                </a:solidFill>
              </a:rPr>
              <a:t>Khung cảnh thiên nhiên với ngàn sao rộng lớn, mênh mông; không khí tươi vui, rộn rã tựa như một ngày lao động hăng say của con người</a:t>
            </a:r>
            <a:endParaRPr lang="en-US" sz="2800" b="1">
              <a:solidFill>
                <a:schemeClr val="accent5">
                  <a:lumMod val="50000"/>
                </a:schemeClr>
              </a:solidFill>
            </a:endParaRPr>
          </a:p>
        </p:txBody>
      </p:sp>
    </p:spTree>
    <p:extLst>
      <p:ext uri="{BB962C8B-B14F-4D97-AF65-F5344CB8AC3E}">
        <p14:creationId xmlns:p14="http://schemas.microsoft.com/office/powerpoint/2010/main" val="277526252"/>
      </p:ext>
    </p:extLst>
  </p:cSld>
  <p:clrMapOvr>
    <a:masterClrMapping/>
  </p:clrMapOvr>
  <mc:AlternateContent xmlns:mc="http://schemas.openxmlformats.org/markup-compatibility/2006" xmlns:p14="http://schemas.microsoft.com/office/powerpoint/2010/main">
    <mc:Choice Requires="p14">
      <p:transition spd="slow" p14:dur="125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25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25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25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25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arn(inVertical)">
                                      <p:cBhvr>
                                        <p:cTn id="27" dur="25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barn(inVertical)">
                                      <p:cBhvr>
                                        <p:cTn id="32" dur="250"/>
                                        <p:tgtEl>
                                          <p:spTgt spid="3"/>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5"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randombar(vertical)">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wipe(up)">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fade">
                                      <p:cBhvr>
                                        <p:cTn id="47" dur="250"/>
                                        <p:tgtEl>
                                          <p:spTgt spid="20"/>
                                        </p:tgtEl>
                                      </p:cBhvr>
                                    </p:animEffect>
                                    <p:anim calcmode="lin" valueType="num">
                                      <p:cBhvr>
                                        <p:cTn id="48" dur="250" fill="hold"/>
                                        <p:tgtEl>
                                          <p:spTgt spid="20"/>
                                        </p:tgtEl>
                                        <p:attrNameLst>
                                          <p:attrName>ppt_x</p:attrName>
                                        </p:attrNameLst>
                                      </p:cBhvr>
                                      <p:tavLst>
                                        <p:tav tm="0">
                                          <p:val>
                                            <p:strVal val="#ppt_x"/>
                                          </p:val>
                                        </p:tav>
                                        <p:tav tm="100000">
                                          <p:val>
                                            <p:strVal val="#ppt_x"/>
                                          </p:val>
                                        </p:tav>
                                      </p:tavLst>
                                    </p:anim>
                                    <p:anim calcmode="lin" valueType="num">
                                      <p:cBhvr>
                                        <p:cTn id="49" dur="25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3" grpId="0" animBg="1"/>
      <p:bldP spid="18" grpId="0" animBg="1"/>
      <p:bldP spid="19" grpId="0" animBg="1"/>
      <p:bldP spid="2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4B47F5B-9501-8882-3FB4-89C7BC504629}"/>
              </a:ext>
            </a:extLst>
          </p:cNvPr>
          <p:cNvGrpSpPr/>
          <p:nvPr/>
        </p:nvGrpSpPr>
        <p:grpSpPr>
          <a:xfrm>
            <a:off x="2752914" y="2676286"/>
            <a:ext cx="5976194" cy="3403179"/>
            <a:chOff x="3312472" y="1584465"/>
            <a:chExt cx="5976194" cy="3403179"/>
          </a:xfrm>
        </p:grpSpPr>
        <p:pic>
          <p:nvPicPr>
            <p:cNvPr id="11" name="Picture 10">
              <a:extLst>
                <a:ext uri="{FF2B5EF4-FFF2-40B4-BE49-F238E27FC236}">
                  <a16:creationId xmlns:a16="http://schemas.microsoft.com/office/drawing/2014/main" id="{3E0CCAB4-C8A3-4905-BBE6-4634B83B2034}"/>
                </a:ext>
              </a:extLst>
            </p:cNvPr>
            <p:cNvPicPr>
              <a:picLocks noChangeAspect="1"/>
            </p:cNvPicPr>
            <p:nvPr/>
          </p:nvPicPr>
          <p:blipFill rotWithShape="1">
            <a:blip r:embed="rId3">
              <a:extLst>
                <a:ext uri="{28A0092B-C50C-407E-A947-70E740481C1C}">
                  <a14:useLocalDpi xmlns:a14="http://schemas.microsoft.com/office/drawing/2010/main" val="0"/>
                </a:ext>
              </a:extLst>
            </a:blip>
            <a:srcRect l="51654" t="52027" r="-855" b="-109"/>
            <a:stretch/>
          </p:blipFill>
          <p:spPr>
            <a:xfrm>
              <a:off x="3312472" y="1584465"/>
              <a:ext cx="5976194" cy="3403179"/>
            </a:xfrm>
            <a:prstGeom prst="rect">
              <a:avLst/>
            </a:prstGeom>
          </p:spPr>
        </p:pic>
        <p:sp>
          <p:nvSpPr>
            <p:cNvPr id="12" name="TextBox 11">
              <a:extLst>
                <a:ext uri="{FF2B5EF4-FFF2-40B4-BE49-F238E27FC236}">
                  <a16:creationId xmlns:a16="http://schemas.microsoft.com/office/drawing/2014/main" id="{96213949-EC31-0D6F-AAEB-823757B66E36}"/>
                </a:ext>
              </a:extLst>
            </p:cNvPr>
            <p:cNvSpPr txBox="1"/>
            <p:nvPr/>
          </p:nvSpPr>
          <p:spPr>
            <a:xfrm>
              <a:off x="4125036" y="2693256"/>
              <a:ext cx="4104564" cy="1384995"/>
            </a:xfrm>
            <a:prstGeom prst="rect">
              <a:avLst/>
            </a:prstGeom>
            <a:noFill/>
          </p:spPr>
          <p:txBody>
            <a:bodyPr wrap="square">
              <a:spAutoFit/>
            </a:bodyPr>
            <a:lstStyle/>
            <a:p>
              <a:pPr algn="ctr"/>
              <a:r>
                <a:rPr lang="en-US" sz="2800" b="1">
                  <a:solidFill>
                    <a:srgbClr val="0070C0"/>
                  </a:solidFill>
                  <a:effectLst/>
                  <a:latin typeface="Times New Roman" panose="02020603050405020304" pitchFamily="18" charset="0"/>
                  <a:ea typeface="Calibri" panose="020F0502020204030204" pitchFamily="34" charset="0"/>
                </a:rPr>
                <a:t>Tâm hồn nhân vật “tôi” rộng mở, giao hòa với thiên nhiên</a:t>
              </a:r>
              <a:endParaRPr lang="en-US" sz="2800" b="1">
                <a:solidFill>
                  <a:srgbClr val="0070C0"/>
                </a:solidFill>
              </a:endParaRPr>
            </a:p>
          </p:txBody>
        </p:sp>
      </p:grpSp>
    </p:spTree>
    <p:extLst>
      <p:ext uri="{BB962C8B-B14F-4D97-AF65-F5344CB8AC3E}">
        <p14:creationId xmlns:p14="http://schemas.microsoft.com/office/powerpoint/2010/main" val="36135160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wind"/>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图片 4" descr="2">
            <a:extLst>
              <a:ext uri="{FF2B5EF4-FFF2-40B4-BE49-F238E27FC236}">
                <a16:creationId xmlns:a16="http://schemas.microsoft.com/office/drawing/2014/main" id="{9EC31BD7-E1E3-4998-44F5-313A42927360}"/>
              </a:ext>
            </a:extLst>
          </p:cNvPr>
          <p:cNvPicPr>
            <a:picLocks noChangeAspect="1"/>
          </p:cNvPicPr>
          <p:nvPr/>
        </p:nvPicPr>
        <p:blipFill>
          <a:blip r:embed="rId3"/>
          <a:stretch>
            <a:fillRect/>
          </a:stretch>
        </p:blipFill>
        <p:spPr>
          <a:xfrm>
            <a:off x="11203940" y="1411605"/>
            <a:ext cx="1006475" cy="5197475"/>
          </a:xfrm>
          <a:prstGeom prst="rect">
            <a:avLst/>
          </a:prstGeom>
        </p:spPr>
      </p:pic>
      <p:pic>
        <p:nvPicPr>
          <p:cNvPr id="5" name="图片 5" descr="3">
            <a:extLst>
              <a:ext uri="{FF2B5EF4-FFF2-40B4-BE49-F238E27FC236}">
                <a16:creationId xmlns:a16="http://schemas.microsoft.com/office/drawing/2014/main" id="{E47E08D2-4C96-B4DF-0CD0-69ECF80CB9F7}"/>
              </a:ext>
            </a:extLst>
          </p:cNvPr>
          <p:cNvPicPr>
            <a:picLocks noChangeAspect="1"/>
          </p:cNvPicPr>
          <p:nvPr/>
        </p:nvPicPr>
        <p:blipFill>
          <a:blip r:embed="rId4"/>
          <a:stretch>
            <a:fillRect/>
          </a:stretch>
        </p:blipFill>
        <p:spPr>
          <a:xfrm>
            <a:off x="9519285" y="-5080"/>
            <a:ext cx="2691130" cy="2771775"/>
          </a:xfrm>
          <a:prstGeom prst="rect">
            <a:avLst/>
          </a:prstGeom>
        </p:spPr>
      </p:pic>
      <p:pic>
        <p:nvPicPr>
          <p:cNvPr id="6" name="图片 6" descr="222">
            <a:extLst>
              <a:ext uri="{FF2B5EF4-FFF2-40B4-BE49-F238E27FC236}">
                <a16:creationId xmlns:a16="http://schemas.microsoft.com/office/drawing/2014/main" id="{1DF78717-1534-7608-DD00-5B0A81EE5E17}"/>
              </a:ext>
            </a:extLst>
          </p:cNvPr>
          <p:cNvPicPr>
            <a:picLocks noChangeAspect="1"/>
          </p:cNvPicPr>
          <p:nvPr/>
        </p:nvPicPr>
        <p:blipFill>
          <a:blip r:embed="rId5"/>
          <a:stretch>
            <a:fillRect/>
          </a:stretch>
        </p:blipFill>
        <p:spPr>
          <a:xfrm>
            <a:off x="635" y="2787015"/>
            <a:ext cx="4646295" cy="4078605"/>
          </a:xfrm>
          <a:prstGeom prst="rect">
            <a:avLst/>
          </a:prstGeom>
        </p:spPr>
      </p:pic>
      <p:grpSp>
        <p:nvGrpSpPr>
          <p:cNvPr id="7" name="组合 3">
            <a:extLst>
              <a:ext uri="{FF2B5EF4-FFF2-40B4-BE49-F238E27FC236}">
                <a16:creationId xmlns:a16="http://schemas.microsoft.com/office/drawing/2014/main" id="{FE856BDC-37C5-EF01-C49B-7B7AE17F6AF0}"/>
              </a:ext>
            </a:extLst>
          </p:cNvPr>
          <p:cNvGrpSpPr/>
          <p:nvPr/>
        </p:nvGrpSpPr>
        <p:grpSpPr>
          <a:xfrm flipV="1">
            <a:off x="3684601" y="698118"/>
            <a:ext cx="4934554" cy="1876579"/>
            <a:chOff x="2066306" y="641123"/>
            <a:chExt cx="11101479" cy="4221822"/>
          </a:xfrm>
        </p:grpSpPr>
        <p:pic>
          <p:nvPicPr>
            <p:cNvPr id="8" name="图片 1">
              <a:extLst>
                <a:ext uri="{FF2B5EF4-FFF2-40B4-BE49-F238E27FC236}">
                  <a16:creationId xmlns:a16="http://schemas.microsoft.com/office/drawing/2014/main" id="{B0A4BF07-CAB6-83FB-9E17-32A0FBC9F07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194440">
              <a:off x="2066306" y="641123"/>
              <a:ext cx="5585916" cy="4221822"/>
            </a:xfrm>
            <a:prstGeom prst="rect">
              <a:avLst/>
            </a:prstGeom>
          </p:spPr>
        </p:pic>
        <p:pic>
          <p:nvPicPr>
            <p:cNvPr id="9" name="图片 2">
              <a:extLst>
                <a:ext uri="{FF2B5EF4-FFF2-40B4-BE49-F238E27FC236}">
                  <a16:creationId xmlns:a16="http://schemas.microsoft.com/office/drawing/2014/main" id="{8C4BFD47-5AB4-9087-74F9-92E20586198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577172" flipV="1">
              <a:off x="8075495" y="794405"/>
              <a:ext cx="5092290" cy="3847742"/>
            </a:xfrm>
            <a:prstGeom prst="rect">
              <a:avLst/>
            </a:prstGeom>
          </p:spPr>
        </p:pic>
      </p:grpSp>
      <p:grpSp>
        <p:nvGrpSpPr>
          <p:cNvPr id="10" name="组合 7">
            <a:extLst>
              <a:ext uri="{FF2B5EF4-FFF2-40B4-BE49-F238E27FC236}">
                <a16:creationId xmlns:a16="http://schemas.microsoft.com/office/drawing/2014/main" id="{FE7816F8-0105-0A6E-FF80-F0823D0289BA}"/>
              </a:ext>
            </a:extLst>
          </p:cNvPr>
          <p:cNvGrpSpPr/>
          <p:nvPr/>
        </p:nvGrpSpPr>
        <p:grpSpPr>
          <a:xfrm>
            <a:off x="4455341" y="4718229"/>
            <a:ext cx="2910550" cy="1326014"/>
            <a:chOff x="4184868" y="4545775"/>
            <a:chExt cx="3367230" cy="1534072"/>
          </a:xfrm>
        </p:grpSpPr>
        <p:pic>
          <p:nvPicPr>
            <p:cNvPr id="11" name="图片 8">
              <a:extLst>
                <a:ext uri="{FF2B5EF4-FFF2-40B4-BE49-F238E27FC236}">
                  <a16:creationId xmlns:a16="http://schemas.microsoft.com/office/drawing/2014/main" id="{8552AEB1-2529-C18A-7455-59B8CC76FC7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7608495">
              <a:off x="4639778" y="4407527"/>
              <a:ext cx="1031796" cy="1941616"/>
            </a:xfrm>
            <a:prstGeom prst="rect">
              <a:avLst/>
            </a:prstGeom>
          </p:spPr>
        </p:pic>
        <p:pic>
          <p:nvPicPr>
            <p:cNvPr id="12" name="图片 9">
              <a:extLst>
                <a:ext uri="{FF2B5EF4-FFF2-40B4-BE49-F238E27FC236}">
                  <a16:creationId xmlns:a16="http://schemas.microsoft.com/office/drawing/2014/main" id="{B5CA3720-802C-E8C4-41B6-B8E973773BC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7476710">
              <a:off x="6134888" y="4662637"/>
              <a:ext cx="1534072" cy="1300348"/>
            </a:xfrm>
            <a:prstGeom prst="rect">
              <a:avLst/>
            </a:prstGeom>
          </p:spPr>
        </p:pic>
      </p:grpSp>
      <p:sp>
        <p:nvSpPr>
          <p:cNvPr id="13" name="TextBox 76">
            <a:extLst>
              <a:ext uri="{FF2B5EF4-FFF2-40B4-BE49-F238E27FC236}">
                <a16:creationId xmlns:a16="http://schemas.microsoft.com/office/drawing/2014/main" id="{F82BA963-508F-B72F-2294-87DF51A8A873}"/>
              </a:ext>
            </a:extLst>
          </p:cNvPr>
          <p:cNvSpPr txBox="1"/>
          <p:nvPr/>
        </p:nvSpPr>
        <p:spPr>
          <a:xfrm>
            <a:off x="2104523" y="2796706"/>
            <a:ext cx="8274571" cy="923330"/>
          </a:xfrm>
          <a:prstGeom prst="rect">
            <a:avLst/>
          </a:prstGeom>
          <a:noFill/>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a:ln>
                  <a:noFill/>
                </a:ln>
                <a:solidFill>
                  <a:schemeClr val="bg1"/>
                </a:solidFill>
                <a:effectLst/>
                <a:uLnTx/>
                <a:uFillTx/>
                <a:latin typeface="Times New Roman" panose="02020603050405020304" pitchFamily="18" charset="0"/>
                <a:ea typeface="微软雅黑" panose="020B0503020204020204" charset="-122"/>
                <a:cs typeface="Times New Roman" panose="02020603050405020304" pitchFamily="18" charset="0"/>
              </a:rPr>
              <a:t>III. TỔNG</a:t>
            </a:r>
            <a:r>
              <a:rPr kumimoji="0" lang="en-US" altLang="zh-CN" sz="5400" b="1" i="0" u="none" strike="noStrike" kern="1200" cap="none" spc="0" normalizeH="0" noProof="0">
                <a:ln>
                  <a:noFill/>
                </a:ln>
                <a:solidFill>
                  <a:schemeClr val="bg1"/>
                </a:solidFill>
                <a:effectLst/>
                <a:uLnTx/>
                <a:uFillTx/>
                <a:latin typeface="Times New Roman" panose="02020603050405020304" pitchFamily="18" charset="0"/>
                <a:ea typeface="微软雅黑" panose="020B0503020204020204" charset="-122"/>
                <a:cs typeface="Times New Roman" panose="02020603050405020304" pitchFamily="18" charset="0"/>
              </a:rPr>
              <a:t> KẾT</a:t>
            </a:r>
            <a:endParaRPr kumimoji="0" lang="zh-CN" altLang="en-US" sz="5400" b="1"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charset="-122"/>
              <a:cs typeface="Times New Roman" panose="02020603050405020304" pitchFamily="18" charset="0"/>
            </a:endParaRPr>
          </a:p>
        </p:txBody>
      </p:sp>
    </p:spTree>
    <p:extLst>
      <p:ext uri="{BB962C8B-B14F-4D97-AF65-F5344CB8AC3E}">
        <p14:creationId xmlns:p14="http://schemas.microsoft.com/office/powerpoint/2010/main" val="2449182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par>
                          <p:cTn id="15" fill="hold">
                            <p:stCondLst>
                              <p:cond delay="500"/>
                            </p:stCondLst>
                            <p:childTnLst>
                              <p:par>
                                <p:cTn id="16" presetID="53" presetClass="entr" presetSubtype="16"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500" fill="hold"/>
                                        <p:tgtEl>
                                          <p:spTgt spid="13"/>
                                        </p:tgtEl>
                                        <p:attrNameLst>
                                          <p:attrName>ppt_w</p:attrName>
                                        </p:attrNameLst>
                                      </p:cBhvr>
                                      <p:tavLst>
                                        <p:tav tm="0">
                                          <p:val>
                                            <p:fltVal val="0"/>
                                          </p:val>
                                        </p:tav>
                                        <p:tav tm="100000">
                                          <p:val>
                                            <p:strVal val="#ppt_w"/>
                                          </p:val>
                                        </p:tav>
                                      </p:tavLst>
                                    </p:anim>
                                    <p:anim calcmode="lin" valueType="num">
                                      <p:cBhvr>
                                        <p:cTn id="19" dur="500" fill="hold"/>
                                        <p:tgtEl>
                                          <p:spTgt spid="13"/>
                                        </p:tgtEl>
                                        <p:attrNameLst>
                                          <p:attrName>ppt_h</p:attrName>
                                        </p:attrNameLst>
                                      </p:cBhvr>
                                      <p:tavLst>
                                        <p:tav tm="0">
                                          <p:val>
                                            <p:fltVal val="0"/>
                                          </p:val>
                                        </p:tav>
                                        <p:tav tm="100000">
                                          <p:val>
                                            <p:strVal val="#ppt_h"/>
                                          </p:val>
                                        </p:tav>
                                      </p:tavLst>
                                    </p:anim>
                                    <p:animEffect transition="in" filter="fade">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文本框 9">
            <a:extLst>
              <a:ext uri="{FF2B5EF4-FFF2-40B4-BE49-F238E27FC236}">
                <a16:creationId xmlns:a16="http://schemas.microsoft.com/office/drawing/2014/main" id="{ACA46D1E-969F-9134-7A3D-3C17176B3EBA}"/>
              </a:ext>
            </a:extLst>
          </p:cNvPr>
          <p:cNvSpPr txBox="1"/>
          <p:nvPr/>
        </p:nvSpPr>
        <p:spPr>
          <a:xfrm>
            <a:off x="469062" y="390701"/>
            <a:ext cx="4471427" cy="613245"/>
          </a:xfrm>
          <a:prstGeom prst="rect">
            <a:avLst/>
          </a:prstGeom>
          <a:noFill/>
        </p:spPr>
        <p:txBody>
          <a:bodyPr wrap="square" rtlCol="0">
            <a:spAutoFit/>
          </a:bodyPr>
          <a:lstStyle/>
          <a:p>
            <a:pPr marL="0" marR="0" lvl="0" indent="0" algn="just" defTabSz="914400" rtl="0" eaLnBrk="1" fontAlgn="auto" latinLnBrk="0" hangingPunct="1">
              <a:lnSpc>
                <a:spcPct val="115000"/>
              </a:lnSpc>
              <a:spcBef>
                <a:spcPts val="0"/>
              </a:spcBef>
              <a:spcAft>
                <a:spcPts val="0"/>
              </a:spcAft>
              <a:buClrTx/>
              <a:buSzTx/>
              <a:buFontTx/>
              <a:buNone/>
              <a:tabLst>
                <a:tab pos="228600" algn="l"/>
              </a:tabLst>
              <a:defRPr/>
            </a:pPr>
            <a:r>
              <a:rPr kumimoji="0" lang="en-US" sz="3200" b="1" i="1" u="none" strike="noStrike" kern="1200" cap="none" spc="0" normalizeH="0" baseline="0" noProof="0">
                <a:ln>
                  <a:noFill/>
                </a:ln>
                <a:solidFill>
                  <a:srgbClr val="FFFF00"/>
                </a:solidFill>
                <a:effectLst/>
                <a:uLnTx/>
                <a:uFillTx/>
                <a:latin typeface="Times New Roman"/>
                <a:ea typeface="Times New Roman" panose="02020603050405020304" pitchFamily="18" charset="0"/>
                <a:cs typeface="Times New Roman" panose="02020603050405020304" pitchFamily="18" charset="0"/>
              </a:rPr>
              <a:t>III. Tổng kết</a:t>
            </a:r>
            <a:endParaRPr kumimoji="0" lang="en-US" sz="3200" b="0" i="1" u="none" strike="noStrike" kern="1200" cap="none" spc="0" normalizeH="0" baseline="0" noProof="0">
              <a:ln>
                <a:noFill/>
              </a:ln>
              <a:solidFill>
                <a:srgbClr val="FFFF00"/>
              </a:solidFill>
              <a:effectLst/>
              <a:uLnTx/>
              <a:uFillTx/>
              <a:latin typeface="Times New Roman"/>
              <a:ea typeface="Times New Roman" panose="02020603050405020304" pitchFamily="18" charset="0"/>
              <a:cs typeface="Times New Roman" panose="02020603050405020304" pitchFamily="18" charset="0"/>
            </a:endParaRPr>
          </a:p>
        </p:txBody>
      </p:sp>
      <p:pic>
        <p:nvPicPr>
          <p:cNvPr id="5" name="图片 8">
            <a:extLst>
              <a:ext uri="{FF2B5EF4-FFF2-40B4-BE49-F238E27FC236}">
                <a16:creationId xmlns:a16="http://schemas.microsoft.com/office/drawing/2014/main" id="{6F765E3B-185D-142C-104E-588874A2F6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6281" y="971373"/>
            <a:ext cx="9025719" cy="5886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E15991DB-9593-2E6F-499A-D91C6E34C331}"/>
              </a:ext>
            </a:extLst>
          </p:cNvPr>
          <p:cNvSpPr txBox="1"/>
          <p:nvPr/>
        </p:nvSpPr>
        <p:spPr>
          <a:xfrm>
            <a:off x="4255276" y="3914687"/>
            <a:ext cx="7674591" cy="2042995"/>
          </a:xfrm>
          <a:prstGeom prst="rect">
            <a:avLst/>
          </a:prstGeom>
          <a:noFill/>
        </p:spPr>
        <p:txBody>
          <a:bodyPr wrap="square">
            <a:spAutoFit/>
          </a:bodyPr>
          <a:lstStyle/>
          <a:p>
            <a:pPr algn="just">
              <a:lnSpc>
                <a:spcPct val="115000"/>
              </a:lnSpc>
            </a:pPr>
            <a:r>
              <a:rPr lang="en-US" sz="28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Đọc lướt nhanh nội dung bài học và tổng kết lại: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115000"/>
              </a:lnSpc>
              <a:buFont typeface="Symbol" panose="05050102010706020507" pitchFamily="18" charset="2"/>
              <a:buChar char=""/>
            </a:pP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 biện pháp nghệ thuật được tác giả sử dụng trong bài thơ.</a:t>
            </a:r>
            <a:endParaRPr lang="en-US" sz="280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15000"/>
              </a:lnSpc>
              <a:spcAft>
                <a:spcPts val="1000"/>
              </a:spcAft>
              <a:buFont typeface="Symbol" panose="05050102010706020507" pitchFamily="18" charset="2"/>
              <a:buChar char=""/>
            </a:pP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Nội dung chính của bài thơ “</a:t>
            </a:r>
            <a:r>
              <a:rPr lang="en-US" sz="2800" b="1"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Ngàn sao làm việc</a:t>
            </a: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59918705"/>
      </p:ext>
    </p:extLst>
  </p:cSld>
  <p:clrMapOvr>
    <a:masterClrMapping/>
  </p:clrMapOvr>
  <p:transition spd="slow">
    <p:wheel spokes="1"/>
  </p:transition>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4" name="图片 19">
            <a:extLst>
              <a:ext uri="{FF2B5EF4-FFF2-40B4-BE49-F238E27FC236}">
                <a16:creationId xmlns:a16="http://schemas.microsoft.com/office/drawing/2014/main" id="{CA023768-02E6-E85B-E61F-8C5761AB5B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66328" y="-32246"/>
            <a:ext cx="3525672" cy="1592716"/>
          </a:xfrm>
          <a:prstGeom prst="rect">
            <a:avLst/>
          </a:prstGeom>
        </p:spPr>
      </p:pic>
      <p:pic>
        <p:nvPicPr>
          <p:cNvPr id="5" name="图片 20">
            <a:extLst>
              <a:ext uri="{FF2B5EF4-FFF2-40B4-BE49-F238E27FC236}">
                <a16:creationId xmlns:a16="http://schemas.microsoft.com/office/drawing/2014/main" id="{4707A506-DFB2-68F2-C222-B396F9B8AC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36837"/>
            <a:ext cx="2647666" cy="1368640"/>
          </a:xfrm>
          <a:prstGeom prst="rect">
            <a:avLst/>
          </a:prstGeom>
        </p:spPr>
      </p:pic>
      <p:pic>
        <p:nvPicPr>
          <p:cNvPr id="6" name="图片 16">
            <a:extLst>
              <a:ext uri="{FF2B5EF4-FFF2-40B4-BE49-F238E27FC236}">
                <a16:creationId xmlns:a16="http://schemas.microsoft.com/office/drawing/2014/main" id="{4DBEF947-CA1B-DB6D-BCC1-892F7CA00BB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067597"/>
            <a:ext cx="12192000" cy="1790403"/>
          </a:xfrm>
          <a:prstGeom prst="rect">
            <a:avLst/>
          </a:prstGeom>
        </p:spPr>
      </p:pic>
      <p:sp>
        <p:nvSpPr>
          <p:cNvPr id="7" name="文本框 9">
            <a:extLst>
              <a:ext uri="{FF2B5EF4-FFF2-40B4-BE49-F238E27FC236}">
                <a16:creationId xmlns:a16="http://schemas.microsoft.com/office/drawing/2014/main" id="{0DB9C5A1-2EF4-ADF2-2FF4-67CC881108DB}"/>
              </a:ext>
            </a:extLst>
          </p:cNvPr>
          <p:cNvSpPr txBox="1"/>
          <p:nvPr/>
        </p:nvSpPr>
        <p:spPr>
          <a:xfrm>
            <a:off x="1624573" y="374414"/>
            <a:ext cx="4471427" cy="613245"/>
          </a:xfrm>
          <a:prstGeom prst="rect">
            <a:avLst/>
          </a:prstGeom>
          <a:noFill/>
        </p:spPr>
        <p:txBody>
          <a:bodyPr wrap="square" rtlCol="0">
            <a:spAutoFit/>
          </a:bodyPr>
          <a:lstStyle/>
          <a:p>
            <a:pPr marL="0" marR="0" lvl="0" indent="0" algn="just" defTabSz="914400" rtl="0" eaLnBrk="1" fontAlgn="auto" latinLnBrk="0" hangingPunct="1">
              <a:lnSpc>
                <a:spcPct val="115000"/>
              </a:lnSpc>
              <a:spcBef>
                <a:spcPts val="0"/>
              </a:spcBef>
              <a:spcAft>
                <a:spcPts val="0"/>
              </a:spcAft>
              <a:buClrTx/>
              <a:buSzTx/>
              <a:buFontTx/>
              <a:buNone/>
              <a:tabLst>
                <a:tab pos="228600" algn="l"/>
              </a:tabLst>
              <a:defRPr/>
            </a:pPr>
            <a:r>
              <a:rPr kumimoji="0" lang="en-US" sz="3200" b="1" i="1" u="none" strike="noStrike" kern="1200" cap="none" spc="0" normalizeH="0" baseline="0" noProof="0">
                <a:ln>
                  <a:noFill/>
                </a:ln>
                <a:solidFill>
                  <a:srgbClr val="FFFF00"/>
                </a:solidFill>
                <a:effectLst/>
                <a:uLnTx/>
                <a:uFillTx/>
                <a:latin typeface="Times New Roman"/>
                <a:ea typeface="Times New Roman" panose="02020603050405020304" pitchFamily="18" charset="0"/>
                <a:cs typeface="Times New Roman" panose="02020603050405020304" pitchFamily="18" charset="0"/>
              </a:rPr>
              <a:t>III. Tổng kết</a:t>
            </a:r>
            <a:endParaRPr kumimoji="0" lang="en-US" sz="3200" b="0" i="1" u="none" strike="noStrike" kern="1200" cap="none" spc="0" normalizeH="0" baseline="0" noProof="0">
              <a:ln>
                <a:noFill/>
              </a:ln>
              <a:solidFill>
                <a:srgbClr val="FFFF00"/>
              </a:solidFill>
              <a:effectLst/>
              <a:uLnTx/>
              <a:uFillTx/>
              <a:latin typeface="Times New Roman"/>
              <a:ea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1FEDB1BB-C1B3-72B1-EBB7-683E47A80D00}"/>
              </a:ext>
            </a:extLst>
          </p:cNvPr>
          <p:cNvSpPr txBox="1"/>
          <p:nvPr/>
        </p:nvSpPr>
        <p:spPr>
          <a:xfrm>
            <a:off x="600502" y="1091649"/>
            <a:ext cx="3166280" cy="580672"/>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tab pos="228600" algn="l"/>
              </a:tabLst>
              <a:defRPr/>
            </a:pPr>
            <a:r>
              <a:rPr kumimoji="0" lang="en-US" sz="3000" b="1" i="0"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rPr>
              <a:t>1. Nghệ thuật:</a:t>
            </a:r>
            <a:endParaRPr kumimoji="0" lang="en-US" sz="3000" b="0" i="0"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84815C5C-4661-779C-0149-B61E761384FD}"/>
              </a:ext>
            </a:extLst>
          </p:cNvPr>
          <p:cNvSpPr txBox="1"/>
          <p:nvPr/>
        </p:nvSpPr>
        <p:spPr>
          <a:xfrm>
            <a:off x="600502" y="3174135"/>
            <a:ext cx="3166280" cy="580672"/>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tab pos="228600" algn="l"/>
              </a:tabLst>
              <a:defRPr/>
            </a:pPr>
            <a:r>
              <a:rPr kumimoji="0" lang="en-US" sz="3000" b="1" i="0"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rPr>
              <a:t>2. Nội dung:</a:t>
            </a:r>
            <a:endParaRPr kumimoji="0" lang="en-US" sz="3000" b="0" i="0"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3E1C9C86-370F-1AC2-D6AD-3DCC2ECE2350}"/>
              </a:ext>
            </a:extLst>
          </p:cNvPr>
          <p:cNvSpPr txBox="1"/>
          <p:nvPr/>
        </p:nvSpPr>
        <p:spPr>
          <a:xfrm>
            <a:off x="838200" y="1776311"/>
            <a:ext cx="11081493" cy="1051955"/>
          </a:xfrm>
          <a:prstGeom prst="rect">
            <a:avLst/>
          </a:prstGeom>
          <a:noFill/>
        </p:spPr>
        <p:txBody>
          <a:bodyPr wrap="square">
            <a:spAutoFit/>
          </a:bodyPr>
          <a:lstStyle/>
          <a:p>
            <a:pPr marL="342900" lvl="0" indent="-342900" algn="just">
              <a:lnSpc>
                <a:spcPct val="115000"/>
              </a:lnSpc>
              <a:buFont typeface="Symbol" panose="05050102010706020507" pitchFamily="18" charset="2"/>
              <a:buChar char="-"/>
              <a:tabLst>
                <a:tab pos="198755" algn="l"/>
              </a:tabLst>
            </a:pPr>
            <a:r>
              <a:rPr lang="en-US" sz="280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Sử dụng thể thơ 5 chữ</a:t>
            </a:r>
            <a:r>
              <a:rPr lang="en-US" sz="2800" i="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a:solidFill>
                <a:srgbClr val="FFFF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15000"/>
              </a:lnSpc>
              <a:spcAft>
                <a:spcPts val="1000"/>
              </a:spcAft>
              <a:buFont typeface="Symbol" panose="05050102010706020507" pitchFamily="18" charset="2"/>
              <a:buChar char="-"/>
              <a:tabLst>
                <a:tab pos="198755" algn="l"/>
              </a:tabLst>
            </a:pPr>
            <a:r>
              <a:rPr lang="en-US" sz="280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Kết hợp các biện pháp tu từ (so sánh, nhân hóa), từ ngữ giàu sức gợi hình.</a:t>
            </a:r>
            <a:endParaRPr lang="en-US" sz="2800">
              <a:solidFill>
                <a:srgbClr val="FFFF00"/>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0865C12E-E426-DDFA-7A26-0921062AB2A3}"/>
              </a:ext>
            </a:extLst>
          </p:cNvPr>
          <p:cNvSpPr txBox="1"/>
          <p:nvPr/>
        </p:nvSpPr>
        <p:spPr>
          <a:xfrm>
            <a:off x="838199" y="3804989"/>
            <a:ext cx="11081493" cy="1547475"/>
          </a:xfrm>
          <a:prstGeom prst="rect">
            <a:avLst/>
          </a:prstGeom>
          <a:noFill/>
        </p:spPr>
        <p:txBody>
          <a:bodyPr wrap="square">
            <a:spAutoFit/>
          </a:bodyPr>
          <a:lstStyle/>
          <a:p>
            <a:pPr marL="342900" lvl="0" indent="-342900" algn="just">
              <a:lnSpc>
                <a:spcPct val="115000"/>
              </a:lnSpc>
              <a:buFont typeface="Symbol" panose="05050102010706020507" pitchFamily="18" charset="2"/>
              <a:buChar char="-"/>
              <a:tabLst>
                <a:tab pos="198755" algn="l"/>
              </a:tabLst>
            </a:pPr>
            <a:r>
              <a:rPr lang="vi-VN" sz="280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Bài thơ gợi được vẻ đẹp của khung cảnh êm đềm và nhịp sống bình yên nơi đồng quê, của thiên nhiên, vũ trụ bao la mà vẫn gần gũi, thân thuộc</a:t>
            </a:r>
            <a:r>
              <a:rPr lang="en-US" sz="2800" i="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a:solidFill>
                <a:srgbClr val="FFFF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15000"/>
              </a:lnSpc>
              <a:spcAft>
                <a:spcPts val="1000"/>
              </a:spcAft>
              <a:buFont typeface="Symbol" panose="05050102010706020507" pitchFamily="18" charset="2"/>
              <a:buChar char="-"/>
              <a:tabLst>
                <a:tab pos="198755" algn="l"/>
              </a:tabLst>
            </a:pPr>
            <a:r>
              <a:rPr lang="vi-VN" sz="280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Qua đó, khơi gợi tình yêu với thiên nhiên trong mỗi người</a:t>
            </a:r>
            <a:r>
              <a:rPr lang="en-US" sz="280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a:solidFill>
                <a:srgbClr val="FFFF00"/>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1609750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25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2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图片 4" descr="564ed7d2ddea4"/>
          <p:cNvPicPr>
            <a:picLocks noChangeAspect="1"/>
          </p:cNvPicPr>
          <p:nvPr/>
        </p:nvPicPr>
        <p:blipFill>
          <a:blip r:embed="rId3"/>
          <a:srcRect t="61080" r="51656"/>
          <a:stretch>
            <a:fillRect/>
          </a:stretch>
        </p:blipFill>
        <p:spPr>
          <a:xfrm>
            <a:off x="0" y="2254567"/>
            <a:ext cx="4771390" cy="4939030"/>
          </a:xfrm>
          <a:prstGeom prst="rect">
            <a:avLst/>
          </a:prstGeom>
        </p:spPr>
      </p:pic>
      <p:pic>
        <p:nvPicPr>
          <p:cNvPr id="7" name="图片 4" descr="564ed7d2ddea4">
            <a:extLst>
              <a:ext uri="{FF2B5EF4-FFF2-40B4-BE49-F238E27FC236}">
                <a16:creationId xmlns:a16="http://schemas.microsoft.com/office/drawing/2014/main" id="{D2A5E966-69D8-49E1-86E9-6E3682F65663}"/>
              </a:ext>
            </a:extLst>
          </p:cNvPr>
          <p:cNvPicPr>
            <a:picLocks noChangeAspect="1"/>
          </p:cNvPicPr>
          <p:nvPr/>
        </p:nvPicPr>
        <p:blipFill>
          <a:blip r:embed="rId3"/>
          <a:srcRect l="37062" t="59299" r="-8255" b="-3283"/>
          <a:stretch>
            <a:fillRect/>
          </a:stretch>
        </p:blipFill>
        <p:spPr>
          <a:xfrm flipH="1">
            <a:off x="6622415" y="3142932"/>
            <a:ext cx="5569585" cy="4424045"/>
          </a:xfrm>
          <a:prstGeom prst="ellipse">
            <a:avLst/>
          </a:prstGeom>
        </p:spPr>
      </p:pic>
      <p:sp>
        <p:nvSpPr>
          <p:cNvPr id="2" name="TextBox 1">
            <a:extLst>
              <a:ext uri="{FF2B5EF4-FFF2-40B4-BE49-F238E27FC236}">
                <a16:creationId xmlns:a16="http://schemas.microsoft.com/office/drawing/2014/main" id="{14526FCE-EED1-4F71-83C3-8C1FC9FE3A6B}"/>
              </a:ext>
            </a:extLst>
          </p:cNvPr>
          <p:cNvSpPr txBox="1"/>
          <p:nvPr/>
        </p:nvSpPr>
        <p:spPr>
          <a:xfrm>
            <a:off x="3723224" y="1865659"/>
            <a:ext cx="5798382" cy="255454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1"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LUYỆN TẬP</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8000" b="1" i="1">
                <a:solidFill>
                  <a:srgbClr val="FFFF00"/>
                </a:solidFill>
                <a:latin typeface="Times New Roman" panose="02020603050405020304" pitchFamily="18" charset="0"/>
                <a:cs typeface="Times New Roman" panose="02020603050405020304" pitchFamily="18" charset="0"/>
              </a:rPr>
              <a:t>CỦNG CỐ</a:t>
            </a:r>
            <a:endParaRPr kumimoji="0" lang="en-US" sz="8000" b="1" i="1"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5024753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49BEB1C-5E36-3FD4-9427-F4C68DA95F6D}"/>
              </a:ext>
            </a:extLst>
          </p:cNvPr>
          <p:cNvSpPr>
            <a:spLocks noGrp="1"/>
          </p:cNvSpPr>
          <p:nvPr>
            <p:ph idx="1"/>
          </p:nvPr>
        </p:nvSpPr>
        <p:spPr>
          <a:xfrm>
            <a:off x="4825219" y="1973013"/>
            <a:ext cx="6836391" cy="2911973"/>
          </a:xfrm>
        </p:spPr>
        <p:txBody>
          <a:bodyPr>
            <a:normAutofit/>
          </a:bodyPr>
          <a:lstStyle/>
          <a:p>
            <a:pPr marL="0" indent="0" algn="ctr">
              <a:lnSpc>
                <a:spcPct val="114000"/>
              </a:lnSpc>
              <a:spcBef>
                <a:spcPts val="0"/>
              </a:spcBef>
              <a:buNone/>
            </a:pPr>
            <a:r>
              <a:rPr lang="en-US" sz="3200" b="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Viết đoạn văn (khoảng 5 – 7 câu) phân tích nội dung và nghệ thuật một chi tiết gợi tả đặc sắc mà em ấn tượng trong bài thơ “</a:t>
            </a:r>
            <a:r>
              <a:rPr lang="en-US" sz="3200" b="1" i="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Ngàn sao làm việc</a:t>
            </a:r>
            <a:r>
              <a:rPr lang="en-US" sz="3200" b="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của nhà thơ Võ Quảng.</a:t>
            </a:r>
            <a:endParaRPr lang="en-US" sz="320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 name="图片 19">
            <a:extLst>
              <a:ext uri="{FF2B5EF4-FFF2-40B4-BE49-F238E27FC236}">
                <a16:creationId xmlns:a16="http://schemas.microsoft.com/office/drawing/2014/main" id="{CA023768-02E6-E85B-E61F-8C5761AB5B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66328" y="-32246"/>
            <a:ext cx="3525672" cy="1592716"/>
          </a:xfrm>
          <a:prstGeom prst="rect">
            <a:avLst/>
          </a:prstGeom>
        </p:spPr>
      </p:pic>
      <p:pic>
        <p:nvPicPr>
          <p:cNvPr id="5" name="图片 20">
            <a:extLst>
              <a:ext uri="{FF2B5EF4-FFF2-40B4-BE49-F238E27FC236}">
                <a16:creationId xmlns:a16="http://schemas.microsoft.com/office/drawing/2014/main" id="{4707A506-DFB2-68F2-C222-B396F9B8AC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36837"/>
            <a:ext cx="2647666" cy="1368640"/>
          </a:xfrm>
          <a:prstGeom prst="rect">
            <a:avLst/>
          </a:prstGeom>
        </p:spPr>
      </p:pic>
      <p:pic>
        <p:nvPicPr>
          <p:cNvPr id="9" name="Picture 8" descr="A picture containing indoor, plant, table, decorated&#10;&#10;Description automatically generated">
            <a:extLst>
              <a:ext uri="{FF2B5EF4-FFF2-40B4-BE49-F238E27FC236}">
                <a16:creationId xmlns:a16="http://schemas.microsoft.com/office/drawing/2014/main" id="{909D3D0A-3C9C-6D34-00F5-FF05FDECBB5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6609" y="1727151"/>
            <a:ext cx="4951828" cy="5427966"/>
          </a:xfrm>
          <a:prstGeom prst="rect">
            <a:avLst/>
          </a:prstGeom>
        </p:spPr>
      </p:pic>
    </p:spTree>
    <p:extLst>
      <p:ext uri="{BB962C8B-B14F-4D97-AF65-F5344CB8AC3E}">
        <p14:creationId xmlns:p14="http://schemas.microsoft.com/office/powerpoint/2010/main" val="3475514448"/>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4" name="图片 19">
            <a:extLst>
              <a:ext uri="{FF2B5EF4-FFF2-40B4-BE49-F238E27FC236}">
                <a16:creationId xmlns:a16="http://schemas.microsoft.com/office/drawing/2014/main" id="{CA023768-02E6-E85B-E61F-8C5761AB5B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66328" y="-32246"/>
            <a:ext cx="3525672" cy="1592716"/>
          </a:xfrm>
          <a:prstGeom prst="rect">
            <a:avLst/>
          </a:prstGeom>
        </p:spPr>
      </p:pic>
      <p:pic>
        <p:nvPicPr>
          <p:cNvPr id="5" name="图片 20">
            <a:extLst>
              <a:ext uri="{FF2B5EF4-FFF2-40B4-BE49-F238E27FC236}">
                <a16:creationId xmlns:a16="http://schemas.microsoft.com/office/drawing/2014/main" id="{4707A506-DFB2-68F2-C222-B396F9B8AC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36837"/>
            <a:ext cx="2647666" cy="1368640"/>
          </a:xfrm>
          <a:prstGeom prst="rect">
            <a:avLst/>
          </a:prstGeom>
        </p:spPr>
      </p:pic>
      <p:pic>
        <p:nvPicPr>
          <p:cNvPr id="6" name="图片 16">
            <a:extLst>
              <a:ext uri="{FF2B5EF4-FFF2-40B4-BE49-F238E27FC236}">
                <a16:creationId xmlns:a16="http://schemas.microsoft.com/office/drawing/2014/main" id="{4DBEF947-CA1B-DB6D-BCC1-892F7CA00BB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067597"/>
            <a:ext cx="12192000" cy="1790403"/>
          </a:xfrm>
          <a:prstGeom prst="rect">
            <a:avLst/>
          </a:prstGeom>
        </p:spPr>
      </p:pic>
      <p:pic>
        <p:nvPicPr>
          <p:cNvPr id="7" name="Picture 2" descr="A picture containing food&#10;&#10;Description automatically generated">
            <a:extLst>
              <a:ext uri="{FF2B5EF4-FFF2-40B4-BE49-F238E27FC236}">
                <a16:creationId xmlns:a16="http://schemas.microsoft.com/office/drawing/2014/main" id="{C0EEFC9D-3DBF-FEFA-6021-108F3D443D1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76954" y="997046"/>
            <a:ext cx="5591908" cy="4193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10316249"/>
      </p:ext>
    </p:extLst>
  </p:cSld>
  <p:clrMapOvr>
    <a:masterClrMapping/>
  </p:clrMapOvr>
  <p:transition spd="slow">
    <p:randomBar dir="vert"/>
  </p:transition>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pic>
        <p:nvPicPr>
          <p:cNvPr id="9" name="图片 8" descr="f7d30ea4b628d33971365e72821aa1c5"/>
          <p:cNvPicPr>
            <a:picLocks noChangeAspect="1"/>
          </p:cNvPicPr>
          <p:nvPr/>
        </p:nvPicPr>
        <p:blipFill>
          <a:blip r:embed="rId5"/>
          <a:srcRect l="16885" t="7870" r="18795" b="24954"/>
          <a:stretch>
            <a:fillRect/>
          </a:stretch>
        </p:blipFill>
        <p:spPr>
          <a:xfrm>
            <a:off x="6976964" y="1678675"/>
            <a:ext cx="827051" cy="864595"/>
          </a:xfrm>
          <a:prstGeom prst="rect">
            <a:avLst/>
          </a:prstGeom>
        </p:spPr>
      </p:pic>
      <p:pic>
        <p:nvPicPr>
          <p:cNvPr id="30" name="图片 29" descr="8b0fccb2e21d61b25266c16d7d822443"/>
          <p:cNvPicPr>
            <a:picLocks noChangeAspect="1"/>
          </p:cNvPicPr>
          <p:nvPr/>
        </p:nvPicPr>
        <p:blipFill>
          <a:blip r:embed="rId6"/>
          <a:srcRect r="3242"/>
          <a:stretch>
            <a:fillRect/>
          </a:stretch>
        </p:blipFill>
        <p:spPr>
          <a:xfrm>
            <a:off x="9330690" y="0"/>
            <a:ext cx="2880360" cy="1807210"/>
          </a:xfrm>
          <a:prstGeom prst="rect">
            <a:avLst/>
          </a:prstGeom>
        </p:spPr>
      </p:pic>
      <p:pic>
        <p:nvPicPr>
          <p:cNvPr id="2" name="V7-vẻ đẹp bầu trời sao">
            <a:hlinkClick r:id="" action="ppaction://media"/>
            <a:extLst>
              <a:ext uri="{FF2B5EF4-FFF2-40B4-BE49-F238E27FC236}">
                <a16:creationId xmlns:a16="http://schemas.microsoft.com/office/drawing/2014/main" id="{DC1705D3-1534-93F0-109D-9269E5D72C30}"/>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43539" y="196654"/>
            <a:ext cx="6464692" cy="6464692"/>
          </a:xfrm>
          <a:prstGeom prst="rect">
            <a:avLst/>
          </a:prstGeom>
        </p:spPr>
      </p:pic>
      <p:sp>
        <p:nvSpPr>
          <p:cNvPr id="10" name="TextBox 9">
            <a:extLst>
              <a:ext uri="{FF2B5EF4-FFF2-40B4-BE49-F238E27FC236}">
                <a16:creationId xmlns:a16="http://schemas.microsoft.com/office/drawing/2014/main" id="{BCC77C26-FA7D-E447-B591-CC52ACE44528}"/>
              </a:ext>
            </a:extLst>
          </p:cNvPr>
          <p:cNvSpPr txBox="1"/>
          <p:nvPr/>
        </p:nvSpPr>
        <p:spPr>
          <a:xfrm>
            <a:off x="6722943" y="2570563"/>
            <a:ext cx="5428113" cy="3046988"/>
          </a:xfrm>
          <a:prstGeom prst="rect">
            <a:avLst/>
          </a:prstGeom>
          <a:noFill/>
        </p:spPr>
        <p:txBody>
          <a:bodyPr wrap="square">
            <a:spAutoFit/>
          </a:bodyPr>
          <a:lstStyle/>
          <a:p>
            <a:pPr algn="just"/>
            <a:r>
              <a:rPr lang="en-US" sz="3200" b="1" i="1">
                <a:effectLst/>
                <a:latin typeface="Times New Roman" panose="02020603050405020304" pitchFamily="18" charset="0"/>
                <a:ea typeface="Calibri" panose="020F0502020204030204" pitchFamily="34" charset="0"/>
              </a:rPr>
              <a:t>Em đã từng được quan sát bầu trời cao rộng lúc hoàng hôn hay khi đêm xuống chưa? </a:t>
            </a:r>
          </a:p>
          <a:p>
            <a:pPr algn="just"/>
            <a:r>
              <a:rPr lang="en-US" sz="3200" b="1" i="1">
                <a:effectLst/>
                <a:latin typeface="Times New Roman" panose="02020603050405020304" pitchFamily="18" charset="0"/>
                <a:ea typeface="Calibri" panose="020F0502020204030204" pitchFamily="34" charset="0"/>
              </a:rPr>
              <a:t>Hãy chia sẻ cho các bạn những cảm nhận của em về khung cảnh đó.</a:t>
            </a:r>
            <a:endParaRPr lang="en-US" sz="3200" i="1"/>
          </a:p>
        </p:txBody>
      </p:sp>
    </p:spTree>
    <p:extLst>
      <p:ext uri="{BB962C8B-B14F-4D97-AF65-F5344CB8AC3E}">
        <p14:creationId xmlns:p14="http://schemas.microsoft.com/office/powerpoint/2010/main" val="321662642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5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图片 4" descr="564ed7d2ddea4"/>
          <p:cNvPicPr>
            <a:picLocks noChangeAspect="1"/>
          </p:cNvPicPr>
          <p:nvPr/>
        </p:nvPicPr>
        <p:blipFill>
          <a:blip r:embed="rId3"/>
          <a:srcRect t="61080" r="51656"/>
          <a:stretch>
            <a:fillRect/>
          </a:stretch>
        </p:blipFill>
        <p:spPr>
          <a:xfrm>
            <a:off x="0" y="2254567"/>
            <a:ext cx="4771390" cy="4939030"/>
          </a:xfrm>
          <a:prstGeom prst="rect">
            <a:avLst/>
          </a:prstGeom>
        </p:spPr>
      </p:pic>
      <p:pic>
        <p:nvPicPr>
          <p:cNvPr id="7" name="图片 4" descr="564ed7d2ddea4">
            <a:extLst>
              <a:ext uri="{FF2B5EF4-FFF2-40B4-BE49-F238E27FC236}">
                <a16:creationId xmlns:a16="http://schemas.microsoft.com/office/drawing/2014/main" id="{D2A5E966-69D8-49E1-86E9-6E3682F65663}"/>
              </a:ext>
            </a:extLst>
          </p:cNvPr>
          <p:cNvPicPr>
            <a:picLocks noChangeAspect="1"/>
          </p:cNvPicPr>
          <p:nvPr/>
        </p:nvPicPr>
        <p:blipFill>
          <a:blip r:embed="rId3"/>
          <a:srcRect l="37062" t="59299" r="-8255" b="-3283"/>
          <a:stretch>
            <a:fillRect/>
          </a:stretch>
        </p:blipFill>
        <p:spPr>
          <a:xfrm flipH="1">
            <a:off x="6622415" y="3142932"/>
            <a:ext cx="5569585" cy="4424045"/>
          </a:xfrm>
          <a:prstGeom prst="ellipse">
            <a:avLst/>
          </a:prstGeom>
        </p:spPr>
      </p:pic>
      <p:sp>
        <p:nvSpPr>
          <p:cNvPr id="2" name="TextBox 1">
            <a:extLst>
              <a:ext uri="{FF2B5EF4-FFF2-40B4-BE49-F238E27FC236}">
                <a16:creationId xmlns:a16="http://schemas.microsoft.com/office/drawing/2014/main" id="{14526FCE-EED1-4F71-83C3-8C1FC9FE3A6B}"/>
              </a:ext>
            </a:extLst>
          </p:cNvPr>
          <p:cNvSpPr txBox="1"/>
          <p:nvPr/>
        </p:nvSpPr>
        <p:spPr>
          <a:xfrm>
            <a:off x="2840572" y="977294"/>
            <a:ext cx="8162811" cy="255454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1"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HÌNH THÀNH</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8000" b="1" i="1">
                <a:solidFill>
                  <a:srgbClr val="FFFF00"/>
                </a:solidFill>
                <a:latin typeface="Times New Roman" panose="02020603050405020304" pitchFamily="18" charset="0"/>
                <a:cs typeface="Times New Roman" panose="02020603050405020304" pitchFamily="18" charset="0"/>
              </a:rPr>
              <a:t>KIẾN THỨC MỚI</a:t>
            </a:r>
            <a:endParaRPr kumimoji="0" lang="en-US" sz="8000" b="1" i="1"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21575211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图片 4" descr="2">
            <a:extLst>
              <a:ext uri="{FF2B5EF4-FFF2-40B4-BE49-F238E27FC236}">
                <a16:creationId xmlns:a16="http://schemas.microsoft.com/office/drawing/2014/main" id="{9EC31BD7-E1E3-4998-44F5-313A42927360}"/>
              </a:ext>
            </a:extLst>
          </p:cNvPr>
          <p:cNvPicPr>
            <a:picLocks noChangeAspect="1"/>
          </p:cNvPicPr>
          <p:nvPr/>
        </p:nvPicPr>
        <p:blipFill>
          <a:blip r:embed="rId3"/>
          <a:stretch>
            <a:fillRect/>
          </a:stretch>
        </p:blipFill>
        <p:spPr>
          <a:xfrm>
            <a:off x="11203940" y="1411605"/>
            <a:ext cx="1006475" cy="5197475"/>
          </a:xfrm>
          <a:prstGeom prst="rect">
            <a:avLst/>
          </a:prstGeom>
        </p:spPr>
      </p:pic>
      <p:pic>
        <p:nvPicPr>
          <p:cNvPr id="5" name="图片 5" descr="3">
            <a:extLst>
              <a:ext uri="{FF2B5EF4-FFF2-40B4-BE49-F238E27FC236}">
                <a16:creationId xmlns:a16="http://schemas.microsoft.com/office/drawing/2014/main" id="{E47E08D2-4C96-B4DF-0CD0-69ECF80CB9F7}"/>
              </a:ext>
            </a:extLst>
          </p:cNvPr>
          <p:cNvPicPr>
            <a:picLocks noChangeAspect="1"/>
          </p:cNvPicPr>
          <p:nvPr/>
        </p:nvPicPr>
        <p:blipFill>
          <a:blip r:embed="rId4"/>
          <a:stretch>
            <a:fillRect/>
          </a:stretch>
        </p:blipFill>
        <p:spPr>
          <a:xfrm>
            <a:off x="9519285" y="-5080"/>
            <a:ext cx="2691130" cy="2771775"/>
          </a:xfrm>
          <a:prstGeom prst="rect">
            <a:avLst/>
          </a:prstGeom>
        </p:spPr>
      </p:pic>
      <p:pic>
        <p:nvPicPr>
          <p:cNvPr id="6" name="图片 6" descr="222">
            <a:extLst>
              <a:ext uri="{FF2B5EF4-FFF2-40B4-BE49-F238E27FC236}">
                <a16:creationId xmlns:a16="http://schemas.microsoft.com/office/drawing/2014/main" id="{1DF78717-1534-7608-DD00-5B0A81EE5E17}"/>
              </a:ext>
            </a:extLst>
          </p:cNvPr>
          <p:cNvPicPr>
            <a:picLocks noChangeAspect="1"/>
          </p:cNvPicPr>
          <p:nvPr/>
        </p:nvPicPr>
        <p:blipFill>
          <a:blip r:embed="rId5"/>
          <a:stretch>
            <a:fillRect/>
          </a:stretch>
        </p:blipFill>
        <p:spPr>
          <a:xfrm>
            <a:off x="635" y="2787015"/>
            <a:ext cx="4646295" cy="4078605"/>
          </a:xfrm>
          <a:prstGeom prst="rect">
            <a:avLst/>
          </a:prstGeom>
        </p:spPr>
      </p:pic>
      <p:grpSp>
        <p:nvGrpSpPr>
          <p:cNvPr id="7" name="组合 3">
            <a:extLst>
              <a:ext uri="{FF2B5EF4-FFF2-40B4-BE49-F238E27FC236}">
                <a16:creationId xmlns:a16="http://schemas.microsoft.com/office/drawing/2014/main" id="{FE856BDC-37C5-EF01-C49B-7B7AE17F6AF0}"/>
              </a:ext>
            </a:extLst>
          </p:cNvPr>
          <p:cNvGrpSpPr/>
          <p:nvPr/>
        </p:nvGrpSpPr>
        <p:grpSpPr>
          <a:xfrm flipV="1">
            <a:off x="3684601" y="698118"/>
            <a:ext cx="4934554" cy="1876579"/>
            <a:chOff x="2066306" y="641123"/>
            <a:chExt cx="11101479" cy="4221822"/>
          </a:xfrm>
        </p:grpSpPr>
        <p:pic>
          <p:nvPicPr>
            <p:cNvPr id="8" name="图片 1">
              <a:extLst>
                <a:ext uri="{FF2B5EF4-FFF2-40B4-BE49-F238E27FC236}">
                  <a16:creationId xmlns:a16="http://schemas.microsoft.com/office/drawing/2014/main" id="{B0A4BF07-CAB6-83FB-9E17-32A0FBC9F07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194440">
              <a:off x="2066306" y="641123"/>
              <a:ext cx="5585916" cy="4221822"/>
            </a:xfrm>
            <a:prstGeom prst="rect">
              <a:avLst/>
            </a:prstGeom>
          </p:spPr>
        </p:pic>
        <p:pic>
          <p:nvPicPr>
            <p:cNvPr id="9" name="图片 2">
              <a:extLst>
                <a:ext uri="{FF2B5EF4-FFF2-40B4-BE49-F238E27FC236}">
                  <a16:creationId xmlns:a16="http://schemas.microsoft.com/office/drawing/2014/main" id="{8C4BFD47-5AB4-9087-74F9-92E20586198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577172" flipV="1">
              <a:off x="8075495" y="794405"/>
              <a:ext cx="5092290" cy="3847742"/>
            </a:xfrm>
            <a:prstGeom prst="rect">
              <a:avLst/>
            </a:prstGeom>
          </p:spPr>
        </p:pic>
      </p:grpSp>
      <p:grpSp>
        <p:nvGrpSpPr>
          <p:cNvPr id="10" name="组合 7">
            <a:extLst>
              <a:ext uri="{FF2B5EF4-FFF2-40B4-BE49-F238E27FC236}">
                <a16:creationId xmlns:a16="http://schemas.microsoft.com/office/drawing/2014/main" id="{FE7816F8-0105-0A6E-FF80-F0823D0289BA}"/>
              </a:ext>
            </a:extLst>
          </p:cNvPr>
          <p:cNvGrpSpPr/>
          <p:nvPr/>
        </p:nvGrpSpPr>
        <p:grpSpPr>
          <a:xfrm>
            <a:off x="4455341" y="4718229"/>
            <a:ext cx="2910550" cy="1326014"/>
            <a:chOff x="4184868" y="4545775"/>
            <a:chExt cx="3367230" cy="1534072"/>
          </a:xfrm>
        </p:grpSpPr>
        <p:pic>
          <p:nvPicPr>
            <p:cNvPr id="11" name="图片 8">
              <a:extLst>
                <a:ext uri="{FF2B5EF4-FFF2-40B4-BE49-F238E27FC236}">
                  <a16:creationId xmlns:a16="http://schemas.microsoft.com/office/drawing/2014/main" id="{8552AEB1-2529-C18A-7455-59B8CC76FC7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7608495">
              <a:off x="4639778" y="4407527"/>
              <a:ext cx="1031796" cy="1941616"/>
            </a:xfrm>
            <a:prstGeom prst="rect">
              <a:avLst/>
            </a:prstGeom>
          </p:spPr>
        </p:pic>
        <p:pic>
          <p:nvPicPr>
            <p:cNvPr id="12" name="图片 9">
              <a:extLst>
                <a:ext uri="{FF2B5EF4-FFF2-40B4-BE49-F238E27FC236}">
                  <a16:creationId xmlns:a16="http://schemas.microsoft.com/office/drawing/2014/main" id="{B5CA3720-802C-E8C4-41B6-B8E973773BC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7476710">
              <a:off x="6134888" y="4662637"/>
              <a:ext cx="1534072" cy="1300348"/>
            </a:xfrm>
            <a:prstGeom prst="rect">
              <a:avLst/>
            </a:prstGeom>
          </p:spPr>
        </p:pic>
      </p:grpSp>
      <p:sp>
        <p:nvSpPr>
          <p:cNvPr id="13" name="TextBox 76">
            <a:extLst>
              <a:ext uri="{FF2B5EF4-FFF2-40B4-BE49-F238E27FC236}">
                <a16:creationId xmlns:a16="http://schemas.microsoft.com/office/drawing/2014/main" id="{F82BA963-508F-B72F-2294-87DF51A8A873}"/>
              </a:ext>
            </a:extLst>
          </p:cNvPr>
          <p:cNvSpPr txBox="1"/>
          <p:nvPr/>
        </p:nvSpPr>
        <p:spPr>
          <a:xfrm>
            <a:off x="2104523" y="2796706"/>
            <a:ext cx="8274571" cy="923330"/>
          </a:xfrm>
          <a:prstGeom prst="rect">
            <a:avLst/>
          </a:prstGeom>
          <a:noFill/>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a:ln>
                  <a:noFill/>
                </a:ln>
                <a:solidFill>
                  <a:schemeClr val="bg1"/>
                </a:solidFill>
                <a:effectLst/>
                <a:uLnTx/>
                <a:uFillTx/>
                <a:latin typeface="Times New Roman" panose="02020603050405020304" pitchFamily="18" charset="0"/>
                <a:ea typeface="微软雅黑" panose="020B0503020204020204" charset="-122"/>
                <a:cs typeface="Times New Roman" panose="02020603050405020304" pitchFamily="18" charset="0"/>
              </a:rPr>
              <a:t>I. TÌM HIỂU CHUNG</a:t>
            </a:r>
            <a:endParaRPr kumimoji="0" lang="zh-CN" altLang="en-US" sz="5400" b="1"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charset="-122"/>
              <a:cs typeface="Times New Roman" panose="02020603050405020304" pitchFamily="18" charset="0"/>
            </a:endParaRPr>
          </a:p>
        </p:txBody>
      </p:sp>
    </p:spTree>
    <p:extLst>
      <p:ext uri="{BB962C8B-B14F-4D97-AF65-F5344CB8AC3E}">
        <p14:creationId xmlns:p14="http://schemas.microsoft.com/office/powerpoint/2010/main" val="830160718"/>
      </p:ext>
    </p:extLst>
  </p:cSld>
  <p:clrMapOvr>
    <a:masterClrMapping/>
  </p:clrMapOvr>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par>
                          <p:cTn id="15" fill="hold">
                            <p:stCondLst>
                              <p:cond delay="500"/>
                            </p:stCondLst>
                            <p:childTnLst>
                              <p:par>
                                <p:cTn id="16" presetID="53" presetClass="entr" presetSubtype="16"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500" fill="hold"/>
                                        <p:tgtEl>
                                          <p:spTgt spid="13"/>
                                        </p:tgtEl>
                                        <p:attrNameLst>
                                          <p:attrName>ppt_w</p:attrName>
                                        </p:attrNameLst>
                                      </p:cBhvr>
                                      <p:tavLst>
                                        <p:tav tm="0">
                                          <p:val>
                                            <p:fltVal val="0"/>
                                          </p:val>
                                        </p:tav>
                                        <p:tav tm="100000">
                                          <p:val>
                                            <p:strVal val="#ppt_w"/>
                                          </p:val>
                                        </p:tav>
                                      </p:tavLst>
                                    </p:anim>
                                    <p:anim calcmode="lin" valueType="num">
                                      <p:cBhvr>
                                        <p:cTn id="19" dur="500" fill="hold"/>
                                        <p:tgtEl>
                                          <p:spTgt spid="13"/>
                                        </p:tgtEl>
                                        <p:attrNameLst>
                                          <p:attrName>ppt_h</p:attrName>
                                        </p:attrNameLst>
                                      </p:cBhvr>
                                      <p:tavLst>
                                        <p:tav tm="0">
                                          <p:val>
                                            <p:fltVal val="0"/>
                                          </p:val>
                                        </p:tav>
                                        <p:tav tm="100000">
                                          <p:val>
                                            <p:strVal val="#ppt_h"/>
                                          </p:val>
                                        </p:tav>
                                      </p:tavLst>
                                    </p:anim>
                                    <p:animEffect transition="in" filter="fade">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4" name="图片 8">
            <a:extLst>
              <a:ext uri="{FF2B5EF4-FFF2-40B4-BE49-F238E27FC236}">
                <a16:creationId xmlns:a16="http://schemas.microsoft.com/office/drawing/2014/main" id="{E265C78F-DE6A-F285-247D-907F05CD43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90273"/>
            <a:ext cx="6902388" cy="4567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2170C796-4BA4-EF27-186D-4A9B4A4FC6AC}"/>
              </a:ext>
            </a:extLst>
          </p:cNvPr>
          <p:cNvSpPr txBox="1"/>
          <p:nvPr/>
        </p:nvSpPr>
        <p:spPr>
          <a:xfrm>
            <a:off x="948654" y="4488768"/>
            <a:ext cx="5494811" cy="1745863"/>
          </a:xfrm>
          <a:prstGeom prst="rect">
            <a:avLst/>
          </a:prstGeom>
          <a:noFill/>
        </p:spPr>
        <p:txBody>
          <a:bodyPr wrap="square">
            <a:spAutoFit/>
          </a:bodyPr>
          <a:lstStyle/>
          <a:p>
            <a:pPr algn="ctr">
              <a:lnSpc>
                <a:spcPct val="115000"/>
              </a:lnSpc>
            </a:pPr>
            <a:r>
              <a:rPr lang="en-US" sz="32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Đọc mục “</a:t>
            </a:r>
            <a:r>
              <a:rPr lang="en-US" sz="3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Sau khi đọc</a:t>
            </a:r>
            <a:r>
              <a:rPr lang="en-US" sz="32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và trình bày những nét chính về tác giả Võ Quảng</a:t>
            </a:r>
            <a:endParaRPr lang="en-US" sz="3200" b="1">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文本框 9">
            <a:extLst>
              <a:ext uri="{FF2B5EF4-FFF2-40B4-BE49-F238E27FC236}">
                <a16:creationId xmlns:a16="http://schemas.microsoft.com/office/drawing/2014/main" id="{C47456BD-F49B-C365-A4ED-743E27BB14F2}"/>
              </a:ext>
            </a:extLst>
          </p:cNvPr>
          <p:cNvSpPr txBox="1"/>
          <p:nvPr/>
        </p:nvSpPr>
        <p:spPr>
          <a:xfrm>
            <a:off x="155164" y="333033"/>
            <a:ext cx="4471427" cy="613245"/>
          </a:xfrm>
          <a:prstGeom prst="rect">
            <a:avLst/>
          </a:prstGeom>
          <a:noFill/>
        </p:spPr>
        <p:txBody>
          <a:bodyPr wrap="square" rtlCol="0">
            <a:spAutoFit/>
          </a:bodyPr>
          <a:lstStyle/>
          <a:p>
            <a:pPr algn="just">
              <a:lnSpc>
                <a:spcPct val="115000"/>
              </a:lnSpc>
              <a:tabLst>
                <a:tab pos="228600" algn="l"/>
              </a:tabLst>
            </a:pPr>
            <a:r>
              <a:rPr lang="en-US" sz="3200" b="1" i="1">
                <a:solidFill>
                  <a:schemeClr val="bg1"/>
                </a:solidFill>
                <a:effectLst/>
                <a:latin typeface="+mj-lt"/>
                <a:ea typeface="Times New Roman" panose="02020603050405020304" pitchFamily="18" charset="0"/>
                <a:cs typeface="Times New Roman" panose="02020603050405020304" pitchFamily="18" charset="0"/>
              </a:rPr>
              <a:t>I. Tìm hiểu chung</a:t>
            </a:r>
            <a:endParaRPr lang="en-US" sz="3200" i="1">
              <a:solidFill>
                <a:schemeClr val="bg1"/>
              </a:solidFill>
              <a:effectLst/>
              <a:latin typeface="+mj-lt"/>
              <a:ea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493D4F5C-662E-670B-FB28-F3862ABF242B}"/>
              </a:ext>
            </a:extLst>
          </p:cNvPr>
          <p:cNvSpPr txBox="1"/>
          <p:nvPr/>
        </p:nvSpPr>
        <p:spPr>
          <a:xfrm>
            <a:off x="736038" y="979015"/>
            <a:ext cx="2678459" cy="580672"/>
          </a:xfrm>
          <a:prstGeom prst="rect">
            <a:avLst/>
          </a:prstGeom>
          <a:noFill/>
        </p:spPr>
        <p:txBody>
          <a:bodyPr wrap="square">
            <a:spAutoFit/>
          </a:bodyPr>
          <a:lstStyle/>
          <a:p>
            <a:pPr algn="just">
              <a:lnSpc>
                <a:spcPct val="115000"/>
              </a:lnSpc>
              <a:tabLst>
                <a:tab pos="228600" algn="l"/>
              </a:tabLst>
            </a:pPr>
            <a:r>
              <a:rPr lang="en-US" sz="3000" b="1">
                <a:solidFill>
                  <a:schemeClr val="bg1"/>
                </a:solidFill>
                <a:effectLst/>
                <a:latin typeface="+mj-lt"/>
                <a:ea typeface="Times New Roman" panose="02020603050405020304" pitchFamily="18" charset="0"/>
                <a:cs typeface="Times New Roman" panose="02020603050405020304" pitchFamily="18" charset="0"/>
              </a:rPr>
              <a:t>1. Tác giả:</a:t>
            </a:r>
            <a:endParaRPr lang="en-US" sz="3000">
              <a:solidFill>
                <a:schemeClr val="bg1"/>
              </a:solidFill>
              <a:effectLst/>
              <a:latin typeface="+mj-lt"/>
              <a:ea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BE4FE5D1-1B1D-AC26-BB59-ED77305AA3CB}"/>
              </a:ext>
            </a:extLst>
          </p:cNvPr>
          <p:cNvSpPr txBox="1"/>
          <p:nvPr/>
        </p:nvSpPr>
        <p:spPr>
          <a:xfrm>
            <a:off x="2786700" y="1005689"/>
            <a:ext cx="3425588" cy="553998"/>
          </a:xfrm>
          <a:prstGeom prst="rect">
            <a:avLst/>
          </a:prstGeom>
          <a:noFill/>
        </p:spPr>
        <p:txBody>
          <a:bodyPr wrap="square">
            <a:spAutoFit/>
          </a:bodyPr>
          <a:lstStyle/>
          <a:p>
            <a:r>
              <a:rPr lang="en-US" sz="3000" b="1">
                <a:solidFill>
                  <a:schemeClr val="bg1"/>
                </a:solidFill>
                <a:effectLst/>
                <a:latin typeface="+mj-lt"/>
                <a:ea typeface="Times New Roman" panose="02020603050405020304" pitchFamily="18" charset="0"/>
                <a:cs typeface="Times New Roman" panose="02020603050405020304" pitchFamily="18" charset="0"/>
              </a:rPr>
              <a:t>Võ Quảng</a:t>
            </a:r>
            <a:endParaRPr lang="en-US" sz="3000">
              <a:solidFill>
                <a:schemeClr val="bg1"/>
              </a:solidFill>
              <a:latin typeface="+mj-lt"/>
            </a:endParaRPr>
          </a:p>
        </p:txBody>
      </p:sp>
      <p:pic>
        <p:nvPicPr>
          <p:cNvPr id="1026" name="Picture 2" descr="Báo Đà Nẵng điện tử">
            <a:extLst>
              <a:ext uri="{FF2B5EF4-FFF2-40B4-BE49-F238E27FC236}">
                <a16:creationId xmlns:a16="http://schemas.microsoft.com/office/drawing/2014/main" id="{B3E20DE1-8733-CFC4-3DE6-E06F65B154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51042" y="682522"/>
            <a:ext cx="3425587" cy="442114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391736134"/>
      </p:ext>
    </p:extLst>
  </p:cSld>
  <p:clrMapOvr>
    <a:masterClrMapping/>
  </p:clrMapOvr>
  <mc:AlternateContent xmlns:mc="http://schemas.openxmlformats.org/markup-compatibility/2006" xmlns:p14="http://schemas.microsoft.com/office/powerpoint/2010/main">
    <mc:Choice Requires="p14">
      <p:transition spd="slow" p14:dur="1500">
        <p14:vortex dir="r"/>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6" name="文本框 9">
            <a:extLst>
              <a:ext uri="{FF2B5EF4-FFF2-40B4-BE49-F238E27FC236}">
                <a16:creationId xmlns:a16="http://schemas.microsoft.com/office/drawing/2014/main" id="{C47456BD-F49B-C365-A4ED-743E27BB14F2}"/>
              </a:ext>
            </a:extLst>
          </p:cNvPr>
          <p:cNvSpPr txBox="1"/>
          <p:nvPr/>
        </p:nvSpPr>
        <p:spPr>
          <a:xfrm>
            <a:off x="155164" y="333033"/>
            <a:ext cx="4471427" cy="613245"/>
          </a:xfrm>
          <a:prstGeom prst="rect">
            <a:avLst/>
          </a:prstGeom>
          <a:noFill/>
        </p:spPr>
        <p:txBody>
          <a:bodyPr wrap="square" rtlCol="0">
            <a:spAutoFit/>
          </a:bodyPr>
          <a:lstStyle/>
          <a:p>
            <a:pPr marL="0" marR="0" lvl="0" indent="0" algn="just" defTabSz="914400" rtl="0" eaLnBrk="1" fontAlgn="auto" latinLnBrk="0" hangingPunct="1">
              <a:lnSpc>
                <a:spcPct val="115000"/>
              </a:lnSpc>
              <a:spcBef>
                <a:spcPts val="0"/>
              </a:spcBef>
              <a:spcAft>
                <a:spcPts val="0"/>
              </a:spcAft>
              <a:buClrTx/>
              <a:buSzTx/>
              <a:buFontTx/>
              <a:buNone/>
              <a:tabLst>
                <a:tab pos="228600" algn="l"/>
              </a:tabLst>
              <a:defRPr/>
            </a:pPr>
            <a:r>
              <a:rPr kumimoji="0" lang="en-US" sz="3200" b="1" i="1"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rPr>
              <a:t>I. Tìm hiểu chung</a:t>
            </a:r>
            <a:endParaRPr kumimoji="0" lang="en-US" sz="3200" b="0" i="1"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493D4F5C-662E-670B-FB28-F3862ABF242B}"/>
              </a:ext>
            </a:extLst>
          </p:cNvPr>
          <p:cNvSpPr txBox="1"/>
          <p:nvPr/>
        </p:nvSpPr>
        <p:spPr>
          <a:xfrm>
            <a:off x="736038" y="979015"/>
            <a:ext cx="2678459" cy="580672"/>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tab pos="228600" algn="l"/>
              </a:tabLst>
              <a:defRPr/>
            </a:pPr>
            <a:r>
              <a:rPr kumimoji="0" lang="en-US" sz="3000" b="1" i="0"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rPr>
              <a:t>1. Tác giả:</a:t>
            </a:r>
            <a:endParaRPr kumimoji="0" lang="en-US" sz="3000" b="0" i="0"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BE4FE5D1-1B1D-AC26-BB59-ED77305AA3CB}"/>
              </a:ext>
            </a:extLst>
          </p:cNvPr>
          <p:cNvSpPr txBox="1"/>
          <p:nvPr/>
        </p:nvSpPr>
        <p:spPr>
          <a:xfrm>
            <a:off x="2786700" y="1005689"/>
            <a:ext cx="3425588" cy="55399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rPr>
              <a:t>Võ Quảng</a:t>
            </a:r>
            <a:endParaRPr kumimoji="0" lang="en-US" sz="3000" b="0" i="0" u="none" strike="noStrike" kern="1200" cap="none" spc="0" normalizeH="0" baseline="0" noProof="0">
              <a:ln>
                <a:noFill/>
              </a:ln>
              <a:solidFill>
                <a:prstClr val="white"/>
              </a:solidFill>
              <a:effectLst/>
              <a:uLnTx/>
              <a:uFillTx/>
              <a:latin typeface="Times New Roman"/>
              <a:ea typeface="+mn-ea"/>
              <a:cs typeface="+mn-cs"/>
            </a:endParaRPr>
          </a:p>
        </p:txBody>
      </p:sp>
      <p:pic>
        <p:nvPicPr>
          <p:cNvPr id="1026" name="Picture 2" descr="Báo Đà Nẵng điện tử">
            <a:extLst>
              <a:ext uri="{FF2B5EF4-FFF2-40B4-BE49-F238E27FC236}">
                <a16:creationId xmlns:a16="http://schemas.microsoft.com/office/drawing/2014/main" id="{B3E20DE1-8733-CFC4-3DE6-E06F65B154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51042" y="682522"/>
            <a:ext cx="3425587" cy="442114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TextBox 8">
            <a:extLst>
              <a:ext uri="{FF2B5EF4-FFF2-40B4-BE49-F238E27FC236}">
                <a16:creationId xmlns:a16="http://schemas.microsoft.com/office/drawing/2014/main" id="{7B1D7DEC-06FB-4132-1BF4-B38F492EC136}"/>
              </a:ext>
            </a:extLst>
          </p:cNvPr>
          <p:cNvSpPr txBox="1"/>
          <p:nvPr/>
        </p:nvSpPr>
        <p:spPr>
          <a:xfrm>
            <a:off x="590265" y="1664222"/>
            <a:ext cx="6670343" cy="3529556"/>
          </a:xfrm>
          <a:prstGeom prst="rect">
            <a:avLst/>
          </a:prstGeom>
          <a:noFill/>
        </p:spPr>
        <p:txBody>
          <a:bodyPr wrap="square">
            <a:spAutoFit/>
          </a:bodyPr>
          <a:lstStyle/>
          <a:p>
            <a:pPr marL="342900" lvl="0" indent="-342900" algn="just">
              <a:lnSpc>
                <a:spcPct val="115000"/>
              </a:lnSpc>
              <a:buFont typeface="Symbol" panose="05050102010706020507" pitchFamily="18" charset="2"/>
              <a:buChar char="-"/>
              <a:tabLst>
                <a:tab pos="228600" algn="l"/>
              </a:tabLst>
            </a:pPr>
            <a:r>
              <a:rPr lang="en-US" sz="280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1920 – 2007</a:t>
            </a:r>
            <a:endParaRPr lang="en-US" sz="2800">
              <a:solidFill>
                <a:srgbClr val="FFFF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15000"/>
              </a:lnSpc>
              <a:buFont typeface="Symbol" panose="05050102010706020507" pitchFamily="18" charset="2"/>
              <a:buChar char="-"/>
              <a:tabLst>
                <a:tab pos="228600" algn="l"/>
              </a:tabLst>
            </a:pPr>
            <a:r>
              <a:rPr lang="en-US" sz="280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Quê: Quảng Nam</a:t>
            </a:r>
            <a:endParaRPr lang="en-US" sz="2800">
              <a:solidFill>
                <a:srgbClr val="FFFF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15000"/>
              </a:lnSpc>
              <a:buFont typeface="Symbol" panose="05050102010706020507" pitchFamily="18" charset="2"/>
              <a:buChar char="-"/>
              <a:tabLst>
                <a:tab pos="228600" algn="l"/>
              </a:tabLst>
            </a:pPr>
            <a:r>
              <a:rPr lang="en-US" sz="280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Một đời cầm bút, Võ Quảng dành trọn tình yêu, tài năng và tâm huyết cho trẻ em.</a:t>
            </a:r>
            <a:endParaRPr lang="en-US" sz="2800">
              <a:solidFill>
                <a:srgbClr val="FFFF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15000"/>
              </a:lnSpc>
              <a:spcAft>
                <a:spcPts val="1000"/>
              </a:spcAft>
              <a:buFont typeface="Symbol" panose="05050102010706020507" pitchFamily="18" charset="2"/>
              <a:buChar char="-"/>
              <a:tabLst>
                <a:tab pos="228600" algn="l"/>
              </a:tabLst>
            </a:pPr>
            <a:r>
              <a:rPr lang="en-US" sz="280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Thơ viết cho thiếu nhi của ông giản dị, trong sáng, gợi nhiều liên tưởng bất ngờ, độc đáo.</a:t>
            </a:r>
            <a:endParaRPr lang="en-US" sz="2800">
              <a:solidFill>
                <a:srgbClr val="FFFF00"/>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888672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25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wipe(left)">
                                      <p:cBhvr>
                                        <p:cTn id="12" dur="25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wipe(left)">
                                      <p:cBhvr>
                                        <p:cTn id="17" dur="25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wipe(left)">
                                      <p:cBhvr>
                                        <p:cTn id="22" dur="25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3ABE7D-228E-82D7-7F1C-0E42C0DFEE15}"/>
              </a:ext>
            </a:extLst>
          </p:cNvPr>
          <p:cNvPicPr>
            <a:picLocks noChangeAspect="1"/>
          </p:cNvPicPr>
          <p:nvPr/>
        </p:nvPicPr>
        <p:blipFill>
          <a:blip r:embed="rId3"/>
          <a:stretch>
            <a:fillRect/>
          </a:stretch>
        </p:blipFill>
        <p:spPr>
          <a:xfrm rot="20954398">
            <a:off x="-990" y="354978"/>
            <a:ext cx="5556738" cy="3907082"/>
          </a:xfrm>
          <a:prstGeom prst="rect">
            <a:avLst/>
          </a:prstGeom>
        </p:spPr>
      </p:pic>
      <p:pic>
        <p:nvPicPr>
          <p:cNvPr id="2052" name="Picture 4" descr="Võ Quảng - nhà văn của thiếu nhi | BÁO QUẢNG NAM ONLINE - Tin tức mới nhất">
            <a:extLst>
              <a:ext uri="{FF2B5EF4-FFF2-40B4-BE49-F238E27FC236}">
                <a16:creationId xmlns:a16="http://schemas.microsoft.com/office/drawing/2014/main" id="{6917304A-7246-6B7E-8E25-5FCFD99476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94998" y="3288350"/>
            <a:ext cx="6260124" cy="3431954"/>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982CFD85-6ED5-0C28-4D38-1354EA1A57D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254894">
            <a:off x="6521994" y="296961"/>
            <a:ext cx="2171576" cy="278745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Thơ Võ Quảng - Câu lạc bộ Đọc sách cùng con">
            <a:extLst>
              <a:ext uri="{FF2B5EF4-FFF2-40B4-BE49-F238E27FC236}">
                <a16:creationId xmlns:a16="http://schemas.microsoft.com/office/drawing/2014/main" id="{81E18314-55DB-425E-E0DC-67DF43DA45D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0842877">
            <a:off x="9248939" y="13788"/>
            <a:ext cx="2368449" cy="335379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0FA7C8DE-9345-3369-A1DD-EE32D2767D3D}"/>
              </a:ext>
            </a:extLst>
          </p:cNvPr>
          <p:cNvSpPr>
            <a:spLocks noGrp="1"/>
          </p:cNvSpPr>
          <p:nvPr>
            <p:ph type="title"/>
          </p:nvPr>
        </p:nvSpPr>
        <p:spPr>
          <a:xfrm>
            <a:off x="0" y="5004327"/>
            <a:ext cx="5631307" cy="1325563"/>
          </a:xfrm>
        </p:spPr>
        <p:txBody>
          <a:bodyPr/>
          <a:lstStyle/>
          <a:p>
            <a:pPr algn="ctr"/>
            <a:r>
              <a:rPr lang="en-US">
                <a:solidFill>
                  <a:srgbClr val="FFFF00"/>
                </a:solidFill>
              </a:rPr>
              <a:t>Các tác phẩm tiêu biểu của Võ Quảng</a:t>
            </a:r>
          </a:p>
        </p:txBody>
      </p:sp>
    </p:spTree>
    <p:extLst>
      <p:ext uri="{BB962C8B-B14F-4D97-AF65-F5344CB8AC3E}">
        <p14:creationId xmlns:p14="http://schemas.microsoft.com/office/powerpoint/2010/main" val="1335139336"/>
      </p:ext>
    </p:extLst>
  </p:cSld>
  <p:clrMapOvr>
    <a:masterClrMapping/>
  </p:clrMapOvr>
  <mc:AlternateContent xmlns:mc="http://schemas.openxmlformats.org/markup-compatibility/2006" xmlns:p14="http://schemas.microsoft.com/office/powerpoint/2010/main">
    <mc:Choice Requires="p14">
      <p:transition spd="slow" p14:dur="1500">
        <p:checker/>
      </p:transition>
    </mc:Choice>
    <mc:Fallback xmlns="">
      <p:transition spd="slow">
        <p:checker/>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文本框 9">
            <a:extLst>
              <a:ext uri="{FF2B5EF4-FFF2-40B4-BE49-F238E27FC236}">
                <a16:creationId xmlns:a16="http://schemas.microsoft.com/office/drawing/2014/main" id="{C47456BD-F49B-C365-A4ED-743E27BB14F2}"/>
              </a:ext>
            </a:extLst>
          </p:cNvPr>
          <p:cNvSpPr txBox="1"/>
          <p:nvPr/>
        </p:nvSpPr>
        <p:spPr>
          <a:xfrm>
            <a:off x="182460" y="248429"/>
            <a:ext cx="4471427" cy="613245"/>
          </a:xfrm>
          <a:prstGeom prst="rect">
            <a:avLst/>
          </a:prstGeom>
          <a:noFill/>
        </p:spPr>
        <p:txBody>
          <a:bodyPr wrap="square" rtlCol="0">
            <a:spAutoFit/>
          </a:bodyPr>
          <a:lstStyle/>
          <a:p>
            <a:pPr marL="0" marR="0" lvl="0" indent="0" algn="just" defTabSz="914400" rtl="0" eaLnBrk="1" fontAlgn="auto" latinLnBrk="0" hangingPunct="1">
              <a:lnSpc>
                <a:spcPct val="115000"/>
              </a:lnSpc>
              <a:spcBef>
                <a:spcPts val="0"/>
              </a:spcBef>
              <a:spcAft>
                <a:spcPts val="0"/>
              </a:spcAft>
              <a:buClrTx/>
              <a:buSzTx/>
              <a:buFontTx/>
              <a:buNone/>
              <a:tabLst>
                <a:tab pos="228600" algn="l"/>
              </a:tabLst>
              <a:defRPr/>
            </a:pPr>
            <a:r>
              <a:rPr kumimoji="0" lang="en-US" sz="3200" b="1" i="1"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rPr>
              <a:t>I. Tìm hiểu chung</a:t>
            </a:r>
            <a:endParaRPr kumimoji="0" lang="en-US" sz="3200" b="0" i="1"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493D4F5C-662E-670B-FB28-F3862ABF242B}"/>
              </a:ext>
            </a:extLst>
          </p:cNvPr>
          <p:cNvSpPr txBox="1"/>
          <p:nvPr/>
        </p:nvSpPr>
        <p:spPr>
          <a:xfrm>
            <a:off x="772735" y="829101"/>
            <a:ext cx="2678459" cy="580672"/>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tab pos="228600" algn="l"/>
              </a:tabLst>
              <a:defRPr/>
            </a:pPr>
            <a:r>
              <a:rPr kumimoji="0" lang="en-US" sz="3000" b="1" i="0"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rPr>
              <a:t>2. Tác phẩm:</a:t>
            </a:r>
            <a:endParaRPr kumimoji="0" lang="en-US" sz="3000" b="0" i="0"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22FF998C-F8FB-8433-D9B7-F2B379CEC299}"/>
              </a:ext>
            </a:extLst>
          </p:cNvPr>
          <p:cNvSpPr txBox="1"/>
          <p:nvPr/>
        </p:nvSpPr>
        <p:spPr>
          <a:xfrm>
            <a:off x="1078943" y="1409773"/>
            <a:ext cx="3711421" cy="580672"/>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tab pos="228600" algn="l"/>
              </a:tabLst>
              <a:defRPr/>
            </a:pPr>
            <a:r>
              <a:rPr kumimoji="0" lang="en-US" sz="3000" b="1" i="0"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rPr>
              <a:t>a. Đọc – chú thích:</a:t>
            </a:r>
            <a:endParaRPr kumimoji="0" lang="en-US" sz="3000" b="0" i="0"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E03AE06C-1A09-1F01-A423-3961F4E926DE}"/>
              </a:ext>
            </a:extLst>
          </p:cNvPr>
          <p:cNvPicPr>
            <a:picLocks noChangeAspect="1"/>
          </p:cNvPicPr>
          <p:nvPr/>
        </p:nvPicPr>
        <p:blipFill>
          <a:blip r:embed="rId3"/>
          <a:stretch>
            <a:fillRect/>
          </a:stretch>
        </p:blipFill>
        <p:spPr>
          <a:xfrm>
            <a:off x="6885097" y="429583"/>
            <a:ext cx="3711421" cy="519599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TextBox 9">
            <a:extLst>
              <a:ext uri="{FF2B5EF4-FFF2-40B4-BE49-F238E27FC236}">
                <a16:creationId xmlns:a16="http://schemas.microsoft.com/office/drawing/2014/main" id="{6A4852AE-3C37-E62A-BD55-AB729996EFEF}"/>
              </a:ext>
            </a:extLst>
          </p:cNvPr>
          <p:cNvSpPr txBox="1"/>
          <p:nvPr/>
        </p:nvSpPr>
        <p:spPr>
          <a:xfrm>
            <a:off x="6885097" y="5044901"/>
            <a:ext cx="3711421" cy="580672"/>
          </a:xfrm>
          <a:prstGeom prst="rect">
            <a:avLst/>
          </a:prstGeom>
          <a:noFill/>
        </p:spPr>
        <p:txBody>
          <a:bodyPr wrap="square">
            <a:spAutoFit/>
          </a:bodyPr>
          <a:lstStyle/>
          <a:p>
            <a:pPr marL="0" marR="0" lvl="0" indent="0" algn="ctr" defTabSz="914400" rtl="0" eaLnBrk="1" fontAlgn="auto" latinLnBrk="0" hangingPunct="1">
              <a:lnSpc>
                <a:spcPct val="115000"/>
              </a:lnSpc>
              <a:spcBef>
                <a:spcPts val="0"/>
              </a:spcBef>
              <a:spcAft>
                <a:spcPts val="0"/>
              </a:spcAft>
              <a:buClrTx/>
              <a:buSzTx/>
              <a:buFontTx/>
              <a:buNone/>
              <a:tabLst>
                <a:tab pos="228600" algn="l"/>
              </a:tabLst>
              <a:defRPr/>
            </a:pPr>
            <a:r>
              <a:rPr kumimoji="0" lang="en-US" sz="3000" b="1" i="0"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rPr>
              <a:t>Ngân Hà</a:t>
            </a:r>
            <a:endParaRPr kumimoji="0" lang="en-US" sz="3000" b="0" i="0"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9F60A303-B279-8537-4090-E00AAA208623}"/>
              </a:ext>
            </a:extLst>
          </p:cNvPr>
          <p:cNvPicPr>
            <a:picLocks noChangeAspect="1"/>
          </p:cNvPicPr>
          <p:nvPr/>
        </p:nvPicPr>
        <p:blipFill>
          <a:blip r:embed="rId4"/>
          <a:stretch>
            <a:fillRect/>
          </a:stretch>
        </p:blipFill>
        <p:spPr>
          <a:xfrm>
            <a:off x="5415680" y="593800"/>
            <a:ext cx="6293404" cy="4867555"/>
          </a:xfrm>
          <a:prstGeom prst="rect">
            <a:avLst/>
          </a:prstGeom>
        </p:spPr>
      </p:pic>
      <p:sp>
        <p:nvSpPr>
          <p:cNvPr id="12" name="TextBox 11">
            <a:extLst>
              <a:ext uri="{FF2B5EF4-FFF2-40B4-BE49-F238E27FC236}">
                <a16:creationId xmlns:a16="http://schemas.microsoft.com/office/drawing/2014/main" id="{1DA5416D-AD56-7BC6-4B0E-51F57FD574BB}"/>
              </a:ext>
            </a:extLst>
          </p:cNvPr>
          <p:cNvSpPr txBox="1"/>
          <p:nvPr/>
        </p:nvSpPr>
        <p:spPr>
          <a:xfrm>
            <a:off x="6605450" y="4880683"/>
            <a:ext cx="3913863" cy="580672"/>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tab pos="228600" algn="l"/>
              </a:tabLst>
              <a:defRPr/>
            </a:pPr>
            <a:r>
              <a:rPr lang="en-US" sz="3000" b="1">
                <a:solidFill>
                  <a:srgbClr val="FFFF00"/>
                </a:solidFill>
                <a:latin typeface="Times New Roman"/>
                <a:ea typeface="Times New Roman" panose="02020603050405020304" pitchFamily="18" charset="0"/>
                <a:cs typeface="Times New Roman" panose="02020603050405020304" pitchFamily="18" charset="0"/>
              </a:rPr>
              <a:t>Chòm sao Thần Nông</a:t>
            </a:r>
            <a:endParaRPr kumimoji="0" lang="en-US" sz="3000" b="0" i="0" u="none" strike="noStrike" kern="1200" cap="none" spc="0" normalizeH="0" baseline="0" noProof="0">
              <a:ln>
                <a:noFill/>
              </a:ln>
              <a:solidFill>
                <a:srgbClr val="FFFF00"/>
              </a:solidFill>
              <a:effectLst/>
              <a:uLnTx/>
              <a:uFillTx/>
              <a:latin typeface="Times New Roman"/>
              <a:ea typeface="Times New Roman" panose="02020603050405020304" pitchFamily="18" charset="0"/>
              <a:cs typeface="Times New Roman" panose="02020603050405020304" pitchFamily="18" charset="0"/>
            </a:endParaRPr>
          </a:p>
        </p:txBody>
      </p:sp>
      <p:pic>
        <p:nvPicPr>
          <p:cNvPr id="4098" name="Picture 2" descr="Nghề cất vó - Nét văn hóa độc đáo ở miền sông nước | VTV.VN">
            <a:extLst>
              <a:ext uri="{FF2B5EF4-FFF2-40B4-BE49-F238E27FC236}">
                <a16:creationId xmlns:a16="http://schemas.microsoft.com/office/drawing/2014/main" id="{717A9D13-B91D-DAEF-AD0E-F4565BCABE2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28631" y="872951"/>
            <a:ext cx="6667500" cy="41719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4" name="TextBox 13">
            <a:extLst>
              <a:ext uri="{FF2B5EF4-FFF2-40B4-BE49-F238E27FC236}">
                <a16:creationId xmlns:a16="http://schemas.microsoft.com/office/drawing/2014/main" id="{E2B044E9-F181-A02A-D60C-170C5F8BE6C0}"/>
              </a:ext>
            </a:extLst>
          </p:cNvPr>
          <p:cNvSpPr txBox="1"/>
          <p:nvPr/>
        </p:nvSpPr>
        <p:spPr>
          <a:xfrm>
            <a:off x="6885096" y="4301428"/>
            <a:ext cx="3711421" cy="743473"/>
          </a:xfrm>
          <a:prstGeom prst="rect">
            <a:avLst/>
          </a:prstGeom>
          <a:noFill/>
        </p:spPr>
        <p:txBody>
          <a:bodyPr wrap="square">
            <a:spAutoFit/>
          </a:bodyPr>
          <a:lstStyle/>
          <a:p>
            <a:pPr marL="0" marR="0" lvl="0" indent="0" algn="ctr" defTabSz="914400" rtl="0" eaLnBrk="1" fontAlgn="auto" latinLnBrk="0" hangingPunct="1">
              <a:lnSpc>
                <a:spcPct val="115000"/>
              </a:lnSpc>
              <a:spcBef>
                <a:spcPts val="0"/>
              </a:spcBef>
              <a:spcAft>
                <a:spcPts val="0"/>
              </a:spcAft>
              <a:buClrTx/>
              <a:buSzTx/>
              <a:buFontTx/>
              <a:buNone/>
              <a:tabLst>
                <a:tab pos="228600" algn="l"/>
              </a:tabLst>
              <a:defRPr/>
            </a:pPr>
            <a:r>
              <a:rPr kumimoji="0" lang="en-US" sz="4000" b="1" i="0"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rPr>
              <a:t>Vó</a:t>
            </a:r>
            <a:endParaRPr kumimoji="0" lang="en-US" sz="4000" b="0" i="0"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endParaRPr>
          </a:p>
        </p:txBody>
      </p:sp>
      <p:pic>
        <p:nvPicPr>
          <p:cNvPr id="4100" name="Picture 4" descr="Nơm bắt cá trang trí độc đáo| Homie Decor">
            <a:extLst>
              <a:ext uri="{FF2B5EF4-FFF2-40B4-BE49-F238E27FC236}">
                <a16:creationId xmlns:a16="http://schemas.microsoft.com/office/drawing/2014/main" id="{FB956D57-F005-2F71-A489-F777B597D1A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05450" y="1017755"/>
            <a:ext cx="4046561" cy="404656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43413DFE-2CF3-B359-C647-E3D150A1FB52}"/>
              </a:ext>
            </a:extLst>
          </p:cNvPr>
          <p:cNvSpPr txBox="1"/>
          <p:nvPr/>
        </p:nvSpPr>
        <p:spPr>
          <a:xfrm>
            <a:off x="6773020" y="4223728"/>
            <a:ext cx="1756832" cy="743473"/>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tab pos="228600" algn="l"/>
              </a:tabLst>
              <a:defRPr/>
            </a:pPr>
            <a:r>
              <a:rPr kumimoji="0" lang="en-US" sz="4000" b="1" i="0" u="none" strike="noStrike" kern="1200" cap="none" spc="0" normalizeH="0" baseline="0" noProof="0">
                <a:ln>
                  <a:noFill/>
                </a:ln>
                <a:solidFill>
                  <a:srgbClr val="C00000"/>
                </a:solidFill>
                <a:effectLst/>
                <a:uLnTx/>
                <a:uFillTx/>
                <a:latin typeface="Times New Roman"/>
                <a:ea typeface="Times New Roman" panose="02020603050405020304" pitchFamily="18" charset="0"/>
                <a:cs typeface="Times New Roman" panose="02020603050405020304" pitchFamily="18" charset="0"/>
              </a:rPr>
              <a:t>Nơm</a:t>
            </a:r>
            <a:endParaRPr kumimoji="0" lang="en-US" sz="4000" b="0" i="0" u="none" strike="noStrike" kern="1200" cap="none" spc="0" normalizeH="0" baseline="0" noProof="0">
              <a:ln>
                <a:noFill/>
              </a:ln>
              <a:solidFill>
                <a:srgbClr val="C00000"/>
              </a:solidFill>
              <a:effectLst/>
              <a:uLnTx/>
              <a:uFillTx/>
              <a:latin typeface="Times New Roman"/>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0684333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750"/>
                                        <p:tgtEl>
                                          <p:spTgt spid="10"/>
                                        </p:tgtEl>
                                      </p:cBhvr>
                                    </p:animEffect>
                                    <p:anim calcmode="lin" valueType="num">
                                      <p:cBhvr>
                                        <p:cTn id="8" dur="750" fill="hold"/>
                                        <p:tgtEl>
                                          <p:spTgt spid="10"/>
                                        </p:tgtEl>
                                        <p:attrNameLst>
                                          <p:attrName>ppt_x</p:attrName>
                                        </p:attrNameLst>
                                      </p:cBhvr>
                                      <p:tavLst>
                                        <p:tav tm="0">
                                          <p:val>
                                            <p:strVal val="#ppt_x"/>
                                          </p:val>
                                        </p:tav>
                                        <p:tav tm="100000">
                                          <p:val>
                                            <p:strVal val="#ppt_x"/>
                                          </p:val>
                                        </p:tav>
                                      </p:tavLst>
                                    </p:anim>
                                    <p:anim calcmode="lin" valueType="num">
                                      <p:cBhvr>
                                        <p:cTn id="9" dur="75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750"/>
                                        <p:tgtEl>
                                          <p:spTgt spid="2"/>
                                        </p:tgtEl>
                                      </p:cBhvr>
                                    </p:animEffect>
                                    <p:anim calcmode="lin" valueType="num">
                                      <p:cBhvr>
                                        <p:cTn id="13" dur="750" fill="hold"/>
                                        <p:tgtEl>
                                          <p:spTgt spid="2"/>
                                        </p:tgtEl>
                                        <p:attrNameLst>
                                          <p:attrName>ppt_x</p:attrName>
                                        </p:attrNameLst>
                                      </p:cBhvr>
                                      <p:tavLst>
                                        <p:tav tm="0">
                                          <p:val>
                                            <p:strVal val="#ppt_x"/>
                                          </p:val>
                                        </p:tav>
                                        <p:tav tm="100000">
                                          <p:val>
                                            <p:strVal val="#ppt_x"/>
                                          </p:val>
                                        </p:tav>
                                      </p:tavLst>
                                    </p:anim>
                                    <p:anim calcmode="lin" valueType="num">
                                      <p:cBhvr>
                                        <p:cTn id="14" dur="75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xit" presetSubtype="0" fill="hold" grpId="1" nodeType="clickEffect">
                                  <p:stCondLst>
                                    <p:cond delay="0"/>
                                  </p:stCondLst>
                                  <p:childTnLst>
                                    <p:animEffect transition="out" filter="fade">
                                      <p:cBhvr>
                                        <p:cTn id="18" dur="500"/>
                                        <p:tgtEl>
                                          <p:spTgt spid="10"/>
                                        </p:tgtEl>
                                      </p:cBhvr>
                                    </p:animEffect>
                                    <p:anim calcmode="lin" valueType="num">
                                      <p:cBhvr>
                                        <p:cTn id="19" dur="500"/>
                                        <p:tgtEl>
                                          <p:spTgt spid="10"/>
                                        </p:tgtEl>
                                        <p:attrNameLst>
                                          <p:attrName>ppt_x</p:attrName>
                                        </p:attrNameLst>
                                      </p:cBhvr>
                                      <p:tavLst>
                                        <p:tav tm="0">
                                          <p:val>
                                            <p:strVal val="ppt_x"/>
                                          </p:val>
                                        </p:tav>
                                        <p:tav tm="100000">
                                          <p:val>
                                            <p:strVal val="ppt_x"/>
                                          </p:val>
                                        </p:tav>
                                      </p:tavLst>
                                    </p:anim>
                                    <p:anim calcmode="lin" valueType="num">
                                      <p:cBhvr>
                                        <p:cTn id="20" dur="500"/>
                                        <p:tgtEl>
                                          <p:spTgt spid="10"/>
                                        </p:tgtEl>
                                        <p:attrNameLst>
                                          <p:attrName>ppt_y</p:attrName>
                                        </p:attrNameLst>
                                      </p:cBhvr>
                                      <p:tavLst>
                                        <p:tav tm="0">
                                          <p:val>
                                            <p:strVal val="ppt_y"/>
                                          </p:val>
                                        </p:tav>
                                        <p:tav tm="100000">
                                          <p:val>
                                            <p:strVal val="ppt_y+.1"/>
                                          </p:val>
                                        </p:tav>
                                      </p:tavLst>
                                    </p:anim>
                                    <p:set>
                                      <p:cBhvr>
                                        <p:cTn id="21" dur="1" fill="hold">
                                          <p:stCondLst>
                                            <p:cond delay="499"/>
                                          </p:stCondLst>
                                        </p:cTn>
                                        <p:tgtEl>
                                          <p:spTgt spid="10"/>
                                        </p:tgtEl>
                                        <p:attrNameLst>
                                          <p:attrName>style.visibility</p:attrName>
                                        </p:attrNameLst>
                                      </p:cBhvr>
                                      <p:to>
                                        <p:strVal val="hidden"/>
                                      </p:to>
                                    </p:set>
                                  </p:childTnLst>
                                </p:cTn>
                              </p:par>
                              <p:par>
                                <p:cTn id="22" presetID="42" presetClass="exit" presetSubtype="0" fill="hold" nodeType="withEffect">
                                  <p:stCondLst>
                                    <p:cond delay="0"/>
                                  </p:stCondLst>
                                  <p:childTnLst>
                                    <p:animEffect transition="out" filter="fade">
                                      <p:cBhvr>
                                        <p:cTn id="23" dur="500"/>
                                        <p:tgtEl>
                                          <p:spTgt spid="2"/>
                                        </p:tgtEl>
                                      </p:cBhvr>
                                    </p:animEffect>
                                    <p:anim calcmode="lin" valueType="num">
                                      <p:cBhvr>
                                        <p:cTn id="24" dur="500"/>
                                        <p:tgtEl>
                                          <p:spTgt spid="2"/>
                                        </p:tgtEl>
                                        <p:attrNameLst>
                                          <p:attrName>ppt_x</p:attrName>
                                        </p:attrNameLst>
                                      </p:cBhvr>
                                      <p:tavLst>
                                        <p:tav tm="0">
                                          <p:val>
                                            <p:strVal val="ppt_x"/>
                                          </p:val>
                                        </p:tav>
                                        <p:tav tm="100000">
                                          <p:val>
                                            <p:strVal val="ppt_x"/>
                                          </p:val>
                                        </p:tav>
                                      </p:tavLst>
                                    </p:anim>
                                    <p:anim calcmode="lin" valueType="num">
                                      <p:cBhvr>
                                        <p:cTn id="25" dur="500"/>
                                        <p:tgtEl>
                                          <p:spTgt spid="2"/>
                                        </p:tgtEl>
                                        <p:attrNameLst>
                                          <p:attrName>ppt_y</p:attrName>
                                        </p:attrNameLst>
                                      </p:cBhvr>
                                      <p:tavLst>
                                        <p:tav tm="0">
                                          <p:val>
                                            <p:strVal val="ppt_y"/>
                                          </p:val>
                                        </p:tav>
                                        <p:tav tm="100000">
                                          <p:val>
                                            <p:strVal val="ppt_y+.1"/>
                                          </p:val>
                                        </p:tav>
                                      </p:tavLst>
                                    </p:anim>
                                    <p:set>
                                      <p:cBhvr>
                                        <p:cTn id="26" dur="1" fill="hold">
                                          <p:stCondLst>
                                            <p:cond delay="499"/>
                                          </p:stCondLst>
                                        </p:cTn>
                                        <p:tgtEl>
                                          <p:spTgt spid="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750"/>
                                        <p:tgtEl>
                                          <p:spTgt spid="12"/>
                                        </p:tgtEl>
                                      </p:cBhvr>
                                    </p:animEffect>
                                    <p:anim calcmode="lin" valueType="num">
                                      <p:cBhvr>
                                        <p:cTn id="32" dur="750" fill="hold"/>
                                        <p:tgtEl>
                                          <p:spTgt spid="12"/>
                                        </p:tgtEl>
                                        <p:attrNameLst>
                                          <p:attrName>ppt_x</p:attrName>
                                        </p:attrNameLst>
                                      </p:cBhvr>
                                      <p:tavLst>
                                        <p:tav tm="0">
                                          <p:val>
                                            <p:strVal val="#ppt_x"/>
                                          </p:val>
                                        </p:tav>
                                        <p:tav tm="100000">
                                          <p:val>
                                            <p:strVal val="#ppt_x"/>
                                          </p:val>
                                        </p:tav>
                                      </p:tavLst>
                                    </p:anim>
                                    <p:anim calcmode="lin" valueType="num">
                                      <p:cBhvr>
                                        <p:cTn id="33" dur="750" fill="hold"/>
                                        <p:tgtEl>
                                          <p:spTgt spid="12"/>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fade">
                                      <p:cBhvr>
                                        <p:cTn id="36" dur="750"/>
                                        <p:tgtEl>
                                          <p:spTgt spid="3"/>
                                        </p:tgtEl>
                                      </p:cBhvr>
                                    </p:animEffect>
                                    <p:anim calcmode="lin" valueType="num">
                                      <p:cBhvr>
                                        <p:cTn id="37" dur="750" fill="hold"/>
                                        <p:tgtEl>
                                          <p:spTgt spid="3"/>
                                        </p:tgtEl>
                                        <p:attrNameLst>
                                          <p:attrName>ppt_x</p:attrName>
                                        </p:attrNameLst>
                                      </p:cBhvr>
                                      <p:tavLst>
                                        <p:tav tm="0">
                                          <p:val>
                                            <p:strVal val="#ppt_x"/>
                                          </p:val>
                                        </p:tav>
                                        <p:tav tm="100000">
                                          <p:val>
                                            <p:strVal val="#ppt_x"/>
                                          </p:val>
                                        </p:tav>
                                      </p:tavLst>
                                    </p:anim>
                                    <p:anim calcmode="lin" valueType="num">
                                      <p:cBhvr>
                                        <p:cTn id="38" dur="75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xit" presetSubtype="0" fill="hold" grpId="1" nodeType="clickEffect">
                                  <p:stCondLst>
                                    <p:cond delay="0"/>
                                  </p:stCondLst>
                                  <p:childTnLst>
                                    <p:animEffect transition="out" filter="fade">
                                      <p:cBhvr>
                                        <p:cTn id="42" dur="500"/>
                                        <p:tgtEl>
                                          <p:spTgt spid="12"/>
                                        </p:tgtEl>
                                      </p:cBhvr>
                                    </p:animEffect>
                                    <p:anim calcmode="lin" valueType="num">
                                      <p:cBhvr>
                                        <p:cTn id="43" dur="500"/>
                                        <p:tgtEl>
                                          <p:spTgt spid="12"/>
                                        </p:tgtEl>
                                        <p:attrNameLst>
                                          <p:attrName>ppt_x</p:attrName>
                                        </p:attrNameLst>
                                      </p:cBhvr>
                                      <p:tavLst>
                                        <p:tav tm="0">
                                          <p:val>
                                            <p:strVal val="ppt_x"/>
                                          </p:val>
                                        </p:tav>
                                        <p:tav tm="100000">
                                          <p:val>
                                            <p:strVal val="ppt_x"/>
                                          </p:val>
                                        </p:tav>
                                      </p:tavLst>
                                    </p:anim>
                                    <p:anim calcmode="lin" valueType="num">
                                      <p:cBhvr>
                                        <p:cTn id="44" dur="500"/>
                                        <p:tgtEl>
                                          <p:spTgt spid="12"/>
                                        </p:tgtEl>
                                        <p:attrNameLst>
                                          <p:attrName>ppt_y</p:attrName>
                                        </p:attrNameLst>
                                      </p:cBhvr>
                                      <p:tavLst>
                                        <p:tav tm="0">
                                          <p:val>
                                            <p:strVal val="ppt_y"/>
                                          </p:val>
                                        </p:tav>
                                        <p:tav tm="100000">
                                          <p:val>
                                            <p:strVal val="ppt_y+.1"/>
                                          </p:val>
                                        </p:tav>
                                      </p:tavLst>
                                    </p:anim>
                                    <p:set>
                                      <p:cBhvr>
                                        <p:cTn id="45" dur="1" fill="hold">
                                          <p:stCondLst>
                                            <p:cond delay="499"/>
                                          </p:stCondLst>
                                        </p:cTn>
                                        <p:tgtEl>
                                          <p:spTgt spid="12"/>
                                        </p:tgtEl>
                                        <p:attrNameLst>
                                          <p:attrName>style.visibility</p:attrName>
                                        </p:attrNameLst>
                                      </p:cBhvr>
                                      <p:to>
                                        <p:strVal val="hidden"/>
                                      </p:to>
                                    </p:set>
                                  </p:childTnLst>
                                </p:cTn>
                              </p:par>
                              <p:par>
                                <p:cTn id="46" presetID="42" presetClass="exit" presetSubtype="0" fill="hold" nodeType="withEffect">
                                  <p:stCondLst>
                                    <p:cond delay="0"/>
                                  </p:stCondLst>
                                  <p:childTnLst>
                                    <p:animEffect transition="out" filter="fade">
                                      <p:cBhvr>
                                        <p:cTn id="47" dur="500"/>
                                        <p:tgtEl>
                                          <p:spTgt spid="3"/>
                                        </p:tgtEl>
                                      </p:cBhvr>
                                    </p:animEffect>
                                    <p:anim calcmode="lin" valueType="num">
                                      <p:cBhvr>
                                        <p:cTn id="48" dur="500"/>
                                        <p:tgtEl>
                                          <p:spTgt spid="3"/>
                                        </p:tgtEl>
                                        <p:attrNameLst>
                                          <p:attrName>ppt_x</p:attrName>
                                        </p:attrNameLst>
                                      </p:cBhvr>
                                      <p:tavLst>
                                        <p:tav tm="0">
                                          <p:val>
                                            <p:strVal val="ppt_x"/>
                                          </p:val>
                                        </p:tav>
                                        <p:tav tm="100000">
                                          <p:val>
                                            <p:strVal val="ppt_x"/>
                                          </p:val>
                                        </p:tav>
                                      </p:tavLst>
                                    </p:anim>
                                    <p:anim calcmode="lin" valueType="num">
                                      <p:cBhvr>
                                        <p:cTn id="49" dur="500"/>
                                        <p:tgtEl>
                                          <p:spTgt spid="3"/>
                                        </p:tgtEl>
                                        <p:attrNameLst>
                                          <p:attrName>ppt_y</p:attrName>
                                        </p:attrNameLst>
                                      </p:cBhvr>
                                      <p:tavLst>
                                        <p:tav tm="0">
                                          <p:val>
                                            <p:strVal val="ppt_y"/>
                                          </p:val>
                                        </p:tav>
                                        <p:tav tm="100000">
                                          <p:val>
                                            <p:strVal val="ppt_y+.1"/>
                                          </p:val>
                                        </p:tav>
                                      </p:tavLst>
                                    </p:anim>
                                    <p:set>
                                      <p:cBhvr>
                                        <p:cTn id="50" dur="1" fill="hold">
                                          <p:stCondLst>
                                            <p:cond delay="499"/>
                                          </p:stCondLst>
                                        </p:cTn>
                                        <p:tgtEl>
                                          <p:spTgt spid="3"/>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47" presetClass="entr" presetSubtype="0" fill="hold" grpId="0" nodeType="click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fade">
                                      <p:cBhvr>
                                        <p:cTn id="55" dur="750"/>
                                        <p:tgtEl>
                                          <p:spTgt spid="14"/>
                                        </p:tgtEl>
                                      </p:cBhvr>
                                    </p:animEffect>
                                    <p:anim calcmode="lin" valueType="num">
                                      <p:cBhvr>
                                        <p:cTn id="56" dur="750" fill="hold"/>
                                        <p:tgtEl>
                                          <p:spTgt spid="14"/>
                                        </p:tgtEl>
                                        <p:attrNameLst>
                                          <p:attrName>ppt_x</p:attrName>
                                        </p:attrNameLst>
                                      </p:cBhvr>
                                      <p:tavLst>
                                        <p:tav tm="0">
                                          <p:val>
                                            <p:strVal val="#ppt_x"/>
                                          </p:val>
                                        </p:tav>
                                        <p:tav tm="100000">
                                          <p:val>
                                            <p:strVal val="#ppt_x"/>
                                          </p:val>
                                        </p:tav>
                                      </p:tavLst>
                                    </p:anim>
                                    <p:anim calcmode="lin" valueType="num">
                                      <p:cBhvr>
                                        <p:cTn id="57" dur="750" fill="hold"/>
                                        <p:tgtEl>
                                          <p:spTgt spid="14"/>
                                        </p:tgtEl>
                                        <p:attrNameLst>
                                          <p:attrName>ppt_y</p:attrName>
                                        </p:attrNameLst>
                                      </p:cBhvr>
                                      <p:tavLst>
                                        <p:tav tm="0">
                                          <p:val>
                                            <p:strVal val="#ppt_y-.1"/>
                                          </p:val>
                                        </p:tav>
                                        <p:tav tm="100000">
                                          <p:val>
                                            <p:strVal val="#ppt_y"/>
                                          </p:val>
                                        </p:tav>
                                      </p:tavLst>
                                    </p:anim>
                                  </p:childTnLst>
                                </p:cTn>
                              </p:par>
                              <p:par>
                                <p:cTn id="58" presetID="47" presetClass="entr" presetSubtype="0" fill="hold" nodeType="withEffect">
                                  <p:stCondLst>
                                    <p:cond delay="0"/>
                                  </p:stCondLst>
                                  <p:childTnLst>
                                    <p:set>
                                      <p:cBhvr>
                                        <p:cTn id="59" dur="1" fill="hold">
                                          <p:stCondLst>
                                            <p:cond delay="0"/>
                                          </p:stCondLst>
                                        </p:cTn>
                                        <p:tgtEl>
                                          <p:spTgt spid="4098"/>
                                        </p:tgtEl>
                                        <p:attrNameLst>
                                          <p:attrName>style.visibility</p:attrName>
                                        </p:attrNameLst>
                                      </p:cBhvr>
                                      <p:to>
                                        <p:strVal val="visible"/>
                                      </p:to>
                                    </p:set>
                                    <p:animEffect transition="in" filter="fade">
                                      <p:cBhvr>
                                        <p:cTn id="60" dur="750"/>
                                        <p:tgtEl>
                                          <p:spTgt spid="4098"/>
                                        </p:tgtEl>
                                      </p:cBhvr>
                                    </p:animEffect>
                                    <p:anim calcmode="lin" valueType="num">
                                      <p:cBhvr>
                                        <p:cTn id="61" dur="750" fill="hold"/>
                                        <p:tgtEl>
                                          <p:spTgt spid="4098"/>
                                        </p:tgtEl>
                                        <p:attrNameLst>
                                          <p:attrName>ppt_x</p:attrName>
                                        </p:attrNameLst>
                                      </p:cBhvr>
                                      <p:tavLst>
                                        <p:tav tm="0">
                                          <p:val>
                                            <p:strVal val="#ppt_x"/>
                                          </p:val>
                                        </p:tav>
                                        <p:tav tm="100000">
                                          <p:val>
                                            <p:strVal val="#ppt_x"/>
                                          </p:val>
                                        </p:tav>
                                      </p:tavLst>
                                    </p:anim>
                                    <p:anim calcmode="lin" valueType="num">
                                      <p:cBhvr>
                                        <p:cTn id="62" dur="750" fill="hold"/>
                                        <p:tgtEl>
                                          <p:spTgt spid="4098"/>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7" presetClass="exit" presetSubtype="0" fill="hold" grpId="1" nodeType="clickEffect">
                                  <p:stCondLst>
                                    <p:cond delay="0"/>
                                  </p:stCondLst>
                                  <p:childTnLst>
                                    <p:animEffect transition="out" filter="fade">
                                      <p:cBhvr>
                                        <p:cTn id="66" dur="500"/>
                                        <p:tgtEl>
                                          <p:spTgt spid="14"/>
                                        </p:tgtEl>
                                      </p:cBhvr>
                                    </p:animEffect>
                                    <p:anim calcmode="lin" valueType="num">
                                      <p:cBhvr>
                                        <p:cTn id="67" dur="500"/>
                                        <p:tgtEl>
                                          <p:spTgt spid="14"/>
                                        </p:tgtEl>
                                        <p:attrNameLst>
                                          <p:attrName>ppt_x</p:attrName>
                                        </p:attrNameLst>
                                      </p:cBhvr>
                                      <p:tavLst>
                                        <p:tav tm="0">
                                          <p:val>
                                            <p:strVal val="ppt_x"/>
                                          </p:val>
                                        </p:tav>
                                        <p:tav tm="100000">
                                          <p:val>
                                            <p:strVal val="ppt_x"/>
                                          </p:val>
                                        </p:tav>
                                      </p:tavLst>
                                    </p:anim>
                                    <p:anim calcmode="lin" valueType="num">
                                      <p:cBhvr>
                                        <p:cTn id="68" dur="500"/>
                                        <p:tgtEl>
                                          <p:spTgt spid="14"/>
                                        </p:tgtEl>
                                        <p:attrNameLst>
                                          <p:attrName>ppt_y</p:attrName>
                                        </p:attrNameLst>
                                      </p:cBhvr>
                                      <p:tavLst>
                                        <p:tav tm="0">
                                          <p:val>
                                            <p:strVal val="ppt_y"/>
                                          </p:val>
                                        </p:tav>
                                        <p:tav tm="100000">
                                          <p:val>
                                            <p:strVal val="ppt_y-.1"/>
                                          </p:val>
                                        </p:tav>
                                      </p:tavLst>
                                    </p:anim>
                                    <p:set>
                                      <p:cBhvr>
                                        <p:cTn id="69" dur="1" fill="hold">
                                          <p:stCondLst>
                                            <p:cond delay="499"/>
                                          </p:stCondLst>
                                        </p:cTn>
                                        <p:tgtEl>
                                          <p:spTgt spid="14"/>
                                        </p:tgtEl>
                                        <p:attrNameLst>
                                          <p:attrName>style.visibility</p:attrName>
                                        </p:attrNameLst>
                                      </p:cBhvr>
                                      <p:to>
                                        <p:strVal val="hidden"/>
                                      </p:to>
                                    </p:set>
                                  </p:childTnLst>
                                </p:cTn>
                              </p:par>
                              <p:par>
                                <p:cTn id="70" presetID="47" presetClass="exit" presetSubtype="0" fill="hold" nodeType="withEffect">
                                  <p:stCondLst>
                                    <p:cond delay="0"/>
                                  </p:stCondLst>
                                  <p:childTnLst>
                                    <p:animEffect transition="out" filter="fade">
                                      <p:cBhvr>
                                        <p:cTn id="71" dur="500"/>
                                        <p:tgtEl>
                                          <p:spTgt spid="4098"/>
                                        </p:tgtEl>
                                      </p:cBhvr>
                                    </p:animEffect>
                                    <p:anim calcmode="lin" valueType="num">
                                      <p:cBhvr>
                                        <p:cTn id="72" dur="500"/>
                                        <p:tgtEl>
                                          <p:spTgt spid="4098"/>
                                        </p:tgtEl>
                                        <p:attrNameLst>
                                          <p:attrName>ppt_x</p:attrName>
                                        </p:attrNameLst>
                                      </p:cBhvr>
                                      <p:tavLst>
                                        <p:tav tm="0">
                                          <p:val>
                                            <p:strVal val="ppt_x"/>
                                          </p:val>
                                        </p:tav>
                                        <p:tav tm="100000">
                                          <p:val>
                                            <p:strVal val="ppt_x"/>
                                          </p:val>
                                        </p:tav>
                                      </p:tavLst>
                                    </p:anim>
                                    <p:anim calcmode="lin" valueType="num">
                                      <p:cBhvr>
                                        <p:cTn id="73" dur="500"/>
                                        <p:tgtEl>
                                          <p:spTgt spid="4098"/>
                                        </p:tgtEl>
                                        <p:attrNameLst>
                                          <p:attrName>ppt_y</p:attrName>
                                        </p:attrNameLst>
                                      </p:cBhvr>
                                      <p:tavLst>
                                        <p:tav tm="0">
                                          <p:val>
                                            <p:strVal val="ppt_y"/>
                                          </p:val>
                                        </p:tav>
                                        <p:tav tm="100000">
                                          <p:val>
                                            <p:strVal val="ppt_y-.1"/>
                                          </p:val>
                                        </p:tav>
                                      </p:tavLst>
                                    </p:anim>
                                    <p:set>
                                      <p:cBhvr>
                                        <p:cTn id="74" dur="1" fill="hold">
                                          <p:stCondLst>
                                            <p:cond delay="499"/>
                                          </p:stCondLst>
                                        </p:cTn>
                                        <p:tgtEl>
                                          <p:spTgt spid="4098"/>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6" presetClass="entr" presetSubtype="21" fill="hold" grpId="0" nodeType="clickEffect">
                                  <p:stCondLst>
                                    <p:cond delay="0"/>
                                  </p:stCondLst>
                                  <p:childTnLst>
                                    <p:set>
                                      <p:cBhvr>
                                        <p:cTn id="78" dur="1" fill="hold">
                                          <p:stCondLst>
                                            <p:cond delay="0"/>
                                          </p:stCondLst>
                                        </p:cTn>
                                        <p:tgtEl>
                                          <p:spTgt spid="16"/>
                                        </p:tgtEl>
                                        <p:attrNameLst>
                                          <p:attrName>style.visibility</p:attrName>
                                        </p:attrNameLst>
                                      </p:cBhvr>
                                      <p:to>
                                        <p:strVal val="visible"/>
                                      </p:to>
                                    </p:set>
                                    <p:animEffect transition="in" filter="barn(inVertical)">
                                      <p:cBhvr>
                                        <p:cTn id="79" dur="500"/>
                                        <p:tgtEl>
                                          <p:spTgt spid="16"/>
                                        </p:tgtEl>
                                      </p:cBhvr>
                                    </p:animEffect>
                                  </p:childTnLst>
                                </p:cTn>
                              </p:par>
                              <p:par>
                                <p:cTn id="80" presetID="16" presetClass="entr" presetSubtype="21" fill="hold" nodeType="withEffect">
                                  <p:stCondLst>
                                    <p:cond delay="0"/>
                                  </p:stCondLst>
                                  <p:childTnLst>
                                    <p:set>
                                      <p:cBhvr>
                                        <p:cTn id="81" dur="1" fill="hold">
                                          <p:stCondLst>
                                            <p:cond delay="0"/>
                                          </p:stCondLst>
                                        </p:cTn>
                                        <p:tgtEl>
                                          <p:spTgt spid="4100"/>
                                        </p:tgtEl>
                                        <p:attrNameLst>
                                          <p:attrName>style.visibility</p:attrName>
                                        </p:attrNameLst>
                                      </p:cBhvr>
                                      <p:to>
                                        <p:strVal val="visible"/>
                                      </p:to>
                                    </p:set>
                                    <p:animEffect transition="in" filter="barn(inVertical)">
                                      <p:cBhvr>
                                        <p:cTn id="82" dur="5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2" grpId="0"/>
      <p:bldP spid="12" grpId="1"/>
      <p:bldP spid="14" grpId="0"/>
      <p:bldP spid="14" grpId="1"/>
      <p:bldP spid="1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273</TotalTime>
  <Words>1091</Words>
  <Application>Microsoft Office PowerPoint</Application>
  <PresentationFormat>Widescreen</PresentationFormat>
  <Paragraphs>131</Paragraphs>
  <Slides>27</Slides>
  <Notes>0</Notes>
  <HiddenSlides>0</HiddenSlides>
  <MMClips>1</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27</vt:i4>
      </vt:variant>
    </vt:vector>
  </HeadingPairs>
  <TitlesOfParts>
    <vt:vector size="35" baseType="lpstr">
      <vt:lpstr>Arial</vt:lpstr>
      <vt:lpstr>Calibri</vt:lpstr>
      <vt:lpstr>Calibri Light</vt:lpstr>
      <vt:lpstr>iCielPr Outfitter Script</vt:lpstr>
      <vt:lpstr>Symbol</vt:lpstr>
      <vt:lpstr>Times New Roman</vt:lpstr>
      <vt:lpstr>Office Theme</vt:lpstr>
      <vt:lpstr>Office 主题</vt:lpstr>
      <vt:lpstr>BÀI 1: BẦU TRỜI TUỔI THƠ</vt:lpstr>
      <vt:lpstr>PowerPoint Presentation</vt:lpstr>
      <vt:lpstr>PowerPoint Presentation</vt:lpstr>
      <vt:lpstr>PowerPoint Presentation</vt:lpstr>
      <vt:lpstr>PowerPoint Presentation</vt:lpstr>
      <vt:lpstr>PowerPoint Presentation</vt:lpstr>
      <vt:lpstr>PowerPoint Presentation</vt:lpstr>
      <vt:lpstr>Các tác phẩm tiêu biểu của Võ Quảng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Trần Thị Bạch Tuyết</dc:creator>
  <cp:lastModifiedBy>Administrator</cp:lastModifiedBy>
  <cp:revision>66</cp:revision>
  <dcterms:created xsi:type="dcterms:W3CDTF">2022-06-14T08:53:21Z</dcterms:created>
  <dcterms:modified xsi:type="dcterms:W3CDTF">2025-03-18T09:18:04Z</dcterms:modified>
</cp:coreProperties>
</file>