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png"/>
  <Override PartName="/ppt/media/image4.jpg" ContentType="image/png"/>
  <Override PartName="/ppt/media/image5.jpg" ContentType="image/png"/>
  <Override PartName="/ppt/media/image7.jpg" ContentType="image/png"/>
  <Override PartName="/ppt/media/image8.jpg" ContentType="image/png"/>
  <Override PartName="/ppt/media/image9.jpg" ContentType="image/png"/>
  <Override PartName="/ppt/media/image10.jpg" ContentType="image/png"/>
  <Override PartName="/ppt/media/image11.jpg" ContentType="image/png"/>
  <Override PartName="/ppt/media/image12.jpg" ContentType="image/png"/>
  <Override PartName="/ppt/media/image18.jpg" ContentType="image/png"/>
  <Override PartName="/ppt/media/image19.jpg" ContentType="image/png"/>
  <Override PartName="/ppt/media/image20.jpg" ContentType="image/png"/>
  <Override PartName="/ppt/media/image21.jpg" ContentType="image/png"/>
  <Override PartName="/ppt/media/image22.jpg" ContentType="image/png"/>
  <Override PartName="/ppt/media/image2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59" r:id="rId6"/>
    <p:sldId id="263" r:id="rId7"/>
    <p:sldId id="264" r:id="rId8"/>
    <p:sldId id="285" r:id="rId9"/>
    <p:sldId id="266" r:id="rId10"/>
    <p:sldId id="267" r:id="rId11"/>
    <p:sldId id="268" r:id="rId12"/>
    <p:sldId id="280" r:id="rId13"/>
    <p:sldId id="281" r:id="rId14"/>
    <p:sldId id="282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74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24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1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3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22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65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2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01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01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47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73C9F-998E-4DF7-95CD-272D7CDEB12D}" type="datetimeFigureOut">
              <a:rPr lang="en-US" smtClean="0"/>
              <a:t>13/7/2021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887BC-390A-422D-B62E-E61CD15A5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38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9133" y="1905000"/>
            <a:ext cx="6477000" cy="2032485"/>
          </a:xfrm>
          <a:prstGeom prst="rect">
            <a:avLst/>
          </a:prstGeom>
        </p:spPr>
        <p:txBody>
          <a:bodyPr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MỪNG CÁC THẦY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b="1" dirty="0">
                <a:solidFill>
                  <a:srgbClr val="FF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VÀ CÁC EM HỌC SINH THAM DỰ BÀI HỌC NGÀY HÔM NAY!</a:t>
            </a:r>
            <a:endParaRPr lang="en-US" dirty="0">
              <a:solidFill>
                <a:srgbClr val="FF000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49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2020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viện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0" y="1524000"/>
            <a:ext cx="3524742" cy="16290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3276600"/>
            <a:ext cx="8305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endParaRPr lang="en-US" sz="2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3692098"/>
            <a:ext cx="4572000" cy="28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02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709499"/>
            <a:ext cx="3524742" cy="1629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38502"/>
            <a:ext cx="7467600" cy="41543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742319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755548"/>
            <a:ext cx="324066" cy="365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74250" y="5755548"/>
            <a:ext cx="324066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799" y="3384436"/>
            <a:ext cx="182880" cy="274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9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91066" y="430939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82810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7931" y="4018867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760" y="384825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34266" y="4495800"/>
            <a:ext cx="1828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5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7619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200" b="1" dirty="0">
                <a:latin typeface="Times New Roman" pitchFamily="18" charset="0"/>
                <a:cs typeface="Times New Roman" pitchFamily="18" charset="0"/>
              </a:rPr>
              <a:t>Câu 9.23:</a:t>
            </a:r>
            <a:r>
              <a:rPr lang="nl-NL" sz="2200" dirty="0">
                <a:latin typeface="Times New Roman" pitchFamily="18" charset="0"/>
                <a:cs typeface="Times New Roman" pitchFamily="18" charset="0"/>
              </a:rPr>
              <a:t> Vẽ biểu đồ cột kép biểu diễn bảng thống kê số lượng học sinh đạt điểm giỏi môn Văn và Toán của các lớp khối 6</a:t>
            </a:r>
            <a:r>
              <a:rPr lang="nl-NL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430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00200"/>
            <a:ext cx="3352800" cy="1600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434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164" y="3697423"/>
            <a:ext cx="5715000" cy="2667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05000" y="3276600"/>
            <a:ext cx="4876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7500"/>
          </a:bodyPr>
          <a:lstStyle/>
          <a:p>
            <a:pPr marL="0" indent="0">
              <a:buNone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7200" y="3048000"/>
            <a:ext cx="8767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"?"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9.24.</a:t>
            </a:r>
            <a:endParaRPr lang="en-US" dirty="0"/>
          </a:p>
        </p:txBody>
      </p:sp>
      <p:pic>
        <p:nvPicPr>
          <p:cNvPr id="2051" name="Picture 431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417332"/>
            <a:ext cx="5562600" cy="2907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232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685800"/>
          </a:xfrm>
        </p:spPr>
        <p:txBody>
          <a:bodyPr>
            <a:noAutofit/>
          </a:bodyPr>
          <a:lstStyle/>
          <a:p>
            <a:pPr algn="l"/>
            <a:r>
              <a:rPr lang="en-US" sz="2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9.24: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>
                <a:latin typeface="Times New Roman" pitchFamily="18" charset="0"/>
                <a:cs typeface="Times New Roman" pitchFamily="18" charset="0"/>
              </a:rPr>
            </a:b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idx="1"/>
          </p:nvPr>
        </p:nvSpPr>
        <p:spPr>
          <a:xfrm>
            <a:off x="3429000" y="76200"/>
            <a:ext cx="2819400" cy="5334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432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95400"/>
            <a:ext cx="5705475" cy="1752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433" descr="Description: [Kết nối tri thức và cuộc sống] Giải toán 6 bài 41 : Biểu đồ cột 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3505200"/>
            <a:ext cx="57054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6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 smtClean="0"/>
              <a:t>Ví</a:t>
            </a:r>
            <a:r>
              <a:rPr lang="en-US" dirty="0" smtClean="0"/>
              <a:t> </a:t>
            </a:r>
            <a:r>
              <a:rPr lang="en-US" dirty="0" err="1" smtClean="0"/>
              <a:t>dụ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892" y="914400"/>
            <a:ext cx="4058216" cy="26483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3962400"/>
            <a:ext cx="731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So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L.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C. Ronaldo;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2019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17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PHÂN TÍCH SỐ LIỆU VỚI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04491"/>
            <a:ext cx="5760289" cy="289416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92989" y="3581400"/>
            <a:ext cx="7924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Messi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Ronaldo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2016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2018.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1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543800" cy="8381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Trang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0611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90600" y="4495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2018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5142131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6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685800"/>
            <a:ext cx="6934200" cy="29027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91241" y="36576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Cột màu xanh và màu hồng biểu diễn lượng mưa trung bình các tháng năm 2018 ở Tuyên Quang và Nha Trang.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4343400"/>
            <a:ext cx="7239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Tuyên Quang là : tháng 7 , tháng 8 , tháng 5 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=&gt; Thời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gian mùa mưa ở Tuyên quang vào  mùa các tháng 7, 8 , 5.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Ba tháng có lượng mưa lớn nhất ở trạm Nha Trang là : tháng 10 , tháng 11 , tháng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=&gt; </a:t>
            </a:r>
            <a:r>
              <a:rPr lang="fr-FR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giam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Nha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là 10 , 11 , 12.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214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82296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206" y="12192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838200" y="4724400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5093732"/>
            <a:ext cx="7848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" y="5435749"/>
            <a:ext cx="8001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26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433" y="762000"/>
            <a:ext cx="4191000" cy="1676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211763" y="24384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6A </a:t>
            </a:r>
            <a:r>
              <a:rPr lang="en-US" sz="2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6B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09565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314091" y="5410704"/>
            <a:ext cx="7467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28599"/>
            <a:ext cx="411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5410200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6B (18 &gt; 16)</a:t>
            </a:r>
          </a:p>
          <a:p>
            <a:pPr marL="342900" indent="-342900">
              <a:buAutoNum type="alphaLcParenR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6A ( 2 &lt; 5 )</a:t>
            </a:r>
            <a:endParaRPr lang="en-US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561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146" y="762000"/>
            <a:ext cx="5277587" cy="33913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609600" y="4167750"/>
            <a:ext cx="807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fr-FR" sz="2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924085"/>
            <a:ext cx="80656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Singapore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là : </a:t>
            </a:r>
            <a:r>
              <a:rPr lang="fr-FR" sz="2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fr-FR" sz="2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703693"/>
            <a:ext cx="8458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chênh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nữ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fr-FR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</a:t>
            </a:r>
            <a:r>
              <a:rPr lang="fr-F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44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838200"/>
            <a:ext cx="6992326" cy="2810267"/>
          </a:xfrm>
          <a:ln w="19050">
            <a:solidFill>
              <a:schemeClr val="tx1"/>
            </a:solidFill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TRANH LUẬN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091" y="3733800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trạm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223266"/>
            <a:ext cx="35814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533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2018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1447800"/>
            <a:ext cx="7392432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33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TẬP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84" y="685801"/>
            <a:ext cx="7392432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75784" y="3886200"/>
            <a:ext cx="7392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5, 6, 7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10, 11, 12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342900" indent="-342900">
              <a:buAutoNum type="arabicPeriod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27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"/>
            <a:ext cx="6553200" cy="304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00" y="3200400"/>
            <a:ext cx="815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Ba tháng cửa hàng bán được nhiều quạt trần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, 6, 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Ba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tháng của hàng bán được nhiều quạt cây nhất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4 , 5, 6.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Tổng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số lượng quạt cả hai loại bán được trong 3 tháng 5,6,7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245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105 (chiếc 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>
                <a:latin typeface="Times New Roman" pitchFamily="18" charset="0"/>
                <a:cs typeface="Times New Roman" pitchFamily="18" charset="0"/>
              </a:rPr>
              <a:t>Tổng số lượng quạt cả hai loại bán được trong 3 tháng 10,11,12  ít hơn tổng số lượng quạt cả hai loại bán được trong 3 tháng 5,6,7.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4. Các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loại quạt có xu hướng bán chạy hơn vào mùa hè ( tháng 4, 5,6)  trong năm.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5. Loại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  bán được với số lượng nhiều hơn tại cửa hàng điện máy </a:t>
            </a:r>
            <a:r>
              <a:rPr lang="nl-NL" dirty="0" smtClean="0"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nl-NL" dirty="0">
                <a:latin typeface="Times New Roman" pitchFamily="18" charset="0"/>
                <a:cs typeface="Times New Roman" pitchFamily="18" charset="0"/>
              </a:rPr>
              <a:t>quạt cây.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theo.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4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7444" y="2438400"/>
            <a:ext cx="700332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Trân trọng cảm ơn các thầy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cô</a:t>
            </a:r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endParaRPr lang="en-US" sz="4000" b="1" dirty="0" smtClean="0"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và </a:t>
            </a:r>
            <a:r>
              <a:rPr lang="vi-VN" sz="4000" b="1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các em học sinh!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739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7" y="457200"/>
            <a:ext cx="7173326" cy="24006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92275"/>
            <a:ext cx="3476306" cy="26211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251200" y="5638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 ĐỒ CỘT KÉP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19980161">
            <a:off x="1676399" y="2913043"/>
            <a:ext cx="838200" cy="1447800"/>
          </a:xfrm>
          <a:prstGeom prst="curvedRightArrow">
            <a:avLst>
              <a:gd name="adj1" fmla="val 25000"/>
              <a:gd name="adj2" fmla="val 45927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198970" flipH="1">
            <a:off x="6498882" y="2889345"/>
            <a:ext cx="790722" cy="15760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71600"/>
            <a:ext cx="7239000" cy="2667000"/>
          </a:xfrm>
        </p:spPr>
        <p:txBody>
          <a:bodyPr>
            <a:prstTxWarp prst="textCanUp">
              <a:avLst/>
            </a:prstTxWarp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BIỂU ĐỒ CỘT KÉP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0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09600"/>
            <a:ext cx="3419952" cy="28674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38200" y="3533801"/>
            <a:ext cx="7704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?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352800" y="3911600"/>
            <a:ext cx="3810000" cy="1219200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724400"/>
            <a:ext cx="155916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609600"/>
          </a:xfrm>
        </p:spPr>
        <p:txBody>
          <a:bodyPr/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trục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869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1"/>
            <a:ext cx="8229600" cy="8382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bàng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5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828800"/>
            <a:ext cx="5791200" cy="39624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762001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):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827362"/>
            <a:ext cx="586740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804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1"/>
            <a:ext cx="8229600" cy="380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ưu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563562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VẼ BIỂU ĐỒ CỘT KÉP                   </a:t>
            </a:r>
            <a:endParaRPr lang="en-US" sz="2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202267"/>
            <a:ext cx="7620000" cy="76944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cột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kép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2112433"/>
            <a:ext cx="82296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590800"/>
            <a:ext cx="6324600" cy="356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44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1091</Words>
  <Application>Microsoft Office PowerPoint</Application>
  <PresentationFormat>On-screen Show (4:3)</PresentationFormat>
  <Paragraphs>95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BÀI 42. BIỂU ĐỒ CỘT KÉP</vt:lpstr>
      <vt:lpstr>1. VẼ BIỂU ĐỒ CỘT KÉP</vt:lpstr>
      <vt:lpstr>1. VẼ BIỂU ĐỒ CỘT KÉP</vt:lpstr>
      <vt:lpstr>1. VẼ BIỂU ĐỒ CỘT KÉP</vt:lpstr>
      <vt:lpstr>1. VẼ BIỂU ĐỒ CỘT KÉP</vt:lpstr>
      <vt:lpstr>1. VẼ BIỂU ĐỒ CỘT KÉP                   </vt:lpstr>
      <vt:lpstr>Luyện tập 1</vt:lpstr>
      <vt:lpstr>Luyện tập 1</vt:lpstr>
      <vt:lpstr>Bài tập vận dụng</vt:lpstr>
      <vt:lpstr>Câu 9.24: Bảng thống kê sau đây cho biết số lượng các bạn nam , nữ trong lớp yêu thích một số môn thể thao. </vt:lpstr>
      <vt:lpstr>Câu 9.24:: Bảng thống kê sau đây cho biết số lượng các bạn nam , nữ trong lớp yêu thích một số môn thể thao. </vt:lpstr>
      <vt:lpstr>2. PHÂN TÍCH SỐ LIỆU VỚI BIỂU ĐỒ CỘT KÉP</vt:lpstr>
      <vt:lpstr>2. PHÂN TÍCH SỐ LIỆU VỚI BIỂU ĐỒ CỘT KÉP</vt:lpstr>
      <vt:lpstr>Luyện tập 2</vt:lpstr>
      <vt:lpstr>Luyện tập 2</vt:lpstr>
      <vt:lpstr>Luyện tập 2</vt:lpstr>
      <vt:lpstr>Luyện tập 2</vt:lpstr>
      <vt:lpstr>TRANH LUẬN</vt:lpstr>
      <vt:lpstr>BÀI TẬP</vt:lpstr>
      <vt:lpstr>BÀI TẬP</vt:lpstr>
      <vt:lpstr>PowerPoint Presentation</vt:lpstr>
      <vt:lpstr>Nhiệm vụ về nhà: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2021-07-13T13:12:26Z</dcterms:created>
  <dcterms:modified xsi:type="dcterms:W3CDTF">2021-07-13T17:15:54Z</dcterms:modified>
</cp:coreProperties>
</file>