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Lst>
  <p:notesMasterIdLst>
    <p:notesMasterId r:id="rId32"/>
  </p:notesMasterIdLst>
  <p:sldIdLst>
    <p:sldId id="258" r:id="rId4"/>
    <p:sldId id="259" r:id="rId5"/>
    <p:sldId id="260" r:id="rId6"/>
    <p:sldId id="261" r:id="rId7"/>
    <p:sldId id="372" r:id="rId8"/>
    <p:sldId id="373" r:id="rId9"/>
    <p:sldId id="374" r:id="rId10"/>
    <p:sldId id="309" r:id="rId11"/>
    <p:sldId id="290" r:id="rId12"/>
    <p:sldId id="379" r:id="rId13"/>
    <p:sldId id="406" r:id="rId14"/>
    <p:sldId id="380" r:id="rId15"/>
    <p:sldId id="343" r:id="rId16"/>
    <p:sldId id="381" r:id="rId17"/>
    <p:sldId id="403" r:id="rId18"/>
    <p:sldId id="400" r:id="rId19"/>
    <p:sldId id="385" r:id="rId20"/>
    <p:sldId id="257" r:id="rId21"/>
    <p:sldId id="352" r:id="rId22"/>
    <p:sldId id="386" r:id="rId23"/>
    <p:sldId id="387" r:id="rId24"/>
    <p:sldId id="307" r:id="rId25"/>
    <p:sldId id="397" r:id="rId26"/>
    <p:sldId id="306" r:id="rId27"/>
    <p:sldId id="405" r:id="rId28"/>
    <p:sldId id="382" r:id="rId29"/>
    <p:sldId id="263" r:id="rId30"/>
    <p:sldId id="27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59" autoAdjust="0"/>
    <p:restoredTop sz="77724" autoAdjust="0"/>
  </p:normalViewPr>
  <p:slideViewPr>
    <p:cSldViewPr snapToGrid="0">
      <p:cViewPr varScale="1">
        <p:scale>
          <a:sx n="74" d="100"/>
          <a:sy n="74" d="100"/>
        </p:scale>
        <p:origin x="122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diagrams/_rels/data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image" Target="../media/image48.jpg"/></Relationships>
</file>

<file path=ppt/diagrams/_rels/drawing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image" Target="../media/image48.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40074D-D12E-4DA8-8C53-9D9AE84B04F9}" type="doc">
      <dgm:prSet loTypeId="urn:microsoft.com/office/officeart/2005/8/layout/vList6" loCatId="list" qsTypeId="urn:microsoft.com/office/officeart/2005/8/quickstyle/simple1" qsCatId="simple" csTypeId="urn:microsoft.com/office/officeart/2005/8/colors/colorful2" csCatId="colorful" phldr="1"/>
      <dgm:spPr/>
      <dgm:t>
        <a:bodyPr/>
        <a:lstStyle/>
        <a:p>
          <a:endParaRPr lang="en-US"/>
        </a:p>
      </dgm:t>
    </dgm:pt>
    <dgm:pt modelId="{5EC6BB6D-8942-4C61-9913-1BB6F8545298}" type="pres">
      <dgm:prSet presAssocID="{5840074D-D12E-4DA8-8C53-9D9AE84B04F9}" presName="Name0" presStyleCnt="0">
        <dgm:presLayoutVars>
          <dgm:dir/>
          <dgm:animLvl val="lvl"/>
          <dgm:resizeHandles/>
        </dgm:presLayoutVars>
      </dgm:prSet>
      <dgm:spPr/>
    </dgm:pt>
  </dgm:ptLst>
  <dgm:cxnLst>
    <dgm:cxn modelId="{F1BB5816-9ECC-4011-8056-8227DFB4EC48}" type="presOf" srcId="{5840074D-D12E-4DA8-8C53-9D9AE84B04F9}" destId="{5EC6BB6D-8942-4C61-9913-1BB6F8545298}" srcOrd="0"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4C7654-B000-4DF8-B255-0D6FA1187F55}"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13C2E464-44D7-4ADA-89FE-5D5DF936E54B}">
      <dgm:prSet phldrT="[Text]"/>
      <dgm:spPr/>
      <dgm:t>
        <a:bodyPr/>
        <a:lstStyle/>
        <a:p>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NẰM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GIỮA</a:t>
          </a:r>
          <a:r>
            <a:rPr lang="en-US" dirty="0">
              <a:latin typeface="Times New Roman" panose="02020603050405020304" pitchFamily="18" charset="0"/>
              <a:cs typeface="Times New Roman" panose="02020603050405020304" pitchFamily="18" charset="0"/>
            </a:rPr>
            <a:t> HAI </a:t>
          </a:r>
          <a:r>
            <a:rPr lang="en-US" dirty="0" err="1">
              <a:latin typeface="Times New Roman" panose="02020603050405020304" pitchFamily="18" charset="0"/>
              <a:cs typeface="Times New Roman" panose="02020603050405020304" pitchFamily="18" charset="0"/>
            </a:rPr>
            <a:t>ĐIỂM</a:t>
          </a:r>
          <a:endParaRPr lang="en-US" dirty="0">
            <a:latin typeface="Times New Roman" panose="02020603050405020304" pitchFamily="18" charset="0"/>
            <a:cs typeface="Times New Roman" panose="02020603050405020304" pitchFamily="18" charset="0"/>
          </a:endParaRPr>
        </a:p>
      </dgm:t>
    </dgm:pt>
    <dgm:pt modelId="{31CE2EA1-2B77-489A-B095-B21083B47B4D}" type="parTrans" cxnId="{226D8A39-ADDB-44CA-8E7E-D88BB76FE844}">
      <dgm:prSet/>
      <dgm:spPr/>
      <dgm:t>
        <a:bodyPr/>
        <a:lstStyle/>
        <a:p>
          <a:endParaRPr lang="en-US"/>
        </a:p>
      </dgm:t>
    </dgm:pt>
    <dgm:pt modelId="{1726272B-518F-46F1-BEC9-FE26CF517954}" type="sibTrans" cxnId="{226D8A39-ADDB-44CA-8E7E-D88BB76FE844}">
      <dgm:prSet/>
      <dgm:spPr/>
      <dgm:t>
        <a:bodyPr/>
        <a:lstStyle/>
        <a:p>
          <a:endParaRPr lang="en-US"/>
        </a:p>
      </dgm:t>
    </dgm:pt>
    <dgm:pt modelId="{75B7D3DC-1DEB-4849-81FF-70EDEF69D3A1}">
      <dgm:prSet phldrT="[Text]"/>
      <dgm:spPr/>
      <dgm:t>
        <a:bodyPr/>
        <a:lstStyle/>
        <a:p>
          <a:r>
            <a:rPr lang="en-US" dirty="0">
              <a:latin typeface="Times New Roman" panose="02020603050405020304" pitchFamily="18" charset="0"/>
              <a:cs typeface="Times New Roman" panose="02020603050405020304" pitchFamily="18" charset="0"/>
            </a:rPr>
            <a:t>TIA</a:t>
          </a:r>
        </a:p>
      </dgm:t>
    </dgm:pt>
    <dgm:pt modelId="{DEE0A2E7-0D07-4015-ABE7-92A9D2F61FB6}" type="parTrans" cxnId="{53A595FC-09CE-41A4-B856-18C5F44500B4}">
      <dgm:prSet/>
      <dgm:spPr/>
      <dgm:t>
        <a:bodyPr/>
        <a:lstStyle/>
        <a:p>
          <a:endParaRPr lang="en-US"/>
        </a:p>
      </dgm:t>
    </dgm:pt>
    <dgm:pt modelId="{244FC473-A01E-4927-9B14-3EBAECAEAF17}" type="sibTrans" cxnId="{53A595FC-09CE-41A4-B856-18C5F44500B4}">
      <dgm:prSet/>
      <dgm:spPr/>
      <dgm:t>
        <a:bodyPr/>
        <a:lstStyle/>
        <a:p>
          <a:endParaRPr lang="en-US"/>
        </a:p>
      </dgm:t>
    </dgm:pt>
    <dgm:pt modelId="{72E6B5F0-2009-4526-A530-4A17D384ABE2}" type="pres">
      <dgm:prSet presAssocID="{824C7654-B000-4DF8-B255-0D6FA1187F55}" presName="Name0" presStyleCnt="0">
        <dgm:presLayoutVars>
          <dgm:dir/>
          <dgm:resizeHandles val="exact"/>
        </dgm:presLayoutVars>
      </dgm:prSet>
      <dgm:spPr/>
    </dgm:pt>
    <dgm:pt modelId="{35E64883-55F0-4ED0-A5C2-7A6A8D265ADC}" type="pres">
      <dgm:prSet presAssocID="{13C2E464-44D7-4ADA-89FE-5D5DF936E54B}" presName="composite" presStyleCnt="0"/>
      <dgm:spPr/>
    </dgm:pt>
    <dgm:pt modelId="{4BB7CD67-F36A-4F54-A2F0-6D638CDC9288}" type="pres">
      <dgm:prSet presAssocID="{13C2E464-44D7-4ADA-89FE-5D5DF936E54B}" presName="rect1" presStyleLbl="trAlignAcc1" presStyleIdx="0" presStyleCnt="2">
        <dgm:presLayoutVars>
          <dgm:bulletEnabled val="1"/>
        </dgm:presLayoutVars>
      </dgm:prSet>
      <dgm:spPr/>
    </dgm:pt>
    <dgm:pt modelId="{C44332D8-92F3-4D1D-8056-522CD92DE120}" type="pres">
      <dgm:prSet presAssocID="{13C2E464-44D7-4ADA-89FE-5D5DF936E54B}" presName="rect2"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pt>
    <dgm:pt modelId="{ADA66370-2965-4195-A03C-C2345EF05988}" type="pres">
      <dgm:prSet presAssocID="{1726272B-518F-46F1-BEC9-FE26CF517954}" presName="sibTrans" presStyleCnt="0"/>
      <dgm:spPr/>
    </dgm:pt>
    <dgm:pt modelId="{6E845AEB-130A-4E82-9785-EC044630209E}" type="pres">
      <dgm:prSet presAssocID="{75B7D3DC-1DEB-4849-81FF-70EDEF69D3A1}" presName="composite" presStyleCnt="0"/>
      <dgm:spPr/>
    </dgm:pt>
    <dgm:pt modelId="{467D5515-9118-482F-84E9-203C9D1764A6}" type="pres">
      <dgm:prSet presAssocID="{75B7D3DC-1DEB-4849-81FF-70EDEF69D3A1}" presName="rect1" presStyleLbl="trAlignAcc1" presStyleIdx="1" presStyleCnt="2" custScaleX="101418">
        <dgm:presLayoutVars>
          <dgm:bulletEnabled val="1"/>
        </dgm:presLayoutVars>
      </dgm:prSet>
      <dgm:spPr/>
    </dgm:pt>
    <dgm:pt modelId="{D0C3D9AF-FEED-42E2-BCBB-12898E6E6E58}" type="pres">
      <dgm:prSet presAssocID="{75B7D3DC-1DEB-4849-81FF-70EDEF69D3A1}" presName="rect2"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Lst>
  <dgm:cxnLst>
    <dgm:cxn modelId="{F6BD3B13-356E-43EE-B601-E783E61E1F67}" type="presOf" srcId="{75B7D3DC-1DEB-4849-81FF-70EDEF69D3A1}" destId="{467D5515-9118-482F-84E9-203C9D1764A6}" srcOrd="0" destOrd="0" presId="urn:microsoft.com/office/officeart/2008/layout/PictureStrips"/>
    <dgm:cxn modelId="{226D8A39-ADDB-44CA-8E7E-D88BB76FE844}" srcId="{824C7654-B000-4DF8-B255-0D6FA1187F55}" destId="{13C2E464-44D7-4ADA-89FE-5D5DF936E54B}" srcOrd="0" destOrd="0" parTransId="{31CE2EA1-2B77-489A-B095-B21083B47B4D}" sibTransId="{1726272B-518F-46F1-BEC9-FE26CF517954}"/>
    <dgm:cxn modelId="{120168C2-8FB5-4491-A3C6-C416438C70F8}" type="presOf" srcId="{13C2E464-44D7-4ADA-89FE-5D5DF936E54B}" destId="{4BB7CD67-F36A-4F54-A2F0-6D638CDC9288}" srcOrd="0" destOrd="0" presId="urn:microsoft.com/office/officeart/2008/layout/PictureStrips"/>
    <dgm:cxn modelId="{4559F1CF-5FB0-40A6-BC95-C44EE0B4B2DA}" type="presOf" srcId="{824C7654-B000-4DF8-B255-0D6FA1187F55}" destId="{72E6B5F0-2009-4526-A530-4A17D384ABE2}" srcOrd="0" destOrd="0" presId="urn:microsoft.com/office/officeart/2008/layout/PictureStrips"/>
    <dgm:cxn modelId="{53A595FC-09CE-41A4-B856-18C5F44500B4}" srcId="{824C7654-B000-4DF8-B255-0D6FA1187F55}" destId="{75B7D3DC-1DEB-4849-81FF-70EDEF69D3A1}" srcOrd="1" destOrd="0" parTransId="{DEE0A2E7-0D07-4015-ABE7-92A9D2F61FB6}" sibTransId="{244FC473-A01E-4927-9B14-3EBAECAEAF17}"/>
    <dgm:cxn modelId="{9D2A6DE1-32BD-488A-A7E9-ED8F9237F884}" type="presParOf" srcId="{72E6B5F0-2009-4526-A530-4A17D384ABE2}" destId="{35E64883-55F0-4ED0-A5C2-7A6A8D265ADC}" srcOrd="0" destOrd="0" presId="urn:microsoft.com/office/officeart/2008/layout/PictureStrips"/>
    <dgm:cxn modelId="{507A055B-4FEA-4134-89C7-BD33889BBC98}" type="presParOf" srcId="{35E64883-55F0-4ED0-A5C2-7A6A8D265ADC}" destId="{4BB7CD67-F36A-4F54-A2F0-6D638CDC9288}" srcOrd="0" destOrd="0" presId="urn:microsoft.com/office/officeart/2008/layout/PictureStrips"/>
    <dgm:cxn modelId="{B72C0E47-8E22-4081-BC46-B80C0CB75EF3}" type="presParOf" srcId="{35E64883-55F0-4ED0-A5C2-7A6A8D265ADC}" destId="{C44332D8-92F3-4D1D-8056-522CD92DE120}" srcOrd="1" destOrd="0" presId="urn:microsoft.com/office/officeart/2008/layout/PictureStrips"/>
    <dgm:cxn modelId="{6D941632-8DFE-49E8-BF3D-7397F23F1814}" type="presParOf" srcId="{72E6B5F0-2009-4526-A530-4A17D384ABE2}" destId="{ADA66370-2965-4195-A03C-C2345EF05988}" srcOrd="1" destOrd="0" presId="urn:microsoft.com/office/officeart/2008/layout/PictureStrips"/>
    <dgm:cxn modelId="{989111A1-2A62-4092-9439-DC12A273CCEF}" type="presParOf" srcId="{72E6B5F0-2009-4526-A530-4A17D384ABE2}" destId="{6E845AEB-130A-4E82-9785-EC044630209E}" srcOrd="2" destOrd="0" presId="urn:microsoft.com/office/officeart/2008/layout/PictureStrips"/>
    <dgm:cxn modelId="{0BF127D3-464B-437B-B34A-EADFB976E447}" type="presParOf" srcId="{6E845AEB-130A-4E82-9785-EC044630209E}" destId="{467D5515-9118-482F-84E9-203C9D1764A6}" srcOrd="0" destOrd="0" presId="urn:microsoft.com/office/officeart/2008/layout/PictureStrips"/>
    <dgm:cxn modelId="{EC120466-52F7-4338-8F1B-C5AEF85DF278}" type="presParOf" srcId="{6E845AEB-130A-4E82-9785-EC044630209E}" destId="{D0C3D9AF-FEED-42E2-BCBB-12898E6E6E58}"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7CD67-F36A-4F54-A2F0-6D638CDC9288}">
      <dsp:nvSpPr>
        <dsp:cNvPr id="0" name=""/>
        <dsp:cNvSpPr/>
      </dsp:nvSpPr>
      <dsp:spPr>
        <a:xfrm>
          <a:off x="1222984" y="370241"/>
          <a:ext cx="6436444" cy="201138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62381"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dirty="0" err="1">
              <a:latin typeface="Times New Roman" panose="02020603050405020304" pitchFamily="18" charset="0"/>
              <a:cs typeface="Times New Roman" panose="02020603050405020304" pitchFamily="18" charset="0"/>
            </a:rPr>
            <a:t>ĐIỂM</a:t>
          </a:r>
          <a:r>
            <a:rPr lang="en-US" sz="5200" kern="1200" dirty="0">
              <a:latin typeface="Times New Roman" panose="02020603050405020304" pitchFamily="18" charset="0"/>
              <a:cs typeface="Times New Roman" panose="02020603050405020304" pitchFamily="18" charset="0"/>
            </a:rPr>
            <a:t> </a:t>
          </a:r>
          <a:r>
            <a:rPr lang="en-US" sz="5200" kern="1200" dirty="0" err="1">
              <a:latin typeface="Times New Roman" panose="02020603050405020304" pitchFamily="18" charset="0"/>
              <a:cs typeface="Times New Roman" panose="02020603050405020304" pitchFamily="18" charset="0"/>
            </a:rPr>
            <a:t>NẰM</a:t>
          </a:r>
          <a:r>
            <a:rPr lang="en-US" sz="5200" kern="1200" dirty="0">
              <a:latin typeface="Times New Roman" panose="02020603050405020304" pitchFamily="18" charset="0"/>
              <a:cs typeface="Times New Roman" panose="02020603050405020304" pitchFamily="18" charset="0"/>
            </a:rPr>
            <a:t> </a:t>
          </a:r>
          <a:r>
            <a:rPr lang="en-US" sz="5200" kern="1200" dirty="0" err="1">
              <a:latin typeface="Times New Roman" panose="02020603050405020304" pitchFamily="18" charset="0"/>
              <a:cs typeface="Times New Roman" panose="02020603050405020304" pitchFamily="18" charset="0"/>
            </a:rPr>
            <a:t>GIỮA</a:t>
          </a:r>
          <a:r>
            <a:rPr lang="en-US" sz="5200" kern="1200" dirty="0">
              <a:latin typeface="Times New Roman" panose="02020603050405020304" pitchFamily="18" charset="0"/>
              <a:cs typeface="Times New Roman" panose="02020603050405020304" pitchFamily="18" charset="0"/>
            </a:rPr>
            <a:t> HAI </a:t>
          </a:r>
          <a:r>
            <a:rPr lang="en-US" sz="5200" kern="1200" dirty="0" err="1">
              <a:latin typeface="Times New Roman" panose="02020603050405020304" pitchFamily="18" charset="0"/>
              <a:cs typeface="Times New Roman" panose="02020603050405020304" pitchFamily="18" charset="0"/>
            </a:rPr>
            <a:t>ĐIỂM</a:t>
          </a:r>
          <a:endParaRPr lang="en-US" sz="5200" kern="1200" dirty="0">
            <a:latin typeface="Times New Roman" panose="02020603050405020304" pitchFamily="18" charset="0"/>
            <a:cs typeface="Times New Roman" panose="02020603050405020304" pitchFamily="18" charset="0"/>
          </a:endParaRPr>
        </a:p>
      </dsp:txBody>
      <dsp:txXfrm>
        <a:off x="1222984" y="370241"/>
        <a:ext cx="6436444" cy="2011388"/>
      </dsp:txXfrm>
    </dsp:sp>
    <dsp:sp modelId="{C44332D8-92F3-4D1D-8056-522CD92DE120}">
      <dsp:nvSpPr>
        <dsp:cNvPr id="0" name=""/>
        <dsp:cNvSpPr/>
      </dsp:nvSpPr>
      <dsp:spPr>
        <a:xfrm>
          <a:off x="954799" y="79707"/>
          <a:ext cx="1407972" cy="211195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7D5515-9118-482F-84E9-203C9D1764A6}">
      <dsp:nvSpPr>
        <dsp:cNvPr id="0" name=""/>
        <dsp:cNvSpPr/>
      </dsp:nvSpPr>
      <dsp:spPr>
        <a:xfrm>
          <a:off x="1154533" y="2902356"/>
          <a:ext cx="6527713" cy="201138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62381"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dirty="0">
              <a:latin typeface="Times New Roman" panose="02020603050405020304" pitchFamily="18" charset="0"/>
              <a:cs typeface="Times New Roman" panose="02020603050405020304" pitchFamily="18" charset="0"/>
            </a:rPr>
            <a:t>TIA</a:t>
          </a:r>
        </a:p>
      </dsp:txBody>
      <dsp:txXfrm>
        <a:off x="1154533" y="2902356"/>
        <a:ext cx="6527713" cy="2011388"/>
      </dsp:txXfrm>
    </dsp:sp>
    <dsp:sp modelId="{D0C3D9AF-FEED-42E2-BCBB-12898E6E6E58}">
      <dsp:nvSpPr>
        <dsp:cNvPr id="0" name=""/>
        <dsp:cNvSpPr/>
      </dsp:nvSpPr>
      <dsp:spPr>
        <a:xfrm>
          <a:off x="931982" y="2611822"/>
          <a:ext cx="1407972" cy="211195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43134-C436-4395-8B9C-11A328A35B53}"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00B997-19A9-433B-81F9-C99FE7EBAAA5}" type="slidenum">
              <a:rPr lang="en-US" smtClean="0"/>
              <a:t>‹#›</a:t>
            </a:fld>
            <a:endParaRPr lang="en-US"/>
          </a:p>
        </p:txBody>
      </p:sp>
    </p:spTree>
    <p:extLst>
      <p:ext uri="{BB962C8B-B14F-4D97-AF65-F5344CB8AC3E}">
        <p14:creationId xmlns:p14="http://schemas.microsoft.com/office/powerpoint/2010/main" val="1138498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00B997-19A9-433B-81F9-C99FE7EBAAA5}" type="slidenum">
              <a:rPr lang="en-US" smtClean="0"/>
              <a:t>1</a:t>
            </a:fld>
            <a:endParaRPr lang="en-US"/>
          </a:p>
        </p:txBody>
      </p:sp>
    </p:spTree>
    <p:extLst>
      <p:ext uri="{BB962C8B-B14F-4D97-AF65-F5344CB8AC3E}">
        <p14:creationId xmlns:p14="http://schemas.microsoft.com/office/powerpoint/2010/main" val="178151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00B997-19A9-433B-81F9-C99FE7EBAAA5}" type="slidenum">
              <a:rPr lang="en-US" smtClean="0"/>
              <a:t>13</a:t>
            </a:fld>
            <a:endParaRPr lang="en-US"/>
          </a:p>
        </p:txBody>
      </p:sp>
    </p:spTree>
    <p:extLst>
      <p:ext uri="{BB962C8B-B14F-4D97-AF65-F5344CB8AC3E}">
        <p14:creationId xmlns:p14="http://schemas.microsoft.com/office/powerpoint/2010/main" val="2899607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00B997-19A9-433B-81F9-C99FE7EBAAA5}" type="slidenum">
              <a:rPr lang="en-US" smtClean="0"/>
              <a:t>17</a:t>
            </a:fld>
            <a:endParaRPr lang="en-US"/>
          </a:p>
        </p:txBody>
      </p:sp>
    </p:spTree>
    <p:extLst>
      <p:ext uri="{BB962C8B-B14F-4D97-AF65-F5344CB8AC3E}">
        <p14:creationId xmlns:p14="http://schemas.microsoft.com/office/powerpoint/2010/main" val="2720939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00B997-19A9-433B-81F9-C99FE7EBAAA5}" type="slidenum">
              <a:rPr lang="en-US" smtClean="0"/>
              <a:t>22</a:t>
            </a:fld>
            <a:endParaRPr lang="en-US"/>
          </a:p>
        </p:txBody>
      </p:sp>
    </p:spTree>
    <p:extLst>
      <p:ext uri="{BB962C8B-B14F-4D97-AF65-F5344CB8AC3E}">
        <p14:creationId xmlns:p14="http://schemas.microsoft.com/office/powerpoint/2010/main" val="1883300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00B997-19A9-433B-81F9-C99FE7EBAAA5}" type="slidenum">
              <a:rPr lang="en-US" smtClean="0"/>
              <a:t>24</a:t>
            </a:fld>
            <a:endParaRPr lang="en-US"/>
          </a:p>
        </p:txBody>
      </p:sp>
    </p:spTree>
    <p:extLst>
      <p:ext uri="{BB962C8B-B14F-4D97-AF65-F5344CB8AC3E}">
        <p14:creationId xmlns:p14="http://schemas.microsoft.com/office/powerpoint/2010/main" val="4136574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57755-D19C-2B87-8F46-E7303E45B3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DF6D7-E6D5-FFE3-5D92-2415211B04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7CAB7C-591E-03D7-355B-67CAD77F67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DCEAF4-8CD8-CBBD-9F21-63CEF47642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00B997-19A9-433B-81F9-C99FE7EBAA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858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00B997-19A9-433B-81F9-C99FE7EBAAA5}" type="slidenum">
              <a:rPr lang="en-US" smtClean="0"/>
              <a:t>26</a:t>
            </a:fld>
            <a:endParaRPr lang="en-US"/>
          </a:p>
        </p:txBody>
      </p:sp>
    </p:spTree>
    <p:extLst>
      <p:ext uri="{BB962C8B-B14F-4D97-AF65-F5344CB8AC3E}">
        <p14:creationId xmlns:p14="http://schemas.microsoft.com/office/powerpoint/2010/main" val="3222568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501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310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746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988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837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777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446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Đều có các tia sáng, chúng cùng xuất phát từ bóng đèn hoặc từ mặt trời.</a:t>
            </a:r>
          </a:p>
        </p:txBody>
      </p:sp>
      <p:sp>
        <p:nvSpPr>
          <p:cNvPr id="4" name="Slide Number Placeholder 3"/>
          <p:cNvSpPr>
            <a:spLocks noGrp="1"/>
          </p:cNvSpPr>
          <p:nvPr>
            <p:ph type="sldNum" sz="quarter" idx="5"/>
          </p:nvPr>
        </p:nvSpPr>
        <p:spPr/>
        <p:txBody>
          <a:bodyPr/>
          <a:lstStyle/>
          <a:p>
            <a:fld id="{4100B997-19A9-433B-81F9-C99FE7EBAAA5}" type="slidenum">
              <a:rPr lang="en-US" smtClean="0"/>
              <a:t>10</a:t>
            </a:fld>
            <a:endParaRPr lang="en-US"/>
          </a:p>
        </p:txBody>
      </p:sp>
    </p:spTree>
    <p:extLst>
      <p:ext uri="{BB962C8B-B14F-4D97-AF65-F5344CB8AC3E}">
        <p14:creationId xmlns:p14="http://schemas.microsoft.com/office/powerpoint/2010/main" val="4123297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640C-4D19-B1EC-574D-D73D015AD3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D56F00-CCBA-B2B6-0110-07CA794760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5802D3-19E7-3AF4-089E-1CBF14C4B5D9}"/>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1EBE9DAA-6FC6-70D2-8EB6-04E5B37F5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FD36F-C86A-B587-9F5A-8142CF788D55}"/>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1189019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640C-4D19-B1EC-574D-D73D015AD3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D56F00-CCBA-B2B6-0110-07CA794760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5802D3-19E7-3AF4-089E-1CBF14C4B5D9}"/>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1EBE9DAA-6FC6-70D2-8EB6-04E5B37F5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FD36F-C86A-B587-9F5A-8142CF788D55}"/>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363632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640C-4D19-B1EC-574D-D73D015AD3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D56F00-CCBA-B2B6-0110-07CA794760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5802D3-19E7-3AF4-089E-1CBF14C4B5D9}"/>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1EBE9DAA-6FC6-70D2-8EB6-04E5B37F5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FD36F-C86A-B587-9F5A-8142CF788D55}"/>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2047695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640C-4D19-B1EC-574D-D73D015AD3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D56F00-CCBA-B2B6-0110-07CA794760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5802D3-19E7-3AF4-089E-1CBF14C4B5D9}"/>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1EBE9DAA-6FC6-70D2-8EB6-04E5B37F5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FD36F-C86A-B587-9F5A-8142CF788D55}"/>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3851878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640C-4D19-B1EC-574D-D73D015AD3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D56F00-CCBA-B2B6-0110-07CA794760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5802D3-19E7-3AF4-089E-1CBF14C4B5D9}"/>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1EBE9DAA-6FC6-70D2-8EB6-04E5B37F5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FD36F-C86A-B587-9F5A-8142CF788D55}"/>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1848594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5DB9-288A-12C2-C617-8A81B98704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5F87AC-5469-FDF9-0141-DAB0DCA1B3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511EB4-E587-55A1-DB4C-BB74376FAC18}"/>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D276CC79-0B6E-5222-CCCF-BBBC86CFE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96E42-3E1F-4A3D-324D-F37B91F062AA}"/>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2276704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5DB9-288A-12C2-C617-8A81B98704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5F87AC-5469-FDF9-0141-DAB0DCA1B3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511EB4-E587-55A1-DB4C-BB74376FAC18}"/>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D276CC79-0B6E-5222-CCCF-BBBC86CFE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96E42-3E1F-4A3D-324D-F37B91F062AA}"/>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651576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5DB9-288A-12C2-C617-8A81B98704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5F87AC-5469-FDF9-0141-DAB0DCA1B3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511EB4-E587-55A1-DB4C-BB74376FAC18}"/>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D276CC79-0B6E-5222-CCCF-BBBC86CFE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96E42-3E1F-4A3D-324D-F37B91F062AA}"/>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3126720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5DB9-288A-12C2-C617-8A81B98704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5F87AC-5469-FDF9-0141-DAB0DCA1B3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511EB4-E587-55A1-DB4C-BB74376FAC18}"/>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D276CC79-0B6E-5222-CCCF-BBBC86CFE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96E42-3E1F-4A3D-324D-F37B91F062AA}"/>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1355389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5DB9-288A-12C2-C617-8A81B98704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5F87AC-5469-FDF9-0141-DAB0DCA1B3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511EB4-E587-55A1-DB4C-BB74376FAC18}"/>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D276CC79-0B6E-5222-CCCF-BBBC86CFE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96E42-3E1F-4A3D-324D-F37B91F062AA}"/>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2492494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F0D24-B7AA-C71E-DD46-E7F77C3F08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C84401-DC25-5867-793D-9145AD4B2A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2FD74E-151B-8A90-8DBB-CAC5839DD9A0}"/>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BCF6153D-4DDC-7B92-F4F9-074E75FF6A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3E92B-7A73-80A4-9D45-30EBDF07F091}"/>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517774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640C-4D19-B1EC-574D-D73D015AD3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D56F00-CCBA-B2B6-0110-07CA794760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5802D3-19E7-3AF4-089E-1CBF14C4B5D9}"/>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1EBE9DAA-6FC6-70D2-8EB6-04E5B37F5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FD36F-C86A-B587-9F5A-8142CF788D55}"/>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3415024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A693-A4F1-41EB-85CF-93A8A098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E954A4-3A8F-49DA-0ED9-C5C5A7F6C5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F1A9C8-54C2-F20A-177A-9D8D717FE6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E8E4D4-9928-E804-1F92-5A3C9A5D733C}"/>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6" name="Footer Placeholder 5">
            <a:extLst>
              <a:ext uri="{FF2B5EF4-FFF2-40B4-BE49-F238E27FC236}">
                <a16:creationId xmlns:a16="http://schemas.microsoft.com/office/drawing/2014/main" id="{2D68C2B0-62B6-F19B-5DA5-A7A3D3ADA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B12878-A7A3-A63B-F248-A8BD51237900}"/>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1547243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DEDAD-2BDC-7430-0D22-73C60986D2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F4A4E4-1B09-3F69-5F15-A31A8869B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A1BC72-3399-FE9A-4217-02F48458B9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D957B5-E90B-7649-D1EE-E37308E78C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7B57A0-D806-0591-CA6A-248B090FA4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B63515-4818-4082-B282-1E56382FE069}"/>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8" name="Footer Placeholder 7">
            <a:extLst>
              <a:ext uri="{FF2B5EF4-FFF2-40B4-BE49-F238E27FC236}">
                <a16:creationId xmlns:a16="http://schemas.microsoft.com/office/drawing/2014/main" id="{616BBFEF-9C7C-0C7D-2D2C-C5D4B4D7E3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A024CA-D138-AD7D-8C84-468D1B822542}"/>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1677718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2889B-94FA-F2BD-C869-77181637EB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996533-BBF2-EFD7-1234-3D84AEDD4422}"/>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4" name="Footer Placeholder 3">
            <a:extLst>
              <a:ext uri="{FF2B5EF4-FFF2-40B4-BE49-F238E27FC236}">
                <a16:creationId xmlns:a16="http://schemas.microsoft.com/office/drawing/2014/main" id="{63C3B0F4-8335-EBFA-F52F-18D2240AAE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C471B8-BED4-CDE9-687F-1FE717592B98}"/>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2767743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C67A-423E-8402-9DAF-F82B8C5A0D4B}"/>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3" name="Footer Placeholder 2">
            <a:extLst>
              <a:ext uri="{FF2B5EF4-FFF2-40B4-BE49-F238E27FC236}">
                <a16:creationId xmlns:a16="http://schemas.microsoft.com/office/drawing/2014/main" id="{6BB3DD79-F37A-B442-13BD-272A2693C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28946F-F672-F86E-CD4B-2A6195B7C7AF}"/>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2736699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C67A-423E-8402-9DAF-F82B8C5A0D4B}"/>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3" name="Footer Placeholder 2">
            <a:extLst>
              <a:ext uri="{FF2B5EF4-FFF2-40B4-BE49-F238E27FC236}">
                <a16:creationId xmlns:a16="http://schemas.microsoft.com/office/drawing/2014/main" id="{6BB3DD79-F37A-B442-13BD-272A2693C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28946F-F672-F86E-CD4B-2A6195B7C7AF}"/>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2418952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C67A-423E-8402-9DAF-F82B8C5A0D4B}"/>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3" name="Footer Placeholder 2">
            <a:extLst>
              <a:ext uri="{FF2B5EF4-FFF2-40B4-BE49-F238E27FC236}">
                <a16:creationId xmlns:a16="http://schemas.microsoft.com/office/drawing/2014/main" id="{6BB3DD79-F37A-B442-13BD-272A2693C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28946F-F672-F86E-CD4B-2A6195B7C7AF}"/>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3023351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C67A-423E-8402-9DAF-F82B8C5A0D4B}"/>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3" name="Footer Placeholder 2">
            <a:extLst>
              <a:ext uri="{FF2B5EF4-FFF2-40B4-BE49-F238E27FC236}">
                <a16:creationId xmlns:a16="http://schemas.microsoft.com/office/drawing/2014/main" id="{6BB3DD79-F37A-B442-13BD-272A2693C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28946F-F672-F86E-CD4B-2A6195B7C7AF}"/>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4067520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C67A-423E-8402-9DAF-F82B8C5A0D4B}"/>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3" name="Footer Placeholder 2">
            <a:extLst>
              <a:ext uri="{FF2B5EF4-FFF2-40B4-BE49-F238E27FC236}">
                <a16:creationId xmlns:a16="http://schemas.microsoft.com/office/drawing/2014/main" id="{6BB3DD79-F37A-B442-13BD-272A2693C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28946F-F672-F86E-CD4B-2A6195B7C7AF}"/>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2001890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C67A-423E-8402-9DAF-F82B8C5A0D4B}"/>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3" name="Footer Placeholder 2">
            <a:extLst>
              <a:ext uri="{FF2B5EF4-FFF2-40B4-BE49-F238E27FC236}">
                <a16:creationId xmlns:a16="http://schemas.microsoft.com/office/drawing/2014/main" id="{6BB3DD79-F37A-B442-13BD-272A2693C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28946F-F672-F86E-CD4B-2A6195B7C7AF}"/>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823211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C67A-423E-8402-9DAF-F82B8C5A0D4B}"/>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3" name="Footer Placeholder 2">
            <a:extLst>
              <a:ext uri="{FF2B5EF4-FFF2-40B4-BE49-F238E27FC236}">
                <a16:creationId xmlns:a16="http://schemas.microsoft.com/office/drawing/2014/main" id="{6BB3DD79-F37A-B442-13BD-272A2693C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28946F-F672-F86E-CD4B-2A6195B7C7AF}"/>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1202425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640C-4D19-B1EC-574D-D73D015AD3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D56F00-CCBA-B2B6-0110-07CA794760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5802D3-19E7-3AF4-089E-1CBF14C4B5D9}"/>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1EBE9DAA-6FC6-70D2-8EB6-04E5B37F5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FD36F-C86A-B587-9F5A-8142CF788D55}"/>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587476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C67A-423E-8402-9DAF-F82B8C5A0D4B}"/>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3" name="Footer Placeholder 2">
            <a:extLst>
              <a:ext uri="{FF2B5EF4-FFF2-40B4-BE49-F238E27FC236}">
                <a16:creationId xmlns:a16="http://schemas.microsoft.com/office/drawing/2014/main" id="{6BB3DD79-F37A-B442-13BD-272A2693C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28946F-F672-F86E-CD4B-2A6195B7C7AF}"/>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1477013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C67A-423E-8402-9DAF-F82B8C5A0D4B}"/>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3" name="Footer Placeholder 2">
            <a:extLst>
              <a:ext uri="{FF2B5EF4-FFF2-40B4-BE49-F238E27FC236}">
                <a16:creationId xmlns:a16="http://schemas.microsoft.com/office/drawing/2014/main" id="{6BB3DD79-F37A-B442-13BD-272A2693C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28946F-F672-F86E-CD4B-2A6195B7C7AF}"/>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3465840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C67A-423E-8402-9DAF-F82B8C5A0D4B}"/>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3" name="Footer Placeholder 2">
            <a:extLst>
              <a:ext uri="{FF2B5EF4-FFF2-40B4-BE49-F238E27FC236}">
                <a16:creationId xmlns:a16="http://schemas.microsoft.com/office/drawing/2014/main" id="{6BB3DD79-F37A-B442-13BD-272A2693C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28946F-F672-F86E-CD4B-2A6195B7C7AF}"/>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1261307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C67A-423E-8402-9DAF-F82B8C5A0D4B}"/>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3" name="Footer Placeholder 2">
            <a:extLst>
              <a:ext uri="{FF2B5EF4-FFF2-40B4-BE49-F238E27FC236}">
                <a16:creationId xmlns:a16="http://schemas.microsoft.com/office/drawing/2014/main" id="{6BB3DD79-F37A-B442-13BD-272A2693C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28946F-F672-F86E-CD4B-2A6195B7C7AF}"/>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4044723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C67A-423E-8402-9DAF-F82B8C5A0D4B}"/>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3" name="Footer Placeholder 2">
            <a:extLst>
              <a:ext uri="{FF2B5EF4-FFF2-40B4-BE49-F238E27FC236}">
                <a16:creationId xmlns:a16="http://schemas.microsoft.com/office/drawing/2014/main" id="{6BB3DD79-F37A-B442-13BD-272A2693C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28946F-F672-F86E-CD4B-2A6195B7C7AF}"/>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1971391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C67A-423E-8402-9DAF-F82B8C5A0D4B}"/>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3" name="Footer Placeholder 2">
            <a:extLst>
              <a:ext uri="{FF2B5EF4-FFF2-40B4-BE49-F238E27FC236}">
                <a16:creationId xmlns:a16="http://schemas.microsoft.com/office/drawing/2014/main" id="{6BB3DD79-F37A-B442-13BD-272A2693C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28946F-F672-F86E-CD4B-2A6195B7C7AF}"/>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32387342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C67A-423E-8402-9DAF-F82B8C5A0D4B}"/>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3" name="Footer Placeholder 2">
            <a:extLst>
              <a:ext uri="{FF2B5EF4-FFF2-40B4-BE49-F238E27FC236}">
                <a16:creationId xmlns:a16="http://schemas.microsoft.com/office/drawing/2014/main" id="{6BB3DD79-F37A-B442-13BD-272A2693C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28946F-F672-F86E-CD4B-2A6195B7C7AF}"/>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6826031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C67A-423E-8402-9DAF-F82B8C5A0D4B}"/>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3" name="Footer Placeholder 2">
            <a:extLst>
              <a:ext uri="{FF2B5EF4-FFF2-40B4-BE49-F238E27FC236}">
                <a16:creationId xmlns:a16="http://schemas.microsoft.com/office/drawing/2014/main" id="{6BB3DD79-F37A-B442-13BD-272A2693C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28946F-F672-F86E-CD4B-2A6195B7C7AF}"/>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860612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C67A-423E-8402-9DAF-F82B8C5A0D4B}"/>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3" name="Footer Placeholder 2">
            <a:extLst>
              <a:ext uri="{FF2B5EF4-FFF2-40B4-BE49-F238E27FC236}">
                <a16:creationId xmlns:a16="http://schemas.microsoft.com/office/drawing/2014/main" id="{6BB3DD79-F37A-B442-13BD-272A2693C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28946F-F672-F86E-CD4B-2A6195B7C7AF}"/>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31363209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2C3ED-54C8-54C5-CBBA-54A0062B16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2A1383-8B66-FE25-0659-69E7AD2A47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5B673E-C5F4-791E-C807-D4A542CBC5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97C85E-3ADC-BC13-1AF2-8201D609F41E}"/>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6" name="Footer Placeholder 5">
            <a:extLst>
              <a:ext uri="{FF2B5EF4-FFF2-40B4-BE49-F238E27FC236}">
                <a16:creationId xmlns:a16="http://schemas.microsoft.com/office/drawing/2014/main" id="{7824D569-EB99-9089-5D06-06B4410478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E54372-CB21-C230-757C-89783CAB691C}"/>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1336366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640C-4D19-B1EC-574D-D73D015AD3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D56F00-CCBA-B2B6-0110-07CA794760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5802D3-19E7-3AF4-089E-1CBF14C4B5D9}"/>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1EBE9DAA-6FC6-70D2-8EB6-04E5B37F5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FD36F-C86A-B587-9F5A-8142CF788D55}"/>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7702047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F6BE2-A685-7430-E4B7-49D1F31ACE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569CA1-51B6-A5D0-BCBB-D2ECCA1BC5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6C1D81-7A46-E85F-02AE-8DE8F5A788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97EDAA-4E4F-2221-1E6E-FB43A259A493}"/>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6" name="Footer Placeholder 5">
            <a:extLst>
              <a:ext uri="{FF2B5EF4-FFF2-40B4-BE49-F238E27FC236}">
                <a16:creationId xmlns:a16="http://schemas.microsoft.com/office/drawing/2014/main" id="{0BA06B4B-EBC0-FCC9-28C3-0553A3EB88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93E7F9-14A0-1EC0-AE2C-7D4651E45930}"/>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3181482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64D5-2B30-1509-7BB4-5EAB9D483D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9DAE4-D861-CAC4-E86C-6EC64324DF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718CA-0B20-7399-28CD-7495D0040452}"/>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8524FF91-EEE1-DAA6-7C43-B0C57F6062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AB9D6-73C4-F564-955E-C3BCD2D6DFB9}"/>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2089896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A4C985-DA77-1E2B-26B5-DCE745A867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5544B3-0BAA-F0CF-9BA4-6C2F6520A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3FF51-3319-422B-D399-5723A034E3DA}"/>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A2D58672-CC22-9B8D-167C-892F3C21E4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F06B1-B2BD-F191-D322-386CF6A7D625}"/>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26000290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1665202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ubtitle">
  <p:cSld name="1_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38097771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ubtitle">
  <p:cSld name="1_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27072701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ubtitle">
  <p:cSld name="1_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26590734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ubtitle">
  <p:cSld name="1_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2260336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ubtitle">
  <p:cSld name="1_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27987836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ubtitle">
  <p:cSld name="1_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3906242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640C-4D19-B1EC-574D-D73D015AD3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D56F00-CCBA-B2B6-0110-07CA794760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5802D3-19E7-3AF4-089E-1CBF14C4B5D9}"/>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1EBE9DAA-6FC6-70D2-8EB6-04E5B37F5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FD36F-C86A-B587-9F5A-8142CF788D55}"/>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418610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ubtitle">
  <p:cSld name="1_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3037811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ubtitle">
  <p:cSld name="1_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4334345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ubtitle">
  <p:cSld name="1_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10077886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ubtitle">
  <p:cSld name="1_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41372300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ubtitle">
  <p:cSld name="1_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1236673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ubtitle">
  <p:cSld name="1_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1934676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ubtitle">
  <p:cSld name="1_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19326172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ubtitle">
  <p:cSld name="1_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18600915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ubtitle">
  <p:cSld name="1_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12330135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ubtitle">
  <p:cSld name="1_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233227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640C-4D19-B1EC-574D-D73D015AD3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D56F00-CCBA-B2B6-0110-07CA794760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5802D3-19E7-3AF4-089E-1CBF14C4B5D9}"/>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1EBE9DAA-6FC6-70D2-8EB6-04E5B37F5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FD36F-C86A-B587-9F5A-8142CF788D55}"/>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19992713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ubtitle">
  <p:cSld name="1_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34189162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A32F6400-53A4-4C9B-9D25-EA5D415A60BF}"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0903350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41777098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F6400-53A4-4C9B-9D25-EA5D415A60BF}"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8238352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2F6400-53A4-4C9B-9D25-EA5D415A60BF}"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7295016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2F6400-53A4-4C9B-9D25-EA5D415A60BF}" type="datetimeFigureOut">
              <a:rPr lang="en-US" smtClean="0"/>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965033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2F6400-53A4-4C9B-9D25-EA5D415A60BF}" type="datetimeFigureOut">
              <a:rPr lang="en-US" smtClean="0"/>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5135521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F6400-53A4-4C9B-9D25-EA5D415A60BF}" type="datetimeFigureOut">
              <a:rPr lang="en-US" smtClean="0"/>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4524875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41818933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268963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640C-4D19-B1EC-574D-D73D015AD3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D56F00-CCBA-B2B6-0110-07CA794760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5802D3-19E7-3AF4-089E-1CBF14C4B5D9}"/>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1EBE9DAA-6FC6-70D2-8EB6-04E5B37F5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FD36F-C86A-B587-9F5A-8142CF788D55}"/>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182524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1651728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8165758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0232" name="Rectangle 56"/>
          <p:cNvSpPr>
            <a:spLocks noChangeArrowheads="1"/>
          </p:cNvSpPr>
          <p:nvPr/>
        </p:nvSpPr>
        <p:spPr bwMode="ltGray">
          <a:xfrm>
            <a:off x="0" y="3244850"/>
            <a:ext cx="12192000" cy="3613150"/>
          </a:xfrm>
          <a:prstGeom prst="rect">
            <a:avLst/>
          </a:prstGeom>
          <a:gradFill rotWithShape="1">
            <a:gsLst>
              <a:gs pos="0">
                <a:schemeClr val="accent1">
                  <a:gamma/>
                  <a:tint val="0"/>
                  <a:invGamma/>
                  <a:alpha val="0"/>
                </a:schemeClr>
              </a:gs>
              <a:gs pos="100000">
                <a:schemeClr val="accent1">
                  <a:alpha val="30000"/>
                </a:schemeClr>
              </a:gs>
            </a:gsLst>
            <a:lin ang="54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50233" name="Rectangle 57"/>
          <p:cNvSpPr>
            <a:spLocks noChangeArrowheads="1"/>
          </p:cNvSpPr>
          <p:nvPr/>
        </p:nvSpPr>
        <p:spPr bwMode="gray">
          <a:xfrm flipH="1">
            <a:off x="8026400" y="1"/>
            <a:ext cx="4165600" cy="3908425"/>
          </a:xfrm>
          <a:prstGeom prst="rect">
            <a:avLst/>
          </a:prstGeom>
          <a:gradFill rotWithShape="1">
            <a:gsLst>
              <a:gs pos="0">
                <a:schemeClr val="accent2">
                  <a:alpha val="60001"/>
                </a:schemeClr>
              </a:gs>
              <a:gs pos="100000">
                <a:schemeClr val="accent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0234" name="Rectangle 58"/>
          <p:cNvSpPr>
            <a:spLocks noChangeArrowheads="1"/>
          </p:cNvSpPr>
          <p:nvPr/>
        </p:nvSpPr>
        <p:spPr bwMode="gray">
          <a:xfrm>
            <a:off x="0" y="1"/>
            <a:ext cx="8534400" cy="3908425"/>
          </a:xfrm>
          <a:prstGeom prst="rect">
            <a:avLst/>
          </a:prstGeom>
          <a:gradFill rotWithShape="1">
            <a:gsLst>
              <a:gs pos="0">
                <a:schemeClr val="hlink">
                  <a:alpha val="50000"/>
                </a:schemeClr>
              </a:gs>
              <a:gs pos="100000">
                <a:schemeClr val="hlink">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pic>
        <p:nvPicPr>
          <p:cNvPr id="50235" name="Picture 59" descr="9"/>
          <p:cNvPicPr>
            <a:picLocks noChangeAspect="1" noChangeArrowheads="1"/>
          </p:cNvPicPr>
          <p:nvPr/>
        </p:nvPicPr>
        <p:blipFill>
          <a:blip r:embed="rId2">
            <a:extLst>
              <a:ext uri="{28A0092B-C50C-407E-A947-70E740481C1C}">
                <a14:useLocalDpi xmlns:a14="http://schemas.microsoft.com/office/drawing/2010/main" val="0"/>
              </a:ext>
            </a:extLst>
          </a:blip>
          <a:srcRect l="9430" t="9430" r="12967" b="11002"/>
          <a:stretch>
            <a:fillRect/>
          </a:stretch>
        </p:blipFill>
        <p:spPr bwMode="auto">
          <a:xfrm>
            <a:off x="10426700" y="2992439"/>
            <a:ext cx="1143000" cy="879475"/>
          </a:xfrm>
          <a:prstGeom prst="rect">
            <a:avLst/>
          </a:prstGeom>
          <a:noFill/>
          <a:extLst>
            <a:ext uri="{909E8E84-426E-40DD-AFC4-6F175D3DCCD1}">
              <a14:hiddenFill xmlns:a14="http://schemas.microsoft.com/office/drawing/2010/main">
                <a:solidFill>
                  <a:srgbClr val="FFFFFF"/>
                </a:solidFill>
              </a14:hiddenFill>
            </a:ext>
          </a:extLst>
        </p:spPr>
      </p:pic>
      <p:pic>
        <p:nvPicPr>
          <p:cNvPr id="50236" name="Picture 60" descr="7"/>
          <p:cNvPicPr>
            <a:picLocks noChangeAspect="1" noChangeArrowheads="1"/>
          </p:cNvPicPr>
          <p:nvPr/>
        </p:nvPicPr>
        <p:blipFill>
          <a:blip r:embed="rId3">
            <a:extLst>
              <a:ext uri="{28A0092B-C50C-407E-A947-70E740481C1C}">
                <a14:useLocalDpi xmlns:a14="http://schemas.microsoft.com/office/drawing/2010/main" val="0"/>
              </a:ext>
            </a:extLst>
          </a:blip>
          <a:srcRect l="12143" t="10001" r="12143" b="37653"/>
          <a:stretch>
            <a:fillRect/>
          </a:stretch>
        </p:blipFill>
        <p:spPr bwMode="auto">
          <a:xfrm>
            <a:off x="719667" y="6105526"/>
            <a:ext cx="1447800" cy="752475"/>
          </a:xfrm>
          <a:prstGeom prst="rect">
            <a:avLst/>
          </a:prstGeom>
          <a:noFill/>
          <a:extLst>
            <a:ext uri="{909E8E84-426E-40DD-AFC4-6F175D3DCCD1}">
              <a14:hiddenFill xmlns:a14="http://schemas.microsoft.com/office/drawing/2010/main">
                <a:solidFill>
                  <a:srgbClr val="FFFFFF"/>
                </a:solidFill>
              </a14:hiddenFill>
            </a:ext>
          </a:extLst>
        </p:spPr>
      </p:pic>
      <p:pic>
        <p:nvPicPr>
          <p:cNvPr id="50237" name="Picture 61" descr="11"/>
          <p:cNvPicPr>
            <a:picLocks noChangeAspect="1" noChangeArrowheads="1"/>
          </p:cNvPicPr>
          <p:nvPr/>
        </p:nvPicPr>
        <p:blipFill>
          <a:blip r:embed="rId4">
            <a:extLst>
              <a:ext uri="{28A0092B-C50C-407E-A947-70E740481C1C}">
                <a14:useLocalDpi xmlns:a14="http://schemas.microsoft.com/office/drawing/2010/main" val="0"/>
              </a:ext>
            </a:extLst>
          </a:blip>
          <a:srcRect r="71735"/>
          <a:stretch>
            <a:fillRect/>
          </a:stretch>
        </p:blipFill>
        <p:spPr bwMode="auto">
          <a:xfrm>
            <a:off x="11184467" y="3429001"/>
            <a:ext cx="1007533" cy="1509713"/>
          </a:xfrm>
          <a:prstGeom prst="rect">
            <a:avLst/>
          </a:prstGeom>
          <a:noFill/>
          <a:extLst>
            <a:ext uri="{909E8E84-426E-40DD-AFC4-6F175D3DCCD1}">
              <a14:hiddenFill xmlns:a14="http://schemas.microsoft.com/office/drawing/2010/main">
                <a:solidFill>
                  <a:srgbClr val="FFFFFF"/>
                </a:solidFill>
              </a14:hiddenFill>
            </a:ext>
          </a:extLst>
        </p:spPr>
      </p:pic>
      <p:pic>
        <p:nvPicPr>
          <p:cNvPr id="50238" name="Picture 62" descr="10"/>
          <p:cNvPicPr>
            <a:picLocks noChangeAspect="1" noChangeArrowheads="1"/>
          </p:cNvPicPr>
          <p:nvPr/>
        </p:nvPicPr>
        <p:blipFill>
          <a:blip r:embed="rId5">
            <a:extLst>
              <a:ext uri="{28A0092B-C50C-407E-A947-70E740481C1C}">
                <a14:useLocalDpi xmlns:a14="http://schemas.microsoft.com/office/drawing/2010/main" val="0"/>
              </a:ext>
            </a:extLst>
          </a:blip>
          <a:srcRect l="9875" r="7950" b="-2397"/>
          <a:stretch>
            <a:fillRect/>
          </a:stretch>
        </p:blipFill>
        <p:spPr bwMode="auto">
          <a:xfrm>
            <a:off x="-4233" y="3860801"/>
            <a:ext cx="2800351" cy="2170113"/>
          </a:xfrm>
          <a:prstGeom prst="rect">
            <a:avLst/>
          </a:prstGeom>
          <a:noFill/>
          <a:extLst>
            <a:ext uri="{909E8E84-426E-40DD-AFC4-6F175D3DCCD1}">
              <a14:hiddenFill xmlns:a14="http://schemas.microsoft.com/office/drawing/2010/main">
                <a:solidFill>
                  <a:srgbClr val="FFFFFF"/>
                </a:solidFill>
              </a14:hiddenFill>
            </a:ext>
          </a:extLst>
        </p:spPr>
      </p:pic>
      <p:pic>
        <p:nvPicPr>
          <p:cNvPr id="50239" name="Picture 63" descr="7"/>
          <p:cNvPicPr>
            <a:picLocks noChangeAspect="1" noChangeArrowheads="1"/>
          </p:cNvPicPr>
          <p:nvPr/>
        </p:nvPicPr>
        <p:blipFill>
          <a:blip r:embed="rId3">
            <a:extLst>
              <a:ext uri="{28A0092B-C50C-407E-A947-70E740481C1C}">
                <a14:useLocalDpi xmlns:a14="http://schemas.microsoft.com/office/drawing/2010/main" val="0"/>
              </a:ext>
            </a:extLst>
          </a:blip>
          <a:srcRect l="6102" t="12965" r="8136" b="10847"/>
          <a:stretch>
            <a:fillRect/>
          </a:stretch>
        </p:blipFill>
        <p:spPr bwMode="auto">
          <a:xfrm>
            <a:off x="4368800" y="152401"/>
            <a:ext cx="2142067" cy="1427163"/>
          </a:xfrm>
          <a:prstGeom prst="rect">
            <a:avLst/>
          </a:prstGeom>
          <a:noFill/>
          <a:extLst>
            <a:ext uri="{909E8E84-426E-40DD-AFC4-6F175D3DCCD1}">
              <a14:hiddenFill xmlns:a14="http://schemas.microsoft.com/office/drawing/2010/main">
                <a:solidFill>
                  <a:srgbClr val="FFFFFF"/>
                </a:solidFill>
              </a14:hiddenFill>
            </a:ext>
          </a:extLst>
        </p:spPr>
      </p:pic>
      <p:pic>
        <p:nvPicPr>
          <p:cNvPr id="50240" name="Picture 64" descr="8"/>
          <p:cNvPicPr>
            <a:picLocks noChangeAspect="1" noChangeArrowheads="1"/>
          </p:cNvPicPr>
          <p:nvPr/>
        </p:nvPicPr>
        <p:blipFill>
          <a:blip r:embed="rId6">
            <a:extLst>
              <a:ext uri="{28A0092B-C50C-407E-A947-70E740481C1C}">
                <a14:useLocalDpi xmlns:a14="http://schemas.microsoft.com/office/drawing/2010/main" val="0"/>
              </a:ext>
            </a:extLst>
          </a:blip>
          <a:srcRect l="11539" t="9616" r="8974" b="22986"/>
          <a:stretch>
            <a:fillRect/>
          </a:stretch>
        </p:blipFill>
        <p:spPr bwMode="auto">
          <a:xfrm>
            <a:off x="6288618" y="5627688"/>
            <a:ext cx="1934633" cy="1230312"/>
          </a:xfrm>
          <a:prstGeom prst="rect">
            <a:avLst/>
          </a:prstGeom>
          <a:noFill/>
          <a:extLst>
            <a:ext uri="{909E8E84-426E-40DD-AFC4-6F175D3DCCD1}">
              <a14:hiddenFill xmlns:a14="http://schemas.microsoft.com/office/drawing/2010/main">
                <a:solidFill>
                  <a:srgbClr val="FFFFFF"/>
                </a:solidFill>
              </a14:hiddenFill>
            </a:ext>
          </a:extLst>
        </p:spPr>
      </p:pic>
      <p:pic>
        <p:nvPicPr>
          <p:cNvPr id="50241" name="Picture 65" descr="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2653991" flipH="1">
            <a:off x="4938184" y="5932489"/>
            <a:ext cx="584200" cy="428625"/>
          </a:xfrm>
          <a:prstGeom prst="rect">
            <a:avLst/>
          </a:prstGeom>
          <a:noFill/>
          <a:extLst>
            <a:ext uri="{909E8E84-426E-40DD-AFC4-6F175D3DCCD1}">
              <a14:hiddenFill xmlns:a14="http://schemas.microsoft.com/office/drawing/2010/main">
                <a:solidFill>
                  <a:srgbClr val="FFFFFF"/>
                </a:solidFill>
              </a14:hiddenFill>
            </a:ext>
          </a:extLst>
        </p:spPr>
      </p:pic>
      <p:pic>
        <p:nvPicPr>
          <p:cNvPr id="50242" name="Picture 66" descr="8"/>
          <p:cNvPicPr>
            <a:picLocks noChangeAspect="1" noChangeArrowheads="1"/>
          </p:cNvPicPr>
          <p:nvPr/>
        </p:nvPicPr>
        <p:blipFill>
          <a:blip r:embed="rId6">
            <a:extLst>
              <a:ext uri="{28A0092B-C50C-407E-A947-70E740481C1C}">
                <a14:useLocalDpi xmlns:a14="http://schemas.microsoft.com/office/drawing/2010/main" val="0"/>
              </a:ext>
            </a:extLst>
          </a:blip>
          <a:srcRect l="11539" t="9616" r="39903" b="10898"/>
          <a:stretch>
            <a:fillRect/>
          </a:stretch>
        </p:blipFill>
        <p:spPr bwMode="auto">
          <a:xfrm>
            <a:off x="11250085" y="620713"/>
            <a:ext cx="941916" cy="1155700"/>
          </a:xfrm>
          <a:prstGeom prst="rect">
            <a:avLst/>
          </a:prstGeom>
          <a:noFill/>
          <a:extLst>
            <a:ext uri="{909E8E84-426E-40DD-AFC4-6F175D3DCCD1}">
              <a14:hiddenFill xmlns:a14="http://schemas.microsoft.com/office/drawing/2010/main">
                <a:solidFill>
                  <a:srgbClr val="FFFFFF"/>
                </a:solidFill>
              </a14:hiddenFill>
            </a:ext>
          </a:extLst>
        </p:spPr>
      </p:pic>
      <p:pic>
        <p:nvPicPr>
          <p:cNvPr id="50243" name="Picture 67" descr="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1551" y="188913"/>
            <a:ext cx="683683" cy="501650"/>
          </a:xfrm>
          <a:prstGeom prst="rect">
            <a:avLst/>
          </a:prstGeom>
          <a:noFill/>
          <a:extLst>
            <a:ext uri="{909E8E84-426E-40DD-AFC4-6F175D3DCCD1}">
              <a14:hiddenFill xmlns:a14="http://schemas.microsoft.com/office/drawing/2010/main">
                <a:solidFill>
                  <a:srgbClr val="FFFFFF"/>
                </a:solidFill>
              </a14:hiddenFill>
            </a:ext>
          </a:extLst>
        </p:spPr>
      </p:pic>
      <p:pic>
        <p:nvPicPr>
          <p:cNvPr id="50244" name="Picture 68" descr="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500000" flipH="1">
            <a:off x="401109" y="409575"/>
            <a:ext cx="438150" cy="571500"/>
          </a:xfrm>
          <a:prstGeom prst="rect">
            <a:avLst/>
          </a:prstGeom>
          <a:noFill/>
          <a:extLst>
            <a:ext uri="{909E8E84-426E-40DD-AFC4-6F175D3DCCD1}">
              <a14:hiddenFill xmlns:a14="http://schemas.microsoft.com/office/drawing/2010/main">
                <a:solidFill>
                  <a:srgbClr val="FFFFFF"/>
                </a:solidFill>
              </a14:hiddenFill>
            </a:ext>
          </a:extLst>
        </p:spPr>
      </p:pic>
      <p:sp>
        <p:nvSpPr>
          <p:cNvPr id="50245" name="Rectangle 69"/>
          <p:cNvSpPr>
            <a:spLocks noGrp="1" noChangeArrowheads="1"/>
          </p:cNvSpPr>
          <p:nvPr>
            <p:ph type="dt" sz="half" idx="2"/>
          </p:nvPr>
        </p:nvSpPr>
        <p:spPr>
          <a:xfrm>
            <a:off x="609600" y="6421439"/>
            <a:ext cx="2133600" cy="3000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vl1pPr>
          </a:lstStyle>
          <a:p>
            <a:fld id="{55E0C165-B762-42E3-8810-94456B5AF9B2}" type="datetimeFigureOut">
              <a:rPr lang="en-US" smtClean="0"/>
              <a:t>3/3/2025</a:t>
            </a:fld>
            <a:endParaRPr lang="en-US"/>
          </a:p>
        </p:txBody>
      </p:sp>
      <p:sp>
        <p:nvSpPr>
          <p:cNvPr id="50246" name="Rectangle 70"/>
          <p:cNvSpPr>
            <a:spLocks noGrp="1" noChangeArrowheads="1"/>
          </p:cNvSpPr>
          <p:nvPr>
            <p:ph type="ftr" sz="quarter" idx="3"/>
          </p:nvPr>
        </p:nvSpPr>
        <p:spPr>
          <a:xfrm>
            <a:off x="2844800" y="6421439"/>
            <a:ext cx="3860800" cy="3000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vl1pPr>
          </a:lstStyle>
          <a:p>
            <a:endParaRPr lang="en-US"/>
          </a:p>
        </p:txBody>
      </p:sp>
      <p:sp>
        <p:nvSpPr>
          <p:cNvPr id="50247" name="Rectangle 71"/>
          <p:cNvSpPr>
            <a:spLocks noGrp="1" noChangeArrowheads="1"/>
          </p:cNvSpPr>
          <p:nvPr>
            <p:ph type="sldNum" sz="quarter" idx="4"/>
          </p:nvPr>
        </p:nvSpPr>
        <p:spPr>
          <a:xfrm>
            <a:off x="8026400" y="6421439"/>
            <a:ext cx="1828800" cy="3000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vl1pPr>
          </a:lstStyle>
          <a:p>
            <a:fld id="{320D0775-F658-44BD-831E-2B32475A435C}" type="slidenum">
              <a:rPr lang="en-US" smtClean="0"/>
              <a:t>‹#›</a:t>
            </a:fld>
            <a:endParaRPr lang="en-US"/>
          </a:p>
        </p:txBody>
      </p:sp>
      <p:sp>
        <p:nvSpPr>
          <p:cNvPr id="50248" name="Text Box 72"/>
          <p:cNvSpPr txBox="1">
            <a:spLocks noChangeArrowheads="1"/>
          </p:cNvSpPr>
          <p:nvPr/>
        </p:nvSpPr>
        <p:spPr bwMode="auto">
          <a:xfrm>
            <a:off x="10719937" y="6281738"/>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sz="1800">
                <a:latin typeface="Arial Black" pitchFamily="34" charset="0"/>
              </a:rPr>
              <a:t>L/O/G/O</a:t>
            </a:r>
          </a:p>
        </p:txBody>
      </p:sp>
      <p:grpSp>
        <p:nvGrpSpPr>
          <p:cNvPr id="50249" name="Group 73"/>
          <p:cNvGrpSpPr>
            <a:grpSpLocks/>
          </p:cNvGrpSpPr>
          <p:nvPr/>
        </p:nvGrpSpPr>
        <p:grpSpPr bwMode="auto">
          <a:xfrm>
            <a:off x="977901" y="374651"/>
            <a:ext cx="10325100" cy="5946775"/>
            <a:chOff x="462" y="236"/>
            <a:chExt cx="4878" cy="3746"/>
          </a:xfrm>
        </p:grpSpPr>
        <p:sp>
          <p:nvSpPr>
            <p:cNvPr id="50250" name="Freeform 74"/>
            <p:cNvSpPr>
              <a:spLocks/>
            </p:cNvSpPr>
            <p:nvPr/>
          </p:nvSpPr>
          <p:spPr bwMode="gray">
            <a:xfrm>
              <a:off x="504" y="592"/>
              <a:ext cx="4836" cy="3390"/>
            </a:xfrm>
            <a:custGeom>
              <a:avLst/>
              <a:gdLst>
                <a:gd name="T0" fmla="*/ 0 w 4836"/>
                <a:gd name="T1" fmla="*/ 3390 h 3390"/>
                <a:gd name="T2" fmla="*/ 132 w 4836"/>
                <a:gd name="T3" fmla="*/ 0 h 3390"/>
                <a:gd name="T4" fmla="*/ 4560 w 4836"/>
                <a:gd name="T5" fmla="*/ 132 h 3390"/>
                <a:gd name="T6" fmla="*/ 4836 w 4836"/>
                <a:gd name="T7" fmla="*/ 3210 h 3390"/>
                <a:gd name="T8" fmla="*/ 0 w 4836"/>
                <a:gd name="T9" fmla="*/ 3390 h 3390"/>
              </a:gdLst>
              <a:ahLst/>
              <a:cxnLst>
                <a:cxn ang="0">
                  <a:pos x="T0" y="T1"/>
                </a:cxn>
                <a:cxn ang="0">
                  <a:pos x="T2" y="T3"/>
                </a:cxn>
                <a:cxn ang="0">
                  <a:pos x="T4" y="T5"/>
                </a:cxn>
                <a:cxn ang="0">
                  <a:pos x="T6" y="T7"/>
                </a:cxn>
                <a:cxn ang="0">
                  <a:pos x="T8" y="T9"/>
                </a:cxn>
              </a:cxnLst>
              <a:rect l="0" t="0" r="r" b="b"/>
              <a:pathLst>
                <a:path w="4836" h="3390">
                  <a:moveTo>
                    <a:pt x="0" y="3390"/>
                  </a:moveTo>
                  <a:lnTo>
                    <a:pt x="132" y="0"/>
                  </a:lnTo>
                  <a:lnTo>
                    <a:pt x="4560" y="132"/>
                  </a:lnTo>
                  <a:lnTo>
                    <a:pt x="4836" y="3210"/>
                  </a:lnTo>
                  <a:lnTo>
                    <a:pt x="0" y="3390"/>
                  </a:lnTo>
                  <a:close/>
                </a:path>
              </a:pathLst>
            </a:custGeom>
            <a:solidFill>
              <a:srgbClr val="333333">
                <a:alpha val="30000"/>
              </a:srgbClr>
            </a:solidFill>
            <a:ln>
              <a:noFill/>
            </a:ln>
            <a:effectLst/>
            <a:extLst>
              <a:ext uri="{91240B29-F687-4F45-9708-019B960494DF}">
                <a14:hiddenLine xmlns:a14="http://schemas.microsoft.com/office/drawing/2010/main" w="9525">
                  <a:solidFill>
                    <a:srgbClr val="503F2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50251" name="Freeform 75"/>
            <p:cNvSpPr>
              <a:spLocks/>
            </p:cNvSpPr>
            <p:nvPr/>
          </p:nvSpPr>
          <p:spPr bwMode="gray">
            <a:xfrm>
              <a:off x="462" y="546"/>
              <a:ext cx="4836" cy="3390"/>
            </a:xfrm>
            <a:custGeom>
              <a:avLst/>
              <a:gdLst>
                <a:gd name="T0" fmla="*/ 0 w 4836"/>
                <a:gd name="T1" fmla="*/ 3390 h 3390"/>
                <a:gd name="T2" fmla="*/ 132 w 4836"/>
                <a:gd name="T3" fmla="*/ 0 h 3390"/>
                <a:gd name="T4" fmla="*/ 4560 w 4836"/>
                <a:gd name="T5" fmla="*/ 132 h 3390"/>
                <a:gd name="T6" fmla="*/ 4836 w 4836"/>
                <a:gd name="T7" fmla="*/ 3210 h 3390"/>
                <a:gd name="T8" fmla="*/ 0 w 4836"/>
                <a:gd name="T9" fmla="*/ 3390 h 3390"/>
              </a:gdLst>
              <a:ahLst/>
              <a:cxnLst>
                <a:cxn ang="0">
                  <a:pos x="T0" y="T1"/>
                </a:cxn>
                <a:cxn ang="0">
                  <a:pos x="T2" y="T3"/>
                </a:cxn>
                <a:cxn ang="0">
                  <a:pos x="T4" y="T5"/>
                </a:cxn>
                <a:cxn ang="0">
                  <a:pos x="T6" y="T7"/>
                </a:cxn>
                <a:cxn ang="0">
                  <a:pos x="T8" y="T9"/>
                </a:cxn>
              </a:cxnLst>
              <a:rect l="0" t="0" r="r" b="b"/>
              <a:pathLst>
                <a:path w="4836" h="3390">
                  <a:moveTo>
                    <a:pt x="0" y="3390"/>
                  </a:moveTo>
                  <a:lnTo>
                    <a:pt x="132" y="0"/>
                  </a:lnTo>
                  <a:lnTo>
                    <a:pt x="4560" y="132"/>
                  </a:lnTo>
                  <a:lnTo>
                    <a:pt x="4836" y="3210"/>
                  </a:lnTo>
                  <a:lnTo>
                    <a:pt x="0" y="3390"/>
                  </a:lnTo>
                  <a:close/>
                </a:path>
              </a:pathLst>
            </a:custGeom>
            <a:gradFill rotWithShape="1">
              <a:gsLst>
                <a:gs pos="0">
                  <a:srgbClr val="FFFFFF"/>
                </a:gs>
                <a:gs pos="100000">
                  <a:srgbClr val="FFFFFF">
                    <a:gamma/>
                    <a:shade val="95294"/>
                    <a:invGamma/>
                  </a:srgbClr>
                </a:gs>
              </a:gsLst>
              <a:path path="rect">
                <a:fillToRect l="50000" t="50000" r="50000" b="50000"/>
              </a:path>
            </a:gradFill>
            <a:ln w="9525">
              <a:solidFill>
                <a:srgbClr val="503F2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50252" name="Freeform 76"/>
            <p:cNvSpPr>
              <a:spLocks/>
            </p:cNvSpPr>
            <p:nvPr/>
          </p:nvSpPr>
          <p:spPr bwMode="gray">
            <a:xfrm>
              <a:off x="4926" y="906"/>
              <a:ext cx="288" cy="2718"/>
            </a:xfrm>
            <a:custGeom>
              <a:avLst/>
              <a:gdLst>
                <a:gd name="T0" fmla="*/ 288 w 288"/>
                <a:gd name="T1" fmla="*/ 2718 h 2718"/>
                <a:gd name="T2" fmla="*/ 0 w 288"/>
                <a:gd name="T3" fmla="*/ 0 h 2718"/>
              </a:gdLst>
              <a:ahLst/>
              <a:cxnLst>
                <a:cxn ang="0">
                  <a:pos x="T0" y="T1"/>
                </a:cxn>
                <a:cxn ang="0">
                  <a:pos x="T2" y="T3"/>
                </a:cxn>
              </a:cxnLst>
              <a:rect l="0" t="0" r="r" b="b"/>
              <a:pathLst>
                <a:path w="288" h="2718">
                  <a:moveTo>
                    <a:pt x="288" y="2718"/>
                  </a:moveTo>
                  <a:lnTo>
                    <a:pt x="0" y="0"/>
                  </a:lnTo>
                </a:path>
              </a:pathLst>
            </a:custGeom>
            <a:noFill/>
            <a:ln w="9525" cap="flat">
              <a:solidFill>
                <a:srgbClr val="503F23"/>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50253" name="Freeform 77"/>
            <p:cNvSpPr>
              <a:spLocks/>
            </p:cNvSpPr>
            <p:nvPr/>
          </p:nvSpPr>
          <p:spPr bwMode="gray">
            <a:xfrm>
              <a:off x="516" y="1248"/>
              <a:ext cx="4710" cy="2598"/>
            </a:xfrm>
            <a:custGeom>
              <a:avLst/>
              <a:gdLst>
                <a:gd name="T0" fmla="*/ 108 w 4710"/>
                <a:gd name="T1" fmla="*/ 0 h 2598"/>
                <a:gd name="T2" fmla="*/ 0 w 4710"/>
                <a:gd name="T3" fmla="*/ 2598 h 2598"/>
                <a:gd name="T4" fmla="*/ 4710 w 4710"/>
                <a:gd name="T5" fmla="*/ 2424 h 2598"/>
              </a:gdLst>
              <a:ahLst/>
              <a:cxnLst>
                <a:cxn ang="0">
                  <a:pos x="T0" y="T1"/>
                </a:cxn>
                <a:cxn ang="0">
                  <a:pos x="T2" y="T3"/>
                </a:cxn>
                <a:cxn ang="0">
                  <a:pos x="T4" y="T5"/>
                </a:cxn>
              </a:cxnLst>
              <a:rect l="0" t="0" r="r" b="b"/>
              <a:pathLst>
                <a:path w="4710" h="2598">
                  <a:moveTo>
                    <a:pt x="108" y="0"/>
                  </a:moveTo>
                  <a:lnTo>
                    <a:pt x="0" y="2598"/>
                  </a:lnTo>
                  <a:lnTo>
                    <a:pt x="4710" y="2424"/>
                  </a:lnTo>
                </a:path>
              </a:pathLst>
            </a:custGeom>
            <a:noFill/>
            <a:ln w="9525" cap="flat">
              <a:solidFill>
                <a:srgbClr val="503F23"/>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50254" name="Oval 78"/>
            <p:cNvSpPr>
              <a:spLocks noChangeArrowheads="1"/>
            </p:cNvSpPr>
            <p:nvPr/>
          </p:nvSpPr>
          <p:spPr bwMode="gray">
            <a:xfrm>
              <a:off x="1931" y="660"/>
              <a:ext cx="141" cy="141"/>
            </a:xfrm>
            <a:prstGeom prst="ellipse">
              <a:avLst/>
            </a:prstGeom>
            <a:solidFill>
              <a:schemeClr val="hlink">
                <a:alpha val="39999"/>
              </a:schemeClr>
            </a:solidFill>
            <a:ln w="9525">
              <a:solidFill>
                <a:srgbClr val="503F2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0255" name="Oval 79"/>
            <p:cNvSpPr>
              <a:spLocks noChangeArrowheads="1"/>
            </p:cNvSpPr>
            <p:nvPr/>
          </p:nvSpPr>
          <p:spPr bwMode="gray">
            <a:xfrm>
              <a:off x="3489" y="682"/>
              <a:ext cx="130" cy="130"/>
            </a:xfrm>
            <a:prstGeom prst="ellipse">
              <a:avLst/>
            </a:prstGeom>
            <a:solidFill>
              <a:srgbClr val="FFFFFF"/>
            </a:solidFill>
            <a:ln w="9525">
              <a:solidFill>
                <a:srgbClr val="503F2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0256" name="Freeform 80"/>
            <p:cNvSpPr>
              <a:spLocks/>
            </p:cNvSpPr>
            <p:nvPr/>
          </p:nvSpPr>
          <p:spPr bwMode="gray">
            <a:xfrm>
              <a:off x="1985" y="236"/>
              <a:ext cx="1543" cy="548"/>
            </a:xfrm>
            <a:custGeom>
              <a:avLst/>
              <a:gdLst>
                <a:gd name="T0" fmla="*/ 81 w 1555"/>
                <a:gd name="T1" fmla="*/ 508 h 548"/>
                <a:gd name="T2" fmla="*/ 18 w 1555"/>
                <a:gd name="T3" fmla="*/ 469 h 548"/>
                <a:gd name="T4" fmla="*/ 188 w 1555"/>
                <a:gd name="T5" fmla="*/ 254 h 548"/>
                <a:gd name="T6" fmla="*/ 391 w 1555"/>
                <a:gd name="T7" fmla="*/ 62 h 548"/>
                <a:gd name="T8" fmla="*/ 1340 w 1555"/>
                <a:gd name="T9" fmla="*/ 96 h 548"/>
                <a:gd name="T10" fmla="*/ 1543 w 1555"/>
                <a:gd name="T11" fmla="*/ 497 h 548"/>
                <a:gd name="T12" fmla="*/ 1521 w 1555"/>
                <a:gd name="T13" fmla="*/ 531 h 548"/>
              </a:gdLst>
              <a:ahLst/>
              <a:cxnLst>
                <a:cxn ang="0">
                  <a:pos x="T0" y="T1"/>
                </a:cxn>
                <a:cxn ang="0">
                  <a:pos x="T2" y="T3"/>
                </a:cxn>
                <a:cxn ang="0">
                  <a:pos x="T4" y="T5"/>
                </a:cxn>
                <a:cxn ang="0">
                  <a:pos x="T6" y="T7"/>
                </a:cxn>
                <a:cxn ang="0">
                  <a:pos x="T8" y="T9"/>
                </a:cxn>
                <a:cxn ang="0">
                  <a:pos x="T10" y="T11"/>
                </a:cxn>
                <a:cxn ang="0">
                  <a:pos x="T12" y="T13"/>
                </a:cxn>
              </a:cxnLst>
              <a:rect l="0" t="0" r="r" b="b"/>
              <a:pathLst>
                <a:path w="1555" h="548">
                  <a:moveTo>
                    <a:pt x="81" y="508"/>
                  </a:moveTo>
                  <a:cubicBezTo>
                    <a:pt x="71" y="502"/>
                    <a:pt x="0" y="511"/>
                    <a:pt x="18" y="469"/>
                  </a:cubicBezTo>
                  <a:cubicBezTo>
                    <a:pt x="47" y="416"/>
                    <a:pt x="126" y="322"/>
                    <a:pt x="188" y="254"/>
                  </a:cubicBezTo>
                  <a:cubicBezTo>
                    <a:pt x="250" y="186"/>
                    <a:pt x="301" y="49"/>
                    <a:pt x="391" y="62"/>
                  </a:cubicBezTo>
                  <a:cubicBezTo>
                    <a:pt x="481" y="75"/>
                    <a:pt x="950" y="0"/>
                    <a:pt x="1340" y="96"/>
                  </a:cubicBezTo>
                  <a:cubicBezTo>
                    <a:pt x="1425" y="271"/>
                    <a:pt x="1531" y="446"/>
                    <a:pt x="1543" y="497"/>
                  </a:cubicBezTo>
                  <a:cubicBezTo>
                    <a:pt x="1555" y="548"/>
                    <a:pt x="1526" y="524"/>
                    <a:pt x="1521" y="531"/>
                  </a:cubicBezTo>
                </a:path>
              </a:pathLst>
            </a:custGeom>
            <a:noFill/>
            <a:ln w="9525">
              <a:solidFill>
                <a:srgbClr val="503F2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50257" name="Freeform 81"/>
            <p:cNvSpPr>
              <a:spLocks/>
            </p:cNvSpPr>
            <p:nvPr/>
          </p:nvSpPr>
          <p:spPr bwMode="gray">
            <a:xfrm>
              <a:off x="616" y="912"/>
              <a:ext cx="4544" cy="2864"/>
            </a:xfrm>
            <a:custGeom>
              <a:avLst/>
              <a:gdLst>
                <a:gd name="T0" fmla="*/ 8 w 4544"/>
                <a:gd name="T1" fmla="*/ 2784 h 2864"/>
                <a:gd name="T2" fmla="*/ 80 w 4544"/>
                <a:gd name="T3" fmla="*/ 2864 h 2864"/>
                <a:gd name="T4" fmla="*/ 4480 w 4544"/>
                <a:gd name="T5" fmla="*/ 2720 h 2864"/>
                <a:gd name="T6" fmla="*/ 4536 w 4544"/>
                <a:gd name="T7" fmla="*/ 2592 h 2864"/>
                <a:gd name="T8" fmla="*/ 4256 w 4544"/>
                <a:gd name="T9" fmla="*/ 144 h 2864"/>
                <a:gd name="T10" fmla="*/ 4136 w 4544"/>
                <a:gd name="T11" fmla="*/ 56 h 2864"/>
                <a:gd name="T12" fmla="*/ 232 w 4544"/>
                <a:gd name="T13" fmla="*/ 8 h 2864"/>
                <a:gd name="T14" fmla="*/ 144 w 4544"/>
                <a:gd name="T15" fmla="*/ 104 h 2864"/>
                <a:gd name="T16" fmla="*/ 8 w 4544"/>
                <a:gd name="T17" fmla="*/ 2784 h 2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44" h="2864">
                  <a:moveTo>
                    <a:pt x="8" y="2784"/>
                  </a:moveTo>
                  <a:cubicBezTo>
                    <a:pt x="0" y="2864"/>
                    <a:pt x="80" y="2864"/>
                    <a:pt x="80" y="2864"/>
                  </a:cubicBezTo>
                  <a:cubicBezTo>
                    <a:pt x="80" y="2864"/>
                    <a:pt x="2280" y="2792"/>
                    <a:pt x="4480" y="2720"/>
                  </a:cubicBezTo>
                  <a:cubicBezTo>
                    <a:pt x="4544" y="2728"/>
                    <a:pt x="4536" y="2592"/>
                    <a:pt x="4536" y="2592"/>
                  </a:cubicBezTo>
                  <a:lnTo>
                    <a:pt x="4256" y="144"/>
                  </a:lnTo>
                  <a:cubicBezTo>
                    <a:pt x="4256" y="144"/>
                    <a:pt x="4248" y="56"/>
                    <a:pt x="4136" y="56"/>
                  </a:cubicBezTo>
                  <a:cubicBezTo>
                    <a:pt x="3465" y="33"/>
                    <a:pt x="897" y="0"/>
                    <a:pt x="232" y="8"/>
                  </a:cubicBezTo>
                  <a:cubicBezTo>
                    <a:pt x="152" y="16"/>
                    <a:pt x="144" y="104"/>
                    <a:pt x="144" y="104"/>
                  </a:cubicBezTo>
                  <a:cubicBezTo>
                    <a:pt x="107" y="567"/>
                    <a:pt x="36" y="2226"/>
                    <a:pt x="8" y="2784"/>
                  </a:cubicBez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pic>
        <p:nvPicPr>
          <p:cNvPr id="50258" name="Picture 82" descr="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1" y="522289"/>
            <a:ext cx="2120900" cy="2022475"/>
          </a:xfrm>
          <a:prstGeom prst="rect">
            <a:avLst/>
          </a:prstGeom>
          <a:noFill/>
          <a:extLst>
            <a:ext uri="{909E8E84-426E-40DD-AFC4-6F175D3DCCD1}">
              <a14:hiddenFill xmlns:a14="http://schemas.microsoft.com/office/drawing/2010/main">
                <a:solidFill>
                  <a:srgbClr val="FFFFFF"/>
                </a:solidFill>
              </a14:hiddenFill>
            </a:ext>
          </a:extLst>
        </p:spPr>
      </p:pic>
      <p:pic>
        <p:nvPicPr>
          <p:cNvPr id="50259" name="Picture 83" descr="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9400" y="476251"/>
            <a:ext cx="2023533" cy="1927225"/>
          </a:xfrm>
          <a:prstGeom prst="rect">
            <a:avLst/>
          </a:prstGeom>
          <a:noFill/>
          <a:extLst>
            <a:ext uri="{909E8E84-426E-40DD-AFC4-6F175D3DCCD1}">
              <a14:hiddenFill xmlns:a14="http://schemas.microsoft.com/office/drawing/2010/main">
                <a:solidFill>
                  <a:srgbClr val="FFFFFF"/>
                </a:solidFill>
              </a14:hiddenFill>
            </a:ext>
          </a:extLst>
        </p:spPr>
      </p:pic>
      <p:sp>
        <p:nvSpPr>
          <p:cNvPr id="50260" name="Rectangle 84"/>
          <p:cNvSpPr>
            <a:spLocks noGrp="1" noChangeArrowheads="1"/>
          </p:cNvSpPr>
          <p:nvPr>
            <p:ph type="ctrTitle"/>
          </p:nvPr>
        </p:nvSpPr>
        <p:spPr>
          <a:xfrm>
            <a:off x="1727200" y="2286001"/>
            <a:ext cx="8737600" cy="15144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1" hangingPunct="1">
              <a:defRPr sz="5000" smtClean="0"/>
            </a:lvl1pPr>
          </a:lstStyle>
          <a:p>
            <a:pPr lvl="0"/>
            <a:r>
              <a:rPr lang="en-US" noProof="0"/>
              <a:t>Click to edit Master title style</a:t>
            </a:r>
          </a:p>
        </p:txBody>
      </p:sp>
      <p:sp>
        <p:nvSpPr>
          <p:cNvPr id="50261" name="Rectangle 85"/>
          <p:cNvSpPr>
            <a:spLocks noGrp="1" noChangeArrowheads="1"/>
          </p:cNvSpPr>
          <p:nvPr>
            <p:ph type="subTitle" idx="1"/>
          </p:nvPr>
        </p:nvSpPr>
        <p:spPr>
          <a:xfrm>
            <a:off x="1727200" y="4143375"/>
            <a:ext cx="8534400" cy="685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eaLnBrk="1" hangingPunct="1">
              <a:buFontTx/>
              <a:buNone/>
              <a:defRPr sz="2200" smtClean="0"/>
            </a:lvl1pPr>
          </a:lstStyle>
          <a:p>
            <a:pPr lvl="0"/>
            <a:r>
              <a:rPr lang="en-US" noProof="0"/>
              <a:t>Click to edit Master subtitle style</a:t>
            </a:r>
          </a:p>
        </p:txBody>
      </p:sp>
      <p:pic>
        <p:nvPicPr>
          <p:cNvPr id="50262" name="Picture 86" descr="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13391">
            <a:off x="2250017" y="2897188"/>
            <a:ext cx="440267" cy="914400"/>
          </a:xfrm>
          <a:prstGeom prst="rect">
            <a:avLst/>
          </a:prstGeom>
          <a:noFill/>
          <a:extLst>
            <a:ext uri="{909E8E84-426E-40DD-AFC4-6F175D3DCCD1}">
              <a14:hiddenFill xmlns:a14="http://schemas.microsoft.com/office/drawing/2010/main">
                <a:solidFill>
                  <a:srgbClr val="FFFFFF"/>
                </a:solidFill>
              </a14:hiddenFill>
            </a:ext>
          </a:extLst>
        </p:spPr>
      </p:pic>
      <p:pic>
        <p:nvPicPr>
          <p:cNvPr id="50263" name="Picture 87" descr="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80000">
            <a:off x="2133600" y="3733800"/>
            <a:ext cx="8238067"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791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50249"/>
                                        </p:tgtEl>
                                        <p:attrNameLst>
                                          <p:attrName>style.visibility</p:attrName>
                                        </p:attrNameLst>
                                      </p:cBhvr>
                                      <p:to>
                                        <p:strVal val="visible"/>
                                      </p:to>
                                    </p:set>
                                    <p:animEffect transition="in" filter="dissolve">
                                      <p:cBhvr>
                                        <p:cTn id="7" dur="1000"/>
                                        <p:tgtEl>
                                          <p:spTgt spid="50249"/>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0259"/>
                                        </p:tgtEl>
                                        <p:attrNameLst>
                                          <p:attrName>style.visibility</p:attrName>
                                        </p:attrNameLst>
                                      </p:cBhvr>
                                      <p:to>
                                        <p:strVal val="visible"/>
                                      </p:to>
                                    </p:set>
                                    <p:animEffect transition="in" filter="fade">
                                      <p:cBhvr>
                                        <p:cTn id="11" dur="1000"/>
                                        <p:tgtEl>
                                          <p:spTgt spid="50259"/>
                                        </p:tgtEl>
                                      </p:cBhvr>
                                    </p:animEffect>
                                  </p:childTnLst>
                                </p:cTn>
                              </p:par>
                              <p:par>
                                <p:cTn id="12" presetID="0" presetClass="path" presetSubtype="0" accel="50000" decel="50000" fill="hold" nodeType="withEffect">
                                  <p:stCondLst>
                                    <p:cond delay="0"/>
                                  </p:stCondLst>
                                  <p:childTnLst>
                                    <p:animMotion origin="layout" path="M 0.23507 0.24301 C 0.22292 0.23237 0.18316 0.20786 0.16198 0.17965 C 0.1408 0.15145 0.1349 0.10382 0.10799 0.07399 C 0.08108 0.04416 0.04045 0.02197 5.55556E-7 -9.82659E-7 " pathEditMode="relative" rAng="0" ptsTypes="aaaa">
                                      <p:cBhvr>
                                        <p:cTn id="13" dur="2000" fill="hold"/>
                                        <p:tgtEl>
                                          <p:spTgt spid="50259"/>
                                        </p:tgtEl>
                                        <p:attrNameLst>
                                          <p:attrName>ppt_x</p:attrName>
                                          <p:attrName>ppt_y</p:attrName>
                                        </p:attrNameLst>
                                      </p:cBhvr>
                                      <p:rCtr x="-11753" y="-12162"/>
                                    </p:animMotion>
                                  </p:childTnLst>
                                </p:cTn>
                              </p:par>
                              <p:par>
                                <p:cTn id="14" presetID="10" presetClass="entr" presetSubtype="0" fill="hold" nodeType="withEffect">
                                  <p:stCondLst>
                                    <p:cond delay="0"/>
                                  </p:stCondLst>
                                  <p:childTnLst>
                                    <p:set>
                                      <p:cBhvr>
                                        <p:cTn id="15" dur="1" fill="hold">
                                          <p:stCondLst>
                                            <p:cond delay="0"/>
                                          </p:stCondLst>
                                        </p:cTn>
                                        <p:tgtEl>
                                          <p:spTgt spid="50258"/>
                                        </p:tgtEl>
                                        <p:attrNameLst>
                                          <p:attrName>style.visibility</p:attrName>
                                        </p:attrNameLst>
                                      </p:cBhvr>
                                      <p:to>
                                        <p:strVal val="visible"/>
                                      </p:to>
                                    </p:set>
                                    <p:animEffect transition="in" filter="fade">
                                      <p:cBhvr>
                                        <p:cTn id="16" dur="1000"/>
                                        <p:tgtEl>
                                          <p:spTgt spid="50258"/>
                                        </p:tgtEl>
                                      </p:cBhvr>
                                    </p:animEffect>
                                  </p:childTnLst>
                                </p:cTn>
                              </p:par>
                              <p:par>
                                <p:cTn id="17" presetID="0" presetClass="path" presetSubtype="0" accel="50000" decel="50000" fill="hold" nodeType="withEffect">
                                  <p:stCondLst>
                                    <p:cond delay="0"/>
                                  </p:stCondLst>
                                  <p:childTnLst>
                                    <p:animMotion origin="layout" path="M -0.17604 0.06335 C -0.15191 0.06335 -0.1276 0.06335 -0.09826 0.05272 C -0.06892 0.04208 -0.03455 0.02104 8.33333E-7 1.44509E-6 " pathEditMode="relative" ptsTypes="aaA">
                                      <p:cBhvr>
                                        <p:cTn id="18" dur="2000" fill="hold"/>
                                        <p:tgtEl>
                                          <p:spTgt spid="50258"/>
                                        </p:tgtEl>
                                        <p:attrNameLst>
                                          <p:attrName>ppt_x</p:attrName>
                                          <p:attrName>ppt_y</p:attrName>
                                        </p:attrNameLst>
                                      </p:cBhvr>
                                    </p:animMotion>
                                  </p:childTnLst>
                                </p:cTn>
                              </p:par>
                            </p:childTnLst>
                          </p:cTn>
                        </p:par>
                        <p:par>
                          <p:cTn id="19" fill="hold" nodeType="afterGroup">
                            <p:stCondLst>
                              <p:cond delay="3000"/>
                            </p:stCondLst>
                            <p:childTnLst>
                              <p:par>
                                <p:cTn id="20" presetID="53" presetClass="entr" presetSubtype="0" fill="hold" grpId="0" nodeType="afterEffect">
                                  <p:stCondLst>
                                    <p:cond delay="0"/>
                                  </p:stCondLst>
                                  <p:childTnLst>
                                    <p:set>
                                      <p:cBhvr>
                                        <p:cTn id="21" dur="1" fill="hold">
                                          <p:stCondLst>
                                            <p:cond delay="0"/>
                                          </p:stCondLst>
                                        </p:cTn>
                                        <p:tgtEl>
                                          <p:spTgt spid="50260"/>
                                        </p:tgtEl>
                                        <p:attrNameLst>
                                          <p:attrName>style.visibility</p:attrName>
                                        </p:attrNameLst>
                                      </p:cBhvr>
                                      <p:to>
                                        <p:strVal val="visible"/>
                                      </p:to>
                                    </p:set>
                                    <p:anim calcmode="lin" valueType="num">
                                      <p:cBhvr>
                                        <p:cTn id="22" dur="800" fill="hold"/>
                                        <p:tgtEl>
                                          <p:spTgt spid="50260"/>
                                        </p:tgtEl>
                                        <p:attrNameLst>
                                          <p:attrName>ppt_w</p:attrName>
                                        </p:attrNameLst>
                                      </p:cBhvr>
                                      <p:tavLst>
                                        <p:tav tm="0">
                                          <p:val>
                                            <p:fltVal val="0"/>
                                          </p:val>
                                        </p:tav>
                                        <p:tav tm="100000">
                                          <p:val>
                                            <p:strVal val="#ppt_w"/>
                                          </p:val>
                                        </p:tav>
                                      </p:tavLst>
                                    </p:anim>
                                    <p:anim calcmode="lin" valueType="num">
                                      <p:cBhvr>
                                        <p:cTn id="23" dur="800" fill="hold"/>
                                        <p:tgtEl>
                                          <p:spTgt spid="50260"/>
                                        </p:tgtEl>
                                        <p:attrNameLst>
                                          <p:attrName>ppt_h</p:attrName>
                                        </p:attrNameLst>
                                      </p:cBhvr>
                                      <p:tavLst>
                                        <p:tav tm="0">
                                          <p:val>
                                            <p:fltVal val="0"/>
                                          </p:val>
                                        </p:tav>
                                        <p:tav tm="100000">
                                          <p:val>
                                            <p:strVal val="#ppt_h"/>
                                          </p:val>
                                        </p:tav>
                                      </p:tavLst>
                                    </p:anim>
                                    <p:animEffect transition="in" filter="fade">
                                      <p:cBhvr>
                                        <p:cTn id="24" dur="800"/>
                                        <p:tgtEl>
                                          <p:spTgt spid="50260"/>
                                        </p:tgtEl>
                                      </p:cBhvr>
                                    </p:animEffect>
                                  </p:childTnLst>
                                </p:cTn>
                              </p:par>
                            </p:childTnLst>
                          </p:cTn>
                        </p:par>
                        <p:par>
                          <p:cTn id="25" fill="hold" nodeType="afterGroup">
                            <p:stCondLst>
                              <p:cond delay="3800"/>
                            </p:stCondLst>
                            <p:childTnLst>
                              <p:par>
                                <p:cTn id="26" presetID="22" presetClass="entr" presetSubtype="1" fill="hold" nodeType="afterEffect">
                                  <p:stCondLst>
                                    <p:cond delay="0"/>
                                  </p:stCondLst>
                                  <p:childTnLst>
                                    <p:set>
                                      <p:cBhvr>
                                        <p:cTn id="27" dur="1" fill="hold">
                                          <p:stCondLst>
                                            <p:cond delay="0"/>
                                          </p:stCondLst>
                                        </p:cTn>
                                        <p:tgtEl>
                                          <p:spTgt spid="50262"/>
                                        </p:tgtEl>
                                        <p:attrNameLst>
                                          <p:attrName>style.visibility</p:attrName>
                                        </p:attrNameLst>
                                      </p:cBhvr>
                                      <p:to>
                                        <p:strVal val="visible"/>
                                      </p:to>
                                    </p:set>
                                    <p:animEffect transition="in" filter="wipe(up)">
                                      <p:cBhvr>
                                        <p:cTn id="28" dur="500"/>
                                        <p:tgtEl>
                                          <p:spTgt spid="50262"/>
                                        </p:tgtEl>
                                      </p:cBhvr>
                                    </p:animEffect>
                                  </p:childTnLst>
                                </p:cTn>
                              </p:par>
                            </p:childTnLst>
                          </p:cTn>
                        </p:par>
                        <p:par>
                          <p:cTn id="29" fill="hold" nodeType="afterGroup">
                            <p:stCondLst>
                              <p:cond delay="4300"/>
                            </p:stCondLst>
                            <p:childTnLst>
                              <p:par>
                                <p:cTn id="30" presetID="22" presetClass="entr" presetSubtype="8" fill="hold" nodeType="afterEffect">
                                  <p:stCondLst>
                                    <p:cond delay="0"/>
                                  </p:stCondLst>
                                  <p:childTnLst>
                                    <p:set>
                                      <p:cBhvr>
                                        <p:cTn id="31" dur="1" fill="hold">
                                          <p:stCondLst>
                                            <p:cond delay="0"/>
                                          </p:stCondLst>
                                        </p:cTn>
                                        <p:tgtEl>
                                          <p:spTgt spid="50263"/>
                                        </p:tgtEl>
                                        <p:attrNameLst>
                                          <p:attrName>style.visibility</p:attrName>
                                        </p:attrNameLst>
                                      </p:cBhvr>
                                      <p:to>
                                        <p:strVal val="visible"/>
                                      </p:to>
                                    </p:set>
                                    <p:animEffect transition="in" filter="wipe(left)">
                                      <p:cBhvr>
                                        <p:cTn id="32" dur="1000"/>
                                        <p:tgtEl>
                                          <p:spTgt spid="50263"/>
                                        </p:tgtEl>
                                      </p:cBhvr>
                                    </p:animEffect>
                                  </p:childTnLst>
                                </p:cTn>
                              </p:par>
                            </p:childTnLst>
                          </p:cTn>
                        </p:par>
                        <p:par>
                          <p:cTn id="33" fill="hold" nodeType="afterGroup">
                            <p:stCondLst>
                              <p:cond delay="5300"/>
                            </p:stCondLst>
                            <p:childTnLst>
                              <p:par>
                                <p:cTn id="34" presetID="22" presetClass="entr" presetSubtype="8" fill="hold" grpId="0" nodeType="afterEffect">
                                  <p:stCondLst>
                                    <p:cond delay="0"/>
                                  </p:stCondLst>
                                  <p:childTnLst>
                                    <p:set>
                                      <p:cBhvr>
                                        <p:cTn id="35" dur="1" fill="hold">
                                          <p:stCondLst>
                                            <p:cond delay="0"/>
                                          </p:stCondLst>
                                        </p:cTn>
                                        <p:tgtEl>
                                          <p:spTgt spid="50261">
                                            <p:txEl>
                                              <p:pRg st="0" end="0"/>
                                            </p:txEl>
                                          </p:spTgt>
                                        </p:tgtEl>
                                        <p:attrNameLst>
                                          <p:attrName>style.visibility</p:attrName>
                                        </p:attrNameLst>
                                      </p:cBhvr>
                                      <p:to>
                                        <p:strVal val="visible"/>
                                      </p:to>
                                    </p:set>
                                    <p:animEffect transition="in" filter="wipe(left)">
                                      <p:cBhvr>
                                        <p:cTn id="36" dur="1000"/>
                                        <p:tgtEl>
                                          <p:spTgt spid="502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60" grpId="0"/>
      <p:bldP spid="50261" grpId="0" build="p">
        <p:tmplLst>
          <p:tmpl lvl="1">
            <p:tnLst>
              <p:par>
                <p:cTn presetID="22" presetClass="entr" presetSubtype="8" fill="hold" nodeType="afterEffect">
                  <p:stCondLst>
                    <p:cond delay="0"/>
                  </p:stCondLst>
                  <p:childTnLst>
                    <p:set>
                      <p:cBhvr>
                        <p:cTn dur="1" fill="hold">
                          <p:stCondLst>
                            <p:cond delay="0"/>
                          </p:stCondLst>
                        </p:cTn>
                        <p:tgtEl>
                          <p:spTgt spid="50261"/>
                        </p:tgtEl>
                        <p:attrNameLst>
                          <p:attrName>style.visibility</p:attrName>
                        </p:attrNameLst>
                      </p:cBhvr>
                      <p:to>
                        <p:strVal val="visible"/>
                      </p:to>
                    </p:set>
                    <p:animEffect transition="in" filter="wipe(left)">
                      <p:cBhvr>
                        <p:cTn dur="1000"/>
                        <p:tgtEl>
                          <p:spTgt spid="50261"/>
                        </p:tgtEl>
                      </p:cBhvr>
                    </p:animEffect>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3/3/2025</a:t>
            </a:fld>
            <a:endParaRPr lang="en-US"/>
          </a:p>
        </p:txBody>
      </p:sp>
      <p:sp>
        <p:nvSpPr>
          <p:cNvPr id="5" name="Rectangle 24"/>
          <p:cNvSpPr>
            <a:spLocks noGrp="1" noChangeArrowheads="1"/>
          </p:cNvSpPr>
          <p:nvPr>
            <p:ph type="ftr" sz="quarter" idx="11"/>
          </p:nvPr>
        </p:nvSpPr>
        <p:spPr>
          <a:ln/>
        </p:spPr>
        <p:txBody>
          <a:bodyPr/>
          <a:lstStyle>
            <a:lvl1pPr>
              <a:defRPr/>
            </a:lvl1pPr>
          </a:lstStyle>
          <a:p>
            <a:endParaRPr lang="en-US"/>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35210091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3/3/2025</a:t>
            </a:fld>
            <a:endParaRPr lang="en-US"/>
          </a:p>
        </p:txBody>
      </p:sp>
      <p:sp>
        <p:nvSpPr>
          <p:cNvPr id="5" name="Rectangle 24"/>
          <p:cNvSpPr>
            <a:spLocks noGrp="1" noChangeArrowheads="1"/>
          </p:cNvSpPr>
          <p:nvPr>
            <p:ph type="ftr" sz="quarter" idx="11"/>
          </p:nvPr>
        </p:nvSpPr>
        <p:spPr>
          <a:ln/>
        </p:spPr>
        <p:txBody>
          <a:bodyPr/>
          <a:lstStyle>
            <a:lvl1pPr>
              <a:defRPr/>
            </a:lvl1pPr>
          </a:lstStyle>
          <a:p>
            <a:endParaRPr lang="en-US"/>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7504496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3/3/2025</a:t>
            </a:fld>
            <a:endParaRPr lang="en-US"/>
          </a:p>
        </p:txBody>
      </p:sp>
      <p:sp>
        <p:nvSpPr>
          <p:cNvPr id="6" name="Rectangle 24"/>
          <p:cNvSpPr>
            <a:spLocks noGrp="1" noChangeArrowheads="1"/>
          </p:cNvSpPr>
          <p:nvPr>
            <p:ph type="ftr" sz="quarter" idx="11"/>
          </p:nvPr>
        </p:nvSpPr>
        <p:spPr>
          <a:ln/>
        </p:spPr>
        <p:txBody>
          <a:bodyPr/>
          <a:lstStyle>
            <a:lvl1pPr>
              <a:defRPr/>
            </a:lvl1pPr>
          </a:lstStyle>
          <a:p>
            <a:endParaRPr lang="en-US"/>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18261303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3/3/2025</a:t>
            </a:fld>
            <a:endParaRPr lang="en-US"/>
          </a:p>
        </p:txBody>
      </p:sp>
      <p:sp>
        <p:nvSpPr>
          <p:cNvPr id="8" name="Rectangle 24"/>
          <p:cNvSpPr>
            <a:spLocks noGrp="1" noChangeArrowheads="1"/>
          </p:cNvSpPr>
          <p:nvPr>
            <p:ph type="ftr" sz="quarter" idx="11"/>
          </p:nvPr>
        </p:nvSpPr>
        <p:spPr>
          <a:ln/>
        </p:spPr>
        <p:txBody>
          <a:bodyPr/>
          <a:lstStyle>
            <a:lvl1pPr>
              <a:defRPr/>
            </a:lvl1pPr>
          </a:lstStyle>
          <a:p>
            <a:endParaRPr lang="en-US"/>
          </a:p>
        </p:txBody>
      </p:sp>
      <p:sp>
        <p:nvSpPr>
          <p:cNvPr id="9"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3117821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3/3/2025</a:t>
            </a:fld>
            <a:endParaRPr lang="en-US"/>
          </a:p>
        </p:txBody>
      </p:sp>
      <p:sp>
        <p:nvSpPr>
          <p:cNvPr id="4" name="Rectangle 24"/>
          <p:cNvSpPr>
            <a:spLocks noGrp="1" noChangeArrowheads="1"/>
          </p:cNvSpPr>
          <p:nvPr>
            <p:ph type="ftr" sz="quarter" idx="11"/>
          </p:nvPr>
        </p:nvSpPr>
        <p:spPr>
          <a:ln/>
        </p:spPr>
        <p:txBody>
          <a:bodyPr/>
          <a:lstStyle>
            <a:lvl1pPr>
              <a:defRPr/>
            </a:lvl1pPr>
          </a:lstStyle>
          <a:p>
            <a:endParaRPr lang="en-US"/>
          </a:p>
        </p:txBody>
      </p:sp>
      <p:sp>
        <p:nvSpPr>
          <p:cNvPr id="5"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37488690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3/3/2025</a:t>
            </a:fld>
            <a:endParaRPr lang="en-US"/>
          </a:p>
        </p:txBody>
      </p:sp>
      <p:sp>
        <p:nvSpPr>
          <p:cNvPr id="3" name="Rectangle 24"/>
          <p:cNvSpPr>
            <a:spLocks noGrp="1" noChangeArrowheads="1"/>
          </p:cNvSpPr>
          <p:nvPr>
            <p:ph type="ftr" sz="quarter" idx="11"/>
          </p:nvPr>
        </p:nvSpPr>
        <p:spPr>
          <a:ln/>
        </p:spPr>
        <p:txBody>
          <a:bodyPr/>
          <a:lstStyle>
            <a:lvl1pPr>
              <a:defRPr/>
            </a:lvl1pPr>
          </a:lstStyle>
          <a:p>
            <a:endParaRPr lang="en-US"/>
          </a:p>
        </p:txBody>
      </p:sp>
      <p:sp>
        <p:nvSpPr>
          <p:cNvPr id="4"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24661691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3/3/2025</a:t>
            </a:fld>
            <a:endParaRPr lang="en-US"/>
          </a:p>
        </p:txBody>
      </p:sp>
      <p:sp>
        <p:nvSpPr>
          <p:cNvPr id="6" name="Rectangle 24"/>
          <p:cNvSpPr>
            <a:spLocks noGrp="1" noChangeArrowheads="1"/>
          </p:cNvSpPr>
          <p:nvPr>
            <p:ph type="ftr" sz="quarter" idx="11"/>
          </p:nvPr>
        </p:nvSpPr>
        <p:spPr>
          <a:ln/>
        </p:spPr>
        <p:txBody>
          <a:bodyPr/>
          <a:lstStyle>
            <a:lvl1pPr>
              <a:defRPr/>
            </a:lvl1pPr>
          </a:lstStyle>
          <a:p>
            <a:endParaRPr lang="en-US"/>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1964459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640C-4D19-B1EC-574D-D73D015AD3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D56F00-CCBA-B2B6-0110-07CA794760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5802D3-19E7-3AF4-089E-1CBF14C4B5D9}"/>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1EBE9DAA-6FC6-70D2-8EB6-04E5B37F5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FD36F-C86A-B587-9F5A-8142CF788D55}"/>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31393221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3/3/2025</a:t>
            </a:fld>
            <a:endParaRPr lang="en-US"/>
          </a:p>
        </p:txBody>
      </p:sp>
      <p:sp>
        <p:nvSpPr>
          <p:cNvPr id="6" name="Rectangle 24"/>
          <p:cNvSpPr>
            <a:spLocks noGrp="1" noChangeArrowheads="1"/>
          </p:cNvSpPr>
          <p:nvPr>
            <p:ph type="ftr" sz="quarter" idx="11"/>
          </p:nvPr>
        </p:nvSpPr>
        <p:spPr>
          <a:ln/>
        </p:spPr>
        <p:txBody>
          <a:bodyPr/>
          <a:lstStyle>
            <a:lvl1pPr>
              <a:defRPr/>
            </a:lvl1pPr>
          </a:lstStyle>
          <a:p>
            <a:endParaRPr lang="en-US"/>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39271134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3/3/2025</a:t>
            </a:fld>
            <a:endParaRPr lang="en-US"/>
          </a:p>
        </p:txBody>
      </p:sp>
      <p:sp>
        <p:nvSpPr>
          <p:cNvPr id="5" name="Rectangle 24"/>
          <p:cNvSpPr>
            <a:spLocks noGrp="1" noChangeArrowheads="1"/>
          </p:cNvSpPr>
          <p:nvPr>
            <p:ph type="ftr" sz="quarter" idx="11"/>
          </p:nvPr>
        </p:nvSpPr>
        <p:spPr>
          <a:ln/>
        </p:spPr>
        <p:txBody>
          <a:bodyPr/>
          <a:lstStyle>
            <a:lvl1pPr>
              <a:defRPr/>
            </a:lvl1pPr>
          </a:lstStyle>
          <a:p>
            <a:endParaRPr lang="en-US"/>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29609982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3/3/2025</a:t>
            </a:fld>
            <a:endParaRPr lang="en-US"/>
          </a:p>
        </p:txBody>
      </p:sp>
      <p:sp>
        <p:nvSpPr>
          <p:cNvPr id="5" name="Rectangle 24"/>
          <p:cNvSpPr>
            <a:spLocks noGrp="1" noChangeArrowheads="1"/>
          </p:cNvSpPr>
          <p:nvPr>
            <p:ph type="ftr" sz="quarter" idx="11"/>
          </p:nvPr>
        </p:nvSpPr>
        <p:spPr>
          <a:ln/>
        </p:spPr>
        <p:txBody>
          <a:bodyPr/>
          <a:lstStyle>
            <a:lvl1pPr>
              <a:defRPr/>
            </a:lvl1pPr>
          </a:lstStyle>
          <a:p>
            <a:endParaRPr lang="en-US"/>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14388165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274638"/>
            <a:ext cx="9347200" cy="792162"/>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3/3/2025</a:t>
            </a:fld>
            <a:endParaRPr lang="en-US"/>
          </a:p>
        </p:txBody>
      </p:sp>
      <p:sp>
        <p:nvSpPr>
          <p:cNvPr id="6" name="Rectangle 24"/>
          <p:cNvSpPr>
            <a:spLocks noGrp="1" noChangeArrowheads="1"/>
          </p:cNvSpPr>
          <p:nvPr>
            <p:ph type="ftr" sz="quarter" idx="11"/>
          </p:nvPr>
        </p:nvSpPr>
        <p:spPr>
          <a:ln/>
        </p:spPr>
        <p:txBody>
          <a:bodyPr/>
          <a:lstStyle>
            <a:lvl1pPr>
              <a:defRPr/>
            </a:lvl1pPr>
          </a:lstStyle>
          <a:p>
            <a:endParaRPr lang="en-US"/>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27946418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274638"/>
            <a:ext cx="9347200" cy="792162"/>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r>
              <a:rPr lang="en-US" noProof="0"/>
              <a:t>Click icon to add chart</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3/3/2025</a:t>
            </a:fld>
            <a:endParaRPr lang="en-US"/>
          </a:p>
        </p:txBody>
      </p:sp>
      <p:sp>
        <p:nvSpPr>
          <p:cNvPr id="5" name="Rectangle 24"/>
          <p:cNvSpPr>
            <a:spLocks noGrp="1" noChangeArrowheads="1"/>
          </p:cNvSpPr>
          <p:nvPr>
            <p:ph type="ftr" sz="quarter" idx="11"/>
          </p:nvPr>
        </p:nvSpPr>
        <p:spPr>
          <a:ln/>
        </p:spPr>
        <p:txBody>
          <a:bodyPr/>
          <a:lstStyle>
            <a:lvl1pPr>
              <a:defRPr/>
            </a:lvl1pPr>
          </a:lstStyle>
          <a:p>
            <a:endParaRPr lang="en-US"/>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39342625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14326"/>
            <a:ext cx="9347200" cy="792163"/>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r>
              <a:rPr lang="en-US" noProof="0"/>
              <a:t>Click icon to add SmartArt graphic</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t>3/3/2025</a:t>
            </a:fld>
            <a:endParaRPr lang="en-US"/>
          </a:p>
        </p:txBody>
      </p:sp>
      <p:sp>
        <p:nvSpPr>
          <p:cNvPr id="5" name="Rectangle 24"/>
          <p:cNvSpPr>
            <a:spLocks noGrp="1" noChangeArrowheads="1"/>
          </p:cNvSpPr>
          <p:nvPr>
            <p:ph type="ftr" sz="quarter" idx="11"/>
          </p:nvPr>
        </p:nvSpPr>
        <p:spPr>
          <a:ln/>
        </p:spPr>
        <p:txBody>
          <a:bodyPr/>
          <a:lstStyle>
            <a:lvl1pPr>
              <a:defRPr/>
            </a:lvl1pPr>
          </a:lstStyle>
          <a:p>
            <a:endParaRPr lang="en-US"/>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35565078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245641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640C-4D19-B1EC-574D-D73D015AD3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D56F00-CCBA-B2B6-0110-07CA794760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5802D3-19E7-3AF4-089E-1CBF14C4B5D9}"/>
              </a:ext>
            </a:extLst>
          </p:cNvPr>
          <p:cNvSpPr>
            <a:spLocks noGrp="1"/>
          </p:cNvSpPr>
          <p:nvPr>
            <p:ph type="dt" sz="half" idx="10"/>
          </p:nvPr>
        </p:nvSpPr>
        <p:spPr/>
        <p:txBody>
          <a:body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1EBE9DAA-6FC6-70D2-8EB6-04E5B37F5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FD36F-C86A-B587-9F5A-8142CF788D55}"/>
              </a:ext>
            </a:extLst>
          </p:cNvPr>
          <p:cNvSpPr>
            <a:spLocks noGrp="1"/>
          </p:cNvSpPr>
          <p:nvPr>
            <p:ph type="sldNum" sz="quarter" idx="12"/>
          </p:nvPr>
        </p:nvSpPr>
        <p:spPr/>
        <p:txBody>
          <a:bodyPr/>
          <a:lstStyle/>
          <a:p>
            <a:fld id="{D24865E4-E1D4-4FD4-99A1-75144474067C}" type="slidenum">
              <a:rPr lang="en-US" smtClean="0"/>
              <a:t>‹#›</a:t>
            </a:fld>
            <a:endParaRPr lang="en-US"/>
          </a:p>
        </p:txBody>
      </p:sp>
    </p:spTree>
    <p:extLst>
      <p:ext uri="{BB962C8B-B14F-4D97-AF65-F5344CB8AC3E}">
        <p14:creationId xmlns:p14="http://schemas.microsoft.com/office/powerpoint/2010/main" val="41685282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image" Target="../media/image2.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1.png"/><Relationship Id="rId2" Type="http://schemas.openxmlformats.org/officeDocument/2006/relationships/slideLayout" Target="../slideLayouts/slideLayout73.xml"/><Relationship Id="rId16" Type="http://schemas.openxmlformats.org/officeDocument/2006/relationships/theme" Target="../theme/theme3.xml"/><Relationship Id="rId20" Type="http://schemas.openxmlformats.org/officeDocument/2006/relationships/image" Target="../media/image4.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image" Target="../media/image3.png"/><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48840-9821-933B-6494-1712CE3C7E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B04450-1C94-3A59-82AA-8A6B7EADEA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A88730-C41D-CEAE-A99D-5544441774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94D67-3330-4AB8-8D63-BE9B6A65196C}" type="datetimeFigureOut">
              <a:rPr lang="en-US" smtClean="0"/>
              <a:t>3/3/2025</a:t>
            </a:fld>
            <a:endParaRPr lang="en-US"/>
          </a:p>
        </p:txBody>
      </p:sp>
      <p:sp>
        <p:nvSpPr>
          <p:cNvPr id="5" name="Footer Placeholder 4">
            <a:extLst>
              <a:ext uri="{FF2B5EF4-FFF2-40B4-BE49-F238E27FC236}">
                <a16:creationId xmlns:a16="http://schemas.microsoft.com/office/drawing/2014/main" id="{6631A0E7-7EB6-4AEC-DD87-EC061655FD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BA979B-41B7-BF60-F49F-C327078680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865E4-E1D4-4FD4-99A1-75144474067C}" type="slidenum">
              <a:rPr lang="en-US" smtClean="0"/>
              <a:t>‹#›</a:t>
            </a:fld>
            <a:endParaRPr lang="en-US"/>
          </a:p>
        </p:txBody>
      </p:sp>
    </p:spTree>
    <p:extLst>
      <p:ext uri="{BB962C8B-B14F-4D97-AF65-F5344CB8AC3E}">
        <p14:creationId xmlns:p14="http://schemas.microsoft.com/office/powerpoint/2010/main" val="1241552232"/>
      </p:ext>
    </p:extLst>
  </p:cSld>
  <p:clrMap bg1="lt1" tx1="dk1" bg2="lt2" tx2="dk2" accent1="accent1" accent2="accent2" accent3="accent3" accent4="accent4" accent5="accent5" accent6="accent6" hlink="hlink" folHlink="folHlink"/>
  <p:sldLayoutIdLst>
    <p:sldLayoutId id="2147483649" r:id="rId1"/>
    <p:sldLayoutId id="2147483720" r:id="rId2"/>
    <p:sldLayoutId id="2147483719" r:id="rId3"/>
    <p:sldLayoutId id="2147483718" r:id="rId4"/>
    <p:sldLayoutId id="2147483717" r:id="rId5"/>
    <p:sldLayoutId id="2147483716" r:id="rId6"/>
    <p:sldLayoutId id="2147483715" r:id="rId7"/>
    <p:sldLayoutId id="2147483714" r:id="rId8"/>
    <p:sldLayoutId id="2147483667" r:id="rId9"/>
    <p:sldLayoutId id="2147483666" r:id="rId10"/>
    <p:sldLayoutId id="2147483665" r:id="rId11"/>
    <p:sldLayoutId id="2147483664" r:id="rId12"/>
    <p:sldLayoutId id="2147483663" r:id="rId13"/>
    <p:sldLayoutId id="2147483650" r:id="rId14"/>
    <p:sldLayoutId id="2147483721" r:id="rId15"/>
    <p:sldLayoutId id="2147483713" r:id="rId16"/>
    <p:sldLayoutId id="2147483668" r:id="rId17"/>
    <p:sldLayoutId id="2147483662" r:id="rId18"/>
    <p:sldLayoutId id="2147483651" r:id="rId19"/>
    <p:sldLayoutId id="2147483652" r:id="rId20"/>
    <p:sldLayoutId id="2147483653" r:id="rId21"/>
    <p:sldLayoutId id="2147483654" r:id="rId22"/>
    <p:sldLayoutId id="2147483655" r:id="rId23"/>
    <p:sldLayoutId id="2147483736" r:id="rId24"/>
    <p:sldLayoutId id="2147483735" r:id="rId25"/>
    <p:sldLayoutId id="2147483734" r:id="rId26"/>
    <p:sldLayoutId id="2147483733" r:id="rId27"/>
    <p:sldLayoutId id="2147483729" r:id="rId28"/>
    <p:sldLayoutId id="2147483728" r:id="rId29"/>
    <p:sldLayoutId id="2147483727" r:id="rId30"/>
    <p:sldLayoutId id="2147483725" r:id="rId31"/>
    <p:sldLayoutId id="2147483723" r:id="rId32"/>
    <p:sldLayoutId id="2147483712" r:id="rId33"/>
    <p:sldLayoutId id="2147483683" r:id="rId34"/>
    <p:sldLayoutId id="2147483673" r:id="rId35"/>
    <p:sldLayoutId id="2147483672" r:id="rId36"/>
    <p:sldLayoutId id="2147483670" r:id="rId37"/>
    <p:sldLayoutId id="2147483661" r:id="rId38"/>
    <p:sldLayoutId id="2147483656" r:id="rId39"/>
    <p:sldLayoutId id="2147483657" r:id="rId40"/>
    <p:sldLayoutId id="2147483658" r:id="rId41"/>
    <p:sldLayoutId id="2147483659" r:id="rId42"/>
    <p:sldLayoutId id="2147483660" r:id="rId43"/>
    <p:sldLayoutId id="2147483732" r:id="rId44"/>
    <p:sldLayoutId id="2147483731" r:id="rId45"/>
    <p:sldLayoutId id="2147483730" r:id="rId46"/>
    <p:sldLayoutId id="2147483726" r:id="rId47"/>
    <p:sldLayoutId id="2147483724" r:id="rId48"/>
    <p:sldLayoutId id="2147483722" r:id="rId49"/>
    <p:sldLayoutId id="2147483682" r:id="rId50"/>
    <p:sldLayoutId id="2147483681" r:id="rId51"/>
    <p:sldLayoutId id="2147483680" r:id="rId52"/>
    <p:sldLayoutId id="2147483679" r:id="rId53"/>
    <p:sldLayoutId id="2147483678" r:id="rId54"/>
    <p:sldLayoutId id="2147483677" r:id="rId55"/>
    <p:sldLayoutId id="2147483676" r:id="rId56"/>
    <p:sldLayoutId id="2147483675" r:id="rId57"/>
    <p:sldLayoutId id="2147483674" r:id="rId58"/>
    <p:sldLayoutId id="2147483671" r:id="rId59"/>
    <p:sldLayoutId id="2147483669" r:id="rId6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A32F6400-53A4-4C9B-9D25-EA5D415A60BF}" type="datetimeFigureOut">
              <a:rPr lang="en-US" smtClean="0"/>
              <a:t>3/3/2025</a:t>
            </a:fld>
            <a:endParaRPr lang="en-US"/>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809480E8-0381-4A7B-8F1A-1709C0764F91}" type="slidenum">
              <a:rPr lang="en-US" smtClean="0"/>
              <a:t>‹#›</a:t>
            </a:fld>
            <a:endParaRPr lang="en-US"/>
          </a:p>
        </p:txBody>
      </p:sp>
    </p:spTree>
    <p:extLst>
      <p:ext uri="{BB962C8B-B14F-4D97-AF65-F5344CB8AC3E}">
        <p14:creationId xmlns:p14="http://schemas.microsoft.com/office/powerpoint/2010/main" val="2202663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ltGray">
          <a:xfrm flipH="1">
            <a:off x="7924800" y="0"/>
            <a:ext cx="4267200" cy="4114800"/>
          </a:xfrm>
          <a:prstGeom prst="rect">
            <a:avLst/>
          </a:prstGeom>
          <a:gradFill rotWithShape="1">
            <a:gsLst>
              <a:gs pos="0">
                <a:schemeClr val="accent2">
                  <a:alpha val="60001"/>
                </a:schemeClr>
              </a:gs>
              <a:gs pos="100000">
                <a:schemeClr val="accent2">
                  <a:gamma/>
                  <a:tint val="0"/>
                  <a:invGamma/>
                  <a:alpha val="0"/>
                </a:schemeClr>
              </a:gs>
            </a:gsLst>
            <a:path path="rect">
              <a:fillToRect r="100000" b="100000"/>
            </a:path>
          </a:gradFill>
          <a:ln w="9525" algn="ctr">
            <a:noFill/>
            <a:miter lim="800000"/>
            <a:headEnd/>
            <a:tailEnd/>
          </a:ln>
          <a:effectLst/>
        </p:spPr>
        <p:txBody>
          <a:bodyPr wrap="none" anchor="ctr"/>
          <a:lstStyle/>
          <a:p>
            <a:pPr>
              <a:defRPr/>
            </a:pPr>
            <a:endParaRPr lang="en-US" sz="1800"/>
          </a:p>
        </p:txBody>
      </p:sp>
      <p:sp>
        <p:nvSpPr>
          <p:cNvPr id="1045" name="Rectangle 21"/>
          <p:cNvSpPr>
            <a:spLocks noChangeArrowheads="1"/>
          </p:cNvSpPr>
          <p:nvPr/>
        </p:nvSpPr>
        <p:spPr bwMode="ltGray">
          <a:xfrm>
            <a:off x="0" y="3733800"/>
            <a:ext cx="12192000" cy="3124200"/>
          </a:xfrm>
          <a:prstGeom prst="rect">
            <a:avLst/>
          </a:prstGeom>
          <a:gradFill rotWithShape="1">
            <a:gsLst>
              <a:gs pos="0">
                <a:schemeClr val="accent1">
                  <a:gamma/>
                  <a:tint val="0"/>
                  <a:invGamma/>
                  <a:alpha val="0"/>
                </a:schemeClr>
              </a:gs>
              <a:gs pos="100000">
                <a:schemeClr val="accent1">
                  <a:alpha val="30000"/>
                </a:schemeClr>
              </a:gs>
            </a:gsLst>
            <a:lin ang="5400000" scaled="1"/>
          </a:gradFill>
          <a:ln w="9525" algn="ctr">
            <a:noFill/>
            <a:miter lim="800000"/>
            <a:headEnd/>
            <a:tailEnd/>
          </a:ln>
          <a:effectLst/>
        </p:spPr>
        <p:txBody>
          <a:bodyPr wrap="none" anchor="ctr"/>
          <a:lstStyle/>
          <a:p>
            <a:pPr>
              <a:defRPr/>
            </a:pPr>
            <a:endParaRPr lang="en-US" sz="1800"/>
          </a:p>
        </p:txBody>
      </p:sp>
      <p:sp>
        <p:nvSpPr>
          <p:cNvPr id="1046" name="Rectangle 22"/>
          <p:cNvSpPr>
            <a:spLocks noChangeArrowheads="1"/>
          </p:cNvSpPr>
          <p:nvPr/>
        </p:nvSpPr>
        <p:spPr bwMode="ltGray">
          <a:xfrm>
            <a:off x="0" y="0"/>
            <a:ext cx="8839200" cy="4114800"/>
          </a:xfrm>
          <a:prstGeom prst="rect">
            <a:avLst/>
          </a:prstGeom>
          <a:gradFill rotWithShape="1">
            <a:gsLst>
              <a:gs pos="0">
                <a:schemeClr val="hlink">
                  <a:alpha val="50000"/>
                </a:schemeClr>
              </a:gs>
              <a:gs pos="100000">
                <a:schemeClr val="hlink">
                  <a:gamma/>
                  <a:tint val="0"/>
                  <a:invGamma/>
                  <a:alpha val="0"/>
                </a:schemeClr>
              </a:gs>
            </a:gsLst>
            <a:path path="rect">
              <a:fillToRect r="100000" b="100000"/>
            </a:path>
          </a:gradFill>
          <a:ln w="9525" algn="ctr">
            <a:noFill/>
            <a:miter lim="800000"/>
            <a:headEnd/>
            <a:tailEnd/>
          </a:ln>
          <a:effectLst/>
        </p:spPr>
        <p:txBody>
          <a:bodyPr wrap="none" anchor="ctr"/>
          <a:lstStyle/>
          <a:p>
            <a:pPr>
              <a:defRPr/>
            </a:pPr>
            <a:endParaRPr lang="en-US" sz="1800"/>
          </a:p>
        </p:txBody>
      </p:sp>
      <p:sp>
        <p:nvSpPr>
          <p:cNvPr id="1047" name="Rectangle 23"/>
          <p:cNvSpPr>
            <a:spLocks noGrp="1" noChangeArrowheads="1"/>
          </p:cNvSpPr>
          <p:nvPr>
            <p:ph type="dt" sz="half" idx="2"/>
          </p:nvPr>
        </p:nvSpPr>
        <p:spPr bwMode="auto">
          <a:xfrm>
            <a:off x="6502401" y="6530976"/>
            <a:ext cx="15113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fld id="{55E0C165-B762-42E3-8810-94456B5AF9B2}" type="datetimeFigureOut">
              <a:rPr lang="en-US" smtClean="0"/>
              <a:t>3/3/2025</a:t>
            </a:fld>
            <a:endParaRPr lang="en-US"/>
          </a:p>
        </p:txBody>
      </p:sp>
      <p:sp>
        <p:nvSpPr>
          <p:cNvPr id="1048" name="Rectangle 24"/>
          <p:cNvSpPr>
            <a:spLocks noGrp="1" noChangeArrowheads="1"/>
          </p:cNvSpPr>
          <p:nvPr>
            <p:ph type="ftr" sz="quarter" idx="3"/>
          </p:nvPr>
        </p:nvSpPr>
        <p:spPr bwMode="auto">
          <a:xfrm>
            <a:off x="8115300" y="6530976"/>
            <a:ext cx="26416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lvl1pPr>
          </a:lstStyle>
          <a:p>
            <a:endParaRPr lang="en-US"/>
          </a:p>
        </p:txBody>
      </p:sp>
      <p:sp>
        <p:nvSpPr>
          <p:cNvPr id="1049" name="Rectangle 25"/>
          <p:cNvSpPr>
            <a:spLocks noGrp="1" noChangeArrowheads="1"/>
          </p:cNvSpPr>
          <p:nvPr>
            <p:ph type="sldNum" sz="quarter" idx="4"/>
          </p:nvPr>
        </p:nvSpPr>
        <p:spPr bwMode="auto">
          <a:xfrm>
            <a:off x="10871200" y="6530976"/>
            <a:ext cx="12192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fld id="{320D0775-F658-44BD-831E-2B32475A435C}" type="slidenum">
              <a:rPr lang="en-US" smtClean="0"/>
              <a:t>‹#›</a:t>
            </a:fld>
            <a:endParaRPr lang="en-US"/>
          </a:p>
        </p:txBody>
      </p:sp>
      <p:grpSp>
        <p:nvGrpSpPr>
          <p:cNvPr id="1032" name="Group 26"/>
          <p:cNvGrpSpPr>
            <a:grpSpLocks/>
          </p:cNvGrpSpPr>
          <p:nvPr/>
        </p:nvGrpSpPr>
        <p:grpSpPr bwMode="auto">
          <a:xfrm>
            <a:off x="107951" y="87313"/>
            <a:ext cx="11973983" cy="6723062"/>
            <a:chOff x="96" y="72"/>
            <a:chExt cx="5494" cy="4190"/>
          </a:xfrm>
        </p:grpSpPr>
        <p:sp>
          <p:nvSpPr>
            <p:cNvPr id="1051" name="Freeform 27"/>
            <p:cNvSpPr>
              <a:spLocks/>
            </p:cNvSpPr>
            <p:nvPr/>
          </p:nvSpPr>
          <p:spPr bwMode="gray">
            <a:xfrm>
              <a:off x="126" y="102"/>
              <a:ext cx="5464" cy="4160"/>
            </a:xfrm>
            <a:custGeom>
              <a:avLst/>
              <a:gdLst/>
              <a:ahLst/>
              <a:cxnLst>
                <a:cxn ang="0">
                  <a:pos x="0" y="4160"/>
                </a:cxn>
                <a:cxn ang="0">
                  <a:pos x="160" y="0"/>
                </a:cxn>
                <a:cxn ang="0">
                  <a:pos x="5328" y="72"/>
                </a:cxn>
                <a:cxn ang="0">
                  <a:pos x="5464" y="3952"/>
                </a:cxn>
                <a:cxn ang="0">
                  <a:pos x="0" y="4160"/>
                </a:cxn>
              </a:cxnLst>
              <a:rect l="0" t="0" r="r" b="b"/>
              <a:pathLst>
                <a:path w="5464" h="4160">
                  <a:moveTo>
                    <a:pt x="0" y="4160"/>
                  </a:moveTo>
                  <a:lnTo>
                    <a:pt x="160" y="0"/>
                  </a:lnTo>
                  <a:lnTo>
                    <a:pt x="5328" y="72"/>
                  </a:lnTo>
                  <a:lnTo>
                    <a:pt x="5464" y="3952"/>
                  </a:lnTo>
                  <a:lnTo>
                    <a:pt x="0" y="4160"/>
                  </a:lnTo>
                  <a:close/>
                </a:path>
              </a:pathLst>
            </a:custGeom>
            <a:solidFill>
              <a:srgbClr val="333333">
                <a:alpha val="30000"/>
              </a:srgbClr>
            </a:solidFill>
            <a:ln w="9525" cap="flat" cmpd="sng">
              <a:noFill/>
              <a:prstDash val="solid"/>
              <a:round/>
              <a:headEnd type="none" w="med" len="med"/>
              <a:tailEnd type="none" w="med" len="med"/>
            </a:ln>
            <a:effectLst/>
          </p:spPr>
          <p:txBody>
            <a:bodyPr/>
            <a:lstStyle/>
            <a:p>
              <a:pPr>
                <a:defRPr/>
              </a:pPr>
              <a:endParaRPr lang="en-US" sz="1800"/>
            </a:p>
          </p:txBody>
        </p:sp>
        <p:sp>
          <p:nvSpPr>
            <p:cNvPr id="1052" name="Freeform 28"/>
            <p:cNvSpPr>
              <a:spLocks/>
            </p:cNvSpPr>
            <p:nvPr/>
          </p:nvSpPr>
          <p:spPr bwMode="gray">
            <a:xfrm>
              <a:off x="96" y="72"/>
              <a:ext cx="5464" cy="4160"/>
            </a:xfrm>
            <a:custGeom>
              <a:avLst/>
              <a:gdLst/>
              <a:ahLst/>
              <a:cxnLst>
                <a:cxn ang="0">
                  <a:pos x="0" y="4160"/>
                </a:cxn>
                <a:cxn ang="0">
                  <a:pos x="160" y="0"/>
                </a:cxn>
                <a:cxn ang="0">
                  <a:pos x="5328" y="72"/>
                </a:cxn>
                <a:cxn ang="0">
                  <a:pos x="5464" y="3952"/>
                </a:cxn>
                <a:cxn ang="0">
                  <a:pos x="0" y="4160"/>
                </a:cxn>
              </a:cxnLst>
              <a:rect l="0" t="0" r="r" b="b"/>
              <a:pathLst>
                <a:path w="5464" h="4160">
                  <a:moveTo>
                    <a:pt x="0" y="4160"/>
                  </a:moveTo>
                  <a:lnTo>
                    <a:pt x="160" y="0"/>
                  </a:lnTo>
                  <a:lnTo>
                    <a:pt x="5328" y="72"/>
                  </a:lnTo>
                  <a:lnTo>
                    <a:pt x="5464" y="3952"/>
                  </a:lnTo>
                  <a:lnTo>
                    <a:pt x="0" y="4160"/>
                  </a:lnTo>
                  <a:close/>
                </a:path>
              </a:pathLst>
            </a:custGeom>
            <a:gradFill rotWithShape="1">
              <a:gsLst>
                <a:gs pos="0">
                  <a:srgbClr val="FFFFFF"/>
                </a:gs>
                <a:gs pos="100000">
                  <a:srgbClr val="FFFFFF">
                    <a:gamma/>
                    <a:shade val="95294"/>
                    <a:invGamma/>
                  </a:srgbClr>
                </a:gs>
              </a:gsLst>
              <a:path path="rect">
                <a:fillToRect l="50000" t="50000" r="50000" b="50000"/>
              </a:path>
            </a:gradFill>
            <a:ln w="9525" cap="flat" cmpd="sng">
              <a:solidFill>
                <a:srgbClr val="503F23"/>
              </a:solidFill>
              <a:prstDash val="solid"/>
              <a:round/>
              <a:headEnd type="none" w="med" len="med"/>
              <a:tailEnd type="none" w="med" len="med"/>
            </a:ln>
            <a:effectLst/>
          </p:spPr>
          <p:txBody>
            <a:bodyPr/>
            <a:lstStyle/>
            <a:p>
              <a:pPr>
                <a:defRPr/>
              </a:pPr>
              <a:endParaRPr lang="en-US" sz="1800"/>
            </a:p>
          </p:txBody>
        </p:sp>
        <p:sp>
          <p:nvSpPr>
            <p:cNvPr id="1053" name="Freeform 29"/>
            <p:cNvSpPr>
              <a:spLocks/>
            </p:cNvSpPr>
            <p:nvPr/>
          </p:nvSpPr>
          <p:spPr bwMode="gray">
            <a:xfrm>
              <a:off x="200" y="184"/>
              <a:ext cx="5284" cy="3936"/>
            </a:xfrm>
            <a:custGeom>
              <a:avLst/>
              <a:gdLst/>
              <a:ahLst/>
              <a:cxnLst>
                <a:cxn ang="0">
                  <a:pos x="120" y="0"/>
                </a:cxn>
                <a:cxn ang="0">
                  <a:pos x="0" y="3936"/>
                </a:cxn>
                <a:cxn ang="0">
                  <a:pos x="5284" y="3782"/>
                </a:cxn>
              </a:cxnLst>
              <a:rect l="0" t="0" r="r" b="b"/>
              <a:pathLst>
                <a:path w="5284" h="3936">
                  <a:moveTo>
                    <a:pt x="120" y="0"/>
                  </a:moveTo>
                  <a:lnTo>
                    <a:pt x="0" y="3936"/>
                  </a:lnTo>
                  <a:lnTo>
                    <a:pt x="5284" y="3782"/>
                  </a:lnTo>
                </a:path>
              </a:pathLst>
            </a:custGeom>
            <a:noFill/>
            <a:ln w="9525" cap="flat" cmpd="sng">
              <a:solidFill>
                <a:srgbClr val="503F23"/>
              </a:solidFill>
              <a:prstDash val="dash"/>
              <a:round/>
              <a:headEnd type="none" w="med" len="med"/>
              <a:tailEnd type="none" w="med" len="med"/>
            </a:ln>
            <a:effectLst/>
          </p:spPr>
          <p:txBody>
            <a:bodyPr/>
            <a:lstStyle/>
            <a:p>
              <a:pPr>
                <a:defRPr/>
              </a:pPr>
              <a:endParaRPr lang="en-US" sz="1800"/>
            </a:p>
          </p:txBody>
        </p:sp>
        <p:sp>
          <p:nvSpPr>
            <p:cNvPr id="1054" name="Freeform 30"/>
            <p:cNvSpPr>
              <a:spLocks/>
            </p:cNvSpPr>
            <p:nvPr/>
          </p:nvSpPr>
          <p:spPr bwMode="gray">
            <a:xfrm>
              <a:off x="5352" y="248"/>
              <a:ext cx="138" cy="3681"/>
            </a:xfrm>
            <a:custGeom>
              <a:avLst/>
              <a:gdLst/>
              <a:ahLst/>
              <a:cxnLst>
                <a:cxn ang="0">
                  <a:pos x="138" y="3682"/>
                </a:cxn>
                <a:cxn ang="0">
                  <a:pos x="0" y="0"/>
                </a:cxn>
              </a:cxnLst>
              <a:rect l="0" t="0" r="r" b="b"/>
              <a:pathLst>
                <a:path w="138" h="3682">
                  <a:moveTo>
                    <a:pt x="138" y="3682"/>
                  </a:moveTo>
                  <a:lnTo>
                    <a:pt x="0" y="0"/>
                  </a:lnTo>
                </a:path>
              </a:pathLst>
            </a:custGeom>
            <a:noFill/>
            <a:ln w="9525" cap="flat" cmpd="sng">
              <a:solidFill>
                <a:srgbClr val="503F23"/>
              </a:solidFill>
              <a:prstDash val="dash"/>
              <a:round/>
              <a:headEnd type="none" w="med" len="med"/>
              <a:tailEnd type="none" w="med" len="med"/>
            </a:ln>
            <a:effectLst/>
          </p:spPr>
          <p:txBody>
            <a:bodyPr/>
            <a:lstStyle/>
            <a:p>
              <a:pPr>
                <a:defRPr/>
              </a:pPr>
              <a:endParaRPr lang="en-US" sz="1800"/>
            </a:p>
          </p:txBody>
        </p:sp>
        <p:sp>
          <p:nvSpPr>
            <p:cNvPr id="1055" name="Freeform 31"/>
            <p:cNvSpPr>
              <a:spLocks/>
            </p:cNvSpPr>
            <p:nvPr/>
          </p:nvSpPr>
          <p:spPr bwMode="gray">
            <a:xfrm>
              <a:off x="246" y="628"/>
              <a:ext cx="5220" cy="3436"/>
            </a:xfrm>
            <a:custGeom>
              <a:avLst/>
              <a:gdLst/>
              <a:ahLst/>
              <a:cxnLst>
                <a:cxn ang="0">
                  <a:pos x="9" y="3218"/>
                </a:cxn>
                <a:cxn ang="0">
                  <a:pos x="92" y="3310"/>
                </a:cxn>
                <a:cxn ang="0">
                  <a:pos x="5158" y="3144"/>
                </a:cxn>
                <a:cxn ang="0">
                  <a:pos x="5214" y="2990"/>
                </a:cxn>
                <a:cxn ang="0">
                  <a:pos x="5100" y="194"/>
                </a:cxn>
                <a:cxn ang="0">
                  <a:pos x="4986" y="26"/>
                </a:cxn>
                <a:cxn ang="0">
                  <a:pos x="267" y="23"/>
                </a:cxn>
                <a:cxn ang="0">
                  <a:pos x="120" y="140"/>
                </a:cxn>
                <a:cxn ang="0">
                  <a:pos x="9" y="3218"/>
                </a:cxn>
              </a:cxnLst>
              <a:rect l="0" t="0" r="r" b="b"/>
              <a:pathLst>
                <a:path w="5232" h="3310">
                  <a:moveTo>
                    <a:pt x="9" y="3218"/>
                  </a:moveTo>
                  <a:cubicBezTo>
                    <a:pt x="0" y="3310"/>
                    <a:pt x="92" y="3310"/>
                    <a:pt x="92" y="3310"/>
                  </a:cubicBezTo>
                  <a:cubicBezTo>
                    <a:pt x="92" y="3310"/>
                    <a:pt x="4304" y="3197"/>
                    <a:pt x="5158" y="3144"/>
                  </a:cubicBezTo>
                  <a:cubicBezTo>
                    <a:pt x="5232" y="3153"/>
                    <a:pt x="5214" y="3122"/>
                    <a:pt x="5214" y="2990"/>
                  </a:cubicBezTo>
                  <a:cubicBezTo>
                    <a:pt x="5157" y="1592"/>
                    <a:pt x="5100" y="194"/>
                    <a:pt x="5100" y="194"/>
                  </a:cubicBezTo>
                  <a:cubicBezTo>
                    <a:pt x="5100" y="194"/>
                    <a:pt x="5115" y="26"/>
                    <a:pt x="4986" y="26"/>
                  </a:cubicBezTo>
                  <a:cubicBezTo>
                    <a:pt x="4214" y="0"/>
                    <a:pt x="1033" y="14"/>
                    <a:pt x="267" y="23"/>
                  </a:cubicBezTo>
                  <a:cubicBezTo>
                    <a:pt x="175" y="32"/>
                    <a:pt x="156" y="20"/>
                    <a:pt x="120" y="140"/>
                  </a:cubicBezTo>
                  <a:cubicBezTo>
                    <a:pt x="77" y="672"/>
                    <a:pt x="32" y="2577"/>
                    <a:pt x="9" y="3218"/>
                  </a:cubicBezTo>
                  <a:close/>
                </a:path>
              </a:pathLst>
            </a:custGeom>
            <a:solidFill>
              <a:srgbClr val="FFFFFF"/>
            </a:solidFill>
            <a:ln w="9525">
              <a:noFill/>
              <a:round/>
              <a:headEnd/>
              <a:tailEnd/>
            </a:ln>
            <a:effectLst/>
          </p:spPr>
          <p:txBody>
            <a:bodyPr/>
            <a:lstStyle/>
            <a:p>
              <a:pPr>
                <a:defRPr/>
              </a:pPr>
              <a:endParaRPr lang="en-US" sz="1800"/>
            </a:p>
          </p:txBody>
        </p:sp>
      </p:grpSp>
      <p:pic>
        <p:nvPicPr>
          <p:cNvPr id="1033" name="Picture 35" descr="11"/>
          <p:cNvPicPr>
            <a:picLocks noChangeAspect="1" noChangeArrowheads="1"/>
          </p:cNvPicPr>
          <p:nvPr/>
        </p:nvPicPr>
        <p:blipFill>
          <a:blip r:embed="rId17">
            <a:extLst>
              <a:ext uri="{28A0092B-C50C-407E-A947-70E740481C1C}">
                <a14:useLocalDpi xmlns:a14="http://schemas.microsoft.com/office/drawing/2010/main" val="0"/>
              </a:ext>
            </a:extLst>
          </a:blip>
          <a:srcRect b="3256"/>
          <a:stretch>
            <a:fillRect/>
          </a:stretch>
        </p:blipFill>
        <p:spPr bwMode="ltGray">
          <a:xfrm>
            <a:off x="228600" y="5432425"/>
            <a:ext cx="2946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36"/>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5" name="Picture 38" descr="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313391">
            <a:off x="1320800" y="85725"/>
            <a:ext cx="4402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descr="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80000">
            <a:off x="1204384" y="922339"/>
            <a:ext cx="823806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33"/>
          <p:cNvSpPr>
            <a:spLocks noGrp="1" noChangeArrowheads="1"/>
          </p:cNvSpPr>
          <p:nvPr>
            <p:ph type="title"/>
          </p:nvPr>
        </p:nvSpPr>
        <p:spPr bwMode="auto">
          <a:xfrm>
            <a:off x="1422400" y="314326"/>
            <a:ext cx="9347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64" name="Picture 40" descr="1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68000" y="304800"/>
            <a:ext cx="1339851"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0308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063"/>
                                        </p:tgtEl>
                                        <p:attrNameLst>
                                          <p:attrName>style.visibility</p:attrName>
                                        </p:attrNameLst>
                                      </p:cBhvr>
                                      <p:to>
                                        <p:strVal val="visible"/>
                                      </p:to>
                                    </p:set>
                                    <p:animEffect transition="in" filter="wipe(left)">
                                      <p:cBhvr>
                                        <p:cTn id="7" dur="1500"/>
                                        <p:tgtEl>
                                          <p:spTgt spid="1063"/>
                                        </p:tgtEl>
                                      </p:cBhvr>
                                    </p:animEffect>
                                  </p:childTnLst>
                                </p:cTn>
                              </p:par>
                              <p:par>
                                <p:cTn id="8" presetID="10" presetClass="entr" presetSubtype="0" fill="hold" nodeType="withEffect">
                                  <p:stCondLst>
                                    <p:cond delay="0"/>
                                  </p:stCondLst>
                                  <p:childTnLst>
                                    <p:set>
                                      <p:cBhvr>
                                        <p:cTn id="9" dur="1" fill="hold">
                                          <p:stCondLst>
                                            <p:cond delay="0"/>
                                          </p:stCondLst>
                                        </p:cTn>
                                        <p:tgtEl>
                                          <p:spTgt spid="1064"/>
                                        </p:tgtEl>
                                        <p:attrNameLst>
                                          <p:attrName>style.visibility</p:attrName>
                                        </p:attrNameLst>
                                      </p:cBhvr>
                                      <p:to>
                                        <p:strVal val="visible"/>
                                      </p:to>
                                    </p:set>
                                    <p:animEffect transition="in" filter="fade">
                                      <p:cBhvr>
                                        <p:cTn id="10" dur="1000"/>
                                        <p:tgtEl>
                                          <p:spTgt spid="1064"/>
                                        </p:tgtEl>
                                      </p:cBhvr>
                                    </p:animEffect>
                                  </p:childTnLst>
                                </p:cTn>
                              </p:par>
                              <p:par>
                                <p:cTn id="11" presetID="0" presetClass="path" presetSubtype="0" accel="50000" decel="50000" fill="hold" nodeType="withEffect">
                                  <p:stCondLst>
                                    <p:cond delay="0"/>
                                  </p:stCondLst>
                                  <p:childTnLst>
                                    <p:animMotion origin="layout" path="M 0.08021 0.19815 C 0.06979 0.19005 0.05938 0.18218 0.04601 0.14908 C 0.03264 0.11598 0.01632 0.05787 8.33333E-7 -3.7037E-6 " pathEditMode="relative" ptsTypes="aaA">
                                      <p:cBhvr>
                                        <p:cTn id="12" dur="2700" fill="hold"/>
                                        <p:tgtEl>
                                          <p:spTgt spid="10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1" fontAlgn="base" hangingPunct="1">
        <a:spcBef>
          <a:spcPct val="0"/>
        </a:spcBef>
        <a:spcAft>
          <a:spcPct val="0"/>
        </a:spcAft>
        <a:defRPr sz="3800" b="1">
          <a:solidFill>
            <a:schemeClr val="tx2"/>
          </a:solidFill>
          <a:latin typeface="+mj-lt"/>
          <a:ea typeface="+mj-ea"/>
          <a:cs typeface="+mj-cs"/>
        </a:defRPr>
      </a:lvl1pPr>
      <a:lvl2pPr algn="ctr" rtl="0" eaLnBrk="1" fontAlgn="base" hangingPunct="1">
        <a:spcBef>
          <a:spcPct val="0"/>
        </a:spcBef>
        <a:spcAft>
          <a:spcPct val="0"/>
        </a:spcAft>
        <a:defRPr sz="3800" b="1">
          <a:solidFill>
            <a:schemeClr val="tx2"/>
          </a:solidFill>
          <a:latin typeface="Candara" pitchFamily="34" charset="0"/>
        </a:defRPr>
      </a:lvl2pPr>
      <a:lvl3pPr algn="ctr" rtl="0" eaLnBrk="1" fontAlgn="base" hangingPunct="1">
        <a:spcBef>
          <a:spcPct val="0"/>
        </a:spcBef>
        <a:spcAft>
          <a:spcPct val="0"/>
        </a:spcAft>
        <a:defRPr sz="3800" b="1">
          <a:solidFill>
            <a:schemeClr val="tx2"/>
          </a:solidFill>
          <a:latin typeface="Candara" pitchFamily="34" charset="0"/>
        </a:defRPr>
      </a:lvl3pPr>
      <a:lvl4pPr algn="ctr" rtl="0" eaLnBrk="1" fontAlgn="base" hangingPunct="1">
        <a:spcBef>
          <a:spcPct val="0"/>
        </a:spcBef>
        <a:spcAft>
          <a:spcPct val="0"/>
        </a:spcAft>
        <a:defRPr sz="3800" b="1">
          <a:solidFill>
            <a:schemeClr val="tx2"/>
          </a:solidFill>
          <a:latin typeface="Candara" pitchFamily="34" charset="0"/>
        </a:defRPr>
      </a:lvl4pPr>
      <a:lvl5pPr algn="ctr" rtl="0" eaLnBrk="1" fontAlgn="base" hangingPunct="1">
        <a:spcBef>
          <a:spcPct val="0"/>
        </a:spcBef>
        <a:spcAft>
          <a:spcPct val="0"/>
        </a:spcAft>
        <a:defRPr sz="3800" b="1">
          <a:solidFill>
            <a:schemeClr val="tx2"/>
          </a:solidFill>
          <a:latin typeface="Candara" pitchFamily="34" charset="0"/>
        </a:defRPr>
      </a:lvl5pPr>
      <a:lvl6pPr marL="457200" algn="ctr" rtl="0" eaLnBrk="1" fontAlgn="base" hangingPunct="1">
        <a:spcBef>
          <a:spcPct val="0"/>
        </a:spcBef>
        <a:spcAft>
          <a:spcPct val="0"/>
        </a:spcAft>
        <a:defRPr sz="4000" b="1">
          <a:solidFill>
            <a:schemeClr val="tx2"/>
          </a:solidFill>
          <a:latin typeface="Candara" pitchFamily="34" charset="0"/>
        </a:defRPr>
      </a:lvl6pPr>
      <a:lvl7pPr marL="914400" algn="ctr" rtl="0" eaLnBrk="1" fontAlgn="base" hangingPunct="1">
        <a:spcBef>
          <a:spcPct val="0"/>
        </a:spcBef>
        <a:spcAft>
          <a:spcPct val="0"/>
        </a:spcAft>
        <a:defRPr sz="4000" b="1">
          <a:solidFill>
            <a:schemeClr val="tx2"/>
          </a:solidFill>
          <a:latin typeface="Candara" pitchFamily="34" charset="0"/>
        </a:defRPr>
      </a:lvl7pPr>
      <a:lvl8pPr marL="1371600" algn="ctr" rtl="0" eaLnBrk="1" fontAlgn="base" hangingPunct="1">
        <a:spcBef>
          <a:spcPct val="0"/>
        </a:spcBef>
        <a:spcAft>
          <a:spcPct val="0"/>
        </a:spcAft>
        <a:defRPr sz="4000" b="1">
          <a:solidFill>
            <a:schemeClr val="tx2"/>
          </a:solidFill>
          <a:latin typeface="Candara" pitchFamily="34" charset="0"/>
        </a:defRPr>
      </a:lvl8pPr>
      <a:lvl9pPr marL="1828800" algn="ctr" rtl="0" eaLnBrk="1" fontAlgn="base" hangingPunct="1">
        <a:spcBef>
          <a:spcPct val="0"/>
        </a:spcBef>
        <a:spcAft>
          <a:spcPct val="0"/>
        </a:spcAft>
        <a:defRPr sz="4000" b="1">
          <a:solidFill>
            <a:schemeClr val="tx2"/>
          </a:solidFill>
          <a:latin typeface="Candar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23.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8.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23.xml"/><Relationship Id="rId5" Type="http://schemas.openxmlformats.org/officeDocument/2006/relationships/image" Target="../media/image53.sv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image" Target="../media/image410.png"/><Relationship Id="rId2" Type="http://schemas.openxmlformats.org/officeDocument/2006/relationships/image" Target="../media/image56.png"/><Relationship Id="rId1" Type="http://schemas.openxmlformats.org/officeDocument/2006/relationships/slideLayout" Target="../slideLayouts/slideLayout23.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2.wav"/><Relationship Id="rId3" Type="http://schemas.openxmlformats.org/officeDocument/2006/relationships/slideLayout" Target="../slideLayouts/slideLayout23.xml"/><Relationship Id="rId7" Type="http://schemas.openxmlformats.org/officeDocument/2006/relationships/audio" Target="../media/audio3.wav"/><Relationship Id="rId12" Type="http://schemas.openxmlformats.org/officeDocument/2006/relationships/audio" Target="../media/audio1.wav"/><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audio2.wav"/><Relationship Id="rId11" Type="http://schemas.openxmlformats.org/officeDocument/2006/relationships/image" Target="../media/image32.png"/><Relationship Id="rId5" Type="http://schemas.openxmlformats.org/officeDocument/2006/relationships/audio" Target="../media/audio1.wav"/><Relationship Id="rId15" Type="http://schemas.openxmlformats.org/officeDocument/2006/relationships/audio" Target="../media/audio4.wav"/><Relationship Id="rId10" Type="http://schemas.openxmlformats.org/officeDocument/2006/relationships/image" Target="../media/image31.gif"/><Relationship Id="rId4" Type="http://schemas.openxmlformats.org/officeDocument/2006/relationships/notesSlide" Target="../notesSlides/notesSlide2.xml"/><Relationship Id="rId9" Type="http://schemas.openxmlformats.org/officeDocument/2006/relationships/image" Target="../media/image30.jpg"/><Relationship Id="rId14" Type="http://schemas.openxmlformats.org/officeDocument/2006/relationships/audio" Target="../media/audio3.wav"/></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3.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media/image570.png"/><Relationship Id="rId1" Type="http://schemas.openxmlformats.org/officeDocument/2006/relationships/slideLayout" Target="../slideLayouts/slideLayout43.xml"/><Relationship Id="rId5" Type="http://schemas.openxmlformats.org/officeDocument/2006/relationships/image" Target="../media/image600.png"/><Relationship Id="rId4" Type="http://schemas.openxmlformats.org/officeDocument/2006/relationships/image" Target="../media/image590.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63.sv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51.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68.png"/><Relationship Id="rId4" Type="http://schemas.microsoft.com/office/2007/relationships/hdphoto" Target="../media/hdphoto1.wdp"/><Relationship Id="rId9"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0.jpg"/></Relationships>
</file>

<file path=ppt/slides/_rels/slide4.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audio" Target="../media/audio5.wav"/><Relationship Id="rId7"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37.wmf"/><Relationship Id="rId5" Type="http://schemas.openxmlformats.org/officeDocument/2006/relationships/audio" Target="../media/audio7.wav"/><Relationship Id="rId10" Type="http://schemas.openxmlformats.org/officeDocument/2006/relationships/image" Target="../media/image36.emf"/><Relationship Id="rId4" Type="http://schemas.openxmlformats.org/officeDocument/2006/relationships/audio" Target="../media/audio6.wav"/><Relationship Id="rId9" Type="http://schemas.openxmlformats.org/officeDocument/2006/relationships/image" Target="../media/image35.emf"/></Relationships>
</file>

<file path=ppt/slides/_rels/slide5.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audio" Target="../media/audio5.wav"/><Relationship Id="rId7"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37.wmf"/><Relationship Id="rId5" Type="http://schemas.openxmlformats.org/officeDocument/2006/relationships/audio" Target="../media/audio7.wav"/><Relationship Id="rId10" Type="http://schemas.openxmlformats.org/officeDocument/2006/relationships/image" Target="../media/image36.emf"/><Relationship Id="rId4" Type="http://schemas.openxmlformats.org/officeDocument/2006/relationships/audio" Target="../media/audio6.wav"/><Relationship Id="rId9" Type="http://schemas.openxmlformats.org/officeDocument/2006/relationships/image" Target="../media/image35.emf"/></Relationships>
</file>

<file path=ppt/slides/_rels/slide6.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audio" Target="../media/audio5.wav"/><Relationship Id="rId7"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37.wmf"/><Relationship Id="rId5" Type="http://schemas.openxmlformats.org/officeDocument/2006/relationships/audio" Target="../media/audio7.wav"/><Relationship Id="rId10" Type="http://schemas.openxmlformats.org/officeDocument/2006/relationships/image" Target="../media/image36.emf"/><Relationship Id="rId4" Type="http://schemas.openxmlformats.org/officeDocument/2006/relationships/audio" Target="../media/audio6.wav"/><Relationship Id="rId9" Type="http://schemas.openxmlformats.org/officeDocument/2006/relationships/image" Target="../media/image35.emf"/></Relationships>
</file>

<file path=ppt/slides/_rels/slide7.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audio" Target="../media/audio5.wav"/><Relationship Id="rId7"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37.wmf"/><Relationship Id="rId5" Type="http://schemas.openxmlformats.org/officeDocument/2006/relationships/audio" Target="../media/audio7.wav"/><Relationship Id="rId10" Type="http://schemas.openxmlformats.org/officeDocument/2006/relationships/image" Target="../media/image36.emf"/><Relationship Id="rId4" Type="http://schemas.openxmlformats.org/officeDocument/2006/relationships/audio" Target="../media/audio6.wav"/><Relationship Id="rId9" Type="http://schemas.openxmlformats.org/officeDocument/2006/relationships/image" Target="../media/image35.emf"/></Relationships>
</file>

<file path=ppt/slides/_rels/slide8.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audio" Target="../media/audio5.wav"/><Relationship Id="rId7"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37.wmf"/><Relationship Id="rId5" Type="http://schemas.openxmlformats.org/officeDocument/2006/relationships/audio" Target="../media/audio7.wav"/><Relationship Id="rId10" Type="http://schemas.openxmlformats.org/officeDocument/2006/relationships/image" Target="../media/image36.emf"/><Relationship Id="rId4" Type="http://schemas.openxmlformats.org/officeDocument/2006/relationships/audio" Target="../media/audio6.wav"/><Relationship Id="rId9" Type="http://schemas.openxmlformats.org/officeDocument/2006/relationships/image" Target="../media/image35.emf"/></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4.xml"/><Relationship Id="rId7" Type="http://schemas.openxmlformats.org/officeDocument/2006/relationships/image" Target="../media/image41.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0.gif"/><Relationship Id="rId5" Type="http://schemas.openxmlformats.org/officeDocument/2006/relationships/image" Target="../media/image39.jpe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grpSp>
        <p:nvGrpSpPr>
          <p:cNvPr id="2" name="Group 2"/>
          <p:cNvGrpSpPr/>
          <p:nvPr/>
        </p:nvGrpSpPr>
        <p:grpSpPr>
          <a:xfrm>
            <a:off x="-549571" y="-874398"/>
            <a:ext cx="12055771" cy="6058176"/>
            <a:chOff x="0" y="0"/>
            <a:chExt cx="24111541" cy="12116352"/>
          </a:xfrm>
        </p:grpSpPr>
        <p:pic>
          <p:nvPicPr>
            <p:cNvPr id="3" name="Picture 3"/>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0291" y="30291"/>
              <a:ext cx="12116352" cy="12055771"/>
            </a:xfrm>
            <a:prstGeom prst="rect">
              <a:avLst/>
            </a:prstGeom>
          </p:spPr>
        </p:pic>
        <p:pic>
          <p:nvPicPr>
            <p:cNvPr id="4" name="Picture 4"/>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2025480" y="30291"/>
              <a:ext cx="12116352" cy="12055771"/>
            </a:xfrm>
            <a:prstGeom prst="rect">
              <a:avLst/>
            </a:prstGeom>
          </p:spPr>
        </p:pic>
      </p:grpSp>
      <p:grpSp>
        <p:nvGrpSpPr>
          <p:cNvPr id="7" name="Group 7"/>
          <p:cNvGrpSpPr/>
          <p:nvPr/>
        </p:nvGrpSpPr>
        <p:grpSpPr>
          <a:xfrm rot="-5400000">
            <a:off x="3912164" y="-1518001"/>
            <a:ext cx="4367671" cy="9327563"/>
            <a:chOff x="0" y="0"/>
            <a:chExt cx="1459440" cy="2520936"/>
          </a:xfrm>
        </p:grpSpPr>
        <p:sp>
          <p:nvSpPr>
            <p:cNvPr id="8" name="Freeform 8"/>
            <p:cNvSpPr/>
            <p:nvPr/>
          </p:nvSpPr>
          <p:spPr>
            <a:xfrm>
              <a:off x="0" y="-1270"/>
              <a:ext cx="1460710" cy="2519666"/>
            </a:xfrm>
            <a:custGeom>
              <a:avLst/>
              <a:gdLst/>
              <a:ahLst/>
              <a:cxnLst/>
              <a:rect l="l" t="t" r="r" b="b"/>
              <a:pathLst>
                <a:path w="1460710" h="2519666">
                  <a:moveTo>
                    <a:pt x="1449280" y="27940"/>
                  </a:moveTo>
                  <a:cubicBezTo>
                    <a:pt x="1440390" y="24130"/>
                    <a:pt x="1431500" y="21590"/>
                    <a:pt x="1422610" y="21590"/>
                  </a:cubicBezTo>
                  <a:cubicBezTo>
                    <a:pt x="1395940" y="20320"/>
                    <a:pt x="1374115" y="20320"/>
                    <a:pt x="1351560" y="17780"/>
                  </a:cubicBezTo>
                  <a:cubicBezTo>
                    <a:pt x="1300006" y="12700"/>
                    <a:pt x="1249526" y="6350"/>
                    <a:pt x="1197972" y="3810"/>
                  </a:cubicBezTo>
                  <a:cubicBezTo>
                    <a:pt x="1156085" y="1270"/>
                    <a:pt x="1115271" y="3810"/>
                    <a:pt x="1073384" y="2540"/>
                  </a:cubicBezTo>
                  <a:cubicBezTo>
                    <a:pt x="1055125" y="2540"/>
                    <a:pt x="1036866" y="0"/>
                    <a:pt x="1018608" y="2540"/>
                  </a:cubicBezTo>
                  <a:cubicBezTo>
                    <a:pt x="974572" y="10160"/>
                    <a:pt x="930536" y="11430"/>
                    <a:pt x="885427" y="8890"/>
                  </a:cubicBezTo>
                  <a:cubicBezTo>
                    <a:pt x="862872" y="7620"/>
                    <a:pt x="840317" y="7620"/>
                    <a:pt x="817762" y="7620"/>
                  </a:cubicBezTo>
                  <a:cubicBezTo>
                    <a:pt x="776948" y="7620"/>
                    <a:pt x="736135" y="7620"/>
                    <a:pt x="695321" y="6350"/>
                  </a:cubicBezTo>
                  <a:cubicBezTo>
                    <a:pt x="652360" y="5080"/>
                    <a:pt x="229188" y="2540"/>
                    <a:pt x="187300" y="1270"/>
                  </a:cubicBezTo>
                  <a:cubicBezTo>
                    <a:pt x="152931" y="0"/>
                    <a:pt x="119635" y="1270"/>
                    <a:pt x="85266" y="1270"/>
                  </a:cubicBezTo>
                  <a:cubicBezTo>
                    <a:pt x="61637" y="1270"/>
                    <a:pt x="33020" y="3810"/>
                    <a:pt x="5080" y="5080"/>
                  </a:cubicBezTo>
                  <a:cubicBezTo>
                    <a:pt x="3810" y="5080"/>
                    <a:pt x="2540" y="7620"/>
                    <a:pt x="0" y="8890"/>
                  </a:cubicBezTo>
                  <a:cubicBezTo>
                    <a:pt x="1270" y="21590"/>
                    <a:pt x="3810" y="34290"/>
                    <a:pt x="5080" y="46990"/>
                  </a:cubicBezTo>
                  <a:cubicBezTo>
                    <a:pt x="15240" y="144945"/>
                    <a:pt x="16510" y="254541"/>
                    <a:pt x="17780" y="362214"/>
                  </a:cubicBezTo>
                  <a:cubicBezTo>
                    <a:pt x="19050" y="471809"/>
                    <a:pt x="17780" y="581405"/>
                    <a:pt x="16510" y="692923"/>
                  </a:cubicBezTo>
                  <a:cubicBezTo>
                    <a:pt x="15240" y="806364"/>
                    <a:pt x="2540" y="1996533"/>
                    <a:pt x="2540" y="2109974"/>
                  </a:cubicBezTo>
                  <a:cubicBezTo>
                    <a:pt x="2540" y="2221492"/>
                    <a:pt x="1270" y="2333010"/>
                    <a:pt x="0" y="2444529"/>
                  </a:cubicBezTo>
                  <a:cubicBezTo>
                    <a:pt x="0" y="2465056"/>
                    <a:pt x="3810" y="2475216"/>
                    <a:pt x="15240" y="2480296"/>
                  </a:cubicBezTo>
                  <a:cubicBezTo>
                    <a:pt x="22860" y="2484106"/>
                    <a:pt x="31750" y="2486646"/>
                    <a:pt x="40640" y="2487916"/>
                  </a:cubicBezTo>
                  <a:cubicBezTo>
                    <a:pt x="84192" y="2492996"/>
                    <a:pt x="125006" y="2496806"/>
                    <a:pt x="165819" y="2501886"/>
                  </a:cubicBezTo>
                  <a:cubicBezTo>
                    <a:pt x="188374" y="2504426"/>
                    <a:pt x="210929" y="2509506"/>
                    <a:pt x="233484" y="2510776"/>
                  </a:cubicBezTo>
                  <a:cubicBezTo>
                    <a:pt x="271075" y="2513316"/>
                    <a:pt x="689951" y="2514586"/>
                    <a:pt x="727543" y="2515856"/>
                  </a:cubicBezTo>
                  <a:cubicBezTo>
                    <a:pt x="732913" y="2515856"/>
                    <a:pt x="738283" y="2515856"/>
                    <a:pt x="743653" y="2515856"/>
                  </a:cubicBezTo>
                  <a:cubicBezTo>
                    <a:pt x="769430" y="2515856"/>
                    <a:pt x="796281" y="2514586"/>
                    <a:pt x="822058" y="2514586"/>
                  </a:cubicBezTo>
                  <a:cubicBezTo>
                    <a:pt x="852131" y="2514586"/>
                    <a:pt x="881130" y="2515856"/>
                    <a:pt x="911203" y="2515856"/>
                  </a:cubicBezTo>
                  <a:cubicBezTo>
                    <a:pt x="955239" y="2515856"/>
                    <a:pt x="1000349" y="2515856"/>
                    <a:pt x="1044385" y="2515856"/>
                  </a:cubicBezTo>
                  <a:cubicBezTo>
                    <a:pt x="1085198" y="2515856"/>
                    <a:pt x="1126012" y="2517126"/>
                    <a:pt x="1166825" y="2518396"/>
                  </a:cubicBezTo>
                  <a:cubicBezTo>
                    <a:pt x="1185084" y="2518396"/>
                    <a:pt x="1204417" y="2519666"/>
                    <a:pt x="1222675" y="2519666"/>
                  </a:cubicBezTo>
                  <a:cubicBezTo>
                    <a:pt x="1281748" y="2518396"/>
                    <a:pt x="1339746" y="2512046"/>
                    <a:pt x="1399750" y="2512046"/>
                  </a:cubicBezTo>
                  <a:cubicBezTo>
                    <a:pt x="1403560" y="2512046"/>
                    <a:pt x="1408640" y="2509506"/>
                    <a:pt x="1412450" y="2506966"/>
                  </a:cubicBezTo>
                  <a:cubicBezTo>
                    <a:pt x="1417530" y="2503156"/>
                    <a:pt x="1420070" y="2496806"/>
                    <a:pt x="1422610" y="2494266"/>
                  </a:cubicBezTo>
                  <a:cubicBezTo>
                    <a:pt x="1423880" y="2431070"/>
                    <a:pt x="1425150" y="2350315"/>
                    <a:pt x="1426420" y="2269560"/>
                  </a:cubicBezTo>
                  <a:cubicBezTo>
                    <a:pt x="1427690" y="2144583"/>
                    <a:pt x="1437850" y="944800"/>
                    <a:pt x="1439120" y="819823"/>
                  </a:cubicBezTo>
                  <a:cubicBezTo>
                    <a:pt x="1439120" y="744837"/>
                    <a:pt x="1440390" y="669850"/>
                    <a:pt x="1441660" y="594864"/>
                  </a:cubicBezTo>
                  <a:cubicBezTo>
                    <a:pt x="1442930" y="514109"/>
                    <a:pt x="1444200" y="433355"/>
                    <a:pt x="1446740" y="352600"/>
                  </a:cubicBezTo>
                  <a:cubicBezTo>
                    <a:pt x="1448010" y="304532"/>
                    <a:pt x="1448010" y="254541"/>
                    <a:pt x="1453090" y="206473"/>
                  </a:cubicBezTo>
                  <a:cubicBezTo>
                    <a:pt x="1458170" y="148791"/>
                    <a:pt x="1460710" y="93032"/>
                    <a:pt x="1459440" y="44450"/>
                  </a:cubicBezTo>
                  <a:cubicBezTo>
                    <a:pt x="1459440" y="38100"/>
                    <a:pt x="1455630" y="30480"/>
                    <a:pt x="1449280" y="27940"/>
                  </a:cubicBezTo>
                  <a:close/>
                </a:path>
              </a:pathLst>
            </a:custGeom>
            <a:solidFill>
              <a:srgbClr val="FFFFFF"/>
            </a:solidFill>
          </p:spPr>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893466">
            <a:off x="10321892" y="-189536"/>
            <a:ext cx="3177865" cy="2779187"/>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71488" y="5816064"/>
            <a:ext cx="2929453" cy="1984704"/>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8537153" y="1004522"/>
            <a:ext cx="498437" cy="580806"/>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816952" y="5582352"/>
            <a:ext cx="1420885" cy="1079873"/>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598115">
            <a:off x="3727459" y="5601911"/>
            <a:ext cx="315145" cy="380265"/>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598115">
            <a:off x="4068420" y="5371760"/>
            <a:ext cx="213455" cy="257562"/>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492662">
            <a:off x="639067" y="4709533"/>
            <a:ext cx="1302211" cy="2444423"/>
          </a:xfrm>
          <a:prstGeom prst="rect">
            <a:avLst/>
          </a:prstGeom>
        </p:spPr>
      </p:pic>
      <p:grpSp>
        <p:nvGrpSpPr>
          <p:cNvPr id="18" name="Group 18"/>
          <p:cNvGrpSpPr/>
          <p:nvPr/>
        </p:nvGrpSpPr>
        <p:grpSpPr>
          <a:xfrm>
            <a:off x="2686457" y="1528383"/>
            <a:ext cx="580205" cy="151990"/>
            <a:chOff x="0" y="0"/>
            <a:chExt cx="1160410" cy="303980"/>
          </a:xfrm>
        </p:grpSpPr>
        <p:grpSp>
          <p:nvGrpSpPr>
            <p:cNvPr id="19" name="Group 19"/>
            <p:cNvGrpSpPr/>
            <p:nvPr/>
          </p:nvGrpSpPr>
          <p:grpSpPr>
            <a:xfrm>
              <a:off x="0" y="0"/>
              <a:ext cx="307155" cy="303980"/>
              <a:chOff x="0" y="0"/>
              <a:chExt cx="430289" cy="425841"/>
            </a:xfrm>
          </p:grpSpPr>
          <p:sp>
            <p:nvSpPr>
              <p:cNvPr id="20" name="Freeform 20"/>
              <p:cNvSpPr/>
              <p:nvPr/>
            </p:nvSpPr>
            <p:spPr>
              <a:xfrm>
                <a:off x="134823" y="0"/>
                <a:ext cx="160643" cy="425841"/>
              </a:xfrm>
              <a:custGeom>
                <a:avLst/>
                <a:gdLst/>
                <a:ahLst/>
                <a:cxnLst/>
                <a:rect l="l" t="t" r="r" b="b"/>
                <a:pathLst>
                  <a:path w="160643" h="425841">
                    <a:moveTo>
                      <a:pt x="80321" y="0"/>
                    </a:moveTo>
                    <a:cubicBezTo>
                      <a:pt x="160643" y="130584"/>
                      <a:pt x="160643" y="295257"/>
                      <a:pt x="80321" y="425841"/>
                    </a:cubicBezTo>
                    <a:cubicBezTo>
                      <a:pt x="0" y="295257"/>
                      <a:pt x="0" y="130584"/>
                      <a:pt x="80321" y="0"/>
                    </a:cubicBezTo>
                    <a:close/>
                  </a:path>
                </a:pathLst>
              </a:custGeom>
              <a:solidFill>
                <a:srgbClr val="EA552B">
                  <a:alpha val="64706"/>
                </a:srgbClr>
              </a:solidFill>
            </p:spPr>
          </p:sp>
          <p:sp>
            <p:nvSpPr>
              <p:cNvPr id="21" name="TextBox 21"/>
              <p:cNvSpPr txBox="1"/>
              <p:nvPr/>
            </p:nvSpPr>
            <p:spPr>
              <a:xfrm>
                <a:off x="76200" y="-66675"/>
                <a:ext cx="660400" cy="803275"/>
              </a:xfrm>
              <a:prstGeom prst="rect">
                <a:avLst/>
              </a:prstGeom>
            </p:spPr>
            <p:txBody>
              <a:bodyPr lIns="33867" tIns="33867" rIns="33867" bIns="33867" rtlCol="0" anchor="ctr"/>
              <a:lstStyle/>
              <a:p>
                <a:pPr algn="ctr">
                  <a:lnSpc>
                    <a:spcPts val="2400"/>
                  </a:lnSpc>
                </a:pPr>
                <a:endParaRPr sz="1200"/>
              </a:p>
            </p:txBody>
          </p:sp>
        </p:grpSp>
        <p:grpSp>
          <p:nvGrpSpPr>
            <p:cNvPr id="22" name="Group 22"/>
            <p:cNvGrpSpPr/>
            <p:nvPr/>
          </p:nvGrpSpPr>
          <p:grpSpPr>
            <a:xfrm>
              <a:off x="426628" y="0"/>
              <a:ext cx="307155" cy="303980"/>
              <a:chOff x="0" y="0"/>
              <a:chExt cx="430289" cy="425841"/>
            </a:xfrm>
          </p:grpSpPr>
          <p:sp>
            <p:nvSpPr>
              <p:cNvPr id="23" name="Freeform 23"/>
              <p:cNvSpPr/>
              <p:nvPr/>
            </p:nvSpPr>
            <p:spPr>
              <a:xfrm>
                <a:off x="134823" y="0"/>
                <a:ext cx="160643" cy="425841"/>
              </a:xfrm>
              <a:custGeom>
                <a:avLst/>
                <a:gdLst/>
                <a:ahLst/>
                <a:cxnLst/>
                <a:rect l="l" t="t" r="r" b="b"/>
                <a:pathLst>
                  <a:path w="160643" h="425841">
                    <a:moveTo>
                      <a:pt x="80321" y="0"/>
                    </a:moveTo>
                    <a:cubicBezTo>
                      <a:pt x="160643" y="130584"/>
                      <a:pt x="160643" y="295257"/>
                      <a:pt x="80321" y="425841"/>
                    </a:cubicBezTo>
                    <a:cubicBezTo>
                      <a:pt x="0" y="295257"/>
                      <a:pt x="0" y="130584"/>
                      <a:pt x="80321" y="0"/>
                    </a:cubicBezTo>
                    <a:close/>
                  </a:path>
                </a:pathLst>
              </a:custGeom>
              <a:solidFill>
                <a:srgbClr val="FECD1A">
                  <a:alpha val="64706"/>
                </a:srgbClr>
              </a:solidFill>
            </p:spPr>
          </p:sp>
          <p:sp>
            <p:nvSpPr>
              <p:cNvPr id="24" name="TextBox 24"/>
              <p:cNvSpPr txBox="1"/>
              <p:nvPr/>
            </p:nvSpPr>
            <p:spPr>
              <a:xfrm>
                <a:off x="76200" y="-66675"/>
                <a:ext cx="660400" cy="803275"/>
              </a:xfrm>
              <a:prstGeom prst="rect">
                <a:avLst/>
              </a:prstGeom>
            </p:spPr>
            <p:txBody>
              <a:bodyPr lIns="33867" tIns="33867" rIns="33867" bIns="33867" rtlCol="0" anchor="ctr"/>
              <a:lstStyle/>
              <a:p>
                <a:pPr algn="ctr">
                  <a:lnSpc>
                    <a:spcPts val="2400"/>
                  </a:lnSpc>
                </a:pPr>
                <a:endParaRPr sz="1200"/>
              </a:p>
            </p:txBody>
          </p:sp>
        </p:grpSp>
        <p:grpSp>
          <p:nvGrpSpPr>
            <p:cNvPr id="25" name="Group 25"/>
            <p:cNvGrpSpPr/>
            <p:nvPr/>
          </p:nvGrpSpPr>
          <p:grpSpPr>
            <a:xfrm>
              <a:off x="853255" y="0"/>
              <a:ext cx="307155" cy="303980"/>
              <a:chOff x="0" y="0"/>
              <a:chExt cx="430289" cy="425841"/>
            </a:xfrm>
          </p:grpSpPr>
          <p:sp>
            <p:nvSpPr>
              <p:cNvPr id="26" name="Freeform 26"/>
              <p:cNvSpPr/>
              <p:nvPr/>
            </p:nvSpPr>
            <p:spPr>
              <a:xfrm>
                <a:off x="134823" y="0"/>
                <a:ext cx="160643" cy="425841"/>
              </a:xfrm>
              <a:custGeom>
                <a:avLst/>
                <a:gdLst/>
                <a:ahLst/>
                <a:cxnLst/>
                <a:rect l="l" t="t" r="r" b="b"/>
                <a:pathLst>
                  <a:path w="160643" h="425841">
                    <a:moveTo>
                      <a:pt x="80321" y="0"/>
                    </a:moveTo>
                    <a:cubicBezTo>
                      <a:pt x="160643" y="130584"/>
                      <a:pt x="160643" y="295257"/>
                      <a:pt x="80321" y="425841"/>
                    </a:cubicBezTo>
                    <a:cubicBezTo>
                      <a:pt x="0" y="295257"/>
                      <a:pt x="0" y="130584"/>
                      <a:pt x="80321" y="0"/>
                    </a:cubicBezTo>
                    <a:close/>
                  </a:path>
                </a:pathLst>
              </a:custGeom>
              <a:solidFill>
                <a:srgbClr val="4CA96D">
                  <a:alpha val="64706"/>
                </a:srgbClr>
              </a:solidFill>
            </p:spPr>
          </p:sp>
          <p:sp>
            <p:nvSpPr>
              <p:cNvPr id="27" name="TextBox 27"/>
              <p:cNvSpPr txBox="1"/>
              <p:nvPr/>
            </p:nvSpPr>
            <p:spPr>
              <a:xfrm>
                <a:off x="76200" y="-66675"/>
                <a:ext cx="660400" cy="803275"/>
              </a:xfrm>
              <a:prstGeom prst="rect">
                <a:avLst/>
              </a:prstGeom>
            </p:spPr>
            <p:txBody>
              <a:bodyPr lIns="33867" tIns="33867" rIns="33867" bIns="33867" rtlCol="0" anchor="ctr"/>
              <a:lstStyle/>
              <a:p>
                <a:pPr algn="ctr">
                  <a:lnSpc>
                    <a:spcPts val="2400"/>
                  </a:lnSpc>
                </a:pPr>
                <a:endParaRPr sz="1200"/>
              </a:p>
            </p:txBody>
          </p:sp>
        </p:grpSp>
      </p:grpSp>
      <p:sp>
        <p:nvSpPr>
          <p:cNvPr id="28" name="Hộp Văn bản 27">
            <a:extLst>
              <a:ext uri="{FF2B5EF4-FFF2-40B4-BE49-F238E27FC236}">
                <a16:creationId xmlns:a16="http://schemas.microsoft.com/office/drawing/2014/main" id="{93E86D31-27D4-C3FD-747C-9201EA384BF3}"/>
              </a:ext>
            </a:extLst>
          </p:cNvPr>
          <p:cNvSpPr txBox="1"/>
          <p:nvPr/>
        </p:nvSpPr>
        <p:spPr>
          <a:xfrm>
            <a:off x="1862562" y="2039166"/>
            <a:ext cx="8901920" cy="3017686"/>
          </a:xfrm>
          <a:prstGeom prst="rect">
            <a:avLst/>
          </a:prstGeom>
          <a:noFill/>
        </p:spPr>
        <p:txBody>
          <a:bodyPr wrap="square" rtlCol="0">
            <a:spAutoFit/>
          </a:bodyPr>
          <a:lstStyle/>
          <a:p>
            <a:pPr algn="ctr">
              <a:lnSpc>
                <a:spcPct val="150000"/>
              </a:lnSpc>
            </a:pPr>
            <a:r>
              <a:rPr lang="en-US" sz="4400" b="1">
                <a:solidFill>
                  <a:srgbClr val="FF0000"/>
                </a:solidFill>
                <a:latin typeface="Times New Roman" panose="02020603050405020304" pitchFamily="18" charset="0"/>
                <a:cs typeface="Times New Roman" panose="02020603050405020304" pitchFamily="18" charset="0"/>
              </a:rPr>
              <a:t>CHÀO MỪNG QUÝ THẦY CÔ </a:t>
            </a:r>
          </a:p>
          <a:p>
            <a:pPr algn="ctr">
              <a:lnSpc>
                <a:spcPct val="150000"/>
              </a:lnSpc>
            </a:pPr>
            <a:r>
              <a:rPr lang="en-US" sz="4400" b="1">
                <a:solidFill>
                  <a:srgbClr val="FF0000"/>
                </a:solidFill>
                <a:latin typeface="Times New Roman" panose="02020603050405020304" pitchFamily="18" charset="0"/>
                <a:cs typeface="Times New Roman" panose="02020603050405020304" pitchFamily="18" charset="0"/>
              </a:rPr>
              <a:t> VÀ CÁC EM</a:t>
            </a:r>
          </a:p>
          <a:p>
            <a:pPr algn="ctr">
              <a:lnSpc>
                <a:spcPct val="150000"/>
              </a:lnSpc>
            </a:pPr>
            <a:endParaRPr lang="en-US" sz="4400" b="1" dirty="0">
              <a:solidFill>
                <a:srgbClr val="0000CC"/>
              </a:solidFill>
              <a:latin typeface="Times New Roman" panose="02020603050405020304" pitchFamily="18" charset="0"/>
              <a:cs typeface="Times New Roman" panose="02020603050405020304" pitchFamily="18" charset="0"/>
            </a:endParaRPr>
          </a:p>
        </p:txBody>
      </p:sp>
      <p:pic>
        <p:nvPicPr>
          <p:cNvPr id="16" name="Picture 6">
            <a:extLst>
              <a:ext uri="{FF2B5EF4-FFF2-40B4-BE49-F238E27FC236}">
                <a16:creationId xmlns:a16="http://schemas.microsoft.com/office/drawing/2014/main" id="{E62941A0-722A-598A-2F5E-AC49F012E82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917423">
            <a:off x="-133459" y="9291"/>
            <a:ext cx="2275994" cy="1990461"/>
          </a:xfrm>
          <a:prstGeom prst="rect">
            <a:avLst/>
          </a:prstGeom>
        </p:spPr>
      </p:pic>
      <p:pic>
        <p:nvPicPr>
          <p:cNvPr id="17" name="Picture 5">
            <a:extLst>
              <a:ext uri="{FF2B5EF4-FFF2-40B4-BE49-F238E27FC236}">
                <a16:creationId xmlns:a16="http://schemas.microsoft.com/office/drawing/2014/main" id="{9073E053-96CC-AB3B-C050-A46ABB6C2F9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102611">
            <a:off x="2305846" y="-689"/>
            <a:ext cx="1551710" cy="1843284"/>
          </a:xfrm>
          <a:prstGeom prst="rect">
            <a:avLst/>
          </a:prstGeom>
        </p:spPr>
      </p:pic>
    </p:spTree>
  </p:cSld>
  <p:clrMapOvr>
    <a:masterClrMapping/>
  </p:clrMapOvr>
  <p:transition spd="slow">
    <p:cover dir="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5DF14B8-237D-4804-561A-235151C814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106" t="868" r="28177"/>
          <a:stretch>
            <a:fillRect/>
          </a:stretch>
        </p:blipFill>
        <p:spPr>
          <a:xfrm rot="5400000">
            <a:off x="2770537" y="-2404776"/>
            <a:ext cx="6410960" cy="11667552"/>
          </a:xfrm>
          <a:prstGeom prst="rect">
            <a:avLst/>
          </a:prstGeom>
        </p:spPr>
      </p:pic>
      <p:pic>
        <p:nvPicPr>
          <p:cNvPr id="12" name="Picture 11">
            <a:extLst>
              <a:ext uri="{FF2B5EF4-FFF2-40B4-BE49-F238E27FC236}">
                <a16:creationId xmlns:a16="http://schemas.microsoft.com/office/drawing/2014/main" id="{81295B1A-0522-2515-6E3D-99DD2828A12D}"/>
              </a:ext>
            </a:extLst>
          </p:cNvPr>
          <p:cNvPicPr>
            <a:picLocks noChangeAspect="1"/>
          </p:cNvPicPr>
          <p:nvPr/>
        </p:nvPicPr>
        <p:blipFill rotWithShape="1">
          <a:blip r:embed="rId5">
            <a:extLst>
              <a:ext uri="{28A0092B-C50C-407E-A947-70E740481C1C}">
                <a14:useLocalDpi xmlns:a14="http://schemas.microsoft.com/office/drawing/2010/main" val="0"/>
              </a:ext>
            </a:extLst>
          </a:blip>
          <a:srcRect l="3064" t="5313" r="52339" b="18864"/>
          <a:stretch/>
        </p:blipFill>
        <p:spPr>
          <a:xfrm>
            <a:off x="6573543" y="539646"/>
            <a:ext cx="5186555" cy="3480640"/>
          </a:xfrm>
          <a:prstGeom prst="rect">
            <a:avLst/>
          </a:prstGeom>
        </p:spPr>
      </p:pic>
      <p:grpSp>
        <p:nvGrpSpPr>
          <p:cNvPr id="14" name="Group 13">
            <a:extLst>
              <a:ext uri="{FF2B5EF4-FFF2-40B4-BE49-F238E27FC236}">
                <a16:creationId xmlns:a16="http://schemas.microsoft.com/office/drawing/2014/main" id="{A1EE7D65-A858-70AC-495F-2A1AFFD69844}"/>
              </a:ext>
            </a:extLst>
          </p:cNvPr>
          <p:cNvGrpSpPr/>
          <p:nvPr/>
        </p:nvGrpSpPr>
        <p:grpSpPr>
          <a:xfrm>
            <a:off x="755314" y="4068089"/>
            <a:ext cx="10776343" cy="2250265"/>
            <a:chOff x="755314" y="4068089"/>
            <a:chExt cx="10776343" cy="2250265"/>
          </a:xfrm>
        </p:grpSpPr>
        <p:grpSp>
          <p:nvGrpSpPr>
            <p:cNvPr id="7" name="Group 6">
              <a:extLst>
                <a:ext uri="{FF2B5EF4-FFF2-40B4-BE49-F238E27FC236}">
                  <a16:creationId xmlns:a16="http://schemas.microsoft.com/office/drawing/2014/main" id="{3A96EC0A-E90B-3DEE-34D6-F0E205AC0A93}"/>
                </a:ext>
              </a:extLst>
            </p:cNvPr>
            <p:cNvGrpSpPr/>
            <p:nvPr/>
          </p:nvGrpSpPr>
          <p:grpSpPr>
            <a:xfrm>
              <a:off x="944822" y="4606699"/>
              <a:ext cx="10586835" cy="1711655"/>
              <a:chOff x="944822" y="4606699"/>
              <a:chExt cx="10586835" cy="1711655"/>
            </a:xfrm>
          </p:grpSpPr>
          <p:sp>
            <p:nvSpPr>
              <p:cNvPr id="8" name="Rectangle: Rounded Corners 7">
                <a:extLst>
                  <a:ext uri="{FF2B5EF4-FFF2-40B4-BE49-F238E27FC236}">
                    <a16:creationId xmlns:a16="http://schemas.microsoft.com/office/drawing/2014/main" id="{66969B3F-551C-FFCB-12F0-D0AD1CAA1B79}"/>
                  </a:ext>
                </a:extLst>
              </p:cNvPr>
              <p:cNvSpPr/>
              <p:nvPr/>
            </p:nvSpPr>
            <p:spPr>
              <a:xfrm>
                <a:off x="944822" y="4606699"/>
                <a:ext cx="10586835" cy="171165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800" b="1">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BC1E1A6-989A-0DF5-2DB0-D53A366D9B10}"/>
                  </a:ext>
                </a:extLst>
              </p:cNvPr>
              <p:cNvSpPr txBox="1"/>
              <p:nvPr/>
            </p:nvSpPr>
            <p:spPr>
              <a:xfrm>
                <a:off x="2820661" y="4923917"/>
                <a:ext cx="8710996" cy="1077218"/>
              </a:xfrm>
              <a:prstGeom prst="rect">
                <a:avLst/>
              </a:prstGeom>
              <a:noFill/>
            </p:spPr>
            <p:txBody>
              <a:bodyPr wrap="square">
                <a:spAutoFit/>
              </a:bodyPr>
              <a:lstStyle/>
              <a:p>
                <a:pPr>
                  <a:defRPr/>
                </a:pPr>
                <a:r>
                  <a:rPr lang="en-US" sz="3200" i="1">
                    <a:solidFill>
                      <a:schemeClr val="tx1"/>
                    </a:solidFill>
                    <a:latin typeface="Times New Roman" panose="02020603050405020304" pitchFamily="18" charset="0"/>
                    <a:cs typeface="Times New Roman" panose="02020603050405020304" pitchFamily="18" charset="0"/>
                  </a:rPr>
                  <a:t>Quan sát hình trên và chỉ ra một đặc điểm chung các hình này?</a:t>
                </a:r>
                <a:endParaRPr lang="en-US" sz="3200"/>
              </a:p>
            </p:txBody>
          </p:sp>
        </p:grpSp>
        <p:pic>
          <p:nvPicPr>
            <p:cNvPr id="13" name="Picture 12">
              <a:extLst>
                <a:ext uri="{FF2B5EF4-FFF2-40B4-BE49-F238E27FC236}">
                  <a16:creationId xmlns:a16="http://schemas.microsoft.com/office/drawing/2014/main" id="{74B713D5-C64C-154F-ED9F-5D867F5176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314" y="4068089"/>
              <a:ext cx="1711655" cy="1711655"/>
            </a:xfrm>
            <a:prstGeom prst="rect">
              <a:avLst/>
            </a:prstGeom>
          </p:spPr>
        </p:pic>
      </p:grpSp>
      <p:pic>
        <p:nvPicPr>
          <p:cNvPr id="1026" name="Picture 2" descr="Bán buôn bán lẻ, lắp đặt đèn sân khấu, thiết bị sân khấu">
            <a:extLst>
              <a:ext uri="{FF2B5EF4-FFF2-40B4-BE49-F238E27FC236}">
                <a16:creationId xmlns:a16="http://schemas.microsoft.com/office/drawing/2014/main" id="{50CA7B2B-6B2F-BC12-F038-BF1BD94095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314" y="626440"/>
            <a:ext cx="5542804" cy="3307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628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541FE2-10EB-450D-9D14-369EA18E323A}"/>
              </a:ext>
            </a:extLst>
          </p:cNvPr>
          <p:cNvSpPr txBox="1"/>
          <p:nvPr/>
        </p:nvSpPr>
        <p:spPr>
          <a:xfrm>
            <a:off x="1855353" y="560106"/>
            <a:ext cx="92341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a:ea typeface="+mn-ea"/>
                <a:cs typeface="+mn-cs"/>
              </a:rPr>
              <a:t>BÀI</a:t>
            </a:r>
            <a:r>
              <a:rPr kumimoji="0" lang="en-US" sz="3200" b="1" i="0" u="none" strike="noStrike" kern="1200" cap="none" spc="0" normalizeH="0" baseline="0" noProof="0" dirty="0">
                <a:ln>
                  <a:noFill/>
                </a:ln>
                <a:solidFill>
                  <a:srgbClr val="FF0000"/>
                </a:solidFill>
                <a:effectLst/>
                <a:uLnTx/>
                <a:uFillTx/>
                <a:latin typeface="Arial"/>
                <a:ea typeface="+mn-ea"/>
                <a:cs typeface="+mn-cs"/>
              </a:rPr>
              <a:t> 33: </a:t>
            </a:r>
            <a:r>
              <a:rPr kumimoji="0" lang="en-US" sz="3200" b="1" i="0" u="none" strike="noStrike" kern="1200" cap="none" spc="0" normalizeH="0" baseline="0" noProof="0" dirty="0" err="1">
                <a:ln>
                  <a:noFill/>
                </a:ln>
                <a:solidFill>
                  <a:srgbClr val="FF0000"/>
                </a:solidFill>
                <a:effectLst/>
                <a:uLnTx/>
                <a:uFillTx/>
                <a:latin typeface="Arial"/>
                <a:ea typeface="+mn-ea"/>
                <a:cs typeface="+mn-cs"/>
              </a:rPr>
              <a:t>ĐIỂM</a:t>
            </a:r>
            <a:r>
              <a:rPr kumimoji="0" lang="en-US" sz="3200" b="1" i="0" u="none" strike="noStrike" kern="1200" cap="none" spc="0" normalizeH="0" baseline="0" noProof="0" dirty="0">
                <a:ln>
                  <a:noFill/>
                </a:ln>
                <a:solidFill>
                  <a:srgbClr val="FF0000"/>
                </a:solidFill>
                <a:effectLst/>
                <a:uLnTx/>
                <a:uFillTx/>
                <a:latin typeface="Arial"/>
                <a:ea typeface="+mn-ea"/>
                <a:cs typeface="+mn-cs"/>
              </a:rPr>
              <a:t> </a:t>
            </a:r>
            <a:r>
              <a:rPr kumimoji="0" lang="en-US" sz="3200" b="1" i="0" u="none" strike="noStrike" kern="1200" cap="none" spc="0" normalizeH="0" baseline="0" noProof="0" dirty="0" err="1">
                <a:ln>
                  <a:noFill/>
                </a:ln>
                <a:solidFill>
                  <a:srgbClr val="FF0000"/>
                </a:solidFill>
                <a:effectLst/>
                <a:uLnTx/>
                <a:uFillTx/>
                <a:latin typeface="Arial"/>
                <a:ea typeface="+mn-ea"/>
                <a:cs typeface="+mn-cs"/>
              </a:rPr>
              <a:t>NẰM</a:t>
            </a:r>
            <a:r>
              <a:rPr kumimoji="0" lang="en-US" sz="3200" b="1" i="0" u="none" strike="noStrike" kern="1200" cap="none" spc="0" normalizeH="0" baseline="0" noProof="0" dirty="0">
                <a:ln>
                  <a:noFill/>
                </a:ln>
                <a:solidFill>
                  <a:srgbClr val="FF0000"/>
                </a:solidFill>
                <a:effectLst/>
                <a:uLnTx/>
                <a:uFillTx/>
                <a:latin typeface="Arial"/>
                <a:ea typeface="+mn-ea"/>
                <a:cs typeface="+mn-cs"/>
              </a:rPr>
              <a:t> </a:t>
            </a:r>
            <a:r>
              <a:rPr kumimoji="0" lang="en-US" sz="3200" b="1" i="0" u="none" strike="noStrike" kern="1200" cap="none" spc="0" normalizeH="0" baseline="0" noProof="0" dirty="0" err="1">
                <a:ln>
                  <a:noFill/>
                </a:ln>
                <a:solidFill>
                  <a:srgbClr val="FF0000"/>
                </a:solidFill>
                <a:effectLst/>
                <a:uLnTx/>
                <a:uFillTx/>
                <a:latin typeface="Arial"/>
                <a:ea typeface="+mn-ea"/>
                <a:cs typeface="+mn-cs"/>
              </a:rPr>
              <a:t>GIỮA</a:t>
            </a:r>
            <a:r>
              <a:rPr kumimoji="0" lang="en-US" sz="3200" b="1" i="0" u="none" strike="noStrike" kern="1200" cap="none" spc="0" normalizeH="0" baseline="0" noProof="0" dirty="0">
                <a:ln>
                  <a:noFill/>
                </a:ln>
                <a:solidFill>
                  <a:srgbClr val="FF0000"/>
                </a:solidFill>
                <a:effectLst/>
                <a:uLnTx/>
                <a:uFillTx/>
                <a:latin typeface="Arial"/>
                <a:ea typeface="+mn-ea"/>
                <a:cs typeface="+mn-cs"/>
              </a:rPr>
              <a:t> HAI </a:t>
            </a:r>
            <a:r>
              <a:rPr kumimoji="0" lang="en-US" sz="3200" b="1" i="0" u="none" strike="noStrike" kern="1200" cap="none" spc="0" normalizeH="0" baseline="0" noProof="0" dirty="0" err="1">
                <a:ln>
                  <a:noFill/>
                </a:ln>
                <a:solidFill>
                  <a:srgbClr val="FF0000"/>
                </a:solidFill>
                <a:effectLst/>
                <a:uLnTx/>
                <a:uFillTx/>
                <a:latin typeface="Arial"/>
                <a:ea typeface="+mn-ea"/>
                <a:cs typeface="+mn-cs"/>
              </a:rPr>
              <a:t>ĐIỂM</a:t>
            </a:r>
            <a:r>
              <a:rPr kumimoji="0" lang="en-US" sz="3200" b="1" i="0" u="none" strike="noStrike" kern="1200" cap="none" spc="0" normalizeH="0" baseline="0" noProof="0">
                <a:ln>
                  <a:noFill/>
                </a:ln>
                <a:solidFill>
                  <a:srgbClr val="FF0000"/>
                </a:solidFill>
                <a:effectLst/>
                <a:uLnTx/>
                <a:uFillTx/>
                <a:latin typeface="Arial"/>
                <a:ea typeface="+mn-ea"/>
                <a:cs typeface="+mn-cs"/>
              </a:rPr>
              <a:t>. TIA (Tiết 2)</a:t>
            </a:r>
            <a:endParaRPr kumimoji="0" lang="en-US" sz="3200" b="1" i="0" u="none" strike="noStrike" kern="1200" cap="none" spc="0" normalizeH="0" baseline="0" noProof="0" dirty="0">
              <a:ln>
                <a:noFill/>
              </a:ln>
              <a:solidFill>
                <a:srgbClr val="FF0000"/>
              </a:solidFill>
              <a:effectLst/>
              <a:uLnTx/>
              <a:uFillTx/>
              <a:latin typeface="Arial"/>
              <a:ea typeface="+mn-ea"/>
              <a:cs typeface="+mn-cs"/>
            </a:endParaRPr>
          </a:p>
        </p:txBody>
      </p:sp>
      <p:graphicFrame>
        <p:nvGraphicFramePr>
          <p:cNvPr id="5" name="Diagram 4"/>
          <p:cNvGraphicFramePr/>
          <p:nvPr/>
        </p:nvGraphicFramePr>
        <p:xfrm>
          <a:off x="486227" y="1144881"/>
          <a:ext cx="1087845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p:cNvGraphicFramePr/>
          <p:nvPr/>
        </p:nvGraphicFramePr>
        <p:xfrm>
          <a:off x="2031999" y="1144881"/>
          <a:ext cx="8614229" cy="49934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025213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97;p30">
            <a:extLst>
              <a:ext uri="{FF2B5EF4-FFF2-40B4-BE49-F238E27FC236}">
                <a16:creationId xmlns:a16="http://schemas.microsoft.com/office/drawing/2014/main" id="{2B1F14B9-E42A-840A-7AA4-D86F88E47F1A}"/>
              </a:ext>
            </a:extLst>
          </p:cNvPr>
          <p:cNvSpPr/>
          <p:nvPr/>
        </p:nvSpPr>
        <p:spPr>
          <a:xfrm>
            <a:off x="464296" y="426557"/>
            <a:ext cx="4956709" cy="869481"/>
          </a:xfrm>
          <a:prstGeom prst="roundRect">
            <a:avLst>
              <a:gd name="adj" fmla="val 50000"/>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9;p30">
            <a:hlinkClick r:id="rId2" action="ppaction://hlinksldjump"/>
            <a:extLst>
              <a:ext uri="{FF2B5EF4-FFF2-40B4-BE49-F238E27FC236}">
                <a16:creationId xmlns:a16="http://schemas.microsoft.com/office/drawing/2014/main" id="{223DD659-58E0-8A02-A190-2BA4A1FCB1CE}"/>
              </a:ext>
            </a:extLst>
          </p:cNvPr>
          <p:cNvSpPr txBox="1">
            <a:spLocks noGrp="1"/>
          </p:cNvSpPr>
          <p:nvPr>
            <p:ph type="title"/>
          </p:nvPr>
        </p:nvSpPr>
        <p:spPr>
          <a:xfrm>
            <a:off x="2123698" y="549177"/>
            <a:ext cx="2607301" cy="65743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b="1">
                <a:latin typeface="Arial" panose="020B0604020202020204" pitchFamily="34" charset="0"/>
                <a:cs typeface="Arial" panose="020B0604020202020204" pitchFamily="34" charset="0"/>
              </a:rPr>
              <a:t>TIA</a:t>
            </a:r>
            <a:endParaRPr sz="3600" b="1"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E90948DA-7CC7-E051-9DD6-72A18D9F4C0D}"/>
              </a:ext>
            </a:extLst>
          </p:cNvPr>
          <p:cNvGrpSpPr/>
          <p:nvPr/>
        </p:nvGrpSpPr>
        <p:grpSpPr>
          <a:xfrm>
            <a:off x="687402" y="484771"/>
            <a:ext cx="972000" cy="828000"/>
            <a:chOff x="1769211" y="2246880"/>
            <a:chExt cx="972000" cy="828000"/>
          </a:xfrm>
          <a:solidFill>
            <a:schemeClr val="accent1">
              <a:lumMod val="75000"/>
            </a:schemeClr>
          </a:solidFill>
        </p:grpSpPr>
        <p:sp>
          <p:nvSpPr>
            <p:cNvPr id="7" name="Google Shape;198;p30">
              <a:extLst>
                <a:ext uri="{FF2B5EF4-FFF2-40B4-BE49-F238E27FC236}">
                  <a16:creationId xmlns:a16="http://schemas.microsoft.com/office/drawing/2014/main" id="{A6034999-67D0-43CC-3992-0B0FE3040E9A}"/>
                </a:ext>
              </a:extLst>
            </p:cNvPr>
            <p:cNvSpPr/>
            <p:nvPr/>
          </p:nvSpPr>
          <p:spPr>
            <a:xfrm>
              <a:off x="1769211" y="2246880"/>
              <a:ext cx="972000" cy="828000"/>
            </a:xfrm>
            <a:prstGeom prst="roundRect">
              <a:avLst>
                <a:gd name="adj" fmla="val 50000"/>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8" name="Title 13">
              <a:extLst>
                <a:ext uri="{FF2B5EF4-FFF2-40B4-BE49-F238E27FC236}">
                  <a16:creationId xmlns:a16="http://schemas.microsoft.com/office/drawing/2014/main" id="{9BE472D9-01A9-72E5-9263-5FFBC3A6CC84}"/>
                </a:ext>
              </a:extLst>
            </p:cNvPr>
            <p:cNvSpPr txBox="1">
              <a:spLocks/>
            </p:cNvSpPr>
            <p:nvPr/>
          </p:nvSpPr>
          <p:spPr>
            <a:xfrm>
              <a:off x="1905327" y="2351103"/>
              <a:ext cx="816177" cy="577800"/>
            </a:xfrm>
            <a:prstGeom prst="rect">
              <a:avLst/>
            </a:prstGeom>
            <a:noFill/>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solidFill>
                  <a:latin typeface="Arial" panose="020B0604020202020204" pitchFamily="34" charset="0"/>
                  <a:cs typeface="Arial" panose="020B0604020202020204" pitchFamily="34" charset="0"/>
                </a:rPr>
                <a:t>2.</a:t>
              </a:r>
              <a:endParaRPr lang="en-US" b="1" dirty="0">
                <a:solidFill>
                  <a:schemeClr val="bg1"/>
                </a:solidFill>
                <a:latin typeface="Arial" panose="020B0604020202020204" pitchFamily="34" charset="0"/>
                <a:cs typeface="Arial" panose="020B0604020202020204" pitchFamily="34" charset="0"/>
              </a:endParaRPr>
            </a:p>
          </p:txBody>
        </p:sp>
      </p:grpSp>
      <p:sp>
        <p:nvSpPr>
          <p:cNvPr id="15" name="Rectangle 14">
            <a:extLst>
              <a:ext uri="{FF2B5EF4-FFF2-40B4-BE49-F238E27FC236}">
                <a16:creationId xmlns:a16="http://schemas.microsoft.com/office/drawing/2014/main" id="{C8778DEB-9426-92A3-C5E2-ACCABB9DE00F}"/>
              </a:ext>
            </a:extLst>
          </p:cNvPr>
          <p:cNvSpPr/>
          <p:nvPr/>
        </p:nvSpPr>
        <p:spPr>
          <a:xfrm>
            <a:off x="2130706" y="2180570"/>
            <a:ext cx="6580598" cy="646331"/>
          </a:xfrm>
          <a:prstGeom prst="rect">
            <a:avLst/>
          </a:prstGeom>
        </p:spPr>
        <p:txBody>
          <a:bodyPr wrap="square">
            <a:spAutoFit/>
          </a:bodyPr>
          <a:lstStyle/>
          <a:p>
            <a:pPr algn="just"/>
            <a:r>
              <a:rPr lang="en-US" sz="3600" b="1" i="1">
                <a:latin typeface="Times New Roman" panose="02020603050405020304" pitchFamily="18" charset="0"/>
                <a:cs typeface="Times New Roman" panose="02020603050405020304" pitchFamily="18" charset="0"/>
              </a:rPr>
              <a:t>Thực hiện các bước sau:</a:t>
            </a:r>
            <a:endParaRPr lang="en-US" sz="3600" b="1" i="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09B901CF-B307-56E2-6E7A-1C23599C4B05}"/>
              </a:ext>
            </a:extLst>
          </p:cNvPr>
          <p:cNvSpPr/>
          <p:nvPr/>
        </p:nvSpPr>
        <p:spPr>
          <a:xfrm>
            <a:off x="2130706" y="3019859"/>
            <a:ext cx="6580598" cy="646331"/>
          </a:xfrm>
          <a:prstGeom prst="rect">
            <a:avLst/>
          </a:prstGeom>
        </p:spPr>
        <p:txBody>
          <a:bodyPr wrap="square">
            <a:spAutoFit/>
          </a:bodyPr>
          <a:lstStyle/>
          <a:p>
            <a:pPr algn="just"/>
            <a:r>
              <a:rPr lang="en-US" sz="3600"/>
              <a:t>Bước 1: Vẽ đường thẳng xy</a:t>
            </a:r>
            <a:endParaRPr lang="en-US" sz="3600" dirty="0"/>
          </a:p>
        </p:txBody>
      </p:sp>
      <p:sp>
        <p:nvSpPr>
          <p:cNvPr id="17" name="Rectangle 16">
            <a:extLst>
              <a:ext uri="{FF2B5EF4-FFF2-40B4-BE49-F238E27FC236}">
                <a16:creationId xmlns:a16="http://schemas.microsoft.com/office/drawing/2014/main" id="{C60A11A8-BC52-99BB-025D-ADD78F6F4D31}"/>
              </a:ext>
            </a:extLst>
          </p:cNvPr>
          <p:cNvSpPr/>
          <p:nvPr/>
        </p:nvSpPr>
        <p:spPr>
          <a:xfrm>
            <a:off x="2130705" y="3865436"/>
            <a:ext cx="8509585" cy="646331"/>
          </a:xfrm>
          <a:prstGeom prst="rect">
            <a:avLst/>
          </a:prstGeom>
        </p:spPr>
        <p:txBody>
          <a:bodyPr wrap="square">
            <a:spAutoFit/>
          </a:bodyPr>
          <a:lstStyle/>
          <a:p>
            <a:pPr algn="just"/>
            <a:r>
              <a:rPr lang="en-US" sz="3600"/>
              <a:t>Bước 2: Vẽ điểm O thuộc đường thẳng xy</a:t>
            </a:r>
            <a:endParaRPr lang="en-US" sz="3600" dirty="0"/>
          </a:p>
        </p:txBody>
      </p:sp>
      <p:sp>
        <p:nvSpPr>
          <p:cNvPr id="28" name="Freeform: Shape 27">
            <a:extLst>
              <a:ext uri="{FF2B5EF4-FFF2-40B4-BE49-F238E27FC236}">
                <a16:creationId xmlns:a16="http://schemas.microsoft.com/office/drawing/2014/main" id="{431AC05A-EE6C-E555-A1FD-D317DA7998AA}"/>
              </a:ext>
            </a:extLst>
          </p:cNvPr>
          <p:cNvSpPr/>
          <p:nvPr/>
        </p:nvSpPr>
        <p:spPr>
          <a:xfrm>
            <a:off x="0" y="10160"/>
            <a:ext cx="12191999" cy="6847839"/>
          </a:xfrm>
          <a:custGeom>
            <a:avLst/>
            <a:gdLst>
              <a:gd name="connsiteX0" fmla="*/ 584562 w 11729884"/>
              <a:gd name="connsiteY0" fmla="*/ 233680 h 6564866"/>
              <a:gd name="connsiteX1" fmla="*/ 193040 w 11729884"/>
              <a:gd name="connsiteY1" fmla="*/ 625202 h 6564866"/>
              <a:gd name="connsiteX2" fmla="*/ 193040 w 11729884"/>
              <a:gd name="connsiteY2" fmla="*/ 6024415 h 6564866"/>
              <a:gd name="connsiteX3" fmla="*/ 584562 w 11729884"/>
              <a:gd name="connsiteY3" fmla="*/ 6415937 h 6564866"/>
              <a:gd name="connsiteX4" fmla="*/ 11091697 w 11729884"/>
              <a:gd name="connsiteY4" fmla="*/ 6415937 h 6564866"/>
              <a:gd name="connsiteX5" fmla="*/ 11483219 w 11729884"/>
              <a:gd name="connsiteY5" fmla="*/ 6024415 h 6564866"/>
              <a:gd name="connsiteX6" fmla="*/ 11483219 w 11729884"/>
              <a:gd name="connsiteY6" fmla="*/ 625202 h 6564866"/>
              <a:gd name="connsiteX7" fmla="*/ 11091697 w 11729884"/>
              <a:gd name="connsiteY7" fmla="*/ 233680 h 6564866"/>
              <a:gd name="connsiteX8" fmla="*/ 415753 w 11729884"/>
              <a:gd name="connsiteY8" fmla="*/ 0 h 6564866"/>
              <a:gd name="connsiteX9" fmla="*/ 11314131 w 11729884"/>
              <a:gd name="connsiteY9" fmla="*/ 0 h 6564866"/>
              <a:gd name="connsiteX10" fmla="*/ 11729884 w 11729884"/>
              <a:gd name="connsiteY10" fmla="*/ 415753 h 6564866"/>
              <a:gd name="connsiteX11" fmla="*/ 11729884 w 11729884"/>
              <a:gd name="connsiteY11" fmla="*/ 6149113 h 6564866"/>
              <a:gd name="connsiteX12" fmla="*/ 11314131 w 11729884"/>
              <a:gd name="connsiteY12" fmla="*/ 6564866 h 6564866"/>
              <a:gd name="connsiteX13" fmla="*/ 415753 w 11729884"/>
              <a:gd name="connsiteY13" fmla="*/ 6564866 h 6564866"/>
              <a:gd name="connsiteX14" fmla="*/ 0 w 11729884"/>
              <a:gd name="connsiteY14" fmla="*/ 6149113 h 6564866"/>
              <a:gd name="connsiteX15" fmla="*/ 0 w 11729884"/>
              <a:gd name="connsiteY15" fmla="*/ 415753 h 6564866"/>
              <a:gd name="connsiteX16" fmla="*/ 415753 w 11729884"/>
              <a:gd name="connsiteY16" fmla="*/ 0 h 65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29884" h="6564866">
                <a:moveTo>
                  <a:pt x="584562" y="233680"/>
                </a:moveTo>
                <a:cubicBezTo>
                  <a:pt x="368330" y="233680"/>
                  <a:pt x="193040" y="408970"/>
                  <a:pt x="193040" y="625202"/>
                </a:cubicBezTo>
                <a:lnTo>
                  <a:pt x="193040" y="6024415"/>
                </a:lnTo>
                <a:cubicBezTo>
                  <a:pt x="193040" y="6240647"/>
                  <a:pt x="368330" y="6415937"/>
                  <a:pt x="584562" y="6415937"/>
                </a:cubicBezTo>
                <a:lnTo>
                  <a:pt x="11091697" y="6415937"/>
                </a:lnTo>
                <a:cubicBezTo>
                  <a:pt x="11307929" y="6415937"/>
                  <a:pt x="11483219" y="6240647"/>
                  <a:pt x="11483219" y="6024415"/>
                </a:cubicBezTo>
                <a:lnTo>
                  <a:pt x="11483219" y="625202"/>
                </a:lnTo>
                <a:cubicBezTo>
                  <a:pt x="11483219" y="408970"/>
                  <a:pt x="11307929" y="233680"/>
                  <a:pt x="11091697" y="233680"/>
                </a:cubicBezTo>
                <a:close/>
                <a:moveTo>
                  <a:pt x="415753" y="0"/>
                </a:moveTo>
                <a:lnTo>
                  <a:pt x="11314131" y="0"/>
                </a:lnTo>
                <a:cubicBezTo>
                  <a:pt x="11543745" y="0"/>
                  <a:pt x="11729884" y="186139"/>
                  <a:pt x="11729884" y="415753"/>
                </a:cubicBezTo>
                <a:lnTo>
                  <a:pt x="11729884" y="6149113"/>
                </a:lnTo>
                <a:cubicBezTo>
                  <a:pt x="11729884" y="6378727"/>
                  <a:pt x="11543745" y="6564866"/>
                  <a:pt x="11314131" y="6564866"/>
                </a:cubicBezTo>
                <a:lnTo>
                  <a:pt x="415753" y="6564866"/>
                </a:lnTo>
                <a:cubicBezTo>
                  <a:pt x="186139" y="6564866"/>
                  <a:pt x="0" y="6378727"/>
                  <a:pt x="0" y="6149113"/>
                </a:cubicBezTo>
                <a:lnTo>
                  <a:pt x="0" y="415753"/>
                </a:lnTo>
                <a:cubicBezTo>
                  <a:pt x="0" y="186139"/>
                  <a:pt x="186139" y="0"/>
                  <a:pt x="415753" y="0"/>
                </a:cubicBezTo>
                <a:close/>
              </a:path>
            </a:pathLst>
          </a:custGeom>
          <a:solidFill>
            <a:schemeClr val="accent5"/>
          </a:solidFill>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76472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4258184" y="1977218"/>
            <a:ext cx="6878712" cy="1229686"/>
            <a:chOff x="1775671" y="1474747"/>
            <a:chExt cx="5159034" cy="922264"/>
          </a:xfrm>
        </p:grpSpPr>
        <p:cxnSp>
          <p:nvCxnSpPr>
            <p:cNvPr id="6" name="Straight Connector 5"/>
            <p:cNvCxnSpPr/>
            <p:nvPr/>
          </p:nvCxnSpPr>
          <p:spPr>
            <a:xfrm>
              <a:off x="2631218" y="2176393"/>
              <a:ext cx="36576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6401305" y="1627099"/>
              <a:ext cx="533400" cy="761747"/>
            </a:xfrm>
            <a:prstGeom prst="rect">
              <a:avLst/>
            </a:prstGeom>
            <a:noFill/>
          </p:spPr>
          <p:txBody>
            <a:bodyPr wrap="square" rtlCol="0">
              <a:spAutoFit/>
            </a:bodyPr>
            <a:lstStyle/>
            <a:p>
              <a:pPr defTabSz="1219170">
                <a:defRPr/>
              </a:pPr>
              <a:r>
                <a:rPr lang="en-US" sz="6000" dirty="0">
                  <a:solidFill>
                    <a:prstClr val="black"/>
                  </a:solidFill>
                  <a:latin typeface="Times New Roman" panose="02020603050405020304" pitchFamily="18" charset="0"/>
                  <a:cs typeface="Times New Roman" panose="02020603050405020304" pitchFamily="18" charset="0"/>
                </a:rPr>
                <a:t>y</a:t>
              </a:r>
            </a:p>
          </p:txBody>
        </p:sp>
        <p:sp>
          <p:nvSpPr>
            <p:cNvPr id="9" name="TextBox 8"/>
            <p:cNvSpPr txBox="1"/>
            <p:nvPr/>
          </p:nvSpPr>
          <p:spPr>
            <a:xfrm>
              <a:off x="1775671" y="1482764"/>
              <a:ext cx="533400" cy="761747"/>
            </a:xfrm>
            <a:prstGeom prst="rect">
              <a:avLst/>
            </a:prstGeom>
            <a:noFill/>
          </p:spPr>
          <p:txBody>
            <a:bodyPr wrap="square" rtlCol="0">
              <a:spAutoFit/>
            </a:bodyPr>
            <a:lstStyle/>
            <a:p>
              <a:pPr defTabSz="1219170">
                <a:defRPr/>
              </a:pPr>
              <a:r>
                <a:rPr lang="en-US" sz="6000" dirty="0">
                  <a:solidFill>
                    <a:prstClr val="black"/>
                  </a:solidFill>
                  <a:latin typeface="Times New Roman" panose="02020603050405020304" pitchFamily="18" charset="0"/>
                  <a:cs typeface="Times New Roman" panose="02020603050405020304" pitchFamily="18" charset="0"/>
                </a:rPr>
                <a:t>x</a:t>
              </a:r>
            </a:p>
          </p:txBody>
        </p:sp>
        <p:grpSp>
          <p:nvGrpSpPr>
            <p:cNvPr id="11" name="Group 10"/>
            <p:cNvGrpSpPr/>
            <p:nvPr/>
          </p:nvGrpSpPr>
          <p:grpSpPr>
            <a:xfrm>
              <a:off x="3327389" y="1474747"/>
              <a:ext cx="413785" cy="922264"/>
              <a:chOff x="3728054" y="3173233"/>
              <a:chExt cx="413785" cy="922264"/>
            </a:xfrm>
          </p:grpSpPr>
          <p:sp>
            <p:nvSpPr>
              <p:cNvPr id="7" name="TextBox 6"/>
              <p:cNvSpPr txBox="1"/>
              <p:nvPr/>
            </p:nvSpPr>
            <p:spPr>
              <a:xfrm>
                <a:off x="3844413" y="3333750"/>
                <a:ext cx="297426" cy="761747"/>
              </a:xfrm>
              <a:prstGeom prst="rect">
                <a:avLst/>
              </a:prstGeom>
              <a:noFill/>
            </p:spPr>
            <p:txBody>
              <a:bodyPr wrap="square" rtlCol="0">
                <a:spAutoFit/>
              </a:bodyPr>
              <a:lstStyle/>
              <a:p>
                <a:pPr defTabSz="1219170">
                  <a:defRPr/>
                </a:pPr>
                <a:r>
                  <a:rPr lang="en-US" sz="6000" b="1" dirty="0">
                    <a:solidFill>
                      <a:srgbClr val="FF0000"/>
                    </a:solidFill>
                    <a:effectLst>
                      <a:outerShdw blurRad="38100" dist="38100" dir="2700000" algn="tl">
                        <a:srgbClr val="000000">
                          <a:alpha val="43137"/>
                        </a:srgbClr>
                      </a:outerShdw>
                    </a:effectLst>
                    <a:latin typeface="Calibri"/>
                  </a:rPr>
                  <a:t>.</a:t>
                </a:r>
              </a:p>
            </p:txBody>
          </p:sp>
          <p:sp>
            <p:nvSpPr>
              <p:cNvPr id="10" name="TextBox 9"/>
              <p:cNvSpPr txBox="1"/>
              <p:nvPr/>
            </p:nvSpPr>
            <p:spPr>
              <a:xfrm>
                <a:off x="3728054" y="3173233"/>
                <a:ext cx="408039" cy="761747"/>
              </a:xfrm>
              <a:prstGeom prst="rect">
                <a:avLst/>
              </a:prstGeom>
              <a:noFill/>
            </p:spPr>
            <p:txBody>
              <a:bodyPr wrap="square" rtlCol="0">
                <a:spAutoFit/>
              </a:bodyPr>
              <a:lstStyle/>
              <a:p>
                <a:pPr defTabSz="1219170">
                  <a:defRPr/>
                </a:pPr>
                <a:r>
                  <a:rPr lang="en-US" sz="6000" b="1" dirty="0">
                    <a:solidFill>
                      <a:srgbClr val="FF0000"/>
                    </a:solidFill>
                    <a:latin typeface="Times New Roman" panose="02020603050405020304" pitchFamily="18" charset="0"/>
                    <a:cs typeface="Times New Roman" panose="02020603050405020304" pitchFamily="18" charset="0"/>
                  </a:rPr>
                  <a:t>O</a:t>
                </a:r>
              </a:p>
            </p:txBody>
          </p:sp>
        </p:grpSp>
      </p:grpSp>
      <p:sp>
        <p:nvSpPr>
          <p:cNvPr id="12" name="Rounded Rectangle 11"/>
          <p:cNvSpPr/>
          <p:nvPr/>
        </p:nvSpPr>
        <p:spPr>
          <a:xfrm>
            <a:off x="0" y="37092"/>
            <a:ext cx="2269917" cy="10770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6000" b="1" dirty="0">
                <a:latin typeface="Times New Roman" panose="02020603050405020304" pitchFamily="18" charset="0"/>
                <a:cs typeface="Times New Roman" panose="02020603050405020304" pitchFamily="18" charset="0"/>
              </a:rPr>
              <a:t>2. Tia</a:t>
            </a:r>
          </a:p>
        </p:txBody>
      </p:sp>
      <p:sp>
        <p:nvSpPr>
          <p:cNvPr id="19" name="Right Arrow 18"/>
          <p:cNvSpPr/>
          <p:nvPr/>
        </p:nvSpPr>
        <p:spPr>
          <a:xfrm>
            <a:off x="7128277" y="997530"/>
            <a:ext cx="2991804" cy="127738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6000">
                <a:latin typeface="Times New Roman" panose="02020603050405020304" pitchFamily="18" charset="0"/>
                <a:cs typeface="Times New Roman" panose="02020603050405020304" pitchFamily="18" charset="0"/>
              </a:rPr>
              <a:t>Tia Oy</a:t>
            </a:r>
            <a:endParaRPr lang="en-US" sz="6000" dirty="0">
              <a:latin typeface="Times New Roman" panose="02020603050405020304" pitchFamily="18" charset="0"/>
              <a:cs typeface="Times New Roman" panose="02020603050405020304" pitchFamily="18" charset="0"/>
            </a:endParaRPr>
          </a:p>
        </p:txBody>
      </p:sp>
      <p:sp>
        <p:nvSpPr>
          <p:cNvPr id="20" name="Left Arrow 19"/>
          <p:cNvSpPr/>
          <p:nvPr/>
        </p:nvSpPr>
        <p:spPr>
          <a:xfrm>
            <a:off x="2962527" y="1114166"/>
            <a:ext cx="3364615" cy="1077074"/>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dirty="0">
                <a:latin typeface="Times New Roman" panose="02020603050405020304" pitchFamily="18" charset="0"/>
                <a:cs typeface="Times New Roman" panose="02020603050405020304" pitchFamily="18" charset="0"/>
              </a:rPr>
              <a:t>Tia Ox</a:t>
            </a:r>
          </a:p>
        </p:txBody>
      </p:sp>
      <p:grpSp>
        <p:nvGrpSpPr>
          <p:cNvPr id="35" name="Group 34"/>
          <p:cNvGrpSpPr/>
          <p:nvPr/>
        </p:nvGrpSpPr>
        <p:grpSpPr>
          <a:xfrm>
            <a:off x="4257954" y="1966332"/>
            <a:ext cx="2687686" cy="1229685"/>
            <a:chOff x="2226140" y="3667165"/>
            <a:chExt cx="2015764" cy="922262"/>
          </a:xfrm>
        </p:grpSpPr>
        <p:grpSp>
          <p:nvGrpSpPr>
            <p:cNvPr id="28" name="Group 27"/>
            <p:cNvGrpSpPr/>
            <p:nvPr/>
          </p:nvGrpSpPr>
          <p:grpSpPr>
            <a:xfrm>
              <a:off x="3031307" y="3667165"/>
              <a:ext cx="1210597" cy="922262"/>
              <a:chOff x="2598843" y="1865226"/>
              <a:chExt cx="1210597" cy="922262"/>
            </a:xfrm>
          </p:grpSpPr>
          <p:cxnSp>
            <p:nvCxnSpPr>
              <p:cNvPr id="13" name="Straight Connector 12"/>
              <p:cNvCxnSpPr/>
              <p:nvPr/>
            </p:nvCxnSpPr>
            <p:spPr>
              <a:xfrm flipH="1">
                <a:off x="2598843" y="2565167"/>
                <a:ext cx="1006577" cy="0"/>
              </a:xfrm>
              <a:prstGeom prst="line">
                <a:avLst/>
              </a:prstGeom>
            </p:spPr>
            <p:style>
              <a:lnRef idx="2">
                <a:schemeClr val="dk1"/>
              </a:lnRef>
              <a:fillRef idx="0">
                <a:schemeClr val="dk1"/>
              </a:fillRef>
              <a:effectRef idx="1">
                <a:schemeClr val="dk1"/>
              </a:effectRef>
              <a:fontRef idx="minor">
                <a:schemeClr val="tx1"/>
              </a:fontRef>
            </p:style>
          </p:cxnSp>
          <p:grpSp>
            <p:nvGrpSpPr>
              <p:cNvPr id="25" name="Group 24"/>
              <p:cNvGrpSpPr/>
              <p:nvPr/>
            </p:nvGrpSpPr>
            <p:grpSpPr>
              <a:xfrm>
                <a:off x="3401401" y="1865226"/>
                <a:ext cx="408039" cy="922262"/>
                <a:chOff x="3768514" y="3173234"/>
                <a:chExt cx="408039" cy="922262"/>
              </a:xfrm>
            </p:grpSpPr>
            <p:sp>
              <p:nvSpPr>
                <p:cNvPr id="26" name="TextBox 25"/>
                <p:cNvSpPr txBox="1"/>
                <p:nvPr/>
              </p:nvSpPr>
              <p:spPr>
                <a:xfrm>
                  <a:off x="3844413" y="3333750"/>
                  <a:ext cx="297426" cy="761746"/>
                </a:xfrm>
                <a:prstGeom prst="rect">
                  <a:avLst/>
                </a:prstGeom>
                <a:noFill/>
              </p:spPr>
              <p:txBody>
                <a:bodyPr wrap="square" rtlCol="0">
                  <a:spAutoFit/>
                </a:bodyPr>
                <a:lstStyle/>
                <a:p>
                  <a:pPr defTabSz="1219170">
                    <a:defRPr/>
                  </a:pPr>
                  <a:r>
                    <a:rPr lang="en-US" sz="6000" b="1" dirty="0">
                      <a:solidFill>
                        <a:srgbClr val="FF0000"/>
                      </a:solidFill>
                      <a:effectLst>
                        <a:outerShdw blurRad="38100" dist="38100" dir="2700000" algn="tl">
                          <a:srgbClr val="000000">
                            <a:alpha val="43137"/>
                          </a:srgbClr>
                        </a:outerShdw>
                      </a:effectLst>
                      <a:latin typeface="Calibri"/>
                    </a:rPr>
                    <a:t>.</a:t>
                  </a:r>
                </a:p>
              </p:txBody>
            </p:sp>
            <p:sp>
              <p:nvSpPr>
                <p:cNvPr id="27" name="TextBox 26"/>
                <p:cNvSpPr txBox="1"/>
                <p:nvPr/>
              </p:nvSpPr>
              <p:spPr>
                <a:xfrm>
                  <a:off x="3768514" y="3173234"/>
                  <a:ext cx="408039" cy="761746"/>
                </a:xfrm>
                <a:prstGeom prst="rect">
                  <a:avLst/>
                </a:prstGeom>
                <a:noFill/>
              </p:spPr>
              <p:txBody>
                <a:bodyPr wrap="square" rtlCol="0">
                  <a:spAutoFit/>
                </a:bodyPr>
                <a:lstStyle/>
                <a:p>
                  <a:pPr defTabSz="1219170">
                    <a:defRPr/>
                  </a:pPr>
                  <a:r>
                    <a:rPr lang="en-US" sz="6000" b="1" dirty="0">
                      <a:solidFill>
                        <a:srgbClr val="FF0000"/>
                      </a:solidFill>
                      <a:latin typeface="Times New Roman" panose="02020603050405020304" pitchFamily="18" charset="0"/>
                      <a:cs typeface="Times New Roman" panose="02020603050405020304" pitchFamily="18" charset="0"/>
                    </a:rPr>
                    <a:t>O</a:t>
                  </a:r>
                </a:p>
              </p:txBody>
            </p:sp>
          </p:grpSp>
        </p:grpSp>
        <p:sp>
          <p:nvSpPr>
            <p:cNvPr id="34" name="TextBox 33"/>
            <p:cNvSpPr txBox="1"/>
            <p:nvPr/>
          </p:nvSpPr>
          <p:spPr>
            <a:xfrm>
              <a:off x="2226140" y="3683344"/>
              <a:ext cx="533400" cy="761746"/>
            </a:xfrm>
            <a:prstGeom prst="rect">
              <a:avLst/>
            </a:prstGeom>
            <a:noFill/>
          </p:spPr>
          <p:txBody>
            <a:bodyPr wrap="square" rtlCol="0">
              <a:spAutoFit/>
            </a:bodyPr>
            <a:lstStyle/>
            <a:p>
              <a:pPr defTabSz="1219170">
                <a:defRPr/>
              </a:pPr>
              <a:r>
                <a:rPr lang="en-US" sz="6000" dirty="0">
                  <a:solidFill>
                    <a:prstClr val="black"/>
                  </a:solidFill>
                  <a:latin typeface="Times New Roman" panose="02020603050405020304" pitchFamily="18" charset="0"/>
                  <a:cs typeface="Times New Roman" panose="02020603050405020304" pitchFamily="18" charset="0"/>
                </a:rPr>
                <a:t>x</a:t>
              </a:r>
            </a:p>
          </p:txBody>
        </p:sp>
      </p:grpSp>
      <p:grpSp>
        <p:nvGrpSpPr>
          <p:cNvPr id="37" name="Group 36"/>
          <p:cNvGrpSpPr/>
          <p:nvPr/>
        </p:nvGrpSpPr>
        <p:grpSpPr>
          <a:xfrm>
            <a:off x="6327140" y="1884939"/>
            <a:ext cx="4809755" cy="1287401"/>
            <a:chOff x="3327620" y="2574460"/>
            <a:chExt cx="3607316" cy="965550"/>
          </a:xfrm>
        </p:grpSpPr>
        <p:grpSp>
          <p:nvGrpSpPr>
            <p:cNvPr id="32" name="Group 31"/>
            <p:cNvGrpSpPr/>
            <p:nvPr/>
          </p:nvGrpSpPr>
          <p:grpSpPr>
            <a:xfrm>
              <a:off x="3327620" y="2643670"/>
              <a:ext cx="2885285" cy="896340"/>
              <a:chOff x="3655156" y="1873276"/>
              <a:chExt cx="2885285" cy="896340"/>
            </a:xfrm>
          </p:grpSpPr>
          <p:cxnSp>
            <p:nvCxnSpPr>
              <p:cNvPr id="18" name="Straight Connector 17"/>
              <p:cNvCxnSpPr>
                <a:cxnSpLocks/>
              </p:cNvCxnSpPr>
              <p:nvPr/>
            </p:nvCxnSpPr>
            <p:spPr>
              <a:xfrm>
                <a:off x="3952713" y="2523552"/>
                <a:ext cx="2587728" cy="1135"/>
              </a:xfrm>
              <a:prstGeom prst="line">
                <a:avLst/>
              </a:prstGeom>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3655156" y="1873276"/>
                <a:ext cx="413554" cy="896340"/>
                <a:chOff x="3728285" y="3199156"/>
                <a:chExt cx="413554" cy="896340"/>
              </a:xfrm>
            </p:grpSpPr>
            <p:sp>
              <p:nvSpPr>
                <p:cNvPr id="30" name="TextBox 29"/>
                <p:cNvSpPr txBox="1"/>
                <p:nvPr/>
              </p:nvSpPr>
              <p:spPr>
                <a:xfrm>
                  <a:off x="3844413" y="3333750"/>
                  <a:ext cx="297426" cy="761746"/>
                </a:xfrm>
                <a:prstGeom prst="rect">
                  <a:avLst/>
                </a:prstGeom>
                <a:noFill/>
              </p:spPr>
              <p:txBody>
                <a:bodyPr wrap="square" rtlCol="0">
                  <a:spAutoFit/>
                </a:bodyPr>
                <a:lstStyle/>
                <a:p>
                  <a:pPr defTabSz="1219170">
                    <a:defRPr/>
                  </a:pPr>
                  <a:r>
                    <a:rPr lang="en-US" sz="6000" b="1" dirty="0">
                      <a:solidFill>
                        <a:srgbClr val="FF0000"/>
                      </a:solidFill>
                      <a:effectLst>
                        <a:outerShdw blurRad="38100" dist="38100" dir="2700000" algn="tl">
                          <a:srgbClr val="000000">
                            <a:alpha val="43137"/>
                          </a:srgbClr>
                        </a:outerShdw>
                      </a:effectLst>
                      <a:latin typeface="Calibri"/>
                    </a:rPr>
                    <a:t>.</a:t>
                  </a:r>
                </a:p>
              </p:txBody>
            </p:sp>
            <p:sp>
              <p:nvSpPr>
                <p:cNvPr id="31" name="TextBox 30"/>
                <p:cNvSpPr txBox="1"/>
                <p:nvPr/>
              </p:nvSpPr>
              <p:spPr>
                <a:xfrm>
                  <a:off x="3728285" y="3199156"/>
                  <a:ext cx="408039" cy="761746"/>
                </a:xfrm>
                <a:prstGeom prst="rect">
                  <a:avLst/>
                </a:prstGeom>
                <a:noFill/>
              </p:spPr>
              <p:txBody>
                <a:bodyPr wrap="square" rtlCol="0">
                  <a:spAutoFit/>
                </a:bodyPr>
                <a:lstStyle/>
                <a:p>
                  <a:pPr defTabSz="1219170">
                    <a:defRPr/>
                  </a:pPr>
                  <a:r>
                    <a:rPr lang="en-US" sz="6000" b="1" dirty="0">
                      <a:solidFill>
                        <a:srgbClr val="FF0000"/>
                      </a:solidFill>
                      <a:latin typeface="Times New Roman" panose="02020603050405020304" pitchFamily="18" charset="0"/>
                      <a:cs typeface="Times New Roman" panose="02020603050405020304" pitchFamily="18" charset="0"/>
                    </a:rPr>
                    <a:t>O</a:t>
                  </a:r>
                </a:p>
              </p:txBody>
            </p:sp>
          </p:grpSp>
        </p:grpSp>
        <p:sp>
          <p:nvSpPr>
            <p:cNvPr id="36" name="TextBox 35"/>
            <p:cNvSpPr txBox="1"/>
            <p:nvPr/>
          </p:nvSpPr>
          <p:spPr>
            <a:xfrm>
              <a:off x="6401536" y="2574460"/>
              <a:ext cx="533400" cy="761746"/>
            </a:xfrm>
            <a:prstGeom prst="rect">
              <a:avLst/>
            </a:prstGeom>
            <a:noFill/>
          </p:spPr>
          <p:txBody>
            <a:bodyPr wrap="square" rtlCol="0">
              <a:spAutoFit/>
            </a:bodyPr>
            <a:lstStyle/>
            <a:p>
              <a:pPr defTabSz="1219170">
                <a:defRPr/>
              </a:pPr>
              <a:r>
                <a:rPr lang="en-US" sz="6000" dirty="0">
                  <a:solidFill>
                    <a:prstClr val="black"/>
                  </a:solidFill>
                  <a:latin typeface="Times New Roman" panose="02020603050405020304" pitchFamily="18" charset="0"/>
                  <a:cs typeface="Times New Roman" panose="02020603050405020304" pitchFamily="18" charset="0"/>
                </a:rPr>
                <a:t>y</a:t>
              </a:r>
            </a:p>
          </p:txBody>
        </p:sp>
      </p:grpSp>
      <p:pic>
        <p:nvPicPr>
          <p:cNvPr id="3" name="Picture 2">
            <a:extLst>
              <a:ext uri="{FF2B5EF4-FFF2-40B4-BE49-F238E27FC236}">
                <a16:creationId xmlns:a16="http://schemas.microsoft.com/office/drawing/2014/main" id="{E8C0814E-8671-D011-1703-B952D3C25E17}"/>
              </a:ext>
            </a:extLst>
          </p:cNvPr>
          <p:cNvPicPr>
            <a:picLocks noChangeAspect="1"/>
          </p:cNvPicPr>
          <p:nvPr/>
        </p:nvPicPr>
        <p:blipFill>
          <a:blip r:embed="rId3"/>
          <a:stretch>
            <a:fillRect/>
          </a:stretch>
        </p:blipFill>
        <p:spPr>
          <a:xfrm>
            <a:off x="174806" y="3432230"/>
            <a:ext cx="4608975" cy="2145978"/>
          </a:xfrm>
          <a:prstGeom prst="rect">
            <a:avLst/>
          </a:prstGeom>
        </p:spPr>
      </p:pic>
    </p:spTree>
    <p:extLst>
      <p:ext uri="{BB962C8B-B14F-4D97-AF65-F5344CB8AC3E}">
        <p14:creationId xmlns:p14="http://schemas.microsoft.com/office/powerpoint/2010/main" val="152233373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35" presetClass="path" presetSubtype="0" accel="50000" decel="50000" fill="hold" nodeType="withEffect">
                                  <p:stCondLst>
                                    <p:cond delay="0"/>
                                  </p:stCondLst>
                                  <p:childTnLst>
                                    <p:animMotion origin="layout" path="M 5E-6 1.11111E-6 L -0.11849 1.11111E-6 " pathEditMode="relative" rAng="0" ptsTypes="AA">
                                      <p:cBhvr>
                                        <p:cTn id="12" dur="2000" fill="hold"/>
                                        <p:tgtEl>
                                          <p:spTgt spid="35"/>
                                        </p:tgtEl>
                                        <p:attrNameLst>
                                          <p:attrName>ppt_x</p:attrName>
                                          <p:attrName>ppt_y</p:attrName>
                                        </p:attrNameLst>
                                      </p:cBhvr>
                                      <p:rCtr x="-5924" y="0"/>
                                    </p:animMotion>
                                  </p:childTnLst>
                                </p:cTn>
                              </p:par>
                              <p:par>
                                <p:cTn id="13" presetID="63" presetClass="path" presetSubtype="0" accel="50000" decel="50000" fill="hold" nodeType="withEffect">
                                  <p:stCondLst>
                                    <p:cond delay="0"/>
                                  </p:stCondLst>
                                  <p:childTnLst>
                                    <p:animMotion origin="layout" path="M 2.08333E-7 2.96296E-6 L 0.04102 2.96296E-6 " pathEditMode="relative" rAng="0" ptsTypes="AA">
                                      <p:cBhvr>
                                        <p:cTn id="14" dur="2000" fill="hold"/>
                                        <p:tgtEl>
                                          <p:spTgt spid="37"/>
                                        </p:tgtEl>
                                        <p:attrNameLst>
                                          <p:attrName>ppt_x</p:attrName>
                                          <p:attrName>ppt_y</p:attrName>
                                        </p:attrNameLst>
                                      </p:cBhvr>
                                      <p:rCtr x="2044" y="0"/>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23" presetClass="exit" presetSubtype="32" fill="hold" nodeType="withEffect">
                                  <p:stCondLst>
                                    <p:cond delay="0"/>
                                  </p:stCondLst>
                                  <p:childTnLst>
                                    <p:anim calcmode="lin" valueType="num">
                                      <p:cBhvr>
                                        <p:cTn id="23" dur="500"/>
                                        <p:tgtEl>
                                          <p:spTgt spid="3"/>
                                        </p:tgtEl>
                                        <p:attrNameLst>
                                          <p:attrName>ppt_w</p:attrName>
                                        </p:attrNameLst>
                                      </p:cBhvr>
                                      <p:tavLst>
                                        <p:tav tm="0">
                                          <p:val>
                                            <p:strVal val="ppt_w"/>
                                          </p:val>
                                        </p:tav>
                                        <p:tav tm="100000">
                                          <p:val>
                                            <p:fltVal val="0"/>
                                          </p:val>
                                        </p:tav>
                                      </p:tavLst>
                                    </p:anim>
                                    <p:anim calcmode="lin" valueType="num">
                                      <p:cBhvr>
                                        <p:cTn id="24" dur="500"/>
                                        <p:tgtEl>
                                          <p:spTgt spid="3"/>
                                        </p:tgtEl>
                                        <p:attrNameLst>
                                          <p:attrName>ppt_h</p:attrName>
                                        </p:attrNameLst>
                                      </p:cBhvr>
                                      <p:tavLst>
                                        <p:tav tm="0">
                                          <p:val>
                                            <p:strVal val="ppt_h"/>
                                          </p:val>
                                        </p:tav>
                                        <p:tav tm="100000">
                                          <p:val>
                                            <p:fltVal val="0"/>
                                          </p:val>
                                        </p:tav>
                                      </p:tavLst>
                                    </p:anim>
                                    <p:set>
                                      <p:cBhvr>
                                        <p:cTn id="25" dur="1" fill="hold">
                                          <p:stCondLst>
                                            <p:cond delay="4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5F3B69A-6626-6428-8336-C1D1CF19924B}"/>
              </a:ext>
            </a:extLst>
          </p:cNvPr>
          <p:cNvGrpSpPr/>
          <p:nvPr/>
        </p:nvGrpSpPr>
        <p:grpSpPr>
          <a:xfrm>
            <a:off x="264160" y="212426"/>
            <a:ext cx="11876596" cy="6622012"/>
            <a:chOff x="528116" y="719976"/>
            <a:chExt cx="25020984" cy="7977688"/>
          </a:xfrm>
        </p:grpSpPr>
        <p:sp>
          <p:nvSpPr>
            <p:cNvPr id="18" name="Rectangle: Rounded Corners 17">
              <a:extLst>
                <a:ext uri="{FF2B5EF4-FFF2-40B4-BE49-F238E27FC236}">
                  <a16:creationId xmlns:a16="http://schemas.microsoft.com/office/drawing/2014/main" id="{D91AFD2C-B53E-7E42-6332-6CA11147AAC8}"/>
                </a:ext>
              </a:extLst>
            </p:cNvPr>
            <p:cNvSpPr/>
            <p:nvPr/>
          </p:nvSpPr>
          <p:spPr>
            <a:xfrm>
              <a:off x="528116" y="719976"/>
              <a:ext cx="24893492" cy="7977688"/>
            </a:xfrm>
            <a:prstGeom prst="roundRect">
              <a:avLst>
                <a:gd name="adj" fmla="val 92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Quy định về hồ sơ đánh giá và việc ghi chép của giáo ...">
              <a:extLst>
                <a:ext uri="{FF2B5EF4-FFF2-40B4-BE49-F238E27FC236}">
                  <a16:creationId xmlns:a16="http://schemas.microsoft.com/office/drawing/2014/main" id="{7E647EBE-9A17-DEC1-1F34-3F7133102C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67" b="97333" l="4667" r="94000">
                          <a14:foregroundMark x1="61667" y1="4889" x2="61667" y2="4889"/>
                          <a14:foregroundMark x1="92667" y1="14222" x2="92667" y2="14222"/>
                          <a14:foregroundMark x1="84667" y1="88444" x2="84667" y2="88444"/>
                          <a14:foregroundMark x1="71000" y1="96444" x2="71000" y2="96444"/>
                          <a14:foregroundMark x1="94333" y1="85778" x2="94333" y2="85778"/>
                          <a14:foregroundMark x1="8333" y1="21778" x2="8333" y2="21778"/>
                          <a14:foregroundMark x1="8333" y1="17333" x2="11000" y2="21778"/>
                          <a14:foregroundMark x1="4667" y1="12444" x2="30333" y2="78667"/>
                          <a14:foregroundMark x1="30333" y1="78667" x2="57667" y2="88000"/>
                          <a14:foregroundMark x1="15333" y1="12000" x2="29333" y2="55111"/>
                          <a14:foregroundMark x1="10000" y1="14222" x2="17667" y2="36444"/>
                          <a14:foregroundMark x1="14667" y1="12000" x2="56000" y2="12000"/>
                          <a14:foregroundMark x1="17667" y1="7111" x2="59000" y2="11111"/>
                          <a14:foregroundMark x1="32667" y1="89333" x2="41000" y2="88444"/>
                          <a14:foregroundMark x1="17667" y1="50667" x2="22333" y2="62222"/>
                          <a14:foregroundMark x1="23333" y1="70222" x2="52333" y2="91111"/>
                          <a14:foregroundMark x1="6333" y1="6222" x2="56667" y2="6222"/>
                          <a14:foregroundMark x1="52000" y1="4889" x2="20000" y2="2667"/>
                          <a14:foregroundMark x1="84000" y1="97333" x2="84000" y2="97333"/>
                          <a14:foregroundMark x1="91667" y1="96444" x2="71000" y2="89333"/>
                        </a14:backgroundRemoval>
                      </a14:imgEffect>
                    </a14:imgLayer>
                  </a14:imgProps>
                </a:ext>
                <a:ext uri="{28A0092B-C50C-407E-A947-70E740481C1C}">
                  <a14:useLocalDpi xmlns:a14="http://schemas.microsoft.com/office/drawing/2010/main" val="0"/>
                </a:ext>
              </a:extLst>
            </a:blip>
            <a:srcRect/>
            <a:stretch>
              <a:fillRect/>
            </a:stretch>
          </p:blipFill>
          <p:spPr bwMode="auto">
            <a:xfrm>
              <a:off x="23982618" y="719976"/>
              <a:ext cx="1566482" cy="662971"/>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Rectangle: Rounded Corners 31">
            <a:extLst>
              <a:ext uri="{FF2B5EF4-FFF2-40B4-BE49-F238E27FC236}">
                <a16:creationId xmlns:a16="http://schemas.microsoft.com/office/drawing/2014/main" id="{16BBD528-1AE9-10F6-F92C-8B8E0EAF4BC9}"/>
              </a:ext>
            </a:extLst>
          </p:cNvPr>
          <p:cNvSpPr/>
          <p:nvPr/>
        </p:nvSpPr>
        <p:spPr>
          <a:xfrm>
            <a:off x="544010" y="1332303"/>
            <a:ext cx="11383830" cy="2325297"/>
          </a:xfrm>
          <a:prstGeom prst="roundRect">
            <a:avLst>
              <a:gd name="adj" fmla="val 929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191035">
            <a:off x="6397280" y="-622183"/>
            <a:ext cx="1373920" cy="1301477"/>
          </a:xfrm>
          <a:prstGeom prst="rect">
            <a:avLst/>
          </a:prstGeom>
        </p:spPr>
      </p:pic>
      <p:sp>
        <p:nvSpPr>
          <p:cNvPr id="10" name="Rectangle 9">
            <a:extLst>
              <a:ext uri="{FF2B5EF4-FFF2-40B4-BE49-F238E27FC236}">
                <a16:creationId xmlns:a16="http://schemas.microsoft.com/office/drawing/2014/main" id="{0C09099C-7A58-9C11-9633-F7FD42FB245C}"/>
              </a:ext>
            </a:extLst>
          </p:cNvPr>
          <p:cNvSpPr/>
          <p:nvPr/>
        </p:nvSpPr>
        <p:spPr>
          <a:xfrm>
            <a:off x="845482" y="1357737"/>
            <a:ext cx="10415385" cy="2428357"/>
          </a:xfrm>
          <a:prstGeom prst="rect">
            <a:avLst/>
          </a:prstGeom>
        </p:spPr>
        <p:txBody>
          <a:bodyPr wrap="square">
            <a:spAutoFit/>
          </a:bodyPr>
          <a:lstStyle/>
          <a:p>
            <a:pPr algn="just">
              <a:lnSpc>
                <a:spcPct val="130000"/>
              </a:lnSpc>
              <a:spcBef>
                <a:spcPts val="600"/>
              </a:spcBef>
              <a:spcAft>
                <a:spcPts val="600"/>
              </a:spcAft>
            </a:pPr>
            <a:r>
              <a:rPr lang="en-US" sz="4000">
                <a:solidFill>
                  <a:srgbClr val="0000CC"/>
                </a:solidFill>
                <a:ea typeface="Times New Roman" panose="02020603050405020304" pitchFamily="18" charset="0"/>
              </a:rPr>
              <a:t>Hình gồm điểm O và một phần đường thẳng bị chia ra bởi điểm O được gọi là một</a:t>
            </a:r>
            <a:r>
              <a:rPr lang="en-US" sz="4000">
                <a:solidFill>
                  <a:srgbClr val="FF0000"/>
                </a:solidFill>
                <a:ea typeface="Times New Roman" panose="02020603050405020304" pitchFamily="18" charset="0"/>
              </a:rPr>
              <a:t> tia </a:t>
            </a:r>
            <a:r>
              <a:rPr lang="en-US" sz="4000">
                <a:solidFill>
                  <a:srgbClr val="0000CC"/>
                </a:solidFill>
                <a:ea typeface="Times New Roman" panose="02020603050405020304" pitchFamily="18" charset="0"/>
              </a:rPr>
              <a:t>gốc O. Điểm O là</a:t>
            </a:r>
            <a:r>
              <a:rPr lang="en-US" sz="4000">
                <a:solidFill>
                  <a:srgbClr val="FF0000"/>
                </a:solidFill>
                <a:ea typeface="Times New Roman" panose="02020603050405020304" pitchFamily="18" charset="0"/>
              </a:rPr>
              <a:t> gốc </a:t>
            </a:r>
            <a:r>
              <a:rPr lang="en-US" sz="4000">
                <a:solidFill>
                  <a:srgbClr val="0000CC"/>
                </a:solidFill>
                <a:ea typeface="Times New Roman" panose="02020603050405020304" pitchFamily="18" charset="0"/>
              </a:rPr>
              <a:t>của tia.</a:t>
            </a:r>
            <a:endParaRPr lang="en-US" sz="4000" dirty="0">
              <a:solidFill>
                <a:srgbClr val="0000CC"/>
              </a:solidFill>
              <a:ea typeface="Calibri" panose="020F0502020204030204" pitchFamily="34" charset="0"/>
            </a:endParaRPr>
          </a:p>
        </p:txBody>
      </p:sp>
      <p:sp>
        <p:nvSpPr>
          <p:cNvPr id="13" name="Google Shape;197;p30">
            <a:extLst>
              <a:ext uri="{FF2B5EF4-FFF2-40B4-BE49-F238E27FC236}">
                <a16:creationId xmlns:a16="http://schemas.microsoft.com/office/drawing/2014/main" id="{53BE56E5-F772-1CE9-F69F-ABB12109BCE1}"/>
              </a:ext>
            </a:extLst>
          </p:cNvPr>
          <p:cNvSpPr/>
          <p:nvPr/>
        </p:nvSpPr>
        <p:spPr>
          <a:xfrm>
            <a:off x="653611" y="264341"/>
            <a:ext cx="3191026" cy="869481"/>
          </a:xfrm>
          <a:prstGeom prst="roundRect">
            <a:avLst>
              <a:gd name="adj" fmla="val 50000"/>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9;p30">
            <a:hlinkClick r:id="" action="ppaction://noaction"/>
            <a:extLst>
              <a:ext uri="{FF2B5EF4-FFF2-40B4-BE49-F238E27FC236}">
                <a16:creationId xmlns:a16="http://schemas.microsoft.com/office/drawing/2014/main" id="{D0D72BED-C420-4795-F236-77743F3E67E8}"/>
              </a:ext>
            </a:extLst>
          </p:cNvPr>
          <p:cNvSpPr txBox="1">
            <a:spLocks/>
          </p:cNvSpPr>
          <p:nvPr/>
        </p:nvSpPr>
        <p:spPr>
          <a:xfrm>
            <a:off x="2047978" y="368210"/>
            <a:ext cx="2607301" cy="657433"/>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600">
                <a:latin typeface="Arial" panose="020B0604020202020204" pitchFamily="34" charset="0"/>
                <a:cs typeface="Arial" panose="020B0604020202020204" pitchFamily="34" charset="0"/>
              </a:rPr>
              <a:t>TIA</a:t>
            </a:r>
            <a:endParaRPr lang="en-US" sz="3600" dirty="0">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661CBE3A-E153-224C-5E38-5E683E11BC05}"/>
              </a:ext>
            </a:extLst>
          </p:cNvPr>
          <p:cNvGrpSpPr/>
          <p:nvPr/>
        </p:nvGrpSpPr>
        <p:grpSpPr>
          <a:xfrm>
            <a:off x="653610" y="300260"/>
            <a:ext cx="972000" cy="828000"/>
            <a:chOff x="1769211" y="2246880"/>
            <a:chExt cx="972000" cy="828000"/>
          </a:xfrm>
          <a:solidFill>
            <a:schemeClr val="tx2">
              <a:lumMod val="90000"/>
            </a:schemeClr>
          </a:solidFill>
        </p:grpSpPr>
        <p:sp>
          <p:nvSpPr>
            <p:cNvPr id="26" name="Google Shape;198;p30">
              <a:extLst>
                <a:ext uri="{FF2B5EF4-FFF2-40B4-BE49-F238E27FC236}">
                  <a16:creationId xmlns:a16="http://schemas.microsoft.com/office/drawing/2014/main" id="{4C225303-E6EC-A065-67DE-455123E15FCE}"/>
                </a:ext>
              </a:extLst>
            </p:cNvPr>
            <p:cNvSpPr/>
            <p:nvPr/>
          </p:nvSpPr>
          <p:spPr>
            <a:xfrm>
              <a:off x="1769211" y="2246880"/>
              <a:ext cx="972000" cy="828000"/>
            </a:xfrm>
            <a:prstGeom prst="roundRect">
              <a:avLst>
                <a:gd name="adj" fmla="val 50000"/>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30" name="Title 13">
              <a:extLst>
                <a:ext uri="{FF2B5EF4-FFF2-40B4-BE49-F238E27FC236}">
                  <a16:creationId xmlns:a16="http://schemas.microsoft.com/office/drawing/2014/main" id="{9C1906D7-FA92-A4AA-9ACD-9D4C171BA07E}"/>
                </a:ext>
              </a:extLst>
            </p:cNvPr>
            <p:cNvSpPr txBox="1">
              <a:spLocks/>
            </p:cNvSpPr>
            <p:nvPr/>
          </p:nvSpPr>
          <p:spPr>
            <a:xfrm>
              <a:off x="1961083" y="2351103"/>
              <a:ext cx="635100" cy="577800"/>
            </a:xfrm>
            <a:prstGeom prst="rect">
              <a:avLst/>
            </a:prstGeom>
            <a:grp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C00000"/>
                  </a:solidFill>
                  <a:latin typeface="Arial" panose="020B0604020202020204" pitchFamily="34" charset="0"/>
                  <a:cs typeface="Arial" panose="020B0604020202020204" pitchFamily="34" charset="0"/>
                </a:rPr>
                <a:t>2</a:t>
              </a:r>
              <a:endParaRPr lang="en-US" b="1" dirty="0">
                <a:solidFill>
                  <a:srgbClr val="C00000"/>
                </a:solidFill>
                <a:latin typeface="Arial" panose="020B0604020202020204" pitchFamily="34" charset="0"/>
                <a:cs typeface="Arial" panose="020B0604020202020204" pitchFamily="34" charset="0"/>
              </a:endParaRPr>
            </a:p>
          </p:txBody>
        </p:sp>
      </p:grpSp>
      <p:sp>
        <p:nvSpPr>
          <p:cNvPr id="11" name="Rectangle 10">
            <a:extLst>
              <a:ext uri="{FF2B5EF4-FFF2-40B4-BE49-F238E27FC236}">
                <a16:creationId xmlns:a16="http://schemas.microsoft.com/office/drawing/2014/main" id="{C8F3CA07-AE3D-DA7E-E642-0C3FC0B51278}"/>
              </a:ext>
            </a:extLst>
          </p:cNvPr>
          <p:cNvSpPr/>
          <p:nvPr/>
        </p:nvSpPr>
        <p:spPr>
          <a:xfrm>
            <a:off x="980296" y="4528003"/>
            <a:ext cx="10243510" cy="1481175"/>
          </a:xfrm>
          <a:prstGeom prst="rect">
            <a:avLst/>
          </a:prstGeom>
        </p:spPr>
        <p:txBody>
          <a:bodyPr wrap="none">
            <a:spAutoFit/>
          </a:bodyPr>
          <a:lstStyle/>
          <a:p>
            <a:pPr>
              <a:lnSpc>
                <a:spcPct val="150000"/>
              </a:lnSpc>
              <a:buFontTx/>
              <a:buChar char="-"/>
            </a:pP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đọc</a:t>
            </a:r>
            <a:r>
              <a:rPr lang="en-US" altLang="en-US" sz="3200" dirty="0">
                <a:latin typeface="Times New Roman" panose="02020603050405020304" pitchFamily="18" charset="0"/>
                <a:cs typeface="Times New Roman" panose="02020603050405020304" pitchFamily="18" charset="0"/>
              </a:rPr>
              <a:t> (hay </a:t>
            </a:r>
            <a:r>
              <a:rPr lang="en-US" altLang="en-US" sz="3200" dirty="0" err="1">
                <a:latin typeface="Times New Roman" panose="02020603050405020304" pitchFamily="18" charset="0"/>
                <a:cs typeface="Times New Roman" panose="02020603050405020304" pitchFamily="18" charset="0"/>
              </a:rPr>
              <a:t>viết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một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phải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đọc</a:t>
            </a:r>
            <a:r>
              <a:rPr lang="en-US" altLang="en-US" sz="3200" dirty="0">
                <a:latin typeface="Times New Roman" panose="02020603050405020304" pitchFamily="18" charset="0"/>
                <a:cs typeface="Times New Roman" panose="02020603050405020304" pitchFamily="18" charset="0"/>
              </a:rPr>
              <a:t> (hay </a:t>
            </a:r>
            <a:r>
              <a:rPr lang="en-US" altLang="en-US" sz="3200" dirty="0" err="1">
                <a:latin typeface="Times New Roman" panose="02020603050405020304" pitchFamily="18" charset="0"/>
                <a:cs typeface="Times New Roman" panose="02020603050405020304" pitchFamily="18" charset="0"/>
              </a:rPr>
              <a:t>viết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tên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gốc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trước</a:t>
            </a:r>
            <a:r>
              <a:rPr lang="en-US" altLang="en-US" sz="3200" dirty="0">
                <a:latin typeface="Times New Roman" panose="02020603050405020304" pitchFamily="18" charset="0"/>
                <a:cs typeface="Times New Roman" panose="02020603050405020304" pitchFamily="18" charset="0"/>
              </a:rPr>
              <a:t>.</a:t>
            </a:r>
          </a:p>
          <a:p>
            <a:pPr>
              <a:lnSpc>
                <a:spcPct val="150000"/>
              </a:lnSpc>
              <a:buFontTx/>
              <a:buChar char="-"/>
            </a:pPr>
            <a:r>
              <a:rPr lang="en-US" altLang="en-US" sz="3200">
                <a:latin typeface="Times New Roman" panose="02020603050405020304" pitchFamily="18" charset="0"/>
                <a:cs typeface="Times New Roman" panose="02020603050405020304" pitchFamily="18" charset="0"/>
              </a:rPr>
              <a:t> Tên </a:t>
            </a:r>
            <a:r>
              <a:rPr lang="en-US" altLang="en-US" sz="3200" dirty="0" err="1">
                <a:latin typeface="Times New Roman" panose="02020603050405020304" pitchFamily="18" charset="0"/>
                <a:cs typeface="Times New Roman" panose="02020603050405020304" pitchFamily="18" charset="0"/>
              </a:rPr>
              <a:t>gốc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phải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chữ</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cái</a:t>
            </a:r>
            <a:r>
              <a:rPr lang="en-US" altLang="en-US" sz="3200" dirty="0">
                <a:latin typeface="Times New Roman" panose="02020603050405020304" pitchFamily="18" charset="0"/>
                <a:cs typeface="Times New Roman" panose="02020603050405020304" pitchFamily="18" charset="0"/>
              </a:rPr>
              <a:t> </a:t>
            </a:r>
            <a:r>
              <a:rPr lang="en-US" altLang="en-US" sz="3200">
                <a:latin typeface="Times New Roman" panose="02020603050405020304" pitchFamily="18" charset="0"/>
                <a:cs typeface="Times New Roman" panose="02020603050405020304" pitchFamily="18" charset="0"/>
              </a:rPr>
              <a:t>in hoa.</a:t>
            </a:r>
            <a:endParaRPr lang="en-US" altLang="en-US"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1901540" y="4787901"/>
            <a:ext cx="4239490" cy="1077218"/>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Tia Ox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p:txBody>
      </p:sp>
      <p:sp>
        <p:nvSpPr>
          <p:cNvPr id="12" name="Rounded Rectangle 11"/>
          <p:cNvSpPr/>
          <p:nvPr/>
        </p:nvSpPr>
        <p:spPr>
          <a:xfrm>
            <a:off x="795401" y="323457"/>
            <a:ext cx="1486406" cy="6576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4000" b="1" dirty="0">
                <a:latin typeface="Times New Roman" panose="02020603050405020304" pitchFamily="18" charset="0"/>
                <a:cs typeface="Times New Roman" panose="02020603050405020304" pitchFamily="18" charset="0"/>
              </a:rPr>
              <a:t>2. Tia</a:t>
            </a:r>
          </a:p>
        </p:txBody>
      </p:sp>
      <p:sp>
        <p:nvSpPr>
          <p:cNvPr id="19" name="Right Arrow 18"/>
          <p:cNvSpPr/>
          <p:nvPr/>
        </p:nvSpPr>
        <p:spPr>
          <a:xfrm>
            <a:off x="6755951" y="1177815"/>
            <a:ext cx="1881925" cy="108258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Tia Oy</a:t>
            </a:r>
          </a:p>
        </p:txBody>
      </p:sp>
      <p:sp>
        <p:nvSpPr>
          <p:cNvPr id="20" name="Left Arrow 19"/>
          <p:cNvSpPr/>
          <p:nvPr/>
        </p:nvSpPr>
        <p:spPr>
          <a:xfrm>
            <a:off x="4478482" y="1162278"/>
            <a:ext cx="2155897" cy="1082586"/>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Tia Ox</a:t>
            </a:r>
          </a:p>
        </p:txBody>
      </p:sp>
      <p:grpSp>
        <p:nvGrpSpPr>
          <p:cNvPr id="35" name="Group 34"/>
          <p:cNvGrpSpPr/>
          <p:nvPr/>
        </p:nvGrpSpPr>
        <p:grpSpPr>
          <a:xfrm>
            <a:off x="4218709" y="2180353"/>
            <a:ext cx="2775013" cy="913007"/>
            <a:chOff x="2221796" y="3827681"/>
            <a:chExt cx="2081259" cy="684755"/>
          </a:xfrm>
        </p:grpSpPr>
        <p:grpSp>
          <p:nvGrpSpPr>
            <p:cNvPr id="28" name="Group 27"/>
            <p:cNvGrpSpPr/>
            <p:nvPr/>
          </p:nvGrpSpPr>
          <p:grpSpPr>
            <a:xfrm>
              <a:off x="2221796" y="3827681"/>
              <a:ext cx="2081259" cy="684755"/>
              <a:chOff x="1789332" y="2025742"/>
              <a:chExt cx="2081259" cy="684755"/>
            </a:xfrm>
          </p:grpSpPr>
          <p:cxnSp>
            <p:nvCxnSpPr>
              <p:cNvPr id="13" name="Straight Connector 12"/>
              <p:cNvCxnSpPr>
                <a:cxnSpLocks/>
              </p:cNvCxnSpPr>
              <p:nvPr/>
            </p:nvCxnSpPr>
            <p:spPr>
              <a:xfrm flipH="1">
                <a:off x="1789332" y="2495550"/>
                <a:ext cx="1833240" cy="22250"/>
              </a:xfrm>
              <a:prstGeom prst="line">
                <a:avLst/>
              </a:prstGeom>
            </p:spPr>
            <p:style>
              <a:lnRef idx="2">
                <a:schemeClr val="dk1"/>
              </a:lnRef>
              <a:fillRef idx="0">
                <a:schemeClr val="dk1"/>
              </a:fillRef>
              <a:effectRef idx="1">
                <a:schemeClr val="dk1"/>
              </a:effectRef>
              <a:fontRef idx="minor">
                <a:schemeClr val="tx1"/>
              </a:fontRef>
            </p:style>
          </p:cxnSp>
          <p:grpSp>
            <p:nvGrpSpPr>
              <p:cNvPr id="25" name="Group 24"/>
              <p:cNvGrpSpPr/>
              <p:nvPr/>
            </p:nvGrpSpPr>
            <p:grpSpPr>
              <a:xfrm>
                <a:off x="3462552" y="2025742"/>
                <a:ext cx="408039" cy="684755"/>
                <a:chOff x="3829665" y="3333750"/>
                <a:chExt cx="408039" cy="684755"/>
              </a:xfrm>
            </p:grpSpPr>
            <p:sp>
              <p:nvSpPr>
                <p:cNvPr id="26" name="TextBox 25"/>
                <p:cNvSpPr txBox="1"/>
                <p:nvPr/>
              </p:nvSpPr>
              <p:spPr>
                <a:xfrm>
                  <a:off x="3844413" y="3333750"/>
                  <a:ext cx="297426" cy="684755"/>
                </a:xfrm>
                <a:prstGeom prst="rect">
                  <a:avLst/>
                </a:prstGeom>
                <a:noFill/>
              </p:spPr>
              <p:txBody>
                <a:bodyPr wrap="square" rtlCol="0">
                  <a:spAutoFit/>
                </a:bodyPr>
                <a:lstStyle/>
                <a:p>
                  <a:pPr defTabSz="1219170">
                    <a:defRPr/>
                  </a:pPr>
                  <a:r>
                    <a:rPr lang="en-US" sz="5333" b="1" dirty="0">
                      <a:solidFill>
                        <a:srgbClr val="FF0000"/>
                      </a:solidFill>
                      <a:effectLst>
                        <a:outerShdw blurRad="38100" dist="38100" dir="2700000" algn="tl">
                          <a:srgbClr val="000000">
                            <a:alpha val="43137"/>
                          </a:srgbClr>
                        </a:outerShdw>
                      </a:effectLst>
                      <a:latin typeface="Calibri"/>
                    </a:rPr>
                    <a:t>.</a:t>
                  </a:r>
                </a:p>
              </p:txBody>
            </p:sp>
            <p:sp>
              <p:nvSpPr>
                <p:cNvPr id="27" name="TextBox 26"/>
                <p:cNvSpPr txBox="1"/>
                <p:nvPr/>
              </p:nvSpPr>
              <p:spPr>
                <a:xfrm>
                  <a:off x="3829665" y="3412406"/>
                  <a:ext cx="408039" cy="377074"/>
                </a:xfrm>
                <a:prstGeom prst="rect">
                  <a:avLst/>
                </a:prstGeom>
                <a:noFill/>
              </p:spPr>
              <p:txBody>
                <a:bodyPr wrap="square" rtlCol="0">
                  <a:spAutoFit/>
                </a:bodyPr>
                <a:lstStyle/>
                <a:p>
                  <a:pPr defTabSz="1219170">
                    <a:defRPr/>
                  </a:pPr>
                  <a:r>
                    <a:rPr lang="en-US" sz="2667" b="1" dirty="0">
                      <a:solidFill>
                        <a:srgbClr val="FF0000"/>
                      </a:solidFill>
                      <a:latin typeface="Times New Roman" panose="02020603050405020304" pitchFamily="18" charset="0"/>
                      <a:cs typeface="Times New Roman" panose="02020603050405020304" pitchFamily="18" charset="0"/>
                    </a:rPr>
                    <a:t>O</a:t>
                  </a:r>
                </a:p>
              </p:txBody>
            </p:sp>
          </p:grpSp>
        </p:grpSp>
        <p:sp>
          <p:nvSpPr>
            <p:cNvPr id="34" name="TextBox 33"/>
            <p:cNvSpPr txBox="1"/>
            <p:nvPr/>
          </p:nvSpPr>
          <p:spPr>
            <a:xfrm>
              <a:off x="2284521" y="3937296"/>
              <a:ext cx="533400" cy="377074"/>
            </a:xfrm>
            <a:prstGeom prst="rect">
              <a:avLst/>
            </a:prstGeom>
            <a:noFill/>
          </p:spPr>
          <p:txBody>
            <a:bodyPr wrap="square" rtlCol="0">
              <a:spAutoFit/>
            </a:bodyPr>
            <a:lstStyle/>
            <a:p>
              <a:pPr defTabSz="1219170">
                <a:defRPr/>
              </a:pPr>
              <a:r>
                <a:rPr lang="en-US" sz="2667" dirty="0">
                  <a:solidFill>
                    <a:prstClr val="black"/>
                  </a:solidFill>
                  <a:latin typeface="Times New Roman" panose="02020603050405020304" pitchFamily="18" charset="0"/>
                  <a:cs typeface="Times New Roman" panose="02020603050405020304" pitchFamily="18" charset="0"/>
                </a:rPr>
                <a:t>x</a:t>
              </a:r>
            </a:p>
          </p:txBody>
        </p:sp>
      </p:grpSp>
      <p:grpSp>
        <p:nvGrpSpPr>
          <p:cNvPr id="37" name="Group 36"/>
          <p:cNvGrpSpPr/>
          <p:nvPr/>
        </p:nvGrpSpPr>
        <p:grpSpPr>
          <a:xfrm>
            <a:off x="6462316" y="2177463"/>
            <a:ext cx="4775506" cy="913007"/>
            <a:chOff x="3429000" y="2778264"/>
            <a:chExt cx="3581630" cy="684755"/>
          </a:xfrm>
        </p:grpSpPr>
        <p:grpSp>
          <p:nvGrpSpPr>
            <p:cNvPr id="32" name="Group 31"/>
            <p:cNvGrpSpPr/>
            <p:nvPr/>
          </p:nvGrpSpPr>
          <p:grpSpPr>
            <a:xfrm>
              <a:off x="3429000" y="2778264"/>
              <a:ext cx="3242587" cy="684755"/>
              <a:chOff x="3756536" y="2007870"/>
              <a:chExt cx="3242587" cy="684755"/>
            </a:xfrm>
          </p:grpSpPr>
          <p:cxnSp>
            <p:nvCxnSpPr>
              <p:cNvPr id="18" name="Straight Connector 17"/>
              <p:cNvCxnSpPr>
                <a:cxnSpLocks/>
              </p:cNvCxnSpPr>
              <p:nvPr/>
            </p:nvCxnSpPr>
            <p:spPr>
              <a:xfrm>
                <a:off x="3912132" y="2502096"/>
                <a:ext cx="3086991" cy="0"/>
              </a:xfrm>
              <a:prstGeom prst="line">
                <a:avLst/>
              </a:prstGeom>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3756536" y="2007870"/>
                <a:ext cx="408039" cy="684755"/>
                <a:chOff x="3829665" y="3333750"/>
                <a:chExt cx="408039" cy="684755"/>
              </a:xfrm>
            </p:grpSpPr>
            <p:sp>
              <p:nvSpPr>
                <p:cNvPr id="30" name="TextBox 29"/>
                <p:cNvSpPr txBox="1"/>
                <p:nvPr/>
              </p:nvSpPr>
              <p:spPr>
                <a:xfrm>
                  <a:off x="3844413" y="3333750"/>
                  <a:ext cx="297426" cy="684755"/>
                </a:xfrm>
                <a:prstGeom prst="rect">
                  <a:avLst/>
                </a:prstGeom>
                <a:noFill/>
              </p:spPr>
              <p:txBody>
                <a:bodyPr wrap="square" rtlCol="0">
                  <a:spAutoFit/>
                </a:bodyPr>
                <a:lstStyle/>
                <a:p>
                  <a:pPr defTabSz="1219170">
                    <a:defRPr/>
                  </a:pPr>
                  <a:r>
                    <a:rPr lang="en-US" sz="5333" b="1" dirty="0">
                      <a:solidFill>
                        <a:srgbClr val="FF0000"/>
                      </a:solidFill>
                      <a:effectLst>
                        <a:outerShdw blurRad="38100" dist="38100" dir="2700000" algn="tl">
                          <a:srgbClr val="000000">
                            <a:alpha val="43137"/>
                          </a:srgbClr>
                        </a:outerShdw>
                      </a:effectLst>
                      <a:latin typeface="Calibri"/>
                    </a:rPr>
                    <a:t>.</a:t>
                  </a:r>
                </a:p>
              </p:txBody>
            </p:sp>
            <p:sp>
              <p:nvSpPr>
                <p:cNvPr id="31" name="TextBox 30"/>
                <p:cNvSpPr txBox="1"/>
                <p:nvPr/>
              </p:nvSpPr>
              <p:spPr>
                <a:xfrm>
                  <a:off x="3829665" y="3412406"/>
                  <a:ext cx="408039" cy="377074"/>
                </a:xfrm>
                <a:prstGeom prst="rect">
                  <a:avLst/>
                </a:prstGeom>
                <a:noFill/>
              </p:spPr>
              <p:txBody>
                <a:bodyPr wrap="square" rtlCol="0">
                  <a:spAutoFit/>
                </a:bodyPr>
                <a:lstStyle/>
                <a:p>
                  <a:pPr defTabSz="1219170">
                    <a:defRPr/>
                  </a:pPr>
                  <a:r>
                    <a:rPr lang="en-US" sz="2667" b="1" dirty="0">
                      <a:solidFill>
                        <a:srgbClr val="FF0000"/>
                      </a:solidFill>
                      <a:latin typeface="Times New Roman" panose="02020603050405020304" pitchFamily="18" charset="0"/>
                      <a:cs typeface="Times New Roman" panose="02020603050405020304" pitchFamily="18" charset="0"/>
                    </a:rPr>
                    <a:t>O</a:t>
                  </a:r>
                </a:p>
              </p:txBody>
            </p:sp>
          </p:grpSp>
        </p:grpSp>
        <p:sp>
          <p:nvSpPr>
            <p:cNvPr id="36" name="TextBox 35"/>
            <p:cNvSpPr txBox="1"/>
            <p:nvPr/>
          </p:nvSpPr>
          <p:spPr>
            <a:xfrm>
              <a:off x="6477230" y="2884290"/>
              <a:ext cx="533400" cy="377074"/>
            </a:xfrm>
            <a:prstGeom prst="rect">
              <a:avLst/>
            </a:prstGeom>
            <a:noFill/>
          </p:spPr>
          <p:txBody>
            <a:bodyPr wrap="square" rtlCol="0">
              <a:spAutoFit/>
            </a:bodyPr>
            <a:lstStyle/>
            <a:p>
              <a:pPr defTabSz="1219170">
                <a:defRPr/>
              </a:pPr>
              <a:r>
                <a:rPr lang="en-US" sz="2667" dirty="0">
                  <a:solidFill>
                    <a:prstClr val="black"/>
                  </a:solidFill>
                  <a:latin typeface="Times New Roman" panose="02020603050405020304" pitchFamily="18" charset="0"/>
                  <a:cs typeface="Times New Roman" panose="02020603050405020304" pitchFamily="18" charset="0"/>
                </a:rPr>
                <a:t>y</a:t>
              </a:r>
            </a:p>
          </p:txBody>
        </p:sp>
      </p:grpSp>
      <p:grpSp>
        <p:nvGrpSpPr>
          <p:cNvPr id="45" name="Group 44"/>
          <p:cNvGrpSpPr/>
          <p:nvPr/>
        </p:nvGrpSpPr>
        <p:grpSpPr>
          <a:xfrm>
            <a:off x="5233284" y="2903599"/>
            <a:ext cx="2550140" cy="1501650"/>
            <a:chOff x="2362200" y="2503218"/>
            <a:chExt cx="1912605" cy="1126238"/>
          </a:xfrm>
        </p:grpSpPr>
        <p:grpSp>
          <p:nvGrpSpPr>
            <p:cNvPr id="43" name="Group 42"/>
            <p:cNvGrpSpPr/>
            <p:nvPr/>
          </p:nvGrpSpPr>
          <p:grpSpPr>
            <a:xfrm>
              <a:off x="2827005" y="2503218"/>
              <a:ext cx="1000319" cy="678132"/>
              <a:chOff x="2827005" y="2503218"/>
              <a:chExt cx="1000319" cy="678132"/>
            </a:xfrm>
          </p:grpSpPr>
          <p:cxnSp>
            <p:nvCxnSpPr>
              <p:cNvPr id="39" name="Straight Arrow Connector 38"/>
              <p:cNvCxnSpPr/>
              <p:nvPr/>
            </p:nvCxnSpPr>
            <p:spPr>
              <a:xfrm>
                <a:off x="2827005" y="2536822"/>
                <a:ext cx="292279" cy="64452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1" name="Straight Arrow Connector 40"/>
              <p:cNvCxnSpPr/>
              <p:nvPr/>
            </p:nvCxnSpPr>
            <p:spPr>
              <a:xfrm flipH="1">
                <a:off x="3452584" y="2503218"/>
                <a:ext cx="374740" cy="67813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sp>
          <p:nvSpPr>
            <p:cNvPr id="44" name="TextBox 43"/>
            <p:cNvSpPr txBox="1"/>
            <p:nvPr/>
          </p:nvSpPr>
          <p:spPr>
            <a:xfrm>
              <a:off x="2362200" y="3190875"/>
              <a:ext cx="1912605" cy="438581"/>
            </a:xfrm>
            <a:prstGeom prst="rect">
              <a:avLst/>
            </a:prstGeom>
            <a:noFill/>
          </p:spPr>
          <p:txBody>
            <a:bodyPr wrap="square" rtlCol="0">
              <a:spAutoFit/>
            </a:bodyPr>
            <a:lstStyle/>
            <a:p>
              <a:pPr algn="ctr"/>
              <a:r>
                <a:rPr lang="en-US" sz="3200" err="1">
                  <a:latin typeface="Times New Roman" panose="02020603050405020304" pitchFamily="18" charset="0"/>
                  <a:cs typeface="Times New Roman" panose="02020603050405020304" pitchFamily="18" charset="0"/>
                </a:rPr>
                <a:t>Gốc</a:t>
              </a:r>
              <a:r>
                <a:rPr lang="en-US" sz="3200">
                  <a:latin typeface="Times New Roman" panose="02020603050405020304" pitchFamily="18" charset="0"/>
                  <a:cs typeface="Times New Roman" panose="02020603050405020304" pitchFamily="18" charset="0"/>
                </a:rPr>
                <a:t> O</a:t>
              </a:r>
              <a:endParaRPr lang="en-US" sz="3200" dirty="0">
                <a:latin typeface="Times New Roman" panose="02020603050405020304" pitchFamily="18" charset="0"/>
                <a:cs typeface="Times New Roman" panose="02020603050405020304" pitchFamily="18" charset="0"/>
              </a:endParaRPr>
            </a:p>
          </p:txBody>
        </p:sp>
      </p:grpSp>
      <p:cxnSp>
        <p:nvCxnSpPr>
          <p:cNvPr id="50" name="Straight Arrow Connector 49"/>
          <p:cNvCxnSpPr/>
          <p:nvPr/>
        </p:nvCxnSpPr>
        <p:spPr>
          <a:xfrm>
            <a:off x="4021285" y="2836431"/>
            <a:ext cx="0" cy="17608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2281807" y="4691577"/>
            <a:ext cx="3609475" cy="11954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Tia Ox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phía</a:t>
            </a:r>
            <a:r>
              <a:rPr lang="en-US" sz="3200" dirty="0">
                <a:latin typeface="Times New Roman" panose="02020603050405020304" pitchFamily="18" charset="0"/>
                <a:cs typeface="Times New Roman" panose="02020603050405020304" pitchFamily="18" charset="0"/>
              </a:rPr>
              <a:t> x</a:t>
            </a:r>
          </a:p>
        </p:txBody>
      </p:sp>
      <p:cxnSp>
        <p:nvCxnSpPr>
          <p:cNvPr id="59" name="Straight Arrow Connector 58"/>
          <p:cNvCxnSpPr/>
          <p:nvPr/>
        </p:nvCxnSpPr>
        <p:spPr>
          <a:xfrm>
            <a:off x="10526623" y="2948408"/>
            <a:ext cx="0" cy="17608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8323121" y="4851401"/>
            <a:ext cx="3725456" cy="1077218"/>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Tia Oy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p:txBody>
      </p:sp>
      <p:sp>
        <p:nvSpPr>
          <p:cNvPr id="61" name="Rounded Rectangle 60"/>
          <p:cNvSpPr/>
          <p:nvPr/>
        </p:nvSpPr>
        <p:spPr>
          <a:xfrm>
            <a:off x="8093857" y="4908548"/>
            <a:ext cx="4001164" cy="138488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Tia Oy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phía</a:t>
            </a:r>
            <a:r>
              <a:rPr lang="en-US" sz="3200" dirty="0">
                <a:latin typeface="Times New Roman" panose="02020603050405020304" pitchFamily="18" charset="0"/>
                <a:cs typeface="Times New Roman" panose="02020603050405020304" pitchFamily="18" charset="0"/>
              </a:rPr>
              <a:t> y</a:t>
            </a:r>
          </a:p>
        </p:txBody>
      </p:sp>
    </p:spTree>
    <p:extLst>
      <p:ext uri="{BB962C8B-B14F-4D97-AF65-F5344CB8AC3E}">
        <p14:creationId xmlns:p14="http://schemas.microsoft.com/office/powerpoint/2010/main" val="62639833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35" presetClass="path" presetSubtype="0" accel="50000" decel="50000" fill="hold" nodeType="withEffect">
                                  <p:stCondLst>
                                    <p:cond delay="0"/>
                                  </p:stCondLst>
                                  <p:childTnLst>
                                    <p:animMotion origin="layout" path="M -0.025 0.00301 L -0.06667 -0.00208 " pathEditMode="relative" rAng="0" ptsTypes="AA">
                                      <p:cBhvr>
                                        <p:cTn id="10" dur="2000" fill="hold"/>
                                        <p:tgtEl>
                                          <p:spTgt spid="35"/>
                                        </p:tgtEl>
                                        <p:attrNameLst>
                                          <p:attrName>ppt_x</p:attrName>
                                          <p:attrName>ppt_y</p:attrName>
                                        </p:attrNameLst>
                                      </p:cBhvr>
                                      <p:rCtr x="-2083" y="-255"/>
                                    </p:animMotion>
                                  </p:childTnLst>
                                </p:cTn>
                              </p:par>
                              <p:par>
                                <p:cTn id="11" presetID="63" presetClass="path" presetSubtype="0" accel="50000" decel="50000" fill="hold" nodeType="withEffect">
                                  <p:stCondLst>
                                    <p:cond delay="0"/>
                                  </p:stCondLst>
                                  <p:childTnLst>
                                    <p:animMotion origin="layout" path="M -1.45833E-6 2.22222E-6 L 0.04102 2.22222E-6 " pathEditMode="relative" rAng="0" ptsTypes="AA">
                                      <p:cBhvr>
                                        <p:cTn id="12" dur="2000" fill="hold"/>
                                        <p:tgtEl>
                                          <p:spTgt spid="37"/>
                                        </p:tgtEl>
                                        <p:attrNameLst>
                                          <p:attrName>ppt_x</p:attrName>
                                          <p:attrName>ppt_y</p:attrName>
                                        </p:attrNameLst>
                                      </p:cBhvr>
                                      <p:rCtr x="2044" y="0"/>
                                    </p:animMotion>
                                  </p:childTnLst>
                                </p:cTn>
                              </p:par>
                              <p:par>
                                <p:cTn id="13" presetID="35" presetClass="path" presetSubtype="0" accel="50000" decel="50000" fill="hold" grpId="0" nodeType="withEffect">
                                  <p:stCondLst>
                                    <p:cond delay="0"/>
                                  </p:stCondLst>
                                  <p:childTnLst>
                                    <p:animMotion origin="layout" path="M 8.33333E-7 3.7037E-7 L -0.06615 -0.00463 " pathEditMode="relative" rAng="0" ptsTypes="AA">
                                      <p:cBhvr>
                                        <p:cTn id="14" dur="2000" fill="hold"/>
                                        <p:tgtEl>
                                          <p:spTgt spid="20"/>
                                        </p:tgtEl>
                                        <p:attrNameLst>
                                          <p:attrName>ppt_x</p:attrName>
                                          <p:attrName>ppt_y</p:attrName>
                                        </p:attrNameLst>
                                      </p:cBhvr>
                                      <p:rCtr x="-3307" y="-231"/>
                                    </p:animMotion>
                                  </p:childTnLst>
                                </p:cTn>
                              </p:par>
                              <p:par>
                                <p:cTn id="15" presetID="63" presetClass="path" presetSubtype="0" accel="50000" decel="50000" fill="hold" grpId="0" nodeType="withEffect">
                                  <p:stCondLst>
                                    <p:cond delay="0"/>
                                  </p:stCondLst>
                                  <p:childTnLst>
                                    <p:animMotion origin="layout" path="M 1.11022E-16 -4.44444E-6 L 0.06497 -0.00393 " pathEditMode="relative" rAng="0" ptsTypes="AA">
                                      <p:cBhvr>
                                        <p:cTn id="16" dur="2000" fill="hold"/>
                                        <p:tgtEl>
                                          <p:spTgt spid="19"/>
                                        </p:tgtEl>
                                        <p:attrNameLst>
                                          <p:attrName>ppt_x</p:attrName>
                                          <p:attrName>ppt_y</p:attrName>
                                        </p:attrNameLst>
                                      </p:cBhvr>
                                      <p:rCtr x="3242" y="-208"/>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up)">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up)">
                                      <p:cBhvr>
                                        <p:cTn id="26" dur="500"/>
                                        <p:tgtEl>
                                          <p:spTgt spid="50"/>
                                        </p:tgtEl>
                                      </p:cBhvr>
                                    </p:animEffect>
                                  </p:childTnLst>
                                </p:cTn>
                              </p:par>
                              <p:par>
                                <p:cTn id="27" presetID="22" presetClass="entr" presetSubtype="1"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up)">
                                      <p:cBhvr>
                                        <p:cTn id="29" dur="500"/>
                                        <p:tgtEl>
                                          <p:spTgt spid="59"/>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500"/>
                                        <p:tgtEl>
                                          <p:spTgt spid="5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500"/>
                                        <p:tgtEl>
                                          <p:spTgt spid="60"/>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xit" presetSubtype="32" fill="hold" grpId="1" nodeType="clickEffect">
                                  <p:stCondLst>
                                    <p:cond delay="0"/>
                                  </p:stCondLst>
                                  <p:childTnLst>
                                    <p:animEffect transition="out" filter="diamond(out)">
                                      <p:cBhvr>
                                        <p:cTn id="40" dur="500"/>
                                        <p:tgtEl>
                                          <p:spTgt spid="51"/>
                                        </p:tgtEl>
                                      </p:cBhvr>
                                    </p:animEffect>
                                    <p:set>
                                      <p:cBhvr>
                                        <p:cTn id="41" dur="1" fill="hold">
                                          <p:stCondLst>
                                            <p:cond delay="499"/>
                                          </p:stCondLst>
                                        </p:cTn>
                                        <p:tgtEl>
                                          <p:spTgt spid="51"/>
                                        </p:tgtEl>
                                        <p:attrNameLst>
                                          <p:attrName>style.visibility</p:attrName>
                                        </p:attrNameLst>
                                      </p:cBhvr>
                                      <p:to>
                                        <p:strVal val="hidden"/>
                                      </p:to>
                                    </p:set>
                                  </p:childTnLst>
                                </p:cTn>
                              </p:par>
                              <p:par>
                                <p:cTn id="42" presetID="8" presetClass="exit" presetSubtype="32" fill="hold" grpId="1" nodeType="withEffect">
                                  <p:stCondLst>
                                    <p:cond delay="0"/>
                                  </p:stCondLst>
                                  <p:childTnLst>
                                    <p:animEffect transition="out" filter="diamond(out)">
                                      <p:cBhvr>
                                        <p:cTn id="43" dur="500"/>
                                        <p:tgtEl>
                                          <p:spTgt spid="60"/>
                                        </p:tgtEl>
                                      </p:cBhvr>
                                    </p:animEffect>
                                    <p:set>
                                      <p:cBhvr>
                                        <p:cTn id="44" dur="1" fill="hold">
                                          <p:stCondLst>
                                            <p:cond delay="499"/>
                                          </p:stCondLst>
                                        </p:cTn>
                                        <p:tgtEl>
                                          <p:spTgt spid="6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barn(outVertical)">
                                      <p:cBhvr>
                                        <p:cTn id="49" dur="500"/>
                                        <p:tgtEl>
                                          <p:spTgt spid="56"/>
                                        </p:tgtEl>
                                      </p:cBhvr>
                                    </p:animEffect>
                                  </p:childTnLst>
                                </p:cTn>
                              </p:par>
                              <p:par>
                                <p:cTn id="50" presetID="16" presetClass="entr" presetSubtype="37"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barn(outVertical)">
                                      <p:cBhvr>
                                        <p:cTn id="52" dur="500"/>
                                        <p:tgtEl>
                                          <p:spTgt spid="6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1"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1" grpId="1"/>
      <p:bldP spid="19" grpId="0" animBg="1"/>
      <p:bldP spid="19" grpId="1" animBg="1"/>
      <p:bldP spid="20" grpId="0" animBg="1"/>
      <p:bldP spid="20" grpId="1" animBg="1"/>
      <p:bldP spid="56" grpId="0" animBg="1"/>
      <p:bldP spid="60" grpId="0"/>
      <p:bldP spid="60" grpId="1"/>
      <p:bldP spid="6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AD3D8D-225C-247A-BB4D-C4C51E7FF7A0}"/>
              </a:ext>
            </a:extLst>
          </p:cNvPr>
          <p:cNvPicPr>
            <a:picLocks noChangeAspect="1"/>
          </p:cNvPicPr>
          <p:nvPr/>
        </p:nvPicPr>
        <p:blipFill>
          <a:blip r:embed="rId2"/>
          <a:stretch>
            <a:fillRect/>
          </a:stretch>
        </p:blipFill>
        <p:spPr>
          <a:xfrm>
            <a:off x="713092" y="1153391"/>
            <a:ext cx="10949509" cy="5504316"/>
          </a:xfrm>
          <a:prstGeom prst="rect">
            <a:avLst/>
          </a:prstGeom>
        </p:spPr>
      </p:pic>
      <p:sp>
        <p:nvSpPr>
          <p:cNvPr id="12" name="TextBox 11">
            <a:extLst>
              <a:ext uri="{FF2B5EF4-FFF2-40B4-BE49-F238E27FC236}">
                <a16:creationId xmlns:a16="http://schemas.microsoft.com/office/drawing/2014/main" id="{EDCBFE57-D11D-93E8-13D1-470DF1AFFABF}"/>
              </a:ext>
            </a:extLst>
          </p:cNvPr>
          <p:cNvSpPr txBox="1"/>
          <p:nvPr/>
        </p:nvSpPr>
        <p:spPr>
          <a:xfrm>
            <a:off x="262281" y="200293"/>
            <a:ext cx="10949510" cy="707886"/>
          </a:xfrm>
          <a:prstGeom prst="rect">
            <a:avLst/>
          </a:prstGeom>
          <a:solidFill>
            <a:schemeClr val="accent4">
              <a:lumMod val="20000"/>
              <a:lumOff val="80000"/>
            </a:schemeClr>
          </a:solidFill>
          <a:ln>
            <a:solidFill>
              <a:schemeClr val="accent3">
                <a:lumMod val="40000"/>
                <a:lumOff val="60000"/>
              </a:schemeClr>
            </a:solidFill>
          </a:ln>
        </p:spPr>
        <p:txBody>
          <a:bodyPr wrap="square" rtlCol="0">
            <a:spAutoFit/>
          </a:bodyPr>
          <a:lstStyle/>
          <a:p>
            <a:r>
              <a:rPr lang="en-GB" sz="4000">
                <a:solidFill>
                  <a:srgbClr val="0000FF"/>
                </a:solidFill>
                <a:latin typeface="Times New Roman" panose="02020603050405020304" pitchFamily="18" charset="0"/>
                <a:cs typeface="Times New Roman" panose="02020603050405020304" pitchFamily="18" charset="0"/>
              </a:rPr>
              <a:t>? Đọc tên các tia có trên hình, chỉ rõ tên gốc của tia?</a:t>
            </a:r>
          </a:p>
        </p:txBody>
      </p:sp>
    </p:spTree>
    <p:extLst>
      <p:ext uri="{BB962C8B-B14F-4D97-AF65-F5344CB8AC3E}">
        <p14:creationId xmlns:p14="http://schemas.microsoft.com/office/powerpoint/2010/main" val="2437596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B2D2A3-4097-13CD-9390-0BF14792C9F4}"/>
              </a:ext>
            </a:extLst>
          </p:cNvPr>
          <p:cNvPicPr>
            <a:picLocks noChangeAspect="1"/>
          </p:cNvPicPr>
          <p:nvPr/>
        </p:nvPicPr>
        <p:blipFill>
          <a:blip r:embed="rId3"/>
          <a:stretch>
            <a:fillRect/>
          </a:stretch>
        </p:blipFill>
        <p:spPr>
          <a:xfrm>
            <a:off x="0" y="426027"/>
            <a:ext cx="7159336" cy="6099464"/>
          </a:xfrm>
          <a:prstGeom prst="rect">
            <a:avLst/>
          </a:prstGeom>
        </p:spPr>
      </p:pic>
      <p:sp>
        <p:nvSpPr>
          <p:cNvPr id="3" name="TextBox 2">
            <a:extLst>
              <a:ext uri="{FF2B5EF4-FFF2-40B4-BE49-F238E27FC236}">
                <a16:creationId xmlns:a16="http://schemas.microsoft.com/office/drawing/2014/main" id="{397BADE1-423C-0354-CA33-D983E2FDDAE5}"/>
              </a:ext>
            </a:extLst>
          </p:cNvPr>
          <p:cNvSpPr txBox="1"/>
          <p:nvPr/>
        </p:nvSpPr>
        <p:spPr>
          <a:xfrm>
            <a:off x="7263245" y="2784764"/>
            <a:ext cx="4260274" cy="2287486"/>
          </a:xfrm>
          <a:prstGeom prst="rect">
            <a:avLst/>
          </a:prstGeom>
          <a:solidFill>
            <a:schemeClr val="bg1"/>
          </a:solidFill>
        </p:spPr>
        <p:txBody>
          <a:bodyPr wrap="square">
            <a:spAutoFit/>
          </a:bodyPr>
          <a:lstStyle/>
          <a:p>
            <a:pPr algn="just">
              <a:lnSpc>
                <a:spcPct val="115000"/>
              </a:lnSpc>
              <a:spcAft>
                <a:spcPts val="1000"/>
              </a:spcAft>
              <a:tabLst>
                <a:tab pos="589280" algn="l"/>
              </a:tabLst>
            </a:pPr>
            <a:r>
              <a:rPr lang="en-US" sz="4000">
                <a:effectLst/>
                <a:latin typeface="Times New Roman" panose="02020603050405020304" pitchFamily="18" charset="0"/>
                <a:ea typeface="Calibri" panose="020F0502020204030204" pitchFamily="34" charset="0"/>
                <a:cs typeface="Times New Roman" panose="02020603050405020304" pitchFamily="18" charset="0"/>
              </a:rPr>
              <a:t>+ Chung gốc.</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589280" algn="l"/>
              </a:tabLst>
            </a:pPr>
            <a:r>
              <a:rPr lang="en-US" sz="4000">
                <a:effectLst/>
                <a:latin typeface="Times New Roman" panose="02020603050405020304" pitchFamily="18" charset="0"/>
                <a:ea typeface="Calibri" panose="020F0502020204030204" pitchFamily="34" charset="0"/>
                <a:cs typeface="Times New Roman" panose="02020603050405020304" pitchFamily="18" charset="0"/>
              </a:rPr>
              <a:t>+ Tạo thành đường thẳng xy.</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32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4" name="Group 4"/>
          <p:cNvGrpSpPr/>
          <p:nvPr/>
        </p:nvGrpSpPr>
        <p:grpSpPr>
          <a:xfrm>
            <a:off x="0" y="6344625"/>
            <a:ext cx="12192000" cy="513375"/>
            <a:chOff x="0" y="0"/>
            <a:chExt cx="6555032" cy="293951"/>
          </a:xfrm>
        </p:grpSpPr>
        <p:sp>
          <p:nvSpPr>
            <p:cNvPr id="5" name="Freeform 5"/>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grpSp>
        <p:nvGrpSpPr>
          <p:cNvPr id="9" name="Group 9"/>
          <p:cNvGrpSpPr/>
          <p:nvPr/>
        </p:nvGrpSpPr>
        <p:grpSpPr>
          <a:xfrm>
            <a:off x="762000" y="720294"/>
            <a:ext cx="10871200" cy="5624331"/>
            <a:chOff x="0" y="0"/>
            <a:chExt cx="4366295" cy="2458038"/>
          </a:xfrm>
        </p:grpSpPr>
        <p:sp>
          <p:nvSpPr>
            <p:cNvPr id="10" name="Freeform 10"/>
            <p:cNvSpPr/>
            <p:nvPr/>
          </p:nvSpPr>
          <p:spPr>
            <a:xfrm>
              <a:off x="0" y="0"/>
              <a:ext cx="4366295" cy="2458038"/>
            </a:xfrm>
            <a:custGeom>
              <a:avLst/>
              <a:gdLst/>
              <a:ahLst/>
              <a:cxnLst/>
              <a:rect l="l" t="t" r="r" b="b"/>
              <a:pathLst>
                <a:path w="4366295" h="2458038">
                  <a:moveTo>
                    <a:pt x="4241834" y="2458038"/>
                  </a:moveTo>
                  <a:lnTo>
                    <a:pt x="124460" y="2458038"/>
                  </a:lnTo>
                  <a:cubicBezTo>
                    <a:pt x="55880" y="2458038"/>
                    <a:pt x="0" y="2402158"/>
                    <a:pt x="0" y="2333578"/>
                  </a:cubicBezTo>
                  <a:lnTo>
                    <a:pt x="0" y="124460"/>
                  </a:lnTo>
                  <a:cubicBezTo>
                    <a:pt x="0" y="55880"/>
                    <a:pt x="55880" y="0"/>
                    <a:pt x="124460" y="0"/>
                  </a:cubicBezTo>
                  <a:lnTo>
                    <a:pt x="4241835" y="0"/>
                  </a:lnTo>
                  <a:cubicBezTo>
                    <a:pt x="4310415" y="0"/>
                    <a:pt x="4366295" y="55880"/>
                    <a:pt x="4366295" y="124460"/>
                  </a:cubicBezTo>
                  <a:lnTo>
                    <a:pt x="4366295" y="2333578"/>
                  </a:lnTo>
                  <a:cubicBezTo>
                    <a:pt x="4366295" y="2402158"/>
                    <a:pt x="4310415" y="2458038"/>
                    <a:pt x="4241835" y="2458038"/>
                  </a:cubicBezTo>
                  <a:close/>
                </a:path>
              </a:pathLst>
            </a:custGeom>
            <a:solidFill>
              <a:srgbClr val="FFFFFF"/>
            </a:solidFill>
          </p:spPr>
        </p:sp>
      </p:gr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94" y="4653187"/>
            <a:ext cx="902400" cy="2037023"/>
          </a:xfrm>
          <a:prstGeom prst="rect">
            <a:avLst/>
          </a:prstGeom>
        </p:spPr>
      </p:pic>
      <p:grpSp>
        <p:nvGrpSpPr>
          <p:cNvPr id="6" name="Group 5">
            <a:extLst>
              <a:ext uri="{FF2B5EF4-FFF2-40B4-BE49-F238E27FC236}">
                <a16:creationId xmlns:a16="http://schemas.microsoft.com/office/drawing/2014/main" id="{CE007655-54B4-B549-FCD7-8C5E47FB6B8A}"/>
              </a:ext>
            </a:extLst>
          </p:cNvPr>
          <p:cNvGrpSpPr/>
          <p:nvPr/>
        </p:nvGrpSpPr>
        <p:grpSpPr>
          <a:xfrm>
            <a:off x="729539" y="374709"/>
            <a:ext cx="3925588" cy="825082"/>
            <a:chOff x="719999" y="914400"/>
            <a:chExt cx="10626427" cy="1289636"/>
          </a:xfrm>
        </p:grpSpPr>
        <p:sp>
          <p:nvSpPr>
            <p:cNvPr id="7" name="Google Shape;197;p30">
              <a:extLst>
                <a:ext uri="{FF2B5EF4-FFF2-40B4-BE49-F238E27FC236}">
                  <a16:creationId xmlns:a16="http://schemas.microsoft.com/office/drawing/2014/main" id="{92D89BFE-A201-E141-7482-5BE1D8D57FAC}"/>
                </a:ext>
              </a:extLst>
            </p:cNvPr>
            <p:cNvSpPr/>
            <p:nvPr/>
          </p:nvSpPr>
          <p:spPr>
            <a:xfrm>
              <a:off x="719999" y="914400"/>
              <a:ext cx="10626427" cy="1289636"/>
            </a:xfrm>
            <a:prstGeom prst="roundRect">
              <a:avLst>
                <a:gd name="adj" fmla="val 50000"/>
              </a:avLst>
            </a:prstGeom>
            <a:solidFill>
              <a:schemeClr val="bg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8;p30">
              <a:extLst>
                <a:ext uri="{FF2B5EF4-FFF2-40B4-BE49-F238E27FC236}">
                  <a16:creationId xmlns:a16="http://schemas.microsoft.com/office/drawing/2014/main" id="{E235A3A3-8AEE-C77A-2552-6A5647698BF2}"/>
                </a:ext>
              </a:extLst>
            </p:cNvPr>
            <p:cNvSpPr/>
            <p:nvPr/>
          </p:nvSpPr>
          <p:spPr>
            <a:xfrm>
              <a:off x="719999" y="914400"/>
              <a:ext cx="1590581" cy="1289636"/>
            </a:xfrm>
            <a:prstGeom prst="roundRect">
              <a:avLst>
                <a:gd name="adj" fmla="val 50000"/>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199;p30">
            <a:hlinkClick r:id="rId3" action="ppaction://hlinksldjump"/>
            <a:extLst>
              <a:ext uri="{FF2B5EF4-FFF2-40B4-BE49-F238E27FC236}">
                <a16:creationId xmlns:a16="http://schemas.microsoft.com/office/drawing/2014/main" id="{CC2F8BCF-EFB5-57BB-08FE-03B80FB9B427}"/>
              </a:ext>
            </a:extLst>
          </p:cNvPr>
          <p:cNvSpPr txBox="1">
            <a:spLocks/>
          </p:cNvSpPr>
          <p:nvPr/>
        </p:nvSpPr>
        <p:spPr>
          <a:xfrm>
            <a:off x="1355175" y="449568"/>
            <a:ext cx="8750279" cy="673046"/>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Times New Roman" panose="02020603050405020304" pitchFamily="18" charset="0"/>
                <a:cs typeface="Times New Roman" panose="02020603050405020304" pitchFamily="18" charset="0"/>
              </a:rPr>
              <a:t>2.    TIA</a:t>
            </a:r>
          </a:p>
        </p:txBody>
      </p:sp>
      <p:pic>
        <p:nvPicPr>
          <p:cNvPr id="20" name="Picture 19">
            <a:extLst>
              <a:ext uri="{FF2B5EF4-FFF2-40B4-BE49-F238E27FC236}">
                <a16:creationId xmlns:a16="http://schemas.microsoft.com/office/drawing/2014/main" id="{94C330D5-B7AD-74CB-A5E1-258DFEFF26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38347">
            <a:off x="10461905" y="11661"/>
            <a:ext cx="1701995" cy="1417263"/>
          </a:xfrm>
          <a:prstGeom prst="rect">
            <a:avLst/>
          </a:prstGeom>
        </p:spPr>
      </p:pic>
      <p:cxnSp>
        <p:nvCxnSpPr>
          <p:cNvPr id="17" name="Straight Connector 16">
            <a:extLst>
              <a:ext uri="{FF2B5EF4-FFF2-40B4-BE49-F238E27FC236}">
                <a16:creationId xmlns:a16="http://schemas.microsoft.com/office/drawing/2014/main" id="{892C8509-49A6-D6BA-14B0-71E49163D2AE}"/>
              </a:ext>
            </a:extLst>
          </p:cNvPr>
          <p:cNvCxnSpPr>
            <a:cxnSpLocks/>
          </p:cNvCxnSpPr>
          <p:nvPr/>
        </p:nvCxnSpPr>
        <p:spPr>
          <a:xfrm>
            <a:off x="6626791" y="2799816"/>
            <a:ext cx="3401937"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2F12FD81-2CC8-DB79-6B45-91625E7E8B56}"/>
              </a:ext>
            </a:extLst>
          </p:cNvPr>
          <p:cNvCxnSpPr>
            <a:cxnSpLocks/>
          </p:cNvCxnSpPr>
          <p:nvPr/>
        </p:nvCxnSpPr>
        <p:spPr>
          <a:xfrm>
            <a:off x="3238375" y="2799816"/>
            <a:ext cx="3401937" cy="0"/>
          </a:xfrm>
          <a:prstGeom prst="line">
            <a:avLst/>
          </a:prstGeom>
          <a:ln w="57150">
            <a:solidFill>
              <a:srgbClr val="00B05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2771773-19F3-F5C8-7C4B-CFC392DFFCE7}"/>
                  </a:ext>
                </a:extLst>
              </p:cNvPr>
              <p:cNvSpPr txBox="1"/>
              <p:nvPr/>
            </p:nvSpPr>
            <p:spPr>
              <a:xfrm>
                <a:off x="9616243" y="2017417"/>
                <a:ext cx="589280"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smtClean="0">
                          <a:solidFill>
                            <a:srgbClr val="0000CC"/>
                          </a:solidFill>
                          <a:latin typeface="Cambria Math" panose="02040503050406030204" pitchFamily="18" charset="0"/>
                          <a:cs typeface="Times New Roman" panose="02020603050405020304" pitchFamily="18" charset="0"/>
                        </a:rPr>
                        <m:t>𝑦</m:t>
                      </m:r>
                    </m:oMath>
                  </m:oMathPara>
                </a14:m>
                <a:endParaRPr lang="en-US" sz="4000">
                  <a:solidFill>
                    <a:srgbClr val="0000CC"/>
                  </a:solidFill>
                  <a:latin typeface="Times New Roman" panose="02020603050405020304" pitchFamily="18"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22771773-19F3-F5C8-7C4B-CFC392DFFCE7}"/>
                  </a:ext>
                </a:extLst>
              </p:cNvPr>
              <p:cNvSpPr txBox="1">
                <a:spLocks noRot="1" noChangeAspect="1" noMove="1" noResize="1" noEditPoints="1" noAdjustHandles="1" noChangeArrowheads="1" noChangeShapeType="1" noTextEdit="1"/>
              </p:cNvSpPr>
              <p:nvPr/>
            </p:nvSpPr>
            <p:spPr>
              <a:xfrm>
                <a:off x="9616243" y="2017417"/>
                <a:ext cx="589280" cy="70788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93235A6-05BB-0391-B397-16EF6DECAF75}"/>
                  </a:ext>
                </a:extLst>
              </p:cNvPr>
              <p:cNvSpPr txBox="1"/>
              <p:nvPr/>
            </p:nvSpPr>
            <p:spPr>
              <a:xfrm>
                <a:off x="3357683" y="2017417"/>
                <a:ext cx="589280"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smtClean="0">
                          <a:solidFill>
                            <a:srgbClr val="0000CC"/>
                          </a:solidFill>
                          <a:latin typeface="Cambria Math" panose="02040503050406030204" pitchFamily="18" charset="0"/>
                          <a:cs typeface="Times New Roman" panose="02020603050405020304" pitchFamily="18" charset="0"/>
                        </a:rPr>
                        <m:t>𝑥</m:t>
                      </m:r>
                    </m:oMath>
                  </m:oMathPara>
                </a14:m>
                <a:endParaRPr lang="en-US" sz="4000">
                  <a:solidFill>
                    <a:srgbClr val="0000CC"/>
                  </a:solidFill>
                  <a:latin typeface="Times New Roman" panose="02020603050405020304" pitchFamily="18"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A93235A6-05BB-0391-B397-16EF6DECAF75}"/>
                  </a:ext>
                </a:extLst>
              </p:cNvPr>
              <p:cNvSpPr txBox="1">
                <a:spLocks noRot="1" noChangeAspect="1" noMove="1" noResize="1" noEditPoints="1" noAdjustHandles="1" noChangeArrowheads="1" noChangeShapeType="1" noTextEdit="1"/>
              </p:cNvSpPr>
              <p:nvPr/>
            </p:nvSpPr>
            <p:spPr>
              <a:xfrm>
                <a:off x="3357683" y="2017417"/>
                <a:ext cx="589280" cy="707886"/>
              </a:xfrm>
              <a:prstGeom prst="rect">
                <a:avLst/>
              </a:prstGeom>
              <a:blipFill>
                <a:blip r:embed="rId6"/>
                <a:stretch>
                  <a:fillRect/>
                </a:stretch>
              </a:blipFill>
            </p:spPr>
            <p:txBody>
              <a:bodyPr/>
              <a:lstStyle/>
              <a:p>
                <a:r>
                  <a:rPr lang="en-US">
                    <a:noFill/>
                  </a:rPr>
                  <a:t> </a:t>
                </a:r>
              </a:p>
            </p:txBody>
          </p:sp>
        </mc:Fallback>
      </mc:AlternateContent>
      <p:sp>
        <p:nvSpPr>
          <p:cNvPr id="27" name="Oval 26">
            <a:extLst>
              <a:ext uri="{FF2B5EF4-FFF2-40B4-BE49-F238E27FC236}">
                <a16:creationId xmlns:a16="http://schemas.microsoft.com/office/drawing/2014/main" id="{156A36E0-5A0F-43E2-0102-C980A7B8551D}"/>
              </a:ext>
            </a:extLst>
          </p:cNvPr>
          <p:cNvSpPr/>
          <p:nvPr/>
        </p:nvSpPr>
        <p:spPr>
          <a:xfrm>
            <a:off x="6573659" y="2697279"/>
            <a:ext cx="180000" cy="18108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8758EBD-AFB9-E177-7776-57159000B4A4}"/>
                  </a:ext>
                </a:extLst>
              </p:cNvPr>
              <p:cNvSpPr txBox="1"/>
              <p:nvPr/>
            </p:nvSpPr>
            <p:spPr>
              <a:xfrm>
                <a:off x="6090515" y="1937992"/>
                <a:ext cx="703541"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smtClean="0">
                          <a:solidFill>
                            <a:srgbClr val="0000CC"/>
                          </a:solidFill>
                          <a:latin typeface="Cambria Math" panose="02040503050406030204" pitchFamily="18" charset="0"/>
                          <a:cs typeface="Times New Roman" panose="02020603050405020304" pitchFamily="18" charset="0"/>
                        </a:rPr>
                        <m:t>𝑂</m:t>
                      </m:r>
                    </m:oMath>
                  </m:oMathPara>
                </a14:m>
                <a:endParaRPr lang="en-US" sz="4000">
                  <a:solidFill>
                    <a:srgbClr val="0000CC"/>
                  </a:solidFill>
                  <a:latin typeface="Times New Roman" panose="02020603050405020304" pitchFamily="18"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D8758EBD-AFB9-E177-7776-57159000B4A4}"/>
                  </a:ext>
                </a:extLst>
              </p:cNvPr>
              <p:cNvSpPr txBox="1">
                <a:spLocks noRot="1" noChangeAspect="1" noMove="1" noResize="1" noEditPoints="1" noAdjustHandles="1" noChangeArrowheads="1" noChangeShapeType="1" noTextEdit="1"/>
              </p:cNvSpPr>
              <p:nvPr/>
            </p:nvSpPr>
            <p:spPr>
              <a:xfrm>
                <a:off x="6090515" y="1937992"/>
                <a:ext cx="703541" cy="707886"/>
              </a:xfrm>
              <a:prstGeom prst="rect">
                <a:avLst/>
              </a:prstGeom>
              <a:blipFill>
                <a:blip r:embed="rId7"/>
                <a:stretch>
                  <a:fillRect/>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95CE6841-1CCA-E68D-F064-222AA64169EE}"/>
              </a:ext>
            </a:extLst>
          </p:cNvPr>
          <p:cNvSpPr/>
          <p:nvPr/>
        </p:nvSpPr>
        <p:spPr>
          <a:xfrm>
            <a:off x="3805243" y="2984729"/>
            <a:ext cx="2066110" cy="584775"/>
          </a:xfrm>
          <a:prstGeom prst="rect">
            <a:avLst/>
          </a:prstGeom>
        </p:spPr>
        <p:txBody>
          <a:bodyPr wrap="square">
            <a:spAutoFit/>
          </a:bodyPr>
          <a:lstStyle/>
          <a:p>
            <a:pPr algn="ctr"/>
            <a:r>
              <a:rPr lang="en-US" sz="3200" b="1" i="1">
                <a:solidFill>
                  <a:srgbClr val="FF0000"/>
                </a:solidFill>
              </a:rPr>
              <a:t>Tia</a:t>
            </a:r>
            <a:r>
              <a:rPr lang="en-US" sz="3200" b="1" i="1"/>
              <a:t> Ox</a:t>
            </a:r>
            <a:endParaRPr lang="en-US" sz="3200" b="1" i="1" dirty="0"/>
          </a:p>
        </p:txBody>
      </p:sp>
      <p:sp>
        <p:nvSpPr>
          <p:cNvPr id="31" name="Rectangle 30">
            <a:extLst>
              <a:ext uri="{FF2B5EF4-FFF2-40B4-BE49-F238E27FC236}">
                <a16:creationId xmlns:a16="http://schemas.microsoft.com/office/drawing/2014/main" id="{9185D1DD-956F-4A30-7C7F-6AAC28BEAC7D}"/>
              </a:ext>
            </a:extLst>
          </p:cNvPr>
          <p:cNvSpPr/>
          <p:nvPr/>
        </p:nvSpPr>
        <p:spPr>
          <a:xfrm>
            <a:off x="7529074" y="2982001"/>
            <a:ext cx="2066110" cy="584775"/>
          </a:xfrm>
          <a:prstGeom prst="rect">
            <a:avLst/>
          </a:prstGeom>
        </p:spPr>
        <p:txBody>
          <a:bodyPr wrap="square">
            <a:spAutoFit/>
          </a:bodyPr>
          <a:lstStyle/>
          <a:p>
            <a:pPr algn="ctr"/>
            <a:r>
              <a:rPr lang="en-US" sz="3200" b="1" i="1">
                <a:solidFill>
                  <a:srgbClr val="FF0000"/>
                </a:solidFill>
              </a:rPr>
              <a:t>Tia</a:t>
            </a:r>
            <a:r>
              <a:rPr lang="en-US" sz="3200" b="1" i="1"/>
              <a:t> Oy</a:t>
            </a:r>
            <a:endParaRPr lang="en-US" sz="3200" b="1" i="1" dirty="0"/>
          </a:p>
        </p:txBody>
      </p:sp>
      <p:sp>
        <p:nvSpPr>
          <p:cNvPr id="32" name="TextBox 31">
            <a:extLst>
              <a:ext uri="{FF2B5EF4-FFF2-40B4-BE49-F238E27FC236}">
                <a16:creationId xmlns:a16="http://schemas.microsoft.com/office/drawing/2014/main" id="{76CE7876-5CAF-8270-55C0-6B534A2FABE9}"/>
              </a:ext>
            </a:extLst>
          </p:cNvPr>
          <p:cNvSpPr txBox="1"/>
          <p:nvPr/>
        </p:nvSpPr>
        <p:spPr>
          <a:xfrm>
            <a:off x="1493949" y="3694953"/>
            <a:ext cx="9271033" cy="827919"/>
          </a:xfrm>
          <a:prstGeom prst="rect">
            <a:avLst/>
          </a:prstGeom>
          <a:noFill/>
        </p:spPr>
        <p:txBody>
          <a:bodyPr wrap="square">
            <a:spAutoFit/>
          </a:bodyPr>
          <a:lstStyle/>
          <a:p>
            <a:pPr marL="0" marR="0" algn="just">
              <a:lnSpc>
                <a:spcPct val="130000"/>
              </a:lnSpc>
              <a:spcBef>
                <a:spcPts val="600"/>
              </a:spcBef>
              <a:spcAft>
                <a:spcPts val="600"/>
              </a:spcAft>
            </a:pPr>
            <a:r>
              <a:rPr lang="en-US" sz="4000">
                <a:solidFill>
                  <a:srgbClr val="000000"/>
                </a:solidFill>
                <a:effectLst/>
                <a:latin typeface="+mn-lt"/>
                <a:ea typeface="Times New Roman" panose="02020603050405020304" pitchFamily="18" charset="0"/>
              </a:rPr>
              <a:t>- Hai tia Ox và Oy gọi là </a:t>
            </a:r>
            <a:r>
              <a:rPr lang="en-US" sz="4000" b="1">
                <a:solidFill>
                  <a:srgbClr val="FF0000"/>
                </a:solidFill>
                <a:effectLst/>
                <a:latin typeface="+mn-lt"/>
                <a:ea typeface="Times New Roman" panose="02020603050405020304" pitchFamily="18" charset="0"/>
              </a:rPr>
              <a:t>hai tia đối nhau</a:t>
            </a:r>
            <a:r>
              <a:rPr lang="en-US" sz="4000">
                <a:solidFill>
                  <a:srgbClr val="000000"/>
                </a:solidFill>
                <a:effectLst/>
                <a:latin typeface="+mn-lt"/>
                <a:ea typeface="Times New Roman" panose="02020603050405020304" pitchFamily="18" charset="0"/>
              </a:rPr>
              <a:t>.</a:t>
            </a:r>
            <a:endParaRPr lang="en-US" sz="4000" dirty="0">
              <a:solidFill>
                <a:srgbClr val="000000"/>
              </a:solidFill>
              <a:effectLst/>
              <a:latin typeface="+mn-lt"/>
              <a:ea typeface="Calibri" panose="020F0502020204030204" pitchFamily="34" charset="0"/>
            </a:endParaRPr>
          </a:p>
        </p:txBody>
      </p:sp>
      <p:sp>
        <p:nvSpPr>
          <p:cNvPr id="2" name="TextBox 1">
            <a:extLst>
              <a:ext uri="{FF2B5EF4-FFF2-40B4-BE49-F238E27FC236}">
                <a16:creationId xmlns:a16="http://schemas.microsoft.com/office/drawing/2014/main" id="{AE955F4B-D94C-A073-81CC-400AA93D0927}"/>
              </a:ext>
            </a:extLst>
          </p:cNvPr>
          <p:cNvSpPr txBox="1"/>
          <p:nvPr/>
        </p:nvSpPr>
        <p:spPr>
          <a:xfrm>
            <a:off x="1122489" y="4556594"/>
            <a:ext cx="10510711" cy="1474571"/>
          </a:xfrm>
          <a:prstGeom prst="rect">
            <a:avLst/>
          </a:prstGeom>
          <a:noFill/>
        </p:spPr>
        <p:txBody>
          <a:bodyPr wrap="square">
            <a:spAutoFit/>
          </a:bodyPr>
          <a:lstStyle/>
          <a:p>
            <a:pPr marL="0" marR="0" algn="just">
              <a:lnSpc>
                <a:spcPct val="130000"/>
              </a:lnSpc>
              <a:spcBef>
                <a:spcPts val="600"/>
              </a:spcBef>
              <a:spcAft>
                <a:spcPts val="600"/>
              </a:spcAft>
            </a:pPr>
            <a:r>
              <a:rPr lang="en-US" sz="3600">
                <a:solidFill>
                  <a:srgbClr val="000000"/>
                </a:solidFill>
                <a:effectLst/>
                <a:latin typeface="+mn-lt"/>
                <a:ea typeface="Times New Roman" panose="02020603050405020304" pitchFamily="18" charset="0"/>
              </a:rPr>
              <a:t>*Chú ý: Mỗi điểm trên đường thẳng là gốc chung của </a:t>
            </a:r>
            <a:r>
              <a:rPr lang="en-US" sz="3600" b="1">
                <a:solidFill>
                  <a:srgbClr val="FF0000"/>
                </a:solidFill>
                <a:effectLst/>
                <a:latin typeface="+mn-lt"/>
                <a:ea typeface="Times New Roman" panose="02020603050405020304" pitchFamily="18" charset="0"/>
              </a:rPr>
              <a:t>hai tia đối nhau</a:t>
            </a:r>
            <a:r>
              <a:rPr lang="en-US" sz="3600">
                <a:solidFill>
                  <a:srgbClr val="000000"/>
                </a:solidFill>
                <a:effectLst/>
                <a:latin typeface="+mn-lt"/>
                <a:ea typeface="Times New Roman" panose="02020603050405020304" pitchFamily="18" charset="0"/>
              </a:rPr>
              <a:t>.</a:t>
            </a:r>
            <a:endParaRPr lang="en-US" sz="3600" dirty="0">
              <a:solidFill>
                <a:srgbClr val="000000"/>
              </a:solidFill>
              <a:effectLst/>
              <a:latin typeface="+mn-lt"/>
              <a:ea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69141C-9655-E810-8809-4E9E3E7A612D}"/>
              </a:ext>
            </a:extLst>
          </p:cNvPr>
          <p:cNvPicPr>
            <a:picLocks noChangeAspect="1"/>
          </p:cNvPicPr>
          <p:nvPr/>
        </p:nvPicPr>
        <p:blipFill>
          <a:blip r:embed="rId2"/>
          <a:stretch>
            <a:fillRect/>
          </a:stretch>
        </p:blipFill>
        <p:spPr>
          <a:xfrm>
            <a:off x="191497" y="550719"/>
            <a:ext cx="7449790" cy="6019540"/>
          </a:xfrm>
          <a:prstGeom prst="rect">
            <a:avLst/>
          </a:prstGeom>
        </p:spPr>
      </p:pic>
      <p:sp>
        <p:nvSpPr>
          <p:cNvPr id="3" name="TextBox 2">
            <a:extLst>
              <a:ext uri="{FF2B5EF4-FFF2-40B4-BE49-F238E27FC236}">
                <a16:creationId xmlns:a16="http://schemas.microsoft.com/office/drawing/2014/main" id="{46292DD0-6EBE-5D51-3EBF-1809C843F4C4}"/>
              </a:ext>
            </a:extLst>
          </p:cNvPr>
          <p:cNvSpPr txBox="1"/>
          <p:nvPr/>
        </p:nvSpPr>
        <p:spPr>
          <a:xfrm>
            <a:off x="7751618" y="2811897"/>
            <a:ext cx="4353791" cy="1307794"/>
          </a:xfrm>
          <a:prstGeom prst="rect">
            <a:avLst/>
          </a:prstGeom>
          <a:solidFill>
            <a:schemeClr val="accent4">
              <a:lumMod val="20000"/>
              <a:lumOff val="80000"/>
            </a:schemeClr>
          </a:solidFill>
        </p:spPr>
        <p:txBody>
          <a:bodyPr wrap="square">
            <a:spAutoFit/>
          </a:bodyPr>
          <a:lstStyle/>
          <a:p>
            <a:pPr>
              <a:lnSpc>
                <a:spcPct val="115000"/>
              </a:lnSpc>
              <a:spcAft>
                <a:spcPts val="1000"/>
              </a:spcAft>
              <a:tabLst>
                <a:tab pos="589280" algn="l"/>
              </a:tabLst>
            </a:pPr>
            <a:r>
              <a:rPr lang="en-US" sz="3200">
                <a:effectLst/>
                <a:latin typeface="Times New Roman" panose="02020603050405020304" pitchFamily="18" charset="0"/>
                <a:ea typeface="Calibri" panose="020F0502020204030204" pitchFamily="34" charset="0"/>
                <a:cs typeface="Times New Roman" panose="02020603050405020304" pitchFamily="18" charset="0"/>
              </a:rPr>
              <a:t>+ Chung gốc.</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tabLst>
                <a:tab pos="589280" algn="l"/>
              </a:tabLst>
            </a:pPr>
            <a:r>
              <a:rPr lang="en-US" sz="3200">
                <a:effectLst/>
                <a:latin typeface="Times New Roman" panose="02020603050405020304" pitchFamily="18" charset="0"/>
                <a:ea typeface="Calibri" panose="020F0502020204030204" pitchFamily="34" charset="0"/>
                <a:cs typeface="Times New Roman" panose="02020603050405020304" pitchFamily="18" charset="0"/>
              </a:rPr>
              <a:t>+</a:t>
            </a:r>
            <a:r>
              <a:rPr lang="en-US" sz="3200">
                <a:latin typeface="Times New Roman" panose="02020603050405020304" pitchFamily="18" charset="0"/>
                <a:ea typeface="Calibri" panose="020F0502020204030204" pitchFamily="34" charset="0"/>
                <a:cs typeface="Times New Roman" panose="02020603050405020304" pitchFamily="18" charset="0"/>
              </a:rPr>
              <a:t> Chồng khít lên nhau.</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250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t="-9000" b="-9000"/>
          </a:stretch>
        </a:blipFill>
        <a:effectLst/>
      </p:bgPr>
    </p:bg>
    <p:spTree>
      <p:nvGrpSpPr>
        <p:cNvPr id="1" name=""/>
        <p:cNvGrpSpPr/>
        <p:nvPr/>
      </p:nvGrpSpPr>
      <p:grpSpPr>
        <a:xfrm>
          <a:off x="0" y="0"/>
          <a:ext cx="0" cy="0"/>
          <a:chOff x="0" y="0"/>
          <a:chExt cx="0" cy="0"/>
        </a:xfrm>
      </p:grpSpPr>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2"/>
            <a:ext cx="6172200" cy="309335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a:solidFill>
                  <a:prstClr val="white"/>
                </a:solidFill>
                <a:latin typeface="Arial" panose="020B0604020202020204" pitchFamily="34" charset="0"/>
                <a:cs typeface="Arial" panose="020B0604020202020204" pitchFamily="34" charset="0"/>
              </a:rPr>
              <a:t>AI LÀ NGƯỜI </a:t>
            </a:r>
          </a:p>
          <a:p>
            <a:pPr algn="ctr">
              <a:lnSpc>
                <a:spcPct val="150000"/>
              </a:lnSpc>
            </a:pPr>
            <a:r>
              <a:rPr lang="en-US" sz="4800" b="1">
                <a:solidFill>
                  <a:prstClr val="white"/>
                </a:solidFill>
                <a:latin typeface="Arial" panose="020B0604020202020204" pitchFamily="34" charset="0"/>
                <a:cs typeface="Arial" panose="020B0604020202020204" pitchFamily="34" charset="0"/>
              </a:rPr>
              <a:t>CHIẾN THẮNG</a:t>
            </a:r>
          </a:p>
          <a:p>
            <a:pPr algn="ctr">
              <a:lnSpc>
                <a:spcPct val="150000"/>
              </a:lnSpc>
            </a:pPr>
            <a:endParaRPr lang="en-US" sz="4800" b="1" dirty="0">
              <a:solidFill>
                <a:prstClr val="white"/>
              </a:solidFill>
              <a:latin typeface="Arial" panose="020B0604020202020204" pitchFamily="34" charset="0"/>
              <a:cs typeface="Arial" panose="020B0604020202020204" pitchFamily="34" charset="0"/>
            </a:endParaRP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29" name="Picture 5" descr="n3"/>
          <p:cNvPicPr>
            <a:picLocks noChangeAspect="1" noChangeArrowheads="1"/>
          </p:cNvPicPr>
          <p:nvPr/>
        </p:nvPicPr>
        <p:blipFill>
          <a:blip r:embed="rId10"/>
          <a:srcRect/>
          <a:stretch>
            <a:fillRect/>
          </a:stretch>
        </p:blipFill>
        <p:spPr bwMode="auto">
          <a:xfrm rot="10800000" flipV="1">
            <a:off x="1846925" y="305590"/>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10"/>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1" cstate="print"/>
          <a:stretch>
            <a:fillRect/>
          </a:stretch>
        </p:blipFill>
        <p:spPr>
          <a:xfrm>
            <a:off x="12232710" y="5951838"/>
            <a:ext cx="457200" cy="457200"/>
          </a:xfrm>
          <a:prstGeom prst="rect">
            <a:avLst/>
          </a:prstGeom>
        </p:spPr>
      </p:pic>
    </p:spTree>
    <p:extLst>
      <p:ext uri="{BB962C8B-B14F-4D97-AF65-F5344CB8AC3E}">
        <p14:creationId xmlns:p14="http://schemas.microsoft.com/office/powerpoint/2010/main" val="10416053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menu_toggle_tone.wav"/>
                                            </p:tgtEl>
                                          </p:cMediaNode>
                                        </p:audio>
                                      </p:sub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300"/>
                                            <p:tgtEl>
                                              <p:spTgt spid="6"/>
                                            </p:tgtEl>
                                          </p:cBhvr>
                                        </p:animEffect>
                                      </p:childTnLst>
                                    </p:cTn>
                                  </p:par>
                                  <p:par>
                                    <p:cTn id="11" presetID="22" presetClass="entr" presetSubtype="2"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300"/>
                                            <p:tgtEl>
                                              <p:spTgt spid="7"/>
                                            </p:tgtEl>
                                          </p:cBhvr>
                                        </p:animEffect>
                                      </p:childTnLst>
                                    </p:cTn>
                                  </p:par>
                                  <p:par>
                                    <p:cTn id="14" presetID="2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300"/>
                                            <p:tgtEl>
                                              <p:spTgt spid="4"/>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360"/>
                                              </p:val>
                                            </p:tav>
                                            <p:tav tm="100000">
                                              <p:val>
                                                <p:fltVal val="0"/>
                                              </p:val>
                                            </p:tav>
                                          </p:tavLst>
                                        </p:anim>
                                        <p:animEffect transition="in" filter="fade">
                                          <p:cBhvr>
                                            <p:cTn id="22" dur="3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6" name="Beep_1.wav"/>
                                            </p:tgtEl>
                                          </p:cMediaNode>
                                        </p:audio>
                                      </p:subTnLst>
                                    </p:cTn>
                                  </p:par>
                                  <p:par>
                                    <p:cTn id="23" presetID="49" presetClass="entr" presetSubtype="0" decel="10000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300" fill="hold"/>
                                            <p:tgtEl>
                                              <p:spTgt spid="13"/>
                                            </p:tgtEl>
                                            <p:attrNameLst>
                                              <p:attrName>ppt_w</p:attrName>
                                            </p:attrNameLst>
                                          </p:cBhvr>
                                          <p:tavLst>
                                            <p:tav tm="0">
                                              <p:val>
                                                <p:fltVal val="0"/>
                                              </p:val>
                                            </p:tav>
                                            <p:tav tm="100000">
                                              <p:val>
                                                <p:strVal val="#ppt_w"/>
                                              </p:val>
                                            </p:tav>
                                          </p:tavLst>
                                        </p:anim>
                                        <p:anim calcmode="lin" valueType="num">
                                          <p:cBhvr>
                                            <p:cTn id="26" dur="300" fill="hold"/>
                                            <p:tgtEl>
                                              <p:spTgt spid="13"/>
                                            </p:tgtEl>
                                            <p:attrNameLst>
                                              <p:attrName>ppt_h</p:attrName>
                                            </p:attrNameLst>
                                          </p:cBhvr>
                                          <p:tavLst>
                                            <p:tav tm="0">
                                              <p:val>
                                                <p:fltVal val="0"/>
                                              </p:val>
                                            </p:tav>
                                            <p:tav tm="100000">
                                              <p:val>
                                                <p:strVal val="#ppt_h"/>
                                              </p:val>
                                            </p:tav>
                                          </p:tavLst>
                                        </p:anim>
                                        <p:anim calcmode="lin" valueType="num">
                                          <p:cBhvr>
                                            <p:cTn id="27" dur="300" fill="hold"/>
                                            <p:tgtEl>
                                              <p:spTgt spid="13"/>
                                            </p:tgtEl>
                                            <p:attrNameLst>
                                              <p:attrName>style.rotation</p:attrName>
                                            </p:attrNameLst>
                                          </p:cBhvr>
                                          <p:tavLst>
                                            <p:tav tm="0">
                                              <p:val>
                                                <p:fltVal val="360"/>
                                              </p:val>
                                            </p:tav>
                                            <p:tav tm="100000">
                                              <p:val>
                                                <p:fltVal val="0"/>
                                              </p:val>
                                            </p:tav>
                                          </p:tavLst>
                                        </p:anim>
                                        <p:animEffect transition="in" filter="fade">
                                          <p:cBhvr>
                                            <p:cTn id="28" dur="300"/>
                                            <p:tgtEl>
                                              <p:spTgt spid="13"/>
                                            </p:tgtEl>
                                          </p:cBhvr>
                                        </p:animEffect>
                                      </p:childTnLst>
                                    </p:cTn>
                                  </p:par>
                                  <p:par>
                                    <p:cTn id="29" presetID="4" presetClass="mediacall" presetSubtype="0" fill="hold" nodeType="withEffect">
                                      <p:stCondLst>
                                        <p:cond delay="0"/>
                                      </p:stCondLst>
                                      <p:childTnLst>
                                        <p:cmd type="call" cmd="playFromBookmark(Bookmark 1)">
                                          <p:cBhvr>
                                            <p:cTn id="30" dur="9552" fill="hold"/>
                                            <p:tgtEl>
                                              <p:spTgt spid="31"/>
                                            </p:tgtEl>
                                          </p:cBhvr>
                                        </p:cmd>
                                      </p:childTnLst>
                                    </p:cTn>
                                  </p:par>
                                  <p:par>
                                    <p:cTn id="31" presetID="50" presetClass="entr" presetSubtype="0" de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strVal val="#ppt_w+.3"/>
                                              </p:val>
                                            </p:tav>
                                            <p:tav tm="100000">
                                              <p:val>
                                                <p:strVal val="#ppt_w"/>
                                              </p:val>
                                            </p:tav>
                                          </p:tavLst>
                                        </p:anim>
                                        <p:anim calcmode="lin" valueType="num">
                                          <p:cBhvr>
                                            <p:cTn id="34" dur="500" fill="hold"/>
                                            <p:tgtEl>
                                              <p:spTgt spid="9"/>
                                            </p:tgtEl>
                                            <p:attrNameLst>
                                              <p:attrName>ppt_h</p:attrName>
                                            </p:attrNameLst>
                                          </p:cBhvr>
                                          <p:tavLst>
                                            <p:tav tm="0">
                                              <p:val>
                                                <p:strVal val="#ppt_h"/>
                                              </p:val>
                                            </p:tav>
                                            <p:tav tm="100000">
                                              <p:val>
                                                <p:strVal val="#ppt_h"/>
                                              </p:val>
                                            </p:tav>
                                          </p:tavLst>
                                        </p:anim>
                                        <p:animEffect transition="in" filter="fade">
                                          <p:cBhvr>
                                            <p:cTn id="35" dur="500"/>
                                            <p:tgtEl>
                                              <p:spTgt spid="9"/>
                                            </p:tgtEl>
                                          </p:cBhvr>
                                        </p:animEffect>
                                      </p:childTnLst>
                                    </p:cTn>
                                  </p:par>
                                  <p:par>
                                    <p:cTn id="36" presetID="50" presetClass="entr" presetSubtype="0" decel="10000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700" fill="hold"/>
                                            <p:tgtEl>
                                              <p:spTgt spid="8"/>
                                            </p:tgtEl>
                                            <p:attrNameLst>
                                              <p:attrName>ppt_w</p:attrName>
                                            </p:attrNameLst>
                                          </p:cBhvr>
                                          <p:tavLst>
                                            <p:tav tm="0">
                                              <p:val>
                                                <p:strVal val="#ppt_w+.3"/>
                                              </p:val>
                                            </p:tav>
                                            <p:tav tm="100000">
                                              <p:val>
                                                <p:strVal val="#ppt_w"/>
                                              </p:val>
                                            </p:tav>
                                          </p:tavLst>
                                        </p:anim>
                                        <p:anim calcmode="lin" valueType="num">
                                          <p:cBhvr>
                                            <p:cTn id="39" dur="700" fill="hold"/>
                                            <p:tgtEl>
                                              <p:spTgt spid="8"/>
                                            </p:tgtEl>
                                            <p:attrNameLst>
                                              <p:attrName>ppt_h</p:attrName>
                                            </p:attrNameLst>
                                          </p:cBhvr>
                                          <p:tavLst>
                                            <p:tav tm="0">
                                              <p:val>
                                                <p:strVal val="#ppt_h"/>
                                              </p:val>
                                            </p:tav>
                                            <p:tav tm="100000">
                                              <p:val>
                                                <p:strVal val="#ppt_h"/>
                                              </p:val>
                                            </p:tav>
                                          </p:tavLst>
                                        </p:anim>
                                        <p:animEffect transition="in" filter="fade">
                                          <p:cBhvr>
                                            <p:cTn id="40" dur="7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7" name="suonho.wav"/>
                                            </p:tgtEl>
                                          </p:cMediaNode>
                                        </p:audio>
                                      </p:subTnLst>
                                    </p:cTn>
                                  </p:par>
                                  <p:par>
                                    <p:cTn id="41" presetID="14" presetClass="entr" presetSubtype="1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randombar(horizontal)">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44" fill="hold" display="0">
                      <p:stCondLst>
                        <p:cond delay="indefinite"/>
                      </p:stCondLst>
                      <p:endCondLst>
                        <p:cond evt="onStopAudio" delay="0">
                          <p:tgtEl>
                            <p:sldTgt/>
                          </p:tgtEl>
                        </p:cond>
                      </p:endCondLst>
                    </p:cTn>
                    <p:tgtEl>
                      <p:spTgt spid="31"/>
                    </p:tgtEl>
                  </p:cMediaNode>
                </p:audio>
              </p:childTnLst>
            </p:cTn>
          </p:par>
        </p:tnLst>
        <p:bldLst>
          <p:bldP spid="5"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12" name="menu_toggle_tone.wav"/>
                                            </p:tgtEl>
                                          </p:cMediaNode>
                                        </p:audio>
                                      </p:sub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300"/>
                                            <p:tgtEl>
                                              <p:spTgt spid="6"/>
                                            </p:tgtEl>
                                          </p:cBhvr>
                                        </p:animEffect>
                                      </p:childTnLst>
                                    </p:cTn>
                                  </p:par>
                                  <p:par>
                                    <p:cTn id="11" presetID="22" presetClass="entr" presetSubtype="2"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300"/>
                                            <p:tgtEl>
                                              <p:spTgt spid="7"/>
                                            </p:tgtEl>
                                          </p:cBhvr>
                                        </p:animEffect>
                                      </p:childTnLst>
                                    </p:cTn>
                                  </p:par>
                                  <p:par>
                                    <p:cTn id="14" presetID="2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300"/>
                                            <p:tgtEl>
                                              <p:spTgt spid="4"/>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360"/>
                                              </p:val>
                                            </p:tav>
                                            <p:tav tm="100000">
                                              <p:val>
                                                <p:fltVal val="0"/>
                                              </p:val>
                                            </p:tav>
                                          </p:tavLst>
                                        </p:anim>
                                        <p:animEffect transition="in" filter="fade">
                                          <p:cBhvr>
                                            <p:cTn id="22" dur="3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13" name="Beep_1.wav"/>
                                            </p:tgtEl>
                                          </p:cMediaNode>
                                        </p:audio>
                                      </p:subTnLst>
                                    </p:cTn>
                                  </p:par>
                                  <p:par>
                                    <p:cTn id="23" presetID="49" presetClass="entr" presetSubtype="0" decel="10000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300" fill="hold"/>
                                            <p:tgtEl>
                                              <p:spTgt spid="13"/>
                                            </p:tgtEl>
                                            <p:attrNameLst>
                                              <p:attrName>ppt_w</p:attrName>
                                            </p:attrNameLst>
                                          </p:cBhvr>
                                          <p:tavLst>
                                            <p:tav tm="0">
                                              <p:val>
                                                <p:fltVal val="0"/>
                                              </p:val>
                                            </p:tav>
                                            <p:tav tm="100000">
                                              <p:val>
                                                <p:strVal val="#ppt_w"/>
                                              </p:val>
                                            </p:tav>
                                          </p:tavLst>
                                        </p:anim>
                                        <p:anim calcmode="lin" valueType="num">
                                          <p:cBhvr>
                                            <p:cTn id="26" dur="300" fill="hold"/>
                                            <p:tgtEl>
                                              <p:spTgt spid="13"/>
                                            </p:tgtEl>
                                            <p:attrNameLst>
                                              <p:attrName>ppt_h</p:attrName>
                                            </p:attrNameLst>
                                          </p:cBhvr>
                                          <p:tavLst>
                                            <p:tav tm="0">
                                              <p:val>
                                                <p:fltVal val="0"/>
                                              </p:val>
                                            </p:tav>
                                            <p:tav tm="100000">
                                              <p:val>
                                                <p:strVal val="#ppt_h"/>
                                              </p:val>
                                            </p:tav>
                                          </p:tavLst>
                                        </p:anim>
                                        <p:anim calcmode="lin" valueType="num">
                                          <p:cBhvr>
                                            <p:cTn id="27" dur="300" fill="hold"/>
                                            <p:tgtEl>
                                              <p:spTgt spid="13"/>
                                            </p:tgtEl>
                                            <p:attrNameLst>
                                              <p:attrName>style.rotation</p:attrName>
                                            </p:attrNameLst>
                                          </p:cBhvr>
                                          <p:tavLst>
                                            <p:tav tm="0">
                                              <p:val>
                                                <p:fltVal val="360"/>
                                              </p:val>
                                            </p:tav>
                                            <p:tav tm="100000">
                                              <p:val>
                                                <p:fltVal val="0"/>
                                              </p:val>
                                            </p:tav>
                                          </p:tavLst>
                                        </p:anim>
                                        <p:animEffect transition="in" filter="fade">
                                          <p:cBhvr>
                                            <p:cTn id="28" dur="300"/>
                                            <p:tgtEl>
                                              <p:spTgt spid="13"/>
                                            </p:tgtEl>
                                          </p:cBhvr>
                                        </p:animEffect>
                                      </p:childTnLst>
                                    </p:cTn>
                                  </p:par>
                                  <p:par>
                                    <p:cTn id="29" presetID="1" presetClass="mediacall" presetSubtype="0" fill="hold" nodeType="withEffect">
                                      <p:stCondLst>
                                        <p:cond delay="0"/>
                                      </p:stCondLst>
                                      <p:childTnLst>
                                        <p:cmd type="call" cmd="playFrom(0.000)">
                                          <p:cBhvr>
                                            <p:cTn id="30" dur="9552" fill="hold"/>
                                            <p:tgtEl>
                                              <p:spTgt spid="31"/>
                                            </p:tgtEl>
                                          </p:cBhvr>
                                        </p:cmd>
                                      </p:childTnLst>
                                    </p:cTn>
                                  </p:par>
                                  <p:par>
                                    <p:cTn id="31" presetID="50" presetClass="entr" presetSubtype="0" de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strVal val="#ppt_w+.3"/>
                                              </p:val>
                                            </p:tav>
                                            <p:tav tm="100000">
                                              <p:val>
                                                <p:strVal val="#ppt_w"/>
                                              </p:val>
                                            </p:tav>
                                          </p:tavLst>
                                        </p:anim>
                                        <p:anim calcmode="lin" valueType="num">
                                          <p:cBhvr>
                                            <p:cTn id="34" dur="500" fill="hold"/>
                                            <p:tgtEl>
                                              <p:spTgt spid="9"/>
                                            </p:tgtEl>
                                            <p:attrNameLst>
                                              <p:attrName>ppt_h</p:attrName>
                                            </p:attrNameLst>
                                          </p:cBhvr>
                                          <p:tavLst>
                                            <p:tav tm="0">
                                              <p:val>
                                                <p:strVal val="#ppt_h"/>
                                              </p:val>
                                            </p:tav>
                                            <p:tav tm="100000">
                                              <p:val>
                                                <p:strVal val="#ppt_h"/>
                                              </p:val>
                                            </p:tav>
                                          </p:tavLst>
                                        </p:anim>
                                        <p:animEffect transition="in" filter="fade">
                                          <p:cBhvr>
                                            <p:cTn id="35" dur="500"/>
                                            <p:tgtEl>
                                              <p:spTgt spid="9"/>
                                            </p:tgtEl>
                                          </p:cBhvr>
                                        </p:animEffect>
                                      </p:childTnLst>
                                    </p:cTn>
                                  </p:par>
                                  <p:par>
                                    <p:cTn id="36" presetID="50" presetClass="entr" presetSubtype="0" decel="10000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700" fill="hold"/>
                                            <p:tgtEl>
                                              <p:spTgt spid="8"/>
                                            </p:tgtEl>
                                            <p:attrNameLst>
                                              <p:attrName>ppt_w</p:attrName>
                                            </p:attrNameLst>
                                          </p:cBhvr>
                                          <p:tavLst>
                                            <p:tav tm="0">
                                              <p:val>
                                                <p:strVal val="#ppt_w+.3"/>
                                              </p:val>
                                            </p:tav>
                                            <p:tav tm="100000">
                                              <p:val>
                                                <p:strVal val="#ppt_w"/>
                                              </p:val>
                                            </p:tav>
                                          </p:tavLst>
                                        </p:anim>
                                        <p:anim calcmode="lin" valueType="num">
                                          <p:cBhvr>
                                            <p:cTn id="39" dur="700" fill="hold"/>
                                            <p:tgtEl>
                                              <p:spTgt spid="8"/>
                                            </p:tgtEl>
                                            <p:attrNameLst>
                                              <p:attrName>ppt_h</p:attrName>
                                            </p:attrNameLst>
                                          </p:cBhvr>
                                          <p:tavLst>
                                            <p:tav tm="0">
                                              <p:val>
                                                <p:strVal val="#ppt_h"/>
                                              </p:val>
                                            </p:tav>
                                            <p:tav tm="100000">
                                              <p:val>
                                                <p:strVal val="#ppt_h"/>
                                              </p:val>
                                            </p:tav>
                                          </p:tavLst>
                                        </p:anim>
                                        <p:animEffect transition="in" filter="fade">
                                          <p:cBhvr>
                                            <p:cTn id="40" dur="7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14" name="suonho.wav"/>
                                            </p:tgtEl>
                                          </p:cMediaNode>
                                        </p:audio>
                                      </p:subTnLst>
                                    </p:cTn>
                                  </p:par>
                                  <p:par>
                                    <p:cTn id="41" presetID="14" presetClass="entr" presetSubtype="1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randombar(horizontal)">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15"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44" fill="hold" display="0">
                      <p:stCondLst>
                        <p:cond delay="indefinite"/>
                      </p:stCondLst>
                      <p:endCondLst>
                        <p:cond evt="onStopAudio" delay="0">
                          <p:tgtEl>
                            <p:sldTgt/>
                          </p:tgtEl>
                        </p:cond>
                      </p:endCondLst>
                    </p:cTn>
                    <p:tgtEl>
                      <p:spTgt spid="31"/>
                    </p:tgtEl>
                  </p:cMediaNode>
                </p:audio>
              </p:childTnLst>
            </p:cTn>
          </p:par>
        </p:tnLst>
        <p:bldLst>
          <p:bldP spid="5" grpId="0" animBg="1"/>
          <p:bldP spid="8" grpId="0" animBg="1"/>
          <p:bldP spid="9"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cxnSp>
        <p:nvCxnSpPr>
          <p:cNvPr id="4" name="!!01">
            <a:extLst>
              <a:ext uri="{FF2B5EF4-FFF2-40B4-BE49-F238E27FC236}">
                <a16:creationId xmlns:a16="http://schemas.microsoft.com/office/drawing/2014/main" id="{E2EEF385-B767-DED5-E06E-39AB905B1B03}"/>
              </a:ext>
            </a:extLst>
          </p:cNvPr>
          <p:cNvCxnSpPr>
            <a:cxnSpLocks/>
          </p:cNvCxnSpPr>
          <p:nvPr/>
        </p:nvCxnSpPr>
        <p:spPr>
          <a:xfrm>
            <a:off x="3859936" y="2853386"/>
            <a:ext cx="4652127"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
        <p:nvSpPr>
          <p:cNvPr id="5" name="Oval 4">
            <a:extLst>
              <a:ext uri="{FF2B5EF4-FFF2-40B4-BE49-F238E27FC236}">
                <a16:creationId xmlns:a16="http://schemas.microsoft.com/office/drawing/2014/main" id="{3098220C-36C1-FC9D-5619-1C9913A7DDCF}"/>
              </a:ext>
            </a:extLst>
          </p:cNvPr>
          <p:cNvSpPr/>
          <p:nvPr/>
        </p:nvSpPr>
        <p:spPr>
          <a:xfrm>
            <a:off x="3774844" y="2766395"/>
            <a:ext cx="180000" cy="18108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D4DEE44-9B1A-3B9A-9AC8-8B4E2EA33C70}"/>
                  </a:ext>
                </a:extLst>
              </p:cNvPr>
              <p:cNvSpPr txBox="1"/>
              <p:nvPr/>
            </p:nvSpPr>
            <p:spPr>
              <a:xfrm>
                <a:off x="8029928" y="2058509"/>
                <a:ext cx="589280"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4000" b="0" i="1" smtClean="0">
                          <a:solidFill>
                            <a:schemeClr val="tx1"/>
                          </a:solidFill>
                          <a:latin typeface="Cambria Math" panose="02040503050406030204" pitchFamily="18" charset="0"/>
                          <a:cs typeface="Times New Roman" panose="02020603050405020304" pitchFamily="18" charset="0"/>
                        </a:rPr>
                        <m:t>𝑚</m:t>
                      </m:r>
                    </m:oMath>
                  </m:oMathPara>
                </a14:m>
                <a:endParaRPr lang="en-US" sz="400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BD4DEE44-9B1A-3B9A-9AC8-8B4E2EA33C70}"/>
                  </a:ext>
                </a:extLst>
              </p:cNvPr>
              <p:cNvSpPr txBox="1">
                <a:spLocks noRot="1" noChangeAspect="1" noMove="1" noResize="1" noEditPoints="1" noAdjustHandles="1" noChangeArrowheads="1" noChangeShapeType="1" noTextEdit="1"/>
              </p:cNvSpPr>
              <p:nvPr/>
            </p:nvSpPr>
            <p:spPr>
              <a:xfrm>
                <a:off x="8029928" y="2058509"/>
                <a:ext cx="589280" cy="70788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661DDC3-FADF-6AE6-9C0F-A60299824885}"/>
                  </a:ext>
                </a:extLst>
              </p:cNvPr>
              <p:cNvSpPr txBox="1"/>
              <p:nvPr/>
            </p:nvSpPr>
            <p:spPr>
              <a:xfrm>
                <a:off x="3598165" y="1964419"/>
                <a:ext cx="703541"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4000" b="0" i="1" smtClean="0">
                          <a:solidFill>
                            <a:schemeClr val="tx1"/>
                          </a:solidFill>
                          <a:latin typeface="Cambria Math" panose="02040503050406030204" pitchFamily="18" charset="0"/>
                          <a:cs typeface="Times New Roman" panose="02020603050405020304" pitchFamily="18" charset="0"/>
                        </a:rPr>
                        <m:t>𝐴</m:t>
                      </m:r>
                    </m:oMath>
                  </m:oMathPara>
                </a14:m>
                <a:endParaRPr lang="en-US" sz="4000">
                  <a:solidFill>
                    <a:schemeClr val="tx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661DDC3-FADF-6AE6-9C0F-A60299824885}"/>
                  </a:ext>
                </a:extLst>
              </p:cNvPr>
              <p:cNvSpPr txBox="1">
                <a:spLocks noRot="1" noChangeAspect="1" noMove="1" noResize="1" noEditPoints="1" noAdjustHandles="1" noChangeArrowheads="1" noChangeShapeType="1" noTextEdit="1"/>
              </p:cNvSpPr>
              <p:nvPr/>
            </p:nvSpPr>
            <p:spPr>
              <a:xfrm>
                <a:off x="3598165" y="1964419"/>
                <a:ext cx="703541" cy="707886"/>
              </a:xfrm>
              <a:prstGeom prst="rect">
                <a:avLst/>
              </a:prstGeom>
              <a:blipFill>
                <a:blip r:embed="rId3"/>
                <a:stretch>
                  <a:fillRect/>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FABBFD04-9E21-1100-B2E4-D56F269A1E17}"/>
              </a:ext>
            </a:extLst>
          </p:cNvPr>
          <p:cNvSpPr/>
          <p:nvPr/>
        </p:nvSpPr>
        <p:spPr>
          <a:xfrm>
            <a:off x="6736102" y="2758417"/>
            <a:ext cx="180000" cy="18108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EE6B7E9-8A0B-F095-1636-5C2515B0B6E3}"/>
                  </a:ext>
                </a:extLst>
              </p:cNvPr>
              <p:cNvSpPr txBox="1"/>
              <p:nvPr/>
            </p:nvSpPr>
            <p:spPr>
              <a:xfrm>
                <a:off x="6474332" y="1903217"/>
                <a:ext cx="703541"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4000" b="0" i="1" smtClean="0">
                          <a:solidFill>
                            <a:schemeClr val="tx1"/>
                          </a:solidFill>
                          <a:latin typeface="Cambria Math" panose="02040503050406030204" pitchFamily="18" charset="0"/>
                          <a:cs typeface="Times New Roman" panose="02020603050405020304" pitchFamily="18" charset="0"/>
                        </a:rPr>
                        <m:t>𝐵</m:t>
                      </m:r>
                    </m:oMath>
                  </m:oMathPara>
                </a14:m>
                <a:endParaRPr lang="en-US" sz="4000">
                  <a:solidFill>
                    <a:schemeClr val="tx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3EE6B7E9-8A0B-F095-1636-5C2515B0B6E3}"/>
                  </a:ext>
                </a:extLst>
              </p:cNvPr>
              <p:cNvSpPr txBox="1">
                <a:spLocks noRot="1" noChangeAspect="1" noMove="1" noResize="1" noEditPoints="1" noAdjustHandles="1" noChangeArrowheads="1" noChangeShapeType="1" noTextEdit="1"/>
              </p:cNvSpPr>
              <p:nvPr/>
            </p:nvSpPr>
            <p:spPr>
              <a:xfrm>
                <a:off x="6474332" y="1903217"/>
                <a:ext cx="703541" cy="70788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8830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48033E-251E-23E1-4790-51E6AB89D221}"/>
              </a:ext>
            </a:extLst>
          </p:cNvPr>
          <p:cNvSpPr txBox="1"/>
          <p:nvPr/>
        </p:nvSpPr>
        <p:spPr>
          <a:xfrm>
            <a:off x="1758866" y="1245420"/>
            <a:ext cx="8415912" cy="613245"/>
          </a:xfrm>
          <a:prstGeom prst="rect">
            <a:avLst/>
          </a:prstGeom>
          <a:noFill/>
        </p:spPr>
        <p:txBody>
          <a:bodyPr wrap="square">
            <a:spAutoFit/>
          </a:bodyPr>
          <a:lstStyle/>
          <a:p>
            <a:pPr>
              <a:lnSpc>
                <a:spcPct val="115000"/>
              </a:lnSpc>
              <a:spcAft>
                <a:spcPts val="1000"/>
              </a:spcAft>
            </a:pPr>
            <a:r>
              <a:rPr lang="en-US" sz="3200">
                <a:effectLst/>
                <a:latin typeface="Times New Roman" panose="02020603050405020304" pitchFamily="18" charset="0"/>
                <a:ea typeface="Calibri" panose="020F0502020204030204" pitchFamily="34" charset="0"/>
              </a:rPr>
              <a:t>+ Dùng 1 chữ cái in hoa (gốc) với 1 chữ thường</a:t>
            </a:r>
            <a:endParaRPr lang="en-GB" sz="3200">
              <a:effectLst/>
              <a:latin typeface="Times New Roman" panose="02020603050405020304" pitchFamily="18" charset="0"/>
              <a:ea typeface="Calibri" panose="020F0502020204030204" pitchFamily="34" charset="0"/>
            </a:endParaRPr>
          </a:p>
        </p:txBody>
      </p:sp>
      <p:sp>
        <p:nvSpPr>
          <p:cNvPr id="10" name="TextBox 9">
            <a:extLst>
              <a:ext uri="{FF2B5EF4-FFF2-40B4-BE49-F238E27FC236}">
                <a16:creationId xmlns:a16="http://schemas.microsoft.com/office/drawing/2014/main" id="{50599A39-BA9D-AF25-6BDA-BF5451B1B8CA}"/>
              </a:ext>
            </a:extLst>
          </p:cNvPr>
          <p:cNvSpPr txBox="1"/>
          <p:nvPr/>
        </p:nvSpPr>
        <p:spPr>
          <a:xfrm>
            <a:off x="1683328" y="3429000"/>
            <a:ext cx="6093228" cy="613245"/>
          </a:xfrm>
          <a:prstGeom prst="rect">
            <a:avLst/>
          </a:prstGeom>
          <a:noFill/>
        </p:spPr>
        <p:txBody>
          <a:bodyPr wrap="square">
            <a:spAutoFit/>
          </a:bodyPr>
          <a:lstStyle/>
          <a:p>
            <a:pPr>
              <a:lnSpc>
                <a:spcPct val="115000"/>
              </a:lnSpc>
              <a:spcAft>
                <a:spcPts val="1000"/>
              </a:spcAft>
            </a:pPr>
            <a:r>
              <a:rPr lang="en-US" sz="3200">
                <a:effectLst/>
                <a:latin typeface="Times New Roman" panose="02020603050405020304" pitchFamily="18" charset="0"/>
                <a:ea typeface="Calibri" panose="020F0502020204030204" pitchFamily="34" charset="0"/>
              </a:rPr>
              <a:t>+ Dùng 2 chữ cái in hoa.</a:t>
            </a:r>
            <a:endParaRPr lang="en-GB" sz="3200">
              <a:effectLst/>
              <a:latin typeface="Times New Roman" panose="02020603050405020304" pitchFamily="18" charset="0"/>
              <a:ea typeface="Calibri" panose="020F0502020204030204" pitchFamily="34" charset="0"/>
            </a:endParaRPr>
          </a:p>
        </p:txBody>
      </p:sp>
      <p:cxnSp>
        <p:nvCxnSpPr>
          <p:cNvPr id="14" name="!!01">
            <a:extLst>
              <a:ext uri="{FF2B5EF4-FFF2-40B4-BE49-F238E27FC236}">
                <a16:creationId xmlns:a16="http://schemas.microsoft.com/office/drawing/2014/main" id="{8EC3D1D0-0FE0-6109-D246-44E9720BBED1}"/>
              </a:ext>
            </a:extLst>
          </p:cNvPr>
          <p:cNvCxnSpPr>
            <a:cxnSpLocks/>
          </p:cNvCxnSpPr>
          <p:nvPr/>
        </p:nvCxnSpPr>
        <p:spPr>
          <a:xfrm>
            <a:off x="3161251" y="2866246"/>
            <a:ext cx="3401937"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81F9C871-0F5E-1A3B-E950-6B9D84BFAFED}"/>
              </a:ext>
            </a:extLst>
          </p:cNvPr>
          <p:cNvSpPr/>
          <p:nvPr/>
        </p:nvSpPr>
        <p:spPr>
          <a:xfrm>
            <a:off x="2981252" y="2769483"/>
            <a:ext cx="180000" cy="18108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36581AC-09C5-C4C1-77A2-47CEF2A256C4}"/>
                  </a:ext>
                </a:extLst>
              </p:cNvPr>
              <p:cNvSpPr txBox="1"/>
              <p:nvPr/>
            </p:nvSpPr>
            <p:spPr>
              <a:xfrm>
                <a:off x="6044398" y="2111143"/>
                <a:ext cx="589280"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4000" b="0" i="1" smtClean="0">
                          <a:solidFill>
                            <a:schemeClr val="tx1"/>
                          </a:solidFill>
                          <a:latin typeface="Cambria Math" panose="02040503050406030204" pitchFamily="18" charset="0"/>
                          <a:cs typeface="Times New Roman" panose="02020603050405020304" pitchFamily="18" charset="0"/>
                        </a:rPr>
                        <m:t>𝑚</m:t>
                      </m:r>
                    </m:oMath>
                  </m:oMathPara>
                </a14:m>
                <a:endParaRPr lang="en-US" sz="4000">
                  <a:solidFill>
                    <a:schemeClr val="tx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336581AC-09C5-C4C1-77A2-47CEF2A256C4}"/>
                  </a:ext>
                </a:extLst>
              </p:cNvPr>
              <p:cNvSpPr txBox="1">
                <a:spLocks noRot="1" noChangeAspect="1" noMove="1" noResize="1" noEditPoints="1" noAdjustHandles="1" noChangeArrowheads="1" noChangeShapeType="1" noTextEdit="1"/>
              </p:cNvSpPr>
              <p:nvPr/>
            </p:nvSpPr>
            <p:spPr>
              <a:xfrm>
                <a:off x="6044398" y="2111143"/>
                <a:ext cx="589280" cy="707886"/>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5BE2879-1B74-A11D-1FBF-9B18D8A76CE6}"/>
                  </a:ext>
                </a:extLst>
              </p:cNvPr>
              <p:cNvSpPr txBox="1"/>
              <p:nvPr/>
            </p:nvSpPr>
            <p:spPr>
              <a:xfrm>
                <a:off x="2742631" y="2091078"/>
                <a:ext cx="703541"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4000" b="0" i="1" smtClean="0">
                          <a:solidFill>
                            <a:schemeClr val="tx1"/>
                          </a:solidFill>
                          <a:latin typeface="Cambria Math" panose="02040503050406030204" pitchFamily="18" charset="0"/>
                          <a:cs typeface="Times New Roman" panose="02020603050405020304" pitchFamily="18" charset="0"/>
                        </a:rPr>
                        <m:t>𝐴</m:t>
                      </m:r>
                    </m:oMath>
                  </m:oMathPara>
                </a14:m>
                <a:endParaRPr lang="en-US" sz="4000">
                  <a:solidFill>
                    <a:schemeClr val="tx1"/>
                  </a:solidFill>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E5BE2879-1B74-A11D-1FBF-9B18D8A76CE6}"/>
                  </a:ext>
                </a:extLst>
              </p:cNvPr>
              <p:cNvSpPr txBox="1">
                <a:spLocks noRot="1" noChangeAspect="1" noMove="1" noResize="1" noEditPoints="1" noAdjustHandles="1" noChangeArrowheads="1" noChangeShapeType="1" noTextEdit="1"/>
              </p:cNvSpPr>
              <p:nvPr/>
            </p:nvSpPr>
            <p:spPr>
              <a:xfrm>
                <a:off x="2742631" y="2091078"/>
                <a:ext cx="703541" cy="707886"/>
              </a:xfrm>
              <a:prstGeom prst="rect">
                <a:avLst/>
              </a:prstGeom>
              <a:blipFill>
                <a:blip r:embed="rId3"/>
                <a:stretch>
                  <a:fillRect/>
                </a:stretch>
              </a:blipFill>
            </p:spPr>
            <p:txBody>
              <a:bodyPr/>
              <a:lstStyle/>
              <a:p>
                <a:r>
                  <a:rPr lang="en-GB">
                    <a:noFill/>
                  </a:rPr>
                  <a:t> </a:t>
                </a:r>
              </a:p>
            </p:txBody>
          </p:sp>
        </mc:Fallback>
      </mc:AlternateContent>
      <p:cxnSp>
        <p:nvCxnSpPr>
          <p:cNvPr id="20" name="!!01">
            <a:extLst>
              <a:ext uri="{FF2B5EF4-FFF2-40B4-BE49-F238E27FC236}">
                <a16:creationId xmlns:a16="http://schemas.microsoft.com/office/drawing/2014/main" id="{2C37B64E-35B7-4F5F-C4B9-7481485375D3}"/>
              </a:ext>
            </a:extLst>
          </p:cNvPr>
          <p:cNvCxnSpPr>
            <a:cxnSpLocks/>
          </p:cNvCxnSpPr>
          <p:nvPr/>
        </p:nvCxnSpPr>
        <p:spPr>
          <a:xfrm>
            <a:off x="2989801" y="5171296"/>
            <a:ext cx="3401937"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
        <p:nvSpPr>
          <p:cNvPr id="21" name="Oval 20">
            <a:extLst>
              <a:ext uri="{FF2B5EF4-FFF2-40B4-BE49-F238E27FC236}">
                <a16:creationId xmlns:a16="http://schemas.microsoft.com/office/drawing/2014/main" id="{DDB18526-968E-147A-6E4C-EE7985AE43D5}"/>
              </a:ext>
            </a:extLst>
          </p:cNvPr>
          <p:cNvSpPr/>
          <p:nvPr/>
        </p:nvSpPr>
        <p:spPr>
          <a:xfrm>
            <a:off x="2809802" y="5074533"/>
            <a:ext cx="180000" cy="18108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2F1FDA7-8324-D664-9BBD-8BF854FEF5F9}"/>
                  </a:ext>
                </a:extLst>
              </p:cNvPr>
              <p:cNvSpPr txBox="1"/>
              <p:nvPr/>
            </p:nvSpPr>
            <p:spPr>
              <a:xfrm>
                <a:off x="2571181" y="4396128"/>
                <a:ext cx="703541"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4000" b="0" i="1" smtClean="0">
                          <a:solidFill>
                            <a:schemeClr val="tx1"/>
                          </a:solidFill>
                          <a:latin typeface="Cambria Math" panose="02040503050406030204" pitchFamily="18" charset="0"/>
                          <a:cs typeface="Times New Roman" panose="02020603050405020304" pitchFamily="18" charset="0"/>
                        </a:rPr>
                        <m:t>𝐴</m:t>
                      </m:r>
                    </m:oMath>
                  </m:oMathPara>
                </a14:m>
                <a:endParaRPr lang="en-US" sz="4000">
                  <a:solidFill>
                    <a:schemeClr val="tx1"/>
                  </a:solidFill>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32F1FDA7-8324-D664-9BBD-8BF854FEF5F9}"/>
                  </a:ext>
                </a:extLst>
              </p:cNvPr>
              <p:cNvSpPr txBox="1">
                <a:spLocks noRot="1" noChangeAspect="1" noMove="1" noResize="1" noEditPoints="1" noAdjustHandles="1" noChangeArrowheads="1" noChangeShapeType="1" noTextEdit="1"/>
              </p:cNvSpPr>
              <p:nvPr/>
            </p:nvSpPr>
            <p:spPr>
              <a:xfrm>
                <a:off x="2571181" y="4396128"/>
                <a:ext cx="703541" cy="707886"/>
              </a:xfrm>
              <a:prstGeom prst="rect">
                <a:avLst/>
              </a:prstGeom>
              <a:blipFill>
                <a:blip r:embed="rId4"/>
                <a:stretch>
                  <a:fillRect/>
                </a:stretch>
              </a:blipFill>
            </p:spPr>
            <p:txBody>
              <a:bodyPr/>
              <a:lstStyle/>
              <a:p>
                <a:r>
                  <a:rPr lang="en-GB">
                    <a:noFill/>
                  </a:rPr>
                  <a:t> </a:t>
                </a:r>
              </a:p>
            </p:txBody>
          </p:sp>
        </mc:Fallback>
      </mc:AlternateContent>
      <p:sp>
        <p:nvSpPr>
          <p:cNvPr id="24" name="Oval 23">
            <a:extLst>
              <a:ext uri="{FF2B5EF4-FFF2-40B4-BE49-F238E27FC236}">
                <a16:creationId xmlns:a16="http://schemas.microsoft.com/office/drawing/2014/main" id="{C20228ED-EBC0-C597-4C45-2C8FEEFB7799}"/>
              </a:ext>
            </a:extLst>
          </p:cNvPr>
          <p:cNvSpPr/>
          <p:nvPr/>
        </p:nvSpPr>
        <p:spPr>
          <a:xfrm>
            <a:off x="5295486" y="5074533"/>
            <a:ext cx="180000" cy="18108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6857CF7-03BC-E2D6-EC89-86E33D7FA62C}"/>
                  </a:ext>
                </a:extLst>
              </p:cNvPr>
              <p:cNvSpPr txBox="1"/>
              <p:nvPr/>
            </p:nvSpPr>
            <p:spPr>
              <a:xfrm>
                <a:off x="5056865" y="4396128"/>
                <a:ext cx="703541"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4000" b="0" i="1" smtClean="0">
                          <a:solidFill>
                            <a:schemeClr val="tx1"/>
                          </a:solidFill>
                          <a:latin typeface="Cambria Math" panose="02040503050406030204" pitchFamily="18" charset="0"/>
                          <a:cs typeface="Times New Roman" panose="02020603050405020304" pitchFamily="18" charset="0"/>
                        </a:rPr>
                        <m:t>𝐵</m:t>
                      </m:r>
                    </m:oMath>
                  </m:oMathPara>
                </a14:m>
                <a:endParaRPr lang="en-US" sz="4000">
                  <a:solidFill>
                    <a:schemeClr val="tx1"/>
                  </a:solidFill>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D6857CF7-03BC-E2D6-EC89-86E33D7FA62C}"/>
                  </a:ext>
                </a:extLst>
              </p:cNvPr>
              <p:cNvSpPr txBox="1">
                <a:spLocks noRot="1" noChangeAspect="1" noMove="1" noResize="1" noEditPoints="1" noAdjustHandles="1" noChangeArrowheads="1" noChangeShapeType="1" noTextEdit="1"/>
              </p:cNvSpPr>
              <p:nvPr/>
            </p:nvSpPr>
            <p:spPr>
              <a:xfrm>
                <a:off x="5056865" y="4396128"/>
                <a:ext cx="703541" cy="707886"/>
              </a:xfrm>
              <a:prstGeom prst="rect">
                <a:avLst/>
              </a:prstGeom>
              <a:blipFill>
                <a:blip r:embed="rId5"/>
                <a:stretch>
                  <a:fillRect/>
                </a:stretch>
              </a:blipFill>
            </p:spPr>
            <p:txBody>
              <a:bodyPr/>
              <a:lstStyle/>
              <a:p>
                <a:r>
                  <a:rPr lang="en-GB">
                    <a:noFill/>
                  </a:rPr>
                  <a:t> </a:t>
                </a:r>
              </a:p>
            </p:txBody>
          </p:sp>
        </mc:Fallback>
      </mc:AlternateContent>
      <p:sp>
        <p:nvSpPr>
          <p:cNvPr id="26" name="TextBox 25">
            <a:extLst>
              <a:ext uri="{FF2B5EF4-FFF2-40B4-BE49-F238E27FC236}">
                <a16:creationId xmlns:a16="http://schemas.microsoft.com/office/drawing/2014/main" id="{93133EA4-2E08-E6FA-8277-745CC46AF581}"/>
              </a:ext>
            </a:extLst>
          </p:cNvPr>
          <p:cNvSpPr txBox="1"/>
          <p:nvPr/>
        </p:nvSpPr>
        <p:spPr>
          <a:xfrm>
            <a:off x="1758866" y="480575"/>
            <a:ext cx="8415912" cy="613245"/>
          </a:xfrm>
          <a:prstGeom prst="rect">
            <a:avLst/>
          </a:prstGeom>
          <a:noFill/>
        </p:spPr>
        <p:txBody>
          <a:bodyPr wrap="square">
            <a:spAutoFit/>
          </a:bodyPr>
          <a:lstStyle/>
          <a:p>
            <a:pPr>
              <a:lnSpc>
                <a:spcPct val="115000"/>
              </a:lnSpc>
              <a:spcAft>
                <a:spcPts val="1000"/>
              </a:spcAft>
            </a:pPr>
            <a:r>
              <a:rPr lang="en-US" sz="3200" b="1">
                <a:effectLst/>
                <a:latin typeface="Times New Roman" panose="02020603050405020304" pitchFamily="18" charset="0"/>
                <a:ea typeface="Calibri" panose="020F0502020204030204" pitchFamily="34" charset="0"/>
              </a:rPr>
              <a:t>Cách đặt tên một tia:</a:t>
            </a:r>
            <a:endParaRPr lang="en-GB" sz="3200" b="1">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8686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5" grpId="0" animBg="1"/>
      <p:bldP spid="16" grpId="0"/>
      <p:bldP spid="17" grpId="0"/>
      <p:bldP spid="21" grpId="0" animBg="1"/>
      <p:bldP spid="23" grpId="0"/>
      <p:bldP spid="24"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19000" r="-4000" b="-20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865120-8F4D-C79F-1291-609E3F5062B2}"/>
              </a:ext>
            </a:extLst>
          </p:cNvPr>
          <p:cNvSpPr txBox="1"/>
          <p:nvPr/>
        </p:nvSpPr>
        <p:spPr>
          <a:xfrm>
            <a:off x="674149" y="3325307"/>
            <a:ext cx="8067040" cy="584775"/>
          </a:xfrm>
          <a:prstGeom prst="rect">
            <a:avLst/>
          </a:prstGeom>
          <a:noFill/>
        </p:spPr>
        <p:txBody>
          <a:bodyPr wrap="square">
            <a:spAutoFit/>
          </a:bodyPr>
          <a:lstStyle/>
          <a:p>
            <a:r>
              <a:rPr lang="en-US" sz="3200">
                <a:latin typeface="Times New Roman" pitchFamily="18" charset="0"/>
                <a:cs typeface="Times New Roman" pitchFamily="18" charset="0"/>
              </a:rPr>
              <a:t>2. Cho hình vẽ:</a:t>
            </a:r>
            <a:endParaRPr lang="en-US" sz="3200"/>
          </a:p>
        </p:txBody>
      </p:sp>
      <p:sp>
        <p:nvSpPr>
          <p:cNvPr id="9" name="TextBox 8">
            <a:extLst>
              <a:ext uri="{FF2B5EF4-FFF2-40B4-BE49-F238E27FC236}">
                <a16:creationId xmlns:a16="http://schemas.microsoft.com/office/drawing/2014/main" id="{53861A14-DADE-2622-67B0-7587D58D0F17}"/>
              </a:ext>
            </a:extLst>
          </p:cNvPr>
          <p:cNvSpPr txBox="1"/>
          <p:nvPr/>
        </p:nvSpPr>
        <p:spPr>
          <a:xfrm>
            <a:off x="530868" y="3842528"/>
            <a:ext cx="8950960" cy="1569660"/>
          </a:xfrm>
          <a:prstGeom prst="rect">
            <a:avLst/>
          </a:prstGeom>
          <a:noFill/>
        </p:spPr>
        <p:txBody>
          <a:bodyPr wrap="square">
            <a:spAutoFit/>
          </a:bodyPr>
          <a:lstStyle/>
          <a:p>
            <a:pPr marL="514350" indent="-514350">
              <a:buFont typeface="Arial" panose="020B0604020202020204" pitchFamily="34" charset="0"/>
              <a:buAutoNum type="alphaLcParenR"/>
            </a:pPr>
            <a:r>
              <a:rPr lang="en-US" sz="3200">
                <a:latin typeface="Times New Roman" pitchFamily="18" charset="0"/>
                <a:cs typeface="Times New Roman" pitchFamily="18" charset="0"/>
              </a:rPr>
              <a:t>Các tia trong hình là:……………...</a:t>
            </a:r>
          </a:p>
          <a:p>
            <a:pPr marL="514350" indent="-514350">
              <a:buFont typeface="Arial" panose="020B0604020202020204" pitchFamily="34" charset="0"/>
              <a:buAutoNum type="alphaLcParenR"/>
            </a:pPr>
            <a:r>
              <a:rPr lang="en-US" sz="3200">
                <a:latin typeface="Times New Roman" pitchFamily="18" charset="0"/>
                <a:cs typeface="Times New Roman" pitchFamily="18" charset="0"/>
              </a:rPr>
              <a:t>Tia đối của tia AB là………….......</a:t>
            </a:r>
          </a:p>
          <a:p>
            <a:pPr marL="514350" indent="-514350">
              <a:buFont typeface="Arial" panose="020B0604020202020204" pitchFamily="34" charset="0"/>
              <a:buAutoNum type="alphaLcParenR"/>
            </a:pPr>
            <a:r>
              <a:rPr lang="en-US" sz="3200">
                <a:latin typeface="Times New Roman" pitchFamily="18" charset="0"/>
                <a:cs typeface="Times New Roman" pitchFamily="18" charset="0"/>
              </a:rPr>
              <a:t>Tia BA trùng với tia ……………….</a:t>
            </a:r>
          </a:p>
        </p:txBody>
      </p:sp>
      <p:grpSp>
        <p:nvGrpSpPr>
          <p:cNvPr id="37" name="Group 36">
            <a:extLst>
              <a:ext uri="{FF2B5EF4-FFF2-40B4-BE49-F238E27FC236}">
                <a16:creationId xmlns:a16="http://schemas.microsoft.com/office/drawing/2014/main" id="{CAF9F00A-9971-9CD7-57B7-62FFD59C8274}"/>
              </a:ext>
            </a:extLst>
          </p:cNvPr>
          <p:cNvGrpSpPr/>
          <p:nvPr/>
        </p:nvGrpSpPr>
        <p:grpSpPr>
          <a:xfrm>
            <a:off x="7371191" y="3224682"/>
            <a:ext cx="4507835" cy="902000"/>
            <a:chOff x="6531181" y="5515798"/>
            <a:chExt cx="4430372" cy="911110"/>
          </a:xfrm>
        </p:grpSpPr>
        <p:cxnSp>
          <p:nvCxnSpPr>
            <p:cNvPr id="15" name="Straight Connector 14">
              <a:extLst>
                <a:ext uri="{FF2B5EF4-FFF2-40B4-BE49-F238E27FC236}">
                  <a16:creationId xmlns:a16="http://schemas.microsoft.com/office/drawing/2014/main" id="{7056BDDB-D4C8-AE13-4A45-BB15022A07F3}"/>
                </a:ext>
              </a:extLst>
            </p:cNvPr>
            <p:cNvCxnSpPr>
              <a:cxnSpLocks/>
            </p:cNvCxnSpPr>
            <p:nvPr/>
          </p:nvCxnSpPr>
          <p:spPr>
            <a:xfrm flipV="1">
              <a:off x="6760467" y="6292835"/>
              <a:ext cx="4074160" cy="8814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3AD28F1-C1D9-FA6F-5A57-4F60E10932BE}"/>
                </a:ext>
              </a:extLst>
            </p:cNvPr>
            <p:cNvSpPr txBox="1"/>
            <p:nvPr/>
          </p:nvSpPr>
          <p:spPr>
            <a:xfrm>
              <a:off x="6531181" y="5731986"/>
              <a:ext cx="732769"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x</a:t>
              </a:r>
            </a:p>
          </p:txBody>
        </p:sp>
        <p:grpSp>
          <p:nvGrpSpPr>
            <p:cNvPr id="22" name="Group 21">
              <a:extLst>
                <a:ext uri="{FF2B5EF4-FFF2-40B4-BE49-F238E27FC236}">
                  <a16:creationId xmlns:a16="http://schemas.microsoft.com/office/drawing/2014/main" id="{19BA17C9-59EE-E601-E671-00F1B333C7FE}"/>
                </a:ext>
              </a:extLst>
            </p:cNvPr>
            <p:cNvGrpSpPr/>
            <p:nvPr/>
          </p:nvGrpSpPr>
          <p:grpSpPr>
            <a:xfrm>
              <a:off x="8003679" y="5591889"/>
              <a:ext cx="732769" cy="835019"/>
              <a:chOff x="9693452" y="3726299"/>
              <a:chExt cx="732769" cy="835019"/>
            </a:xfrm>
          </p:grpSpPr>
          <p:sp>
            <p:nvSpPr>
              <p:cNvPr id="23" name="Oval 22">
                <a:extLst>
                  <a:ext uri="{FF2B5EF4-FFF2-40B4-BE49-F238E27FC236}">
                    <a16:creationId xmlns:a16="http://schemas.microsoft.com/office/drawing/2014/main" id="{33FA42ED-46B3-346D-AE29-C9F86ECC55B0}"/>
                  </a:ext>
                </a:extLst>
              </p:cNvPr>
              <p:cNvSpPr/>
              <p:nvPr/>
            </p:nvSpPr>
            <p:spPr>
              <a:xfrm>
                <a:off x="9957294" y="4381318"/>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6DF27BF-9803-4117-15D3-C44813A95A97}"/>
                  </a:ext>
                </a:extLst>
              </p:cNvPr>
              <p:cNvSpPr txBox="1"/>
              <p:nvPr/>
            </p:nvSpPr>
            <p:spPr>
              <a:xfrm>
                <a:off x="9693452" y="3726299"/>
                <a:ext cx="732769"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A</a:t>
                </a:r>
              </a:p>
            </p:txBody>
          </p:sp>
        </p:grpSp>
        <p:sp>
          <p:nvSpPr>
            <p:cNvPr id="27" name="TextBox 26">
              <a:extLst>
                <a:ext uri="{FF2B5EF4-FFF2-40B4-BE49-F238E27FC236}">
                  <a16:creationId xmlns:a16="http://schemas.microsoft.com/office/drawing/2014/main" id="{D3B0C033-F5C5-52AF-985B-952BB04A725D}"/>
                </a:ext>
              </a:extLst>
            </p:cNvPr>
            <p:cNvSpPr txBox="1"/>
            <p:nvPr/>
          </p:nvSpPr>
          <p:spPr>
            <a:xfrm>
              <a:off x="10228784" y="5515798"/>
              <a:ext cx="732769"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y</a:t>
              </a:r>
            </a:p>
          </p:txBody>
        </p:sp>
        <p:grpSp>
          <p:nvGrpSpPr>
            <p:cNvPr id="34" name="Group 33">
              <a:extLst>
                <a:ext uri="{FF2B5EF4-FFF2-40B4-BE49-F238E27FC236}">
                  <a16:creationId xmlns:a16="http://schemas.microsoft.com/office/drawing/2014/main" id="{820C112F-BCA2-A8D5-5839-B08EDD775F1A}"/>
                </a:ext>
              </a:extLst>
            </p:cNvPr>
            <p:cNvGrpSpPr/>
            <p:nvPr/>
          </p:nvGrpSpPr>
          <p:grpSpPr>
            <a:xfrm>
              <a:off x="9183088" y="5591889"/>
              <a:ext cx="732769" cy="824870"/>
              <a:chOff x="8786855" y="3739750"/>
              <a:chExt cx="732769" cy="824870"/>
            </a:xfrm>
          </p:grpSpPr>
          <p:sp>
            <p:nvSpPr>
              <p:cNvPr id="35" name="Oval 34">
                <a:extLst>
                  <a:ext uri="{FF2B5EF4-FFF2-40B4-BE49-F238E27FC236}">
                    <a16:creationId xmlns:a16="http://schemas.microsoft.com/office/drawing/2014/main" id="{AA1010B3-20C4-EF95-99D0-3D94D1D7C98E}"/>
                  </a:ext>
                </a:extLst>
              </p:cNvPr>
              <p:cNvSpPr/>
              <p:nvPr/>
            </p:nvSpPr>
            <p:spPr>
              <a:xfrm>
                <a:off x="9009190" y="4384620"/>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44FC602D-E99D-71CA-AEDC-1F52C7858ED4}"/>
                  </a:ext>
                </a:extLst>
              </p:cNvPr>
              <p:cNvSpPr txBox="1"/>
              <p:nvPr/>
            </p:nvSpPr>
            <p:spPr>
              <a:xfrm>
                <a:off x="8786855" y="3739750"/>
                <a:ext cx="732769"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B</a:t>
                </a:r>
              </a:p>
            </p:txBody>
          </p:sp>
        </p:grpSp>
      </p:grpSp>
      <p:sp>
        <p:nvSpPr>
          <p:cNvPr id="7" name="TextBox 6">
            <a:extLst>
              <a:ext uri="{FF2B5EF4-FFF2-40B4-BE49-F238E27FC236}">
                <a16:creationId xmlns:a16="http://schemas.microsoft.com/office/drawing/2014/main" id="{97606988-A741-A75B-610A-FF6DEA626B27}"/>
              </a:ext>
            </a:extLst>
          </p:cNvPr>
          <p:cNvSpPr txBox="1"/>
          <p:nvPr/>
        </p:nvSpPr>
        <p:spPr>
          <a:xfrm>
            <a:off x="4154562" y="456996"/>
            <a:ext cx="3705940" cy="584775"/>
          </a:xfrm>
          <a:prstGeom prst="rect">
            <a:avLst/>
          </a:prstGeom>
          <a:noFill/>
        </p:spPr>
        <p:txBody>
          <a:bodyPr wrap="square">
            <a:spAutoFit/>
          </a:bodyPr>
          <a:lstStyle/>
          <a:p>
            <a:pPr algn="ctr"/>
            <a:r>
              <a:rPr lang="en-US" sz="3200">
                <a:solidFill>
                  <a:srgbClr val="FF0000"/>
                </a:solidFill>
                <a:latin typeface="Times New Roman" pitchFamily="18" charset="0"/>
                <a:cs typeface="Times New Roman" pitchFamily="18" charset="0"/>
              </a:rPr>
              <a:t>Phiếu học tập</a:t>
            </a:r>
            <a:endParaRPr lang="en-US" sz="3200">
              <a:solidFill>
                <a:srgbClr val="FF0000"/>
              </a:solidFill>
            </a:endParaRPr>
          </a:p>
        </p:txBody>
      </p:sp>
      <p:sp>
        <p:nvSpPr>
          <p:cNvPr id="11" name="TextBox 10">
            <a:extLst>
              <a:ext uri="{FF2B5EF4-FFF2-40B4-BE49-F238E27FC236}">
                <a16:creationId xmlns:a16="http://schemas.microsoft.com/office/drawing/2014/main" id="{DCC5E745-93A1-B6CF-98DC-16405C14F6AC}"/>
              </a:ext>
            </a:extLst>
          </p:cNvPr>
          <p:cNvSpPr txBox="1"/>
          <p:nvPr/>
        </p:nvSpPr>
        <p:spPr>
          <a:xfrm>
            <a:off x="674150" y="1376092"/>
            <a:ext cx="10459296" cy="1899751"/>
          </a:xfrm>
          <a:prstGeom prst="rect">
            <a:avLst/>
          </a:prstGeom>
          <a:noFill/>
        </p:spPr>
        <p:txBody>
          <a:bodyPr wrap="square">
            <a:spAutoFit/>
          </a:bodyPr>
          <a:lstStyle/>
          <a:p>
            <a:pPr algn="just">
              <a:lnSpc>
                <a:spcPct val="115000"/>
              </a:lnSpc>
              <a:spcBef>
                <a:spcPts val="600"/>
              </a:spcBef>
              <a:spcAft>
                <a:spcPts val="600"/>
              </a:spcAft>
            </a:pPr>
            <a:r>
              <a:rPr lang="en-US" sz="3200">
                <a:effectLst/>
                <a:latin typeface="Times New Roman" panose="02020603050405020304" pitchFamily="18" charset="0"/>
                <a:ea typeface="Calibri" panose="020F0502020204030204" pitchFamily="34" charset="0"/>
              </a:rPr>
              <a:t> </a:t>
            </a:r>
            <a:r>
              <a:rPr lang="en-US" sz="3200" b="1">
                <a:effectLst/>
                <a:latin typeface="Times New Roman" panose="02020603050405020304" pitchFamily="18" charset="0"/>
                <a:ea typeface="Calibri" panose="020F0502020204030204" pitchFamily="34" charset="0"/>
              </a:rPr>
              <a:t>Điền vào dấu “….” hoàn thành các câu sau:</a:t>
            </a:r>
            <a:endParaRPr lang="en-GB" sz="3200" b="1">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3200">
                <a:effectLst/>
                <a:latin typeface="Times New Roman" panose="02020603050405020304" pitchFamily="18" charset="0"/>
                <a:ea typeface="Calibri" panose="020F0502020204030204" pitchFamily="34" charset="0"/>
              </a:rPr>
              <a:t>1. Hình gồm ………. và ……… …bị chia ra bởi </a:t>
            </a:r>
            <a:r>
              <a:rPr lang="en-US" sz="3200">
                <a:latin typeface="Times New Roman" panose="02020603050405020304" pitchFamily="18" charset="0"/>
                <a:ea typeface="Calibri" panose="020F0502020204030204" pitchFamily="34" charset="0"/>
              </a:rPr>
              <a:t>điểm </a:t>
            </a:r>
            <a:r>
              <a:rPr lang="en-US" sz="3200">
                <a:effectLst/>
                <a:latin typeface="Times New Roman" panose="02020603050405020304" pitchFamily="18" charset="0"/>
                <a:ea typeface="Calibri" panose="020F0502020204030204" pitchFamily="34" charset="0"/>
              </a:rPr>
              <a:t>O được gọi là </a:t>
            </a:r>
            <a:r>
              <a:rPr lang="en-US" sz="3200" i="1">
                <a:effectLst/>
                <a:latin typeface="Times New Roman" panose="02020603050405020304" pitchFamily="18" charset="0"/>
                <a:ea typeface="Calibri" panose="020F0502020204030204" pitchFamily="34" charset="0"/>
              </a:rPr>
              <a:t>………</a:t>
            </a:r>
            <a:r>
              <a:rPr lang="en-US" sz="3200" i="1">
                <a:latin typeface="Times New Roman" panose="02020603050405020304" pitchFamily="18" charset="0"/>
                <a:ea typeface="Calibri" panose="020F0502020204030204" pitchFamily="34" charset="0"/>
              </a:rPr>
              <a:t>.. </a:t>
            </a:r>
            <a:r>
              <a:rPr lang="en-US" sz="3200">
                <a:effectLst/>
                <a:latin typeface="Times New Roman" panose="02020603050405020304" pitchFamily="18" charset="0"/>
                <a:ea typeface="Calibri" panose="020F0502020204030204" pitchFamily="34" charset="0"/>
              </a:rPr>
              <a:t>Điểm O gọi là………..</a:t>
            </a:r>
            <a:endParaRPr lang="en-GB" sz="3200">
              <a:effectLst/>
              <a:latin typeface="Times New Roman" panose="02020603050405020304" pitchFamily="18" charset="0"/>
              <a:ea typeface="Calibri" panose="020F0502020204030204" pitchFamily="34" charset="0"/>
            </a:endParaRPr>
          </a:p>
        </p:txBody>
      </p:sp>
      <p:sp>
        <p:nvSpPr>
          <p:cNvPr id="2" name="Rounded Rectangle 4">
            <a:extLst>
              <a:ext uri="{FF2B5EF4-FFF2-40B4-BE49-F238E27FC236}">
                <a16:creationId xmlns:a16="http://schemas.microsoft.com/office/drawing/2014/main" id="{909CC14B-FD6B-79C9-A454-5AD9899CAEB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03:00</a:t>
            </a:r>
          </a:p>
        </p:txBody>
      </p:sp>
      <p:sp>
        <p:nvSpPr>
          <p:cNvPr id="4" name="Rounded Rectangle 5">
            <a:extLst>
              <a:ext uri="{FF2B5EF4-FFF2-40B4-BE49-F238E27FC236}">
                <a16:creationId xmlns:a16="http://schemas.microsoft.com/office/drawing/2014/main" id="{C5E7C479-E93F-A828-BA95-C443B29FDA8B}"/>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02:59</a:t>
            </a:r>
          </a:p>
        </p:txBody>
      </p:sp>
      <p:sp>
        <p:nvSpPr>
          <p:cNvPr id="5" name="Rounded Rectangle 6">
            <a:extLst>
              <a:ext uri="{FF2B5EF4-FFF2-40B4-BE49-F238E27FC236}">
                <a16:creationId xmlns:a16="http://schemas.microsoft.com/office/drawing/2014/main" id="{EDD349C3-E968-7089-F882-228758EA8978}"/>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02:58</a:t>
            </a:r>
          </a:p>
        </p:txBody>
      </p:sp>
      <p:sp>
        <p:nvSpPr>
          <p:cNvPr id="6" name="Rounded Rectangle 7">
            <a:extLst>
              <a:ext uri="{FF2B5EF4-FFF2-40B4-BE49-F238E27FC236}">
                <a16:creationId xmlns:a16="http://schemas.microsoft.com/office/drawing/2014/main" id="{6D62B8FB-70CC-9F40-E75C-2A61DB4EC77B}"/>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02:57</a:t>
            </a:r>
          </a:p>
        </p:txBody>
      </p:sp>
      <p:sp>
        <p:nvSpPr>
          <p:cNvPr id="8" name="Rounded Rectangle 8">
            <a:extLst>
              <a:ext uri="{FF2B5EF4-FFF2-40B4-BE49-F238E27FC236}">
                <a16:creationId xmlns:a16="http://schemas.microsoft.com/office/drawing/2014/main" id="{DEDA3329-A694-FB08-5A4F-A598C9F4A10F}"/>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02:56</a:t>
            </a:r>
          </a:p>
        </p:txBody>
      </p:sp>
      <p:sp>
        <p:nvSpPr>
          <p:cNvPr id="10" name="Rounded Rectangle 9">
            <a:extLst>
              <a:ext uri="{FF2B5EF4-FFF2-40B4-BE49-F238E27FC236}">
                <a16:creationId xmlns:a16="http://schemas.microsoft.com/office/drawing/2014/main" id="{4FBEC30B-3C78-047A-29F7-52126C0A6B76}"/>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02:55</a:t>
            </a:r>
          </a:p>
        </p:txBody>
      </p:sp>
      <p:sp>
        <p:nvSpPr>
          <p:cNvPr id="12" name="Rounded Rectangle 10">
            <a:extLst>
              <a:ext uri="{FF2B5EF4-FFF2-40B4-BE49-F238E27FC236}">
                <a16:creationId xmlns:a16="http://schemas.microsoft.com/office/drawing/2014/main" id="{ABB01FD5-602F-E256-2278-847EA5E0FD03}"/>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02:54</a:t>
            </a:r>
          </a:p>
        </p:txBody>
      </p:sp>
      <p:sp>
        <p:nvSpPr>
          <p:cNvPr id="13" name="Rounded Rectangle 11">
            <a:extLst>
              <a:ext uri="{FF2B5EF4-FFF2-40B4-BE49-F238E27FC236}">
                <a16:creationId xmlns:a16="http://schemas.microsoft.com/office/drawing/2014/main" id="{D05AFF26-4DF3-8FE2-7CD7-2BF8FD4A252F}"/>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02:53</a:t>
            </a:r>
          </a:p>
        </p:txBody>
      </p:sp>
      <p:sp>
        <p:nvSpPr>
          <p:cNvPr id="14" name="Rounded Rectangle 12">
            <a:extLst>
              <a:ext uri="{FF2B5EF4-FFF2-40B4-BE49-F238E27FC236}">
                <a16:creationId xmlns:a16="http://schemas.microsoft.com/office/drawing/2014/main" id="{E9CD8CC5-B18B-7D3A-43E9-4E7DA7CE5F43}"/>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02:52</a:t>
            </a:r>
          </a:p>
        </p:txBody>
      </p:sp>
      <p:sp>
        <p:nvSpPr>
          <p:cNvPr id="16" name="Rounded Rectangle 13">
            <a:extLst>
              <a:ext uri="{FF2B5EF4-FFF2-40B4-BE49-F238E27FC236}">
                <a16:creationId xmlns:a16="http://schemas.microsoft.com/office/drawing/2014/main" id="{29B74A28-FF0B-B240-5EC7-E86B48D4029C}"/>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02:51</a:t>
            </a:r>
          </a:p>
        </p:txBody>
      </p:sp>
      <p:sp>
        <p:nvSpPr>
          <p:cNvPr id="17" name="Rounded Rectangle 14">
            <a:extLst>
              <a:ext uri="{FF2B5EF4-FFF2-40B4-BE49-F238E27FC236}">
                <a16:creationId xmlns:a16="http://schemas.microsoft.com/office/drawing/2014/main" id="{84E6B1D7-CF75-5C17-8B0C-3D274C958C2B}"/>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02:50</a:t>
            </a:r>
          </a:p>
        </p:txBody>
      </p:sp>
      <p:sp>
        <p:nvSpPr>
          <p:cNvPr id="18" name="Rounded Rectangle 15">
            <a:extLst>
              <a:ext uri="{FF2B5EF4-FFF2-40B4-BE49-F238E27FC236}">
                <a16:creationId xmlns:a16="http://schemas.microsoft.com/office/drawing/2014/main" id="{FB85539B-CD0B-C07E-24D2-73D3A2FB6BB3}"/>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02:49</a:t>
            </a:r>
          </a:p>
        </p:txBody>
      </p:sp>
      <p:sp>
        <p:nvSpPr>
          <p:cNvPr id="19" name="Rounded Rectangle 16">
            <a:extLst>
              <a:ext uri="{FF2B5EF4-FFF2-40B4-BE49-F238E27FC236}">
                <a16:creationId xmlns:a16="http://schemas.microsoft.com/office/drawing/2014/main" id="{F697BF69-E1EC-CF1F-0403-43391ABB5C1D}"/>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02:48</a:t>
            </a:r>
          </a:p>
        </p:txBody>
      </p:sp>
      <p:sp>
        <p:nvSpPr>
          <p:cNvPr id="21" name="Rounded Rectangle 17">
            <a:extLst>
              <a:ext uri="{FF2B5EF4-FFF2-40B4-BE49-F238E27FC236}">
                <a16:creationId xmlns:a16="http://schemas.microsoft.com/office/drawing/2014/main" id="{D5DD575C-A739-472C-45C0-8E5C4960F47B}"/>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02:47</a:t>
            </a:r>
          </a:p>
        </p:txBody>
      </p:sp>
      <p:sp>
        <p:nvSpPr>
          <p:cNvPr id="25" name="Rounded Rectangle 18">
            <a:extLst>
              <a:ext uri="{FF2B5EF4-FFF2-40B4-BE49-F238E27FC236}">
                <a16:creationId xmlns:a16="http://schemas.microsoft.com/office/drawing/2014/main" id="{8CACACC0-AB2D-57BC-1A59-D3567A0550F4}"/>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02:46</a:t>
            </a:r>
          </a:p>
        </p:txBody>
      </p:sp>
      <p:sp>
        <p:nvSpPr>
          <p:cNvPr id="26" name="Rounded Rectangle 19">
            <a:extLst>
              <a:ext uri="{FF2B5EF4-FFF2-40B4-BE49-F238E27FC236}">
                <a16:creationId xmlns:a16="http://schemas.microsoft.com/office/drawing/2014/main" id="{3DB310BD-62AF-3D6C-6D1C-18CF970893E3}"/>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02:45</a:t>
            </a:r>
          </a:p>
        </p:txBody>
      </p:sp>
      <p:sp>
        <p:nvSpPr>
          <p:cNvPr id="28" name="Rounded Rectangle 20">
            <a:extLst>
              <a:ext uri="{FF2B5EF4-FFF2-40B4-BE49-F238E27FC236}">
                <a16:creationId xmlns:a16="http://schemas.microsoft.com/office/drawing/2014/main" id="{36132D01-89F4-3D5A-A660-DBF669C21E24}"/>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02:44</a:t>
            </a:r>
          </a:p>
        </p:txBody>
      </p:sp>
      <p:sp>
        <p:nvSpPr>
          <p:cNvPr id="29" name="Rounded Rectangle 21">
            <a:extLst>
              <a:ext uri="{FF2B5EF4-FFF2-40B4-BE49-F238E27FC236}">
                <a16:creationId xmlns:a16="http://schemas.microsoft.com/office/drawing/2014/main" id="{8159ED24-0AB2-7FFB-A397-9EEF28BD8A1C}"/>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02:43</a:t>
            </a:r>
          </a:p>
        </p:txBody>
      </p:sp>
      <p:sp>
        <p:nvSpPr>
          <p:cNvPr id="30" name="Rounded Rectangle 22">
            <a:extLst>
              <a:ext uri="{FF2B5EF4-FFF2-40B4-BE49-F238E27FC236}">
                <a16:creationId xmlns:a16="http://schemas.microsoft.com/office/drawing/2014/main" id="{77BA8FC5-B34F-5AB3-3C54-F23D31875112}"/>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02:42</a:t>
            </a:r>
          </a:p>
        </p:txBody>
      </p:sp>
      <p:sp>
        <p:nvSpPr>
          <p:cNvPr id="31" name="Rounded Rectangle 23">
            <a:extLst>
              <a:ext uri="{FF2B5EF4-FFF2-40B4-BE49-F238E27FC236}">
                <a16:creationId xmlns:a16="http://schemas.microsoft.com/office/drawing/2014/main" id="{8BE77745-4177-3668-517D-CD13562F97E2}"/>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02:41</a:t>
            </a:r>
          </a:p>
        </p:txBody>
      </p:sp>
      <p:sp>
        <p:nvSpPr>
          <p:cNvPr id="32" name="Rounded Rectangle 24">
            <a:extLst>
              <a:ext uri="{FF2B5EF4-FFF2-40B4-BE49-F238E27FC236}">
                <a16:creationId xmlns:a16="http://schemas.microsoft.com/office/drawing/2014/main" id="{DE59800A-CE24-B9EB-884E-38B17634DE06}"/>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02:40</a:t>
            </a:r>
          </a:p>
        </p:txBody>
      </p:sp>
      <p:sp>
        <p:nvSpPr>
          <p:cNvPr id="33" name="Rounded Rectangle 25">
            <a:extLst>
              <a:ext uri="{FF2B5EF4-FFF2-40B4-BE49-F238E27FC236}">
                <a16:creationId xmlns:a16="http://schemas.microsoft.com/office/drawing/2014/main" id="{5B5A09DF-605F-0C2E-72D1-7E14B6BEF1F3}"/>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02:39</a:t>
            </a:r>
          </a:p>
        </p:txBody>
      </p:sp>
      <p:sp>
        <p:nvSpPr>
          <p:cNvPr id="38" name="Rounded Rectangle 26">
            <a:extLst>
              <a:ext uri="{FF2B5EF4-FFF2-40B4-BE49-F238E27FC236}">
                <a16:creationId xmlns:a16="http://schemas.microsoft.com/office/drawing/2014/main" id="{AA918658-2268-5235-41D3-A5C86CF30760}"/>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02:38</a:t>
            </a:r>
          </a:p>
        </p:txBody>
      </p:sp>
      <p:sp>
        <p:nvSpPr>
          <p:cNvPr id="39" name="Rounded Rectangle 27">
            <a:extLst>
              <a:ext uri="{FF2B5EF4-FFF2-40B4-BE49-F238E27FC236}">
                <a16:creationId xmlns:a16="http://schemas.microsoft.com/office/drawing/2014/main" id="{FEEFA8E5-6DFE-66DE-19E0-EF7F6265BDB6}"/>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02:37</a:t>
            </a:r>
          </a:p>
        </p:txBody>
      </p:sp>
      <p:sp>
        <p:nvSpPr>
          <p:cNvPr id="41" name="Rounded Rectangle 28">
            <a:extLst>
              <a:ext uri="{FF2B5EF4-FFF2-40B4-BE49-F238E27FC236}">
                <a16:creationId xmlns:a16="http://schemas.microsoft.com/office/drawing/2014/main" id="{BDCB4485-BDC9-A2E7-2618-EC449705FC6D}"/>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02:36</a:t>
            </a:r>
          </a:p>
        </p:txBody>
      </p:sp>
      <p:sp>
        <p:nvSpPr>
          <p:cNvPr id="42" name="Rounded Rectangle 29">
            <a:extLst>
              <a:ext uri="{FF2B5EF4-FFF2-40B4-BE49-F238E27FC236}">
                <a16:creationId xmlns:a16="http://schemas.microsoft.com/office/drawing/2014/main" id="{3C4C27D9-3B87-9659-C768-8FEDBBEB9E68}"/>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02:35</a:t>
            </a:r>
          </a:p>
        </p:txBody>
      </p:sp>
      <p:sp>
        <p:nvSpPr>
          <p:cNvPr id="43" name="Rounded Rectangle 30">
            <a:extLst>
              <a:ext uri="{FF2B5EF4-FFF2-40B4-BE49-F238E27FC236}">
                <a16:creationId xmlns:a16="http://schemas.microsoft.com/office/drawing/2014/main" id="{3A20A9B7-9744-8777-6CEE-9998A4311CD7}"/>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02:34</a:t>
            </a:r>
          </a:p>
        </p:txBody>
      </p:sp>
      <p:sp>
        <p:nvSpPr>
          <p:cNvPr id="44" name="Rounded Rectangle 31">
            <a:extLst>
              <a:ext uri="{FF2B5EF4-FFF2-40B4-BE49-F238E27FC236}">
                <a16:creationId xmlns:a16="http://schemas.microsoft.com/office/drawing/2014/main" id="{534D2946-22AE-D4F8-03CC-250BC36DEE06}"/>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02:33</a:t>
            </a:r>
          </a:p>
        </p:txBody>
      </p:sp>
      <p:sp>
        <p:nvSpPr>
          <p:cNvPr id="45" name="Rounded Rectangle 32">
            <a:extLst>
              <a:ext uri="{FF2B5EF4-FFF2-40B4-BE49-F238E27FC236}">
                <a16:creationId xmlns:a16="http://schemas.microsoft.com/office/drawing/2014/main" id="{38BD7A08-3514-1C02-75E4-33F4DB7CD7A7}"/>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02:32</a:t>
            </a:r>
          </a:p>
        </p:txBody>
      </p:sp>
      <p:sp>
        <p:nvSpPr>
          <p:cNvPr id="46" name="Rounded Rectangle 33">
            <a:extLst>
              <a:ext uri="{FF2B5EF4-FFF2-40B4-BE49-F238E27FC236}">
                <a16:creationId xmlns:a16="http://schemas.microsoft.com/office/drawing/2014/main" id="{05196C59-3BDB-77F2-25D9-BB9B09B737B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02:31</a:t>
            </a:r>
          </a:p>
        </p:txBody>
      </p:sp>
      <p:sp>
        <p:nvSpPr>
          <p:cNvPr id="47" name="Rounded Rectangle 34">
            <a:extLst>
              <a:ext uri="{FF2B5EF4-FFF2-40B4-BE49-F238E27FC236}">
                <a16:creationId xmlns:a16="http://schemas.microsoft.com/office/drawing/2014/main" id="{0F83B9A6-E44C-08ED-06F5-3D6603FF7FC1}"/>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02:30</a:t>
            </a:r>
          </a:p>
        </p:txBody>
      </p:sp>
      <p:sp>
        <p:nvSpPr>
          <p:cNvPr id="49" name="Rounded Rectangle 35">
            <a:extLst>
              <a:ext uri="{FF2B5EF4-FFF2-40B4-BE49-F238E27FC236}">
                <a16:creationId xmlns:a16="http://schemas.microsoft.com/office/drawing/2014/main" id="{0E5316A8-6C43-A0B0-6E03-5FCF8BF9D708}"/>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02:29</a:t>
            </a:r>
          </a:p>
        </p:txBody>
      </p:sp>
      <p:sp>
        <p:nvSpPr>
          <p:cNvPr id="50" name="Rounded Rectangle 36">
            <a:extLst>
              <a:ext uri="{FF2B5EF4-FFF2-40B4-BE49-F238E27FC236}">
                <a16:creationId xmlns:a16="http://schemas.microsoft.com/office/drawing/2014/main" id="{7950EA69-8FF4-27A9-177E-80A2B7067AD9}"/>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02:28</a:t>
            </a:r>
          </a:p>
        </p:txBody>
      </p:sp>
      <p:sp>
        <p:nvSpPr>
          <p:cNvPr id="51" name="Rounded Rectangle 37">
            <a:extLst>
              <a:ext uri="{FF2B5EF4-FFF2-40B4-BE49-F238E27FC236}">
                <a16:creationId xmlns:a16="http://schemas.microsoft.com/office/drawing/2014/main" id="{D498B0F0-E398-F97B-B475-7FE2FE019241}"/>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02:27</a:t>
            </a:r>
          </a:p>
        </p:txBody>
      </p:sp>
      <p:sp>
        <p:nvSpPr>
          <p:cNvPr id="52" name="Rounded Rectangle 38">
            <a:extLst>
              <a:ext uri="{FF2B5EF4-FFF2-40B4-BE49-F238E27FC236}">
                <a16:creationId xmlns:a16="http://schemas.microsoft.com/office/drawing/2014/main" id="{419F93CD-D3D3-2672-E190-E3FFE240F4D7}"/>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02:26</a:t>
            </a:r>
          </a:p>
        </p:txBody>
      </p:sp>
      <p:sp>
        <p:nvSpPr>
          <p:cNvPr id="53" name="Rounded Rectangle 39">
            <a:extLst>
              <a:ext uri="{FF2B5EF4-FFF2-40B4-BE49-F238E27FC236}">
                <a16:creationId xmlns:a16="http://schemas.microsoft.com/office/drawing/2014/main" id="{0A0491FA-7B3C-F9CA-236A-688E070690C3}"/>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02:25</a:t>
            </a:r>
          </a:p>
        </p:txBody>
      </p:sp>
      <p:sp>
        <p:nvSpPr>
          <p:cNvPr id="54" name="Rounded Rectangle 40">
            <a:extLst>
              <a:ext uri="{FF2B5EF4-FFF2-40B4-BE49-F238E27FC236}">
                <a16:creationId xmlns:a16="http://schemas.microsoft.com/office/drawing/2014/main" id="{7EFAE793-74B0-695F-9FD4-B31BF4AF9C76}"/>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02:24</a:t>
            </a:r>
          </a:p>
        </p:txBody>
      </p:sp>
      <p:sp>
        <p:nvSpPr>
          <p:cNvPr id="55" name="Rounded Rectangle 41">
            <a:extLst>
              <a:ext uri="{FF2B5EF4-FFF2-40B4-BE49-F238E27FC236}">
                <a16:creationId xmlns:a16="http://schemas.microsoft.com/office/drawing/2014/main" id="{4A879BD8-6505-0B10-D840-C988208C3933}"/>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02:23</a:t>
            </a:r>
          </a:p>
        </p:txBody>
      </p:sp>
      <p:sp>
        <p:nvSpPr>
          <p:cNvPr id="56" name="Rounded Rectangle 42">
            <a:extLst>
              <a:ext uri="{FF2B5EF4-FFF2-40B4-BE49-F238E27FC236}">
                <a16:creationId xmlns:a16="http://schemas.microsoft.com/office/drawing/2014/main" id="{C704A440-8982-C5D9-8A3A-53AE667E7D4C}"/>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02:22</a:t>
            </a:r>
          </a:p>
        </p:txBody>
      </p:sp>
      <p:sp>
        <p:nvSpPr>
          <p:cNvPr id="57" name="Rounded Rectangle 43">
            <a:extLst>
              <a:ext uri="{FF2B5EF4-FFF2-40B4-BE49-F238E27FC236}">
                <a16:creationId xmlns:a16="http://schemas.microsoft.com/office/drawing/2014/main" id="{6084A33E-F2AE-570A-AC1D-F14610C53FF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02:21</a:t>
            </a:r>
          </a:p>
        </p:txBody>
      </p:sp>
      <p:sp>
        <p:nvSpPr>
          <p:cNvPr id="58" name="Rounded Rectangle 44">
            <a:extLst>
              <a:ext uri="{FF2B5EF4-FFF2-40B4-BE49-F238E27FC236}">
                <a16:creationId xmlns:a16="http://schemas.microsoft.com/office/drawing/2014/main" id="{84375584-A453-08A1-FB7A-E812FB9F4B79}"/>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02:20</a:t>
            </a:r>
          </a:p>
        </p:txBody>
      </p:sp>
      <p:sp>
        <p:nvSpPr>
          <p:cNvPr id="59" name="Rounded Rectangle 45">
            <a:extLst>
              <a:ext uri="{FF2B5EF4-FFF2-40B4-BE49-F238E27FC236}">
                <a16:creationId xmlns:a16="http://schemas.microsoft.com/office/drawing/2014/main" id="{E8B50DDF-9154-4F0A-24FF-9A619C311781}"/>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02:19</a:t>
            </a:r>
          </a:p>
        </p:txBody>
      </p:sp>
      <p:sp>
        <p:nvSpPr>
          <p:cNvPr id="60" name="Rounded Rectangle 46">
            <a:extLst>
              <a:ext uri="{FF2B5EF4-FFF2-40B4-BE49-F238E27FC236}">
                <a16:creationId xmlns:a16="http://schemas.microsoft.com/office/drawing/2014/main" id="{5480B395-A8C5-88AA-1FA7-09F06D42C429}"/>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02:18</a:t>
            </a:r>
          </a:p>
        </p:txBody>
      </p:sp>
      <p:sp>
        <p:nvSpPr>
          <p:cNvPr id="61" name="Rounded Rectangle 47">
            <a:extLst>
              <a:ext uri="{FF2B5EF4-FFF2-40B4-BE49-F238E27FC236}">
                <a16:creationId xmlns:a16="http://schemas.microsoft.com/office/drawing/2014/main" id="{F663A2A9-0FCA-BC11-F57A-216E98995D51}"/>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02:17</a:t>
            </a:r>
          </a:p>
        </p:txBody>
      </p:sp>
      <p:sp>
        <p:nvSpPr>
          <p:cNvPr id="62" name="Rounded Rectangle 48">
            <a:extLst>
              <a:ext uri="{FF2B5EF4-FFF2-40B4-BE49-F238E27FC236}">
                <a16:creationId xmlns:a16="http://schemas.microsoft.com/office/drawing/2014/main" id="{1825E031-3268-A170-CBDE-2ACC72251F58}"/>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02:16</a:t>
            </a:r>
          </a:p>
        </p:txBody>
      </p:sp>
      <p:sp>
        <p:nvSpPr>
          <p:cNvPr id="63" name="Rounded Rectangle 49">
            <a:extLst>
              <a:ext uri="{FF2B5EF4-FFF2-40B4-BE49-F238E27FC236}">
                <a16:creationId xmlns:a16="http://schemas.microsoft.com/office/drawing/2014/main" id="{CB7D56AA-EE2C-FA70-1A72-A4639CD75B0D}"/>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02:15</a:t>
            </a:r>
          </a:p>
        </p:txBody>
      </p:sp>
      <p:sp>
        <p:nvSpPr>
          <p:cNvPr id="64" name="Rounded Rectangle 50">
            <a:extLst>
              <a:ext uri="{FF2B5EF4-FFF2-40B4-BE49-F238E27FC236}">
                <a16:creationId xmlns:a16="http://schemas.microsoft.com/office/drawing/2014/main" id="{188DEAAA-ADA3-B487-4575-02538CAB1CAC}"/>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02:14</a:t>
            </a:r>
          </a:p>
        </p:txBody>
      </p:sp>
      <p:sp>
        <p:nvSpPr>
          <p:cNvPr id="65" name="Rounded Rectangle 51">
            <a:extLst>
              <a:ext uri="{FF2B5EF4-FFF2-40B4-BE49-F238E27FC236}">
                <a16:creationId xmlns:a16="http://schemas.microsoft.com/office/drawing/2014/main" id="{0253B762-7807-23AC-D237-353FA9FC0C94}"/>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02:13</a:t>
            </a:r>
          </a:p>
        </p:txBody>
      </p:sp>
      <p:sp>
        <p:nvSpPr>
          <p:cNvPr id="66" name="Rounded Rectangle 52">
            <a:extLst>
              <a:ext uri="{FF2B5EF4-FFF2-40B4-BE49-F238E27FC236}">
                <a16:creationId xmlns:a16="http://schemas.microsoft.com/office/drawing/2014/main" id="{7F1C76DE-C54A-C570-6DA3-3ED6F5F7359E}"/>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02:12</a:t>
            </a:r>
          </a:p>
        </p:txBody>
      </p:sp>
      <p:sp>
        <p:nvSpPr>
          <p:cNvPr id="67" name="Rounded Rectangle 53">
            <a:extLst>
              <a:ext uri="{FF2B5EF4-FFF2-40B4-BE49-F238E27FC236}">
                <a16:creationId xmlns:a16="http://schemas.microsoft.com/office/drawing/2014/main" id="{193F3E6D-B06C-A28A-7F28-E123863B3B07}"/>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02:11</a:t>
            </a:r>
          </a:p>
        </p:txBody>
      </p:sp>
      <p:sp>
        <p:nvSpPr>
          <p:cNvPr id="68" name="Rounded Rectangle 54">
            <a:extLst>
              <a:ext uri="{FF2B5EF4-FFF2-40B4-BE49-F238E27FC236}">
                <a16:creationId xmlns:a16="http://schemas.microsoft.com/office/drawing/2014/main" id="{27B7BC9F-4FF7-65B8-F0B0-4C8D694B3687}"/>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02:10</a:t>
            </a:r>
          </a:p>
        </p:txBody>
      </p:sp>
      <p:sp>
        <p:nvSpPr>
          <p:cNvPr id="69" name="Rounded Rectangle 55">
            <a:extLst>
              <a:ext uri="{FF2B5EF4-FFF2-40B4-BE49-F238E27FC236}">
                <a16:creationId xmlns:a16="http://schemas.microsoft.com/office/drawing/2014/main" id="{2AEAEAD7-9B9D-DD4A-1176-A52D577835F9}"/>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02:09</a:t>
            </a:r>
          </a:p>
        </p:txBody>
      </p:sp>
      <p:sp>
        <p:nvSpPr>
          <p:cNvPr id="70" name="Rounded Rectangle 56">
            <a:extLst>
              <a:ext uri="{FF2B5EF4-FFF2-40B4-BE49-F238E27FC236}">
                <a16:creationId xmlns:a16="http://schemas.microsoft.com/office/drawing/2014/main" id="{6CBB05F3-1B62-2E88-D298-6DA98395123B}"/>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02:08</a:t>
            </a:r>
          </a:p>
        </p:txBody>
      </p:sp>
      <p:sp>
        <p:nvSpPr>
          <p:cNvPr id="71" name="Rounded Rectangle 57">
            <a:extLst>
              <a:ext uri="{FF2B5EF4-FFF2-40B4-BE49-F238E27FC236}">
                <a16:creationId xmlns:a16="http://schemas.microsoft.com/office/drawing/2014/main" id="{48A4132E-5DEE-97FD-D7D1-0538CBDF7C05}"/>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02:07</a:t>
            </a:r>
          </a:p>
        </p:txBody>
      </p:sp>
      <p:sp>
        <p:nvSpPr>
          <p:cNvPr id="72" name="Rounded Rectangle 58">
            <a:extLst>
              <a:ext uri="{FF2B5EF4-FFF2-40B4-BE49-F238E27FC236}">
                <a16:creationId xmlns:a16="http://schemas.microsoft.com/office/drawing/2014/main" id="{35AAD20B-18BA-6F8D-AFBC-8914C67E6656}"/>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02:06</a:t>
            </a:r>
          </a:p>
        </p:txBody>
      </p:sp>
      <p:sp>
        <p:nvSpPr>
          <p:cNvPr id="73" name="Rounded Rectangle 59">
            <a:extLst>
              <a:ext uri="{FF2B5EF4-FFF2-40B4-BE49-F238E27FC236}">
                <a16:creationId xmlns:a16="http://schemas.microsoft.com/office/drawing/2014/main" id="{B6030989-6C8C-F7B9-35FE-00B12030158B}"/>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02:05</a:t>
            </a:r>
          </a:p>
        </p:txBody>
      </p:sp>
      <p:sp>
        <p:nvSpPr>
          <p:cNvPr id="74" name="Rounded Rectangle 60">
            <a:extLst>
              <a:ext uri="{FF2B5EF4-FFF2-40B4-BE49-F238E27FC236}">
                <a16:creationId xmlns:a16="http://schemas.microsoft.com/office/drawing/2014/main" id="{14F12F2C-E0E7-44B7-62FA-532C7B60AD33}"/>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02:04</a:t>
            </a:r>
          </a:p>
        </p:txBody>
      </p:sp>
      <p:sp>
        <p:nvSpPr>
          <p:cNvPr id="75" name="Rounded Rectangle 61">
            <a:extLst>
              <a:ext uri="{FF2B5EF4-FFF2-40B4-BE49-F238E27FC236}">
                <a16:creationId xmlns:a16="http://schemas.microsoft.com/office/drawing/2014/main" id="{8533C6CB-70DE-2498-482C-8779CF86BEA3}"/>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02:03</a:t>
            </a:r>
          </a:p>
        </p:txBody>
      </p:sp>
      <p:sp>
        <p:nvSpPr>
          <p:cNvPr id="76" name="Rounded Rectangle 62">
            <a:extLst>
              <a:ext uri="{FF2B5EF4-FFF2-40B4-BE49-F238E27FC236}">
                <a16:creationId xmlns:a16="http://schemas.microsoft.com/office/drawing/2014/main" id="{809233C7-37B0-D751-D741-D7C3B76F3738}"/>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02:02</a:t>
            </a:r>
          </a:p>
        </p:txBody>
      </p:sp>
      <p:sp>
        <p:nvSpPr>
          <p:cNvPr id="77" name="Rounded Rectangle 63">
            <a:extLst>
              <a:ext uri="{FF2B5EF4-FFF2-40B4-BE49-F238E27FC236}">
                <a16:creationId xmlns:a16="http://schemas.microsoft.com/office/drawing/2014/main" id="{C82D3D35-9406-BFDB-6495-7BF9B0CF545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02:01</a:t>
            </a:r>
          </a:p>
        </p:txBody>
      </p:sp>
      <p:sp>
        <p:nvSpPr>
          <p:cNvPr id="78" name="Rounded Rectangle 64">
            <a:extLst>
              <a:ext uri="{FF2B5EF4-FFF2-40B4-BE49-F238E27FC236}">
                <a16:creationId xmlns:a16="http://schemas.microsoft.com/office/drawing/2014/main" id="{AE909C54-82EC-FB45-466F-AD2FE91B3EBF}"/>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02:00</a:t>
            </a:r>
          </a:p>
        </p:txBody>
      </p:sp>
      <p:sp>
        <p:nvSpPr>
          <p:cNvPr id="79" name="Rounded Rectangle 65">
            <a:extLst>
              <a:ext uri="{FF2B5EF4-FFF2-40B4-BE49-F238E27FC236}">
                <a16:creationId xmlns:a16="http://schemas.microsoft.com/office/drawing/2014/main" id="{D4D8C372-703D-004D-ECE6-17A889618CBC}"/>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01:59</a:t>
            </a:r>
          </a:p>
        </p:txBody>
      </p:sp>
      <p:sp>
        <p:nvSpPr>
          <p:cNvPr id="80" name="Rounded Rectangle 66">
            <a:extLst>
              <a:ext uri="{FF2B5EF4-FFF2-40B4-BE49-F238E27FC236}">
                <a16:creationId xmlns:a16="http://schemas.microsoft.com/office/drawing/2014/main" id="{C98C48DA-D630-96B6-A0C0-C0ADFA9D1FE5}"/>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01:58</a:t>
            </a:r>
          </a:p>
        </p:txBody>
      </p:sp>
      <p:sp>
        <p:nvSpPr>
          <p:cNvPr id="81" name="Rounded Rectangle 67">
            <a:extLst>
              <a:ext uri="{FF2B5EF4-FFF2-40B4-BE49-F238E27FC236}">
                <a16:creationId xmlns:a16="http://schemas.microsoft.com/office/drawing/2014/main" id="{EB357525-72FF-655A-F1DA-F55003B1B524}"/>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01:57</a:t>
            </a:r>
          </a:p>
        </p:txBody>
      </p:sp>
      <p:sp>
        <p:nvSpPr>
          <p:cNvPr id="82" name="Rounded Rectangle 68">
            <a:extLst>
              <a:ext uri="{FF2B5EF4-FFF2-40B4-BE49-F238E27FC236}">
                <a16:creationId xmlns:a16="http://schemas.microsoft.com/office/drawing/2014/main" id="{1988CBF6-EEA7-B23D-D816-586307594755}"/>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01:56</a:t>
            </a:r>
          </a:p>
        </p:txBody>
      </p:sp>
      <p:sp>
        <p:nvSpPr>
          <p:cNvPr id="83" name="Rounded Rectangle 69">
            <a:extLst>
              <a:ext uri="{FF2B5EF4-FFF2-40B4-BE49-F238E27FC236}">
                <a16:creationId xmlns:a16="http://schemas.microsoft.com/office/drawing/2014/main" id="{402612D2-985E-4EC5-5BE7-2FABE6514DD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01:55</a:t>
            </a:r>
          </a:p>
        </p:txBody>
      </p:sp>
      <p:sp>
        <p:nvSpPr>
          <p:cNvPr id="84" name="Rounded Rectangle 70">
            <a:extLst>
              <a:ext uri="{FF2B5EF4-FFF2-40B4-BE49-F238E27FC236}">
                <a16:creationId xmlns:a16="http://schemas.microsoft.com/office/drawing/2014/main" id="{A6F6161C-5B87-CEED-E52B-C7AA04E0E90B}"/>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01:54</a:t>
            </a:r>
          </a:p>
        </p:txBody>
      </p:sp>
      <p:sp>
        <p:nvSpPr>
          <p:cNvPr id="85" name="Rounded Rectangle 71">
            <a:extLst>
              <a:ext uri="{FF2B5EF4-FFF2-40B4-BE49-F238E27FC236}">
                <a16:creationId xmlns:a16="http://schemas.microsoft.com/office/drawing/2014/main" id="{2D444734-5CD6-BACE-CFF4-5957FEB2459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01:53</a:t>
            </a:r>
          </a:p>
        </p:txBody>
      </p:sp>
      <p:sp>
        <p:nvSpPr>
          <p:cNvPr id="86" name="Rounded Rectangle 72">
            <a:extLst>
              <a:ext uri="{FF2B5EF4-FFF2-40B4-BE49-F238E27FC236}">
                <a16:creationId xmlns:a16="http://schemas.microsoft.com/office/drawing/2014/main" id="{6690AD88-20FA-8B8D-862B-D1F9446102F5}"/>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01:52</a:t>
            </a:r>
          </a:p>
        </p:txBody>
      </p:sp>
      <p:sp>
        <p:nvSpPr>
          <p:cNvPr id="87" name="Rounded Rectangle 73">
            <a:extLst>
              <a:ext uri="{FF2B5EF4-FFF2-40B4-BE49-F238E27FC236}">
                <a16:creationId xmlns:a16="http://schemas.microsoft.com/office/drawing/2014/main" id="{8524EBA9-98E4-6D7A-43FB-C7FA70582BE3}"/>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01:51</a:t>
            </a:r>
          </a:p>
        </p:txBody>
      </p:sp>
      <p:sp>
        <p:nvSpPr>
          <p:cNvPr id="88" name="Rounded Rectangle 74">
            <a:extLst>
              <a:ext uri="{FF2B5EF4-FFF2-40B4-BE49-F238E27FC236}">
                <a16:creationId xmlns:a16="http://schemas.microsoft.com/office/drawing/2014/main" id="{38B79EB9-D519-5F9C-EE22-E17EF703AA71}"/>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01:50</a:t>
            </a:r>
          </a:p>
        </p:txBody>
      </p:sp>
      <p:sp>
        <p:nvSpPr>
          <p:cNvPr id="89" name="Rounded Rectangle 75">
            <a:extLst>
              <a:ext uri="{FF2B5EF4-FFF2-40B4-BE49-F238E27FC236}">
                <a16:creationId xmlns:a16="http://schemas.microsoft.com/office/drawing/2014/main" id="{2F570C97-F769-3AAB-508A-19C8BD552224}"/>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01:49</a:t>
            </a:r>
          </a:p>
        </p:txBody>
      </p:sp>
      <p:sp>
        <p:nvSpPr>
          <p:cNvPr id="90" name="Rounded Rectangle 76">
            <a:extLst>
              <a:ext uri="{FF2B5EF4-FFF2-40B4-BE49-F238E27FC236}">
                <a16:creationId xmlns:a16="http://schemas.microsoft.com/office/drawing/2014/main" id="{DEB4A3CA-EB18-11EE-2C36-6006CA743C0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01:48</a:t>
            </a:r>
          </a:p>
        </p:txBody>
      </p:sp>
      <p:sp>
        <p:nvSpPr>
          <p:cNvPr id="91" name="Rounded Rectangle 77">
            <a:extLst>
              <a:ext uri="{FF2B5EF4-FFF2-40B4-BE49-F238E27FC236}">
                <a16:creationId xmlns:a16="http://schemas.microsoft.com/office/drawing/2014/main" id="{D1A13DDE-D1DE-0E2A-EA71-9FA59D5647C2}"/>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01:47</a:t>
            </a:r>
          </a:p>
        </p:txBody>
      </p:sp>
      <p:sp>
        <p:nvSpPr>
          <p:cNvPr id="92" name="Rounded Rectangle 78">
            <a:extLst>
              <a:ext uri="{FF2B5EF4-FFF2-40B4-BE49-F238E27FC236}">
                <a16:creationId xmlns:a16="http://schemas.microsoft.com/office/drawing/2014/main" id="{09561429-F6B5-5641-D508-9B1C0D3CF398}"/>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01:46</a:t>
            </a:r>
          </a:p>
        </p:txBody>
      </p:sp>
      <p:sp>
        <p:nvSpPr>
          <p:cNvPr id="93" name="Rounded Rectangle 79">
            <a:extLst>
              <a:ext uri="{FF2B5EF4-FFF2-40B4-BE49-F238E27FC236}">
                <a16:creationId xmlns:a16="http://schemas.microsoft.com/office/drawing/2014/main" id="{C31CF06A-358F-775C-F5E0-8CFF5ECEF368}"/>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01:45</a:t>
            </a:r>
          </a:p>
        </p:txBody>
      </p:sp>
      <p:sp>
        <p:nvSpPr>
          <p:cNvPr id="94" name="Rounded Rectangle 80">
            <a:extLst>
              <a:ext uri="{FF2B5EF4-FFF2-40B4-BE49-F238E27FC236}">
                <a16:creationId xmlns:a16="http://schemas.microsoft.com/office/drawing/2014/main" id="{79A23733-B3E6-5141-2F88-9784E1F3A834}"/>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01:44</a:t>
            </a:r>
          </a:p>
        </p:txBody>
      </p:sp>
      <p:sp>
        <p:nvSpPr>
          <p:cNvPr id="95" name="Rounded Rectangle 81">
            <a:extLst>
              <a:ext uri="{FF2B5EF4-FFF2-40B4-BE49-F238E27FC236}">
                <a16:creationId xmlns:a16="http://schemas.microsoft.com/office/drawing/2014/main" id="{BB42DB0E-0A69-A084-1BBD-29511439C679}"/>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01:43</a:t>
            </a:r>
          </a:p>
        </p:txBody>
      </p:sp>
      <p:sp>
        <p:nvSpPr>
          <p:cNvPr id="96" name="Rounded Rectangle 82">
            <a:extLst>
              <a:ext uri="{FF2B5EF4-FFF2-40B4-BE49-F238E27FC236}">
                <a16:creationId xmlns:a16="http://schemas.microsoft.com/office/drawing/2014/main" id="{18C2E797-D0FF-3899-2A83-9198E3E65507}"/>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01:42</a:t>
            </a:r>
          </a:p>
        </p:txBody>
      </p:sp>
      <p:sp>
        <p:nvSpPr>
          <p:cNvPr id="97" name="Rounded Rectangle 83">
            <a:extLst>
              <a:ext uri="{FF2B5EF4-FFF2-40B4-BE49-F238E27FC236}">
                <a16:creationId xmlns:a16="http://schemas.microsoft.com/office/drawing/2014/main" id="{45A9A7B2-0FA1-CBA0-F5C2-DA6C3826656E}"/>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01:41</a:t>
            </a:r>
          </a:p>
        </p:txBody>
      </p:sp>
      <p:sp>
        <p:nvSpPr>
          <p:cNvPr id="98" name="Rounded Rectangle 84">
            <a:extLst>
              <a:ext uri="{FF2B5EF4-FFF2-40B4-BE49-F238E27FC236}">
                <a16:creationId xmlns:a16="http://schemas.microsoft.com/office/drawing/2014/main" id="{8FD78CDA-E059-4B81-4E6F-218E594036D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01:40</a:t>
            </a:r>
          </a:p>
        </p:txBody>
      </p:sp>
      <p:sp>
        <p:nvSpPr>
          <p:cNvPr id="99" name="Rounded Rectangle 85">
            <a:extLst>
              <a:ext uri="{FF2B5EF4-FFF2-40B4-BE49-F238E27FC236}">
                <a16:creationId xmlns:a16="http://schemas.microsoft.com/office/drawing/2014/main" id="{97AA34DF-1ECD-E6EF-E7A2-C8A5CDD634A7}"/>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01:39</a:t>
            </a:r>
          </a:p>
        </p:txBody>
      </p:sp>
      <p:sp>
        <p:nvSpPr>
          <p:cNvPr id="100" name="Rounded Rectangle 86">
            <a:extLst>
              <a:ext uri="{FF2B5EF4-FFF2-40B4-BE49-F238E27FC236}">
                <a16:creationId xmlns:a16="http://schemas.microsoft.com/office/drawing/2014/main" id="{97D4F89D-F505-B469-6C59-BFC9774B4E2C}"/>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01:38</a:t>
            </a:r>
          </a:p>
        </p:txBody>
      </p:sp>
      <p:sp>
        <p:nvSpPr>
          <p:cNvPr id="101" name="Rounded Rectangle 87">
            <a:extLst>
              <a:ext uri="{FF2B5EF4-FFF2-40B4-BE49-F238E27FC236}">
                <a16:creationId xmlns:a16="http://schemas.microsoft.com/office/drawing/2014/main" id="{717471C5-7B72-75A9-D10F-BA233F6C6C2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01:37</a:t>
            </a:r>
          </a:p>
        </p:txBody>
      </p:sp>
      <p:sp>
        <p:nvSpPr>
          <p:cNvPr id="102" name="Rounded Rectangle 88">
            <a:extLst>
              <a:ext uri="{FF2B5EF4-FFF2-40B4-BE49-F238E27FC236}">
                <a16:creationId xmlns:a16="http://schemas.microsoft.com/office/drawing/2014/main" id="{7D1BC148-8069-89FD-8008-22DAEFF00ADF}"/>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01:36</a:t>
            </a:r>
          </a:p>
        </p:txBody>
      </p:sp>
      <p:sp>
        <p:nvSpPr>
          <p:cNvPr id="103" name="Rounded Rectangle 89">
            <a:extLst>
              <a:ext uri="{FF2B5EF4-FFF2-40B4-BE49-F238E27FC236}">
                <a16:creationId xmlns:a16="http://schemas.microsoft.com/office/drawing/2014/main" id="{A21DA2CA-F493-B6DA-0D91-F245DCD006AB}"/>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01:35</a:t>
            </a:r>
          </a:p>
        </p:txBody>
      </p:sp>
      <p:sp>
        <p:nvSpPr>
          <p:cNvPr id="104" name="Rounded Rectangle 90">
            <a:extLst>
              <a:ext uri="{FF2B5EF4-FFF2-40B4-BE49-F238E27FC236}">
                <a16:creationId xmlns:a16="http://schemas.microsoft.com/office/drawing/2014/main" id="{F51A10E2-9FEF-C4AF-B83F-A2E4566C18E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01:34</a:t>
            </a:r>
          </a:p>
        </p:txBody>
      </p:sp>
      <p:sp>
        <p:nvSpPr>
          <p:cNvPr id="105" name="Rounded Rectangle 91">
            <a:extLst>
              <a:ext uri="{FF2B5EF4-FFF2-40B4-BE49-F238E27FC236}">
                <a16:creationId xmlns:a16="http://schemas.microsoft.com/office/drawing/2014/main" id="{3B458297-C6DA-C291-7990-69F81E0F6DEB}"/>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01:33</a:t>
            </a:r>
          </a:p>
        </p:txBody>
      </p:sp>
      <p:sp>
        <p:nvSpPr>
          <p:cNvPr id="106" name="Rounded Rectangle 92">
            <a:extLst>
              <a:ext uri="{FF2B5EF4-FFF2-40B4-BE49-F238E27FC236}">
                <a16:creationId xmlns:a16="http://schemas.microsoft.com/office/drawing/2014/main" id="{EC351E7B-95BB-2142-BCCA-BC8EE47A54AF}"/>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01:32</a:t>
            </a:r>
          </a:p>
        </p:txBody>
      </p:sp>
      <p:sp>
        <p:nvSpPr>
          <p:cNvPr id="107" name="Rounded Rectangle 93">
            <a:extLst>
              <a:ext uri="{FF2B5EF4-FFF2-40B4-BE49-F238E27FC236}">
                <a16:creationId xmlns:a16="http://schemas.microsoft.com/office/drawing/2014/main" id="{58784391-50AE-C739-4732-85CEE9729DB5}"/>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01:31</a:t>
            </a:r>
          </a:p>
        </p:txBody>
      </p:sp>
      <p:sp>
        <p:nvSpPr>
          <p:cNvPr id="108" name="Rounded Rectangle 94">
            <a:extLst>
              <a:ext uri="{FF2B5EF4-FFF2-40B4-BE49-F238E27FC236}">
                <a16:creationId xmlns:a16="http://schemas.microsoft.com/office/drawing/2014/main" id="{7D6C2236-5DDF-6A3F-944F-66B34B0EC07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01:30</a:t>
            </a:r>
          </a:p>
        </p:txBody>
      </p:sp>
      <p:sp>
        <p:nvSpPr>
          <p:cNvPr id="109" name="Rounded Rectangle 95">
            <a:extLst>
              <a:ext uri="{FF2B5EF4-FFF2-40B4-BE49-F238E27FC236}">
                <a16:creationId xmlns:a16="http://schemas.microsoft.com/office/drawing/2014/main" id="{1151E682-95D5-8ED9-00BD-706292A5B22D}"/>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01:29</a:t>
            </a:r>
          </a:p>
        </p:txBody>
      </p:sp>
      <p:sp>
        <p:nvSpPr>
          <p:cNvPr id="110" name="Rounded Rectangle 96">
            <a:extLst>
              <a:ext uri="{FF2B5EF4-FFF2-40B4-BE49-F238E27FC236}">
                <a16:creationId xmlns:a16="http://schemas.microsoft.com/office/drawing/2014/main" id="{BB783459-5ABD-A022-9EC8-8601AACFEBD9}"/>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01:28</a:t>
            </a:r>
          </a:p>
        </p:txBody>
      </p:sp>
      <p:sp>
        <p:nvSpPr>
          <p:cNvPr id="111" name="Rounded Rectangle 97">
            <a:extLst>
              <a:ext uri="{FF2B5EF4-FFF2-40B4-BE49-F238E27FC236}">
                <a16:creationId xmlns:a16="http://schemas.microsoft.com/office/drawing/2014/main" id="{058AA80C-E1B6-7A98-3CF7-A327895AFD19}"/>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01:27</a:t>
            </a:r>
          </a:p>
        </p:txBody>
      </p:sp>
      <p:sp>
        <p:nvSpPr>
          <p:cNvPr id="112" name="Rounded Rectangle 98">
            <a:extLst>
              <a:ext uri="{FF2B5EF4-FFF2-40B4-BE49-F238E27FC236}">
                <a16:creationId xmlns:a16="http://schemas.microsoft.com/office/drawing/2014/main" id="{DEE55338-8727-03FB-AB80-6268E6C5174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01:26</a:t>
            </a:r>
          </a:p>
        </p:txBody>
      </p:sp>
      <p:sp>
        <p:nvSpPr>
          <p:cNvPr id="113" name="Rounded Rectangle 99">
            <a:extLst>
              <a:ext uri="{FF2B5EF4-FFF2-40B4-BE49-F238E27FC236}">
                <a16:creationId xmlns:a16="http://schemas.microsoft.com/office/drawing/2014/main" id="{72EB67A4-9873-3044-3545-CCDAEE3E2BFF}"/>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01:25</a:t>
            </a:r>
          </a:p>
        </p:txBody>
      </p:sp>
      <p:sp>
        <p:nvSpPr>
          <p:cNvPr id="114" name="Rounded Rectangle 100">
            <a:extLst>
              <a:ext uri="{FF2B5EF4-FFF2-40B4-BE49-F238E27FC236}">
                <a16:creationId xmlns:a16="http://schemas.microsoft.com/office/drawing/2014/main" id="{8DBC5A8F-548A-C0EE-95A2-8BE2488F8DFE}"/>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01:24</a:t>
            </a:r>
          </a:p>
        </p:txBody>
      </p:sp>
      <p:sp>
        <p:nvSpPr>
          <p:cNvPr id="115" name="Rounded Rectangle 101">
            <a:extLst>
              <a:ext uri="{FF2B5EF4-FFF2-40B4-BE49-F238E27FC236}">
                <a16:creationId xmlns:a16="http://schemas.microsoft.com/office/drawing/2014/main" id="{47FADE9C-73AC-1BF1-4F2D-1DC19C42CCEC}"/>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01:23</a:t>
            </a:r>
          </a:p>
        </p:txBody>
      </p:sp>
      <p:sp>
        <p:nvSpPr>
          <p:cNvPr id="116" name="Rounded Rectangle 102">
            <a:extLst>
              <a:ext uri="{FF2B5EF4-FFF2-40B4-BE49-F238E27FC236}">
                <a16:creationId xmlns:a16="http://schemas.microsoft.com/office/drawing/2014/main" id="{9F28747F-41FF-6C2B-C46B-2199E8A52A6F}"/>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01:22</a:t>
            </a:r>
          </a:p>
        </p:txBody>
      </p:sp>
      <p:sp>
        <p:nvSpPr>
          <p:cNvPr id="117" name="Rounded Rectangle 103">
            <a:extLst>
              <a:ext uri="{FF2B5EF4-FFF2-40B4-BE49-F238E27FC236}">
                <a16:creationId xmlns:a16="http://schemas.microsoft.com/office/drawing/2014/main" id="{54F864A5-DD0F-6000-6BFC-D54882AF608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01:21</a:t>
            </a:r>
          </a:p>
        </p:txBody>
      </p:sp>
      <p:sp>
        <p:nvSpPr>
          <p:cNvPr id="118" name="Rounded Rectangle 104">
            <a:extLst>
              <a:ext uri="{FF2B5EF4-FFF2-40B4-BE49-F238E27FC236}">
                <a16:creationId xmlns:a16="http://schemas.microsoft.com/office/drawing/2014/main" id="{EEC33B51-4E75-F89C-D98C-CAA7C2B3438F}"/>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01:20</a:t>
            </a:r>
          </a:p>
        </p:txBody>
      </p:sp>
      <p:sp>
        <p:nvSpPr>
          <p:cNvPr id="119" name="Rounded Rectangle 105">
            <a:extLst>
              <a:ext uri="{FF2B5EF4-FFF2-40B4-BE49-F238E27FC236}">
                <a16:creationId xmlns:a16="http://schemas.microsoft.com/office/drawing/2014/main" id="{1095F6B4-C628-A063-C63A-747976F50150}"/>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01:19</a:t>
            </a:r>
          </a:p>
        </p:txBody>
      </p:sp>
      <p:sp>
        <p:nvSpPr>
          <p:cNvPr id="120" name="Rounded Rectangle 106">
            <a:extLst>
              <a:ext uri="{FF2B5EF4-FFF2-40B4-BE49-F238E27FC236}">
                <a16:creationId xmlns:a16="http://schemas.microsoft.com/office/drawing/2014/main" id="{259C56B9-86B4-BBE2-0AB0-AEBC12A45171}"/>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01:18</a:t>
            </a:r>
          </a:p>
        </p:txBody>
      </p:sp>
      <p:sp>
        <p:nvSpPr>
          <p:cNvPr id="121" name="Rounded Rectangle 107">
            <a:extLst>
              <a:ext uri="{FF2B5EF4-FFF2-40B4-BE49-F238E27FC236}">
                <a16:creationId xmlns:a16="http://schemas.microsoft.com/office/drawing/2014/main" id="{1C110FFB-38B1-8183-2377-FF9B4338A296}"/>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01:17</a:t>
            </a:r>
          </a:p>
        </p:txBody>
      </p:sp>
      <p:sp>
        <p:nvSpPr>
          <p:cNvPr id="122" name="Rounded Rectangle 108">
            <a:extLst>
              <a:ext uri="{FF2B5EF4-FFF2-40B4-BE49-F238E27FC236}">
                <a16:creationId xmlns:a16="http://schemas.microsoft.com/office/drawing/2014/main" id="{4A637165-5429-A22A-7375-198DCF48C88C}"/>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01:16</a:t>
            </a:r>
          </a:p>
        </p:txBody>
      </p:sp>
      <p:sp>
        <p:nvSpPr>
          <p:cNvPr id="123" name="Rounded Rectangle 109">
            <a:extLst>
              <a:ext uri="{FF2B5EF4-FFF2-40B4-BE49-F238E27FC236}">
                <a16:creationId xmlns:a16="http://schemas.microsoft.com/office/drawing/2014/main" id="{08414F58-B41D-4D53-DDCD-F413153D80A9}"/>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01:15</a:t>
            </a:r>
          </a:p>
        </p:txBody>
      </p:sp>
      <p:sp>
        <p:nvSpPr>
          <p:cNvPr id="124" name="Rounded Rectangle 110">
            <a:extLst>
              <a:ext uri="{FF2B5EF4-FFF2-40B4-BE49-F238E27FC236}">
                <a16:creationId xmlns:a16="http://schemas.microsoft.com/office/drawing/2014/main" id="{2C2705A7-B323-FE79-DAF1-D6E9A8F6C11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01:14</a:t>
            </a:r>
          </a:p>
        </p:txBody>
      </p:sp>
      <p:sp>
        <p:nvSpPr>
          <p:cNvPr id="125" name="Rounded Rectangle 111">
            <a:extLst>
              <a:ext uri="{FF2B5EF4-FFF2-40B4-BE49-F238E27FC236}">
                <a16:creationId xmlns:a16="http://schemas.microsoft.com/office/drawing/2014/main" id="{C31C1EE0-6D89-2A42-2308-7AB839912997}"/>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01:13</a:t>
            </a:r>
          </a:p>
        </p:txBody>
      </p:sp>
      <p:sp>
        <p:nvSpPr>
          <p:cNvPr id="126" name="Rounded Rectangle 112">
            <a:extLst>
              <a:ext uri="{FF2B5EF4-FFF2-40B4-BE49-F238E27FC236}">
                <a16:creationId xmlns:a16="http://schemas.microsoft.com/office/drawing/2014/main" id="{C7139A3B-77BF-04DE-ED0E-2BEE854784C1}"/>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01:12</a:t>
            </a:r>
          </a:p>
        </p:txBody>
      </p:sp>
      <p:sp>
        <p:nvSpPr>
          <p:cNvPr id="127" name="Rounded Rectangle 113">
            <a:extLst>
              <a:ext uri="{FF2B5EF4-FFF2-40B4-BE49-F238E27FC236}">
                <a16:creationId xmlns:a16="http://schemas.microsoft.com/office/drawing/2014/main" id="{8B045C1D-CF10-E7DE-3B5E-CD7BC6C25672}"/>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01:11</a:t>
            </a:r>
          </a:p>
        </p:txBody>
      </p:sp>
      <p:sp>
        <p:nvSpPr>
          <p:cNvPr id="128" name="Rounded Rectangle 114">
            <a:extLst>
              <a:ext uri="{FF2B5EF4-FFF2-40B4-BE49-F238E27FC236}">
                <a16:creationId xmlns:a16="http://schemas.microsoft.com/office/drawing/2014/main" id="{B73F8A7D-D21D-ED8F-B9CC-E5A113DA0BC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01:10</a:t>
            </a:r>
          </a:p>
        </p:txBody>
      </p:sp>
      <p:sp>
        <p:nvSpPr>
          <p:cNvPr id="129" name="Rounded Rectangle 115">
            <a:extLst>
              <a:ext uri="{FF2B5EF4-FFF2-40B4-BE49-F238E27FC236}">
                <a16:creationId xmlns:a16="http://schemas.microsoft.com/office/drawing/2014/main" id="{FD19C3DE-63F0-A7F5-A7BA-27BB64C84E1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01:09</a:t>
            </a:r>
          </a:p>
        </p:txBody>
      </p:sp>
      <p:sp>
        <p:nvSpPr>
          <p:cNvPr id="130" name="Rounded Rectangle 116">
            <a:extLst>
              <a:ext uri="{FF2B5EF4-FFF2-40B4-BE49-F238E27FC236}">
                <a16:creationId xmlns:a16="http://schemas.microsoft.com/office/drawing/2014/main" id="{858AFE25-DE0A-C3FB-7A94-89532ED42D2F}"/>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01:08</a:t>
            </a:r>
          </a:p>
        </p:txBody>
      </p:sp>
      <p:sp>
        <p:nvSpPr>
          <p:cNvPr id="131" name="Rounded Rectangle 117">
            <a:extLst>
              <a:ext uri="{FF2B5EF4-FFF2-40B4-BE49-F238E27FC236}">
                <a16:creationId xmlns:a16="http://schemas.microsoft.com/office/drawing/2014/main" id="{1140F969-116D-CF6B-B2C2-684D94EFFB85}"/>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01:07</a:t>
            </a:r>
          </a:p>
        </p:txBody>
      </p:sp>
      <p:sp>
        <p:nvSpPr>
          <p:cNvPr id="132" name="Rounded Rectangle 118">
            <a:extLst>
              <a:ext uri="{FF2B5EF4-FFF2-40B4-BE49-F238E27FC236}">
                <a16:creationId xmlns:a16="http://schemas.microsoft.com/office/drawing/2014/main" id="{2C4A9A5D-E6F0-B6DA-41BA-4271B4666732}"/>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01:06</a:t>
            </a:r>
          </a:p>
        </p:txBody>
      </p:sp>
      <p:sp>
        <p:nvSpPr>
          <p:cNvPr id="133" name="Rounded Rectangle 119">
            <a:extLst>
              <a:ext uri="{FF2B5EF4-FFF2-40B4-BE49-F238E27FC236}">
                <a16:creationId xmlns:a16="http://schemas.microsoft.com/office/drawing/2014/main" id="{13B2704D-A1D5-ADD9-5E1D-32262C990277}"/>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01:05</a:t>
            </a:r>
          </a:p>
        </p:txBody>
      </p:sp>
      <p:sp>
        <p:nvSpPr>
          <p:cNvPr id="134" name="Rounded Rectangle 120">
            <a:extLst>
              <a:ext uri="{FF2B5EF4-FFF2-40B4-BE49-F238E27FC236}">
                <a16:creationId xmlns:a16="http://schemas.microsoft.com/office/drawing/2014/main" id="{F5FE9995-AF38-B025-B711-D90D1028EED8}"/>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01:04</a:t>
            </a:r>
          </a:p>
        </p:txBody>
      </p:sp>
      <p:sp>
        <p:nvSpPr>
          <p:cNvPr id="135" name="Rounded Rectangle 121">
            <a:extLst>
              <a:ext uri="{FF2B5EF4-FFF2-40B4-BE49-F238E27FC236}">
                <a16:creationId xmlns:a16="http://schemas.microsoft.com/office/drawing/2014/main" id="{75CDEDCD-6E66-0BD6-335C-9E04FC0F8BAE}"/>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01:03</a:t>
            </a:r>
          </a:p>
        </p:txBody>
      </p:sp>
      <p:sp>
        <p:nvSpPr>
          <p:cNvPr id="136" name="Rounded Rectangle 122">
            <a:extLst>
              <a:ext uri="{FF2B5EF4-FFF2-40B4-BE49-F238E27FC236}">
                <a16:creationId xmlns:a16="http://schemas.microsoft.com/office/drawing/2014/main" id="{51EB3161-C47E-8E44-212B-CCE5D8AA42A4}"/>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01:02</a:t>
            </a:r>
          </a:p>
        </p:txBody>
      </p:sp>
      <p:sp>
        <p:nvSpPr>
          <p:cNvPr id="137" name="Rounded Rectangle 123">
            <a:extLst>
              <a:ext uri="{FF2B5EF4-FFF2-40B4-BE49-F238E27FC236}">
                <a16:creationId xmlns:a16="http://schemas.microsoft.com/office/drawing/2014/main" id="{60B5D2D2-BB63-D1EA-C134-0A19951C73AE}"/>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01:01</a:t>
            </a:r>
          </a:p>
        </p:txBody>
      </p:sp>
      <p:sp>
        <p:nvSpPr>
          <p:cNvPr id="138" name="Rounded Rectangle 124">
            <a:extLst>
              <a:ext uri="{FF2B5EF4-FFF2-40B4-BE49-F238E27FC236}">
                <a16:creationId xmlns:a16="http://schemas.microsoft.com/office/drawing/2014/main" id="{98849B1B-EEAF-2363-5B57-87468AEDE79D}"/>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01:00</a:t>
            </a:r>
          </a:p>
        </p:txBody>
      </p:sp>
      <p:sp>
        <p:nvSpPr>
          <p:cNvPr id="139" name="Rounded Rectangle 125">
            <a:extLst>
              <a:ext uri="{FF2B5EF4-FFF2-40B4-BE49-F238E27FC236}">
                <a16:creationId xmlns:a16="http://schemas.microsoft.com/office/drawing/2014/main" id="{2F0B51B4-CA34-D90D-ACCB-029213368009}"/>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00:59</a:t>
            </a:r>
          </a:p>
        </p:txBody>
      </p:sp>
      <p:sp>
        <p:nvSpPr>
          <p:cNvPr id="140" name="Rounded Rectangle 126">
            <a:extLst>
              <a:ext uri="{FF2B5EF4-FFF2-40B4-BE49-F238E27FC236}">
                <a16:creationId xmlns:a16="http://schemas.microsoft.com/office/drawing/2014/main" id="{DC2F3E60-8746-E644-207F-F8A50610AA09}"/>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00:58</a:t>
            </a:r>
          </a:p>
        </p:txBody>
      </p:sp>
      <p:sp>
        <p:nvSpPr>
          <p:cNvPr id="141" name="Rounded Rectangle 127">
            <a:extLst>
              <a:ext uri="{FF2B5EF4-FFF2-40B4-BE49-F238E27FC236}">
                <a16:creationId xmlns:a16="http://schemas.microsoft.com/office/drawing/2014/main" id="{AC201E43-06F9-5108-BE27-8714342012DD}"/>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00:57</a:t>
            </a:r>
          </a:p>
        </p:txBody>
      </p:sp>
      <p:sp>
        <p:nvSpPr>
          <p:cNvPr id="142" name="Rounded Rectangle 128">
            <a:extLst>
              <a:ext uri="{FF2B5EF4-FFF2-40B4-BE49-F238E27FC236}">
                <a16:creationId xmlns:a16="http://schemas.microsoft.com/office/drawing/2014/main" id="{45F292EB-CF61-11E2-B593-1CCF1EBDCC75}"/>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00:56</a:t>
            </a:r>
          </a:p>
        </p:txBody>
      </p:sp>
      <p:sp>
        <p:nvSpPr>
          <p:cNvPr id="143" name="Rounded Rectangle 129">
            <a:extLst>
              <a:ext uri="{FF2B5EF4-FFF2-40B4-BE49-F238E27FC236}">
                <a16:creationId xmlns:a16="http://schemas.microsoft.com/office/drawing/2014/main" id="{87EAC82F-5EB2-E891-945A-21F2DD63CF40}"/>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00:55</a:t>
            </a:r>
          </a:p>
        </p:txBody>
      </p:sp>
      <p:sp>
        <p:nvSpPr>
          <p:cNvPr id="144" name="Rounded Rectangle 130">
            <a:extLst>
              <a:ext uri="{FF2B5EF4-FFF2-40B4-BE49-F238E27FC236}">
                <a16:creationId xmlns:a16="http://schemas.microsoft.com/office/drawing/2014/main" id="{6C05063C-B399-A217-3D44-2516AACC5694}"/>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00:54</a:t>
            </a:r>
          </a:p>
        </p:txBody>
      </p:sp>
      <p:sp>
        <p:nvSpPr>
          <p:cNvPr id="145" name="Rounded Rectangle 131">
            <a:extLst>
              <a:ext uri="{FF2B5EF4-FFF2-40B4-BE49-F238E27FC236}">
                <a16:creationId xmlns:a16="http://schemas.microsoft.com/office/drawing/2014/main" id="{882180F4-91F0-4CBF-0DF7-C22C79CDD232}"/>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00:53</a:t>
            </a:r>
          </a:p>
        </p:txBody>
      </p:sp>
      <p:sp>
        <p:nvSpPr>
          <p:cNvPr id="146" name="Rounded Rectangle 132">
            <a:extLst>
              <a:ext uri="{FF2B5EF4-FFF2-40B4-BE49-F238E27FC236}">
                <a16:creationId xmlns:a16="http://schemas.microsoft.com/office/drawing/2014/main" id="{FAAD2E28-C140-9395-EA64-FCC618A743C7}"/>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00:52</a:t>
            </a:r>
          </a:p>
        </p:txBody>
      </p:sp>
      <p:sp>
        <p:nvSpPr>
          <p:cNvPr id="147" name="Rounded Rectangle 133">
            <a:extLst>
              <a:ext uri="{FF2B5EF4-FFF2-40B4-BE49-F238E27FC236}">
                <a16:creationId xmlns:a16="http://schemas.microsoft.com/office/drawing/2014/main" id="{06F5D131-80E8-FC60-3B51-1439EC1B2270}"/>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00:51</a:t>
            </a:r>
          </a:p>
        </p:txBody>
      </p:sp>
      <p:sp>
        <p:nvSpPr>
          <p:cNvPr id="148" name="Rounded Rectangle 134">
            <a:extLst>
              <a:ext uri="{FF2B5EF4-FFF2-40B4-BE49-F238E27FC236}">
                <a16:creationId xmlns:a16="http://schemas.microsoft.com/office/drawing/2014/main" id="{3488F239-3100-A2D5-0FEE-7E3AB22021F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00:50</a:t>
            </a:r>
          </a:p>
        </p:txBody>
      </p:sp>
      <p:sp>
        <p:nvSpPr>
          <p:cNvPr id="149" name="Rounded Rectangle 135">
            <a:extLst>
              <a:ext uri="{FF2B5EF4-FFF2-40B4-BE49-F238E27FC236}">
                <a16:creationId xmlns:a16="http://schemas.microsoft.com/office/drawing/2014/main" id="{51F1C58C-DE70-EA8B-D043-0FDCA16CF9FB}"/>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00:49</a:t>
            </a:r>
          </a:p>
        </p:txBody>
      </p:sp>
      <p:sp>
        <p:nvSpPr>
          <p:cNvPr id="150" name="Rounded Rectangle 136">
            <a:extLst>
              <a:ext uri="{FF2B5EF4-FFF2-40B4-BE49-F238E27FC236}">
                <a16:creationId xmlns:a16="http://schemas.microsoft.com/office/drawing/2014/main" id="{9A356F17-E5EB-5919-7801-64A77E51CA57}"/>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00:48</a:t>
            </a:r>
          </a:p>
        </p:txBody>
      </p:sp>
      <p:sp>
        <p:nvSpPr>
          <p:cNvPr id="151" name="Rounded Rectangle 137">
            <a:extLst>
              <a:ext uri="{FF2B5EF4-FFF2-40B4-BE49-F238E27FC236}">
                <a16:creationId xmlns:a16="http://schemas.microsoft.com/office/drawing/2014/main" id="{666482C4-E069-A5BD-35C5-2CB02F94CC0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00:47</a:t>
            </a:r>
          </a:p>
        </p:txBody>
      </p:sp>
      <p:sp>
        <p:nvSpPr>
          <p:cNvPr id="152" name="Rounded Rectangle 138">
            <a:extLst>
              <a:ext uri="{FF2B5EF4-FFF2-40B4-BE49-F238E27FC236}">
                <a16:creationId xmlns:a16="http://schemas.microsoft.com/office/drawing/2014/main" id="{0327B6D2-01A5-F4A9-5D28-C202DED10EAB}"/>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00:46</a:t>
            </a:r>
          </a:p>
        </p:txBody>
      </p:sp>
      <p:sp>
        <p:nvSpPr>
          <p:cNvPr id="153" name="Rounded Rectangle 139">
            <a:extLst>
              <a:ext uri="{FF2B5EF4-FFF2-40B4-BE49-F238E27FC236}">
                <a16:creationId xmlns:a16="http://schemas.microsoft.com/office/drawing/2014/main" id="{A41A2A30-F27C-8B3F-F4FE-86811758F7C4}"/>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00:45</a:t>
            </a:r>
          </a:p>
        </p:txBody>
      </p:sp>
      <p:sp>
        <p:nvSpPr>
          <p:cNvPr id="154" name="Rounded Rectangle 140">
            <a:extLst>
              <a:ext uri="{FF2B5EF4-FFF2-40B4-BE49-F238E27FC236}">
                <a16:creationId xmlns:a16="http://schemas.microsoft.com/office/drawing/2014/main" id="{DD7C9C52-6042-F29C-8C08-CCD2B21469A9}"/>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00:44</a:t>
            </a:r>
          </a:p>
        </p:txBody>
      </p:sp>
      <p:sp>
        <p:nvSpPr>
          <p:cNvPr id="155" name="Rounded Rectangle 141">
            <a:extLst>
              <a:ext uri="{FF2B5EF4-FFF2-40B4-BE49-F238E27FC236}">
                <a16:creationId xmlns:a16="http://schemas.microsoft.com/office/drawing/2014/main" id="{6DD427CC-80B3-1B11-02DE-5D244FFEA869}"/>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00:43</a:t>
            </a:r>
          </a:p>
        </p:txBody>
      </p:sp>
      <p:sp>
        <p:nvSpPr>
          <p:cNvPr id="156" name="Rounded Rectangle 142">
            <a:extLst>
              <a:ext uri="{FF2B5EF4-FFF2-40B4-BE49-F238E27FC236}">
                <a16:creationId xmlns:a16="http://schemas.microsoft.com/office/drawing/2014/main" id="{AABBF9E0-5EC1-32ED-CB23-9691065B52BD}"/>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00:42</a:t>
            </a:r>
          </a:p>
        </p:txBody>
      </p:sp>
      <p:sp>
        <p:nvSpPr>
          <p:cNvPr id="157" name="Rounded Rectangle 143">
            <a:extLst>
              <a:ext uri="{FF2B5EF4-FFF2-40B4-BE49-F238E27FC236}">
                <a16:creationId xmlns:a16="http://schemas.microsoft.com/office/drawing/2014/main" id="{CDCFE9A0-173E-05A6-E2E9-4C6E7571A447}"/>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00:41</a:t>
            </a:r>
          </a:p>
        </p:txBody>
      </p:sp>
      <p:sp>
        <p:nvSpPr>
          <p:cNvPr id="158" name="Rounded Rectangle 144">
            <a:extLst>
              <a:ext uri="{FF2B5EF4-FFF2-40B4-BE49-F238E27FC236}">
                <a16:creationId xmlns:a16="http://schemas.microsoft.com/office/drawing/2014/main" id="{02266B6D-D2CE-7765-04B2-EF3BABFEC8C3}"/>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00:40</a:t>
            </a:r>
          </a:p>
        </p:txBody>
      </p:sp>
      <p:sp>
        <p:nvSpPr>
          <p:cNvPr id="159" name="Rounded Rectangle 145">
            <a:extLst>
              <a:ext uri="{FF2B5EF4-FFF2-40B4-BE49-F238E27FC236}">
                <a16:creationId xmlns:a16="http://schemas.microsoft.com/office/drawing/2014/main" id="{E7492273-0879-DB43-83B6-5693E825CB5D}"/>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00:39</a:t>
            </a:r>
          </a:p>
        </p:txBody>
      </p:sp>
      <p:sp>
        <p:nvSpPr>
          <p:cNvPr id="160" name="Rounded Rectangle 146">
            <a:extLst>
              <a:ext uri="{FF2B5EF4-FFF2-40B4-BE49-F238E27FC236}">
                <a16:creationId xmlns:a16="http://schemas.microsoft.com/office/drawing/2014/main" id="{483417A9-0950-A5DA-AFE6-B61C7854D2AB}"/>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00:38</a:t>
            </a:r>
          </a:p>
        </p:txBody>
      </p:sp>
      <p:sp>
        <p:nvSpPr>
          <p:cNvPr id="161" name="Rounded Rectangle 147">
            <a:extLst>
              <a:ext uri="{FF2B5EF4-FFF2-40B4-BE49-F238E27FC236}">
                <a16:creationId xmlns:a16="http://schemas.microsoft.com/office/drawing/2014/main" id="{D84FF572-012A-EC37-8BC1-DD35F74ACE67}"/>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00:37</a:t>
            </a:r>
          </a:p>
        </p:txBody>
      </p:sp>
      <p:sp>
        <p:nvSpPr>
          <p:cNvPr id="162" name="Rounded Rectangle 148">
            <a:extLst>
              <a:ext uri="{FF2B5EF4-FFF2-40B4-BE49-F238E27FC236}">
                <a16:creationId xmlns:a16="http://schemas.microsoft.com/office/drawing/2014/main" id="{ED8EE26F-150E-423E-92E6-AA2E9E5AFB74}"/>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00:36</a:t>
            </a:r>
          </a:p>
        </p:txBody>
      </p:sp>
      <p:sp>
        <p:nvSpPr>
          <p:cNvPr id="163" name="Rounded Rectangle 149">
            <a:extLst>
              <a:ext uri="{FF2B5EF4-FFF2-40B4-BE49-F238E27FC236}">
                <a16:creationId xmlns:a16="http://schemas.microsoft.com/office/drawing/2014/main" id="{D9AFA17E-09B9-C06F-6A48-8B2FBC5796B5}"/>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00:35</a:t>
            </a:r>
          </a:p>
        </p:txBody>
      </p:sp>
      <p:sp>
        <p:nvSpPr>
          <p:cNvPr id="164" name="Rounded Rectangle 150">
            <a:extLst>
              <a:ext uri="{FF2B5EF4-FFF2-40B4-BE49-F238E27FC236}">
                <a16:creationId xmlns:a16="http://schemas.microsoft.com/office/drawing/2014/main" id="{507A9E9A-B0A4-BA13-576B-702140185822}"/>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00:34</a:t>
            </a:r>
          </a:p>
        </p:txBody>
      </p:sp>
      <p:sp>
        <p:nvSpPr>
          <p:cNvPr id="165" name="Rounded Rectangle 151">
            <a:extLst>
              <a:ext uri="{FF2B5EF4-FFF2-40B4-BE49-F238E27FC236}">
                <a16:creationId xmlns:a16="http://schemas.microsoft.com/office/drawing/2014/main" id="{23A14D39-1FB8-36B4-B9C1-FEA3DFE3E2C5}"/>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00:33</a:t>
            </a:r>
          </a:p>
        </p:txBody>
      </p:sp>
      <p:sp>
        <p:nvSpPr>
          <p:cNvPr id="166" name="Rounded Rectangle 152">
            <a:extLst>
              <a:ext uri="{FF2B5EF4-FFF2-40B4-BE49-F238E27FC236}">
                <a16:creationId xmlns:a16="http://schemas.microsoft.com/office/drawing/2014/main" id="{C4905E8F-A0BB-D403-0818-47611B64CF39}"/>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00:32</a:t>
            </a:r>
          </a:p>
        </p:txBody>
      </p:sp>
      <p:sp>
        <p:nvSpPr>
          <p:cNvPr id="167" name="Rounded Rectangle 153">
            <a:extLst>
              <a:ext uri="{FF2B5EF4-FFF2-40B4-BE49-F238E27FC236}">
                <a16:creationId xmlns:a16="http://schemas.microsoft.com/office/drawing/2014/main" id="{32DE779C-EF1F-CDC5-9F09-BD2D2211F8D4}"/>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00:31</a:t>
            </a:r>
          </a:p>
        </p:txBody>
      </p:sp>
      <p:sp>
        <p:nvSpPr>
          <p:cNvPr id="168" name="Rounded Rectangle 154">
            <a:extLst>
              <a:ext uri="{FF2B5EF4-FFF2-40B4-BE49-F238E27FC236}">
                <a16:creationId xmlns:a16="http://schemas.microsoft.com/office/drawing/2014/main" id="{DBE012CB-D2A8-9F8F-A5EC-C29745FE87CF}"/>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00:30</a:t>
            </a:r>
          </a:p>
        </p:txBody>
      </p:sp>
      <p:sp>
        <p:nvSpPr>
          <p:cNvPr id="169" name="Rounded Rectangle 155">
            <a:extLst>
              <a:ext uri="{FF2B5EF4-FFF2-40B4-BE49-F238E27FC236}">
                <a16:creationId xmlns:a16="http://schemas.microsoft.com/office/drawing/2014/main" id="{BC8904D9-2C6F-C6E1-2AB0-BEF18450792B}"/>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00:29</a:t>
            </a:r>
          </a:p>
        </p:txBody>
      </p:sp>
      <p:sp>
        <p:nvSpPr>
          <p:cNvPr id="170" name="Rounded Rectangle 156">
            <a:extLst>
              <a:ext uri="{FF2B5EF4-FFF2-40B4-BE49-F238E27FC236}">
                <a16:creationId xmlns:a16="http://schemas.microsoft.com/office/drawing/2014/main" id="{45CB6422-D9FE-5CF9-4E07-D9B5349E86FC}"/>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00:28</a:t>
            </a:r>
          </a:p>
        </p:txBody>
      </p:sp>
      <p:sp>
        <p:nvSpPr>
          <p:cNvPr id="171" name="Rounded Rectangle 157">
            <a:extLst>
              <a:ext uri="{FF2B5EF4-FFF2-40B4-BE49-F238E27FC236}">
                <a16:creationId xmlns:a16="http://schemas.microsoft.com/office/drawing/2014/main" id="{9BF244CB-3847-53B7-920D-B2694414955E}"/>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00:27</a:t>
            </a:r>
          </a:p>
        </p:txBody>
      </p:sp>
      <p:sp>
        <p:nvSpPr>
          <p:cNvPr id="172" name="Rounded Rectangle 158">
            <a:extLst>
              <a:ext uri="{FF2B5EF4-FFF2-40B4-BE49-F238E27FC236}">
                <a16:creationId xmlns:a16="http://schemas.microsoft.com/office/drawing/2014/main" id="{2FF726EB-31DF-4342-DCDB-BFF66C63BAA4}"/>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00:26</a:t>
            </a:r>
          </a:p>
        </p:txBody>
      </p:sp>
      <p:sp>
        <p:nvSpPr>
          <p:cNvPr id="173" name="Rounded Rectangle 159">
            <a:extLst>
              <a:ext uri="{FF2B5EF4-FFF2-40B4-BE49-F238E27FC236}">
                <a16:creationId xmlns:a16="http://schemas.microsoft.com/office/drawing/2014/main" id="{B1B15C76-428D-F576-159F-79D0A8E8BD8F}"/>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00:25</a:t>
            </a:r>
          </a:p>
        </p:txBody>
      </p:sp>
      <p:sp>
        <p:nvSpPr>
          <p:cNvPr id="174" name="Rounded Rectangle 160">
            <a:extLst>
              <a:ext uri="{FF2B5EF4-FFF2-40B4-BE49-F238E27FC236}">
                <a16:creationId xmlns:a16="http://schemas.microsoft.com/office/drawing/2014/main" id="{7C831805-D7CA-094E-2B01-454A0739BEA8}"/>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00:24</a:t>
            </a:r>
          </a:p>
        </p:txBody>
      </p:sp>
      <p:sp>
        <p:nvSpPr>
          <p:cNvPr id="175" name="Rounded Rectangle 161">
            <a:extLst>
              <a:ext uri="{FF2B5EF4-FFF2-40B4-BE49-F238E27FC236}">
                <a16:creationId xmlns:a16="http://schemas.microsoft.com/office/drawing/2014/main" id="{6C704142-AE8B-8DE5-2918-43143D856AAB}"/>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00:23</a:t>
            </a:r>
          </a:p>
        </p:txBody>
      </p:sp>
      <p:sp>
        <p:nvSpPr>
          <p:cNvPr id="176" name="Rounded Rectangle 162">
            <a:extLst>
              <a:ext uri="{FF2B5EF4-FFF2-40B4-BE49-F238E27FC236}">
                <a16:creationId xmlns:a16="http://schemas.microsoft.com/office/drawing/2014/main" id="{51078615-6B89-FC91-F829-016C79DBBFC9}"/>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00:22</a:t>
            </a:r>
          </a:p>
        </p:txBody>
      </p:sp>
      <p:sp>
        <p:nvSpPr>
          <p:cNvPr id="177" name="Rounded Rectangle 163">
            <a:extLst>
              <a:ext uri="{FF2B5EF4-FFF2-40B4-BE49-F238E27FC236}">
                <a16:creationId xmlns:a16="http://schemas.microsoft.com/office/drawing/2014/main" id="{EB859F7D-2C17-AC78-6577-60DC6A7F5828}"/>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00:21</a:t>
            </a:r>
          </a:p>
        </p:txBody>
      </p:sp>
      <p:sp>
        <p:nvSpPr>
          <p:cNvPr id="178" name="Rounded Rectangle 164">
            <a:extLst>
              <a:ext uri="{FF2B5EF4-FFF2-40B4-BE49-F238E27FC236}">
                <a16:creationId xmlns:a16="http://schemas.microsoft.com/office/drawing/2014/main" id="{D6A3E2D7-791C-911F-C624-930C10082AFD}"/>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00:20</a:t>
            </a:r>
          </a:p>
        </p:txBody>
      </p:sp>
      <p:sp>
        <p:nvSpPr>
          <p:cNvPr id="179" name="Rounded Rectangle 165">
            <a:extLst>
              <a:ext uri="{FF2B5EF4-FFF2-40B4-BE49-F238E27FC236}">
                <a16:creationId xmlns:a16="http://schemas.microsoft.com/office/drawing/2014/main" id="{35C63441-5F69-7626-DA25-36E75D1312D9}"/>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00:19</a:t>
            </a:r>
          </a:p>
        </p:txBody>
      </p:sp>
      <p:sp>
        <p:nvSpPr>
          <p:cNvPr id="180" name="Rounded Rectangle 166">
            <a:extLst>
              <a:ext uri="{FF2B5EF4-FFF2-40B4-BE49-F238E27FC236}">
                <a16:creationId xmlns:a16="http://schemas.microsoft.com/office/drawing/2014/main" id="{C78CC03C-D45C-960B-71B6-383B7452D797}"/>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00:18</a:t>
            </a:r>
          </a:p>
        </p:txBody>
      </p:sp>
      <p:sp>
        <p:nvSpPr>
          <p:cNvPr id="181" name="Rounded Rectangle 167">
            <a:extLst>
              <a:ext uri="{FF2B5EF4-FFF2-40B4-BE49-F238E27FC236}">
                <a16:creationId xmlns:a16="http://schemas.microsoft.com/office/drawing/2014/main" id="{A64FC06B-288C-0109-9E13-BEE563EB7628}"/>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00:17</a:t>
            </a:r>
          </a:p>
        </p:txBody>
      </p:sp>
      <p:sp>
        <p:nvSpPr>
          <p:cNvPr id="182" name="Rounded Rectangle 168">
            <a:extLst>
              <a:ext uri="{FF2B5EF4-FFF2-40B4-BE49-F238E27FC236}">
                <a16:creationId xmlns:a16="http://schemas.microsoft.com/office/drawing/2014/main" id="{FAE9C259-2BD4-2480-EAC9-BDD00D4E5222}"/>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00:16</a:t>
            </a:r>
          </a:p>
        </p:txBody>
      </p:sp>
      <p:sp>
        <p:nvSpPr>
          <p:cNvPr id="183" name="Rounded Rectangle 169">
            <a:extLst>
              <a:ext uri="{FF2B5EF4-FFF2-40B4-BE49-F238E27FC236}">
                <a16:creationId xmlns:a16="http://schemas.microsoft.com/office/drawing/2014/main" id="{8BAAA9B4-B50A-8B6B-9D3A-CEE3BB1B6B64}"/>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00:15</a:t>
            </a:r>
          </a:p>
        </p:txBody>
      </p:sp>
      <p:sp>
        <p:nvSpPr>
          <p:cNvPr id="184" name="Rounded Rectangle 170">
            <a:extLst>
              <a:ext uri="{FF2B5EF4-FFF2-40B4-BE49-F238E27FC236}">
                <a16:creationId xmlns:a16="http://schemas.microsoft.com/office/drawing/2014/main" id="{53062A74-1C97-4E5B-F8EC-CDF23CA84084}"/>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00:14</a:t>
            </a:r>
          </a:p>
        </p:txBody>
      </p:sp>
      <p:sp>
        <p:nvSpPr>
          <p:cNvPr id="185" name="Rounded Rectangle 171">
            <a:extLst>
              <a:ext uri="{FF2B5EF4-FFF2-40B4-BE49-F238E27FC236}">
                <a16:creationId xmlns:a16="http://schemas.microsoft.com/office/drawing/2014/main" id="{37BC19CD-2479-4552-2FFA-8DE227EB37DC}"/>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00:13</a:t>
            </a:r>
          </a:p>
        </p:txBody>
      </p:sp>
      <p:sp>
        <p:nvSpPr>
          <p:cNvPr id="186" name="Rounded Rectangle 172">
            <a:extLst>
              <a:ext uri="{FF2B5EF4-FFF2-40B4-BE49-F238E27FC236}">
                <a16:creationId xmlns:a16="http://schemas.microsoft.com/office/drawing/2014/main" id="{021107B8-F015-CE17-76A7-0993398AC320}"/>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00:12</a:t>
            </a:r>
          </a:p>
        </p:txBody>
      </p:sp>
      <p:sp>
        <p:nvSpPr>
          <p:cNvPr id="187" name="Rounded Rectangle 173">
            <a:extLst>
              <a:ext uri="{FF2B5EF4-FFF2-40B4-BE49-F238E27FC236}">
                <a16:creationId xmlns:a16="http://schemas.microsoft.com/office/drawing/2014/main" id="{4D246205-5F5B-39A3-3A21-4691F4FCC14B}"/>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00:11</a:t>
            </a:r>
          </a:p>
        </p:txBody>
      </p:sp>
      <p:sp>
        <p:nvSpPr>
          <p:cNvPr id="188" name="Rounded Rectangle 174">
            <a:extLst>
              <a:ext uri="{FF2B5EF4-FFF2-40B4-BE49-F238E27FC236}">
                <a16:creationId xmlns:a16="http://schemas.microsoft.com/office/drawing/2014/main" id="{A51520E7-5903-839B-8AB5-9DE92D31988E}"/>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00:10</a:t>
            </a:r>
          </a:p>
        </p:txBody>
      </p:sp>
      <p:sp>
        <p:nvSpPr>
          <p:cNvPr id="189" name="Rounded Rectangle 175">
            <a:extLst>
              <a:ext uri="{FF2B5EF4-FFF2-40B4-BE49-F238E27FC236}">
                <a16:creationId xmlns:a16="http://schemas.microsoft.com/office/drawing/2014/main" id="{7AD480A3-B969-82AA-3DB1-77267FB22E7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00:09</a:t>
            </a:r>
          </a:p>
        </p:txBody>
      </p:sp>
      <p:sp>
        <p:nvSpPr>
          <p:cNvPr id="190" name="Rounded Rectangle 176">
            <a:extLst>
              <a:ext uri="{FF2B5EF4-FFF2-40B4-BE49-F238E27FC236}">
                <a16:creationId xmlns:a16="http://schemas.microsoft.com/office/drawing/2014/main" id="{ECB4902F-E692-8B84-E61F-6815E6D42DA4}"/>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00:08</a:t>
            </a:r>
          </a:p>
        </p:txBody>
      </p:sp>
      <p:sp>
        <p:nvSpPr>
          <p:cNvPr id="191" name="Rounded Rectangle 177">
            <a:extLst>
              <a:ext uri="{FF2B5EF4-FFF2-40B4-BE49-F238E27FC236}">
                <a16:creationId xmlns:a16="http://schemas.microsoft.com/office/drawing/2014/main" id="{C74E07CA-338B-4AE8-4381-B3D1183EF54B}"/>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00:07</a:t>
            </a:r>
          </a:p>
        </p:txBody>
      </p:sp>
      <p:sp>
        <p:nvSpPr>
          <p:cNvPr id="192" name="Rounded Rectangle 178">
            <a:extLst>
              <a:ext uri="{FF2B5EF4-FFF2-40B4-BE49-F238E27FC236}">
                <a16:creationId xmlns:a16="http://schemas.microsoft.com/office/drawing/2014/main" id="{B7FBBB88-2CB4-012D-BF53-BD06E93CD358}"/>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00:06</a:t>
            </a:r>
          </a:p>
        </p:txBody>
      </p:sp>
      <p:sp>
        <p:nvSpPr>
          <p:cNvPr id="193" name="Rounded Rectangle 179">
            <a:extLst>
              <a:ext uri="{FF2B5EF4-FFF2-40B4-BE49-F238E27FC236}">
                <a16:creationId xmlns:a16="http://schemas.microsoft.com/office/drawing/2014/main" id="{42634BBA-1527-F152-612F-7DED271E6180}"/>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00:05</a:t>
            </a:r>
          </a:p>
        </p:txBody>
      </p:sp>
      <p:sp>
        <p:nvSpPr>
          <p:cNvPr id="194" name="Rounded Rectangle 180">
            <a:extLst>
              <a:ext uri="{FF2B5EF4-FFF2-40B4-BE49-F238E27FC236}">
                <a16:creationId xmlns:a16="http://schemas.microsoft.com/office/drawing/2014/main" id="{B96D1AD0-0C0E-B02B-AAEE-AA1040A7EDCD}"/>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00:04</a:t>
            </a:r>
          </a:p>
        </p:txBody>
      </p:sp>
      <p:sp>
        <p:nvSpPr>
          <p:cNvPr id="195" name="Rounded Rectangle 181">
            <a:extLst>
              <a:ext uri="{FF2B5EF4-FFF2-40B4-BE49-F238E27FC236}">
                <a16:creationId xmlns:a16="http://schemas.microsoft.com/office/drawing/2014/main" id="{DB193E31-3858-3397-650F-FC129EEA1EF6}"/>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00:03</a:t>
            </a:r>
          </a:p>
        </p:txBody>
      </p:sp>
      <p:sp>
        <p:nvSpPr>
          <p:cNvPr id="196" name="Rounded Rectangle 182">
            <a:extLst>
              <a:ext uri="{FF2B5EF4-FFF2-40B4-BE49-F238E27FC236}">
                <a16:creationId xmlns:a16="http://schemas.microsoft.com/office/drawing/2014/main" id="{D77EBCB0-BEBE-B0CA-D1C0-FF99B7AA5668}"/>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00:02</a:t>
            </a:r>
          </a:p>
        </p:txBody>
      </p:sp>
      <p:sp>
        <p:nvSpPr>
          <p:cNvPr id="197" name="Rounded Rectangle 183">
            <a:extLst>
              <a:ext uri="{FF2B5EF4-FFF2-40B4-BE49-F238E27FC236}">
                <a16:creationId xmlns:a16="http://schemas.microsoft.com/office/drawing/2014/main" id="{3DD0C77B-0EE2-5124-5454-C8CAF88EFBBA}"/>
              </a:ext>
            </a:extLst>
          </p:cNvPr>
          <p:cNvSpPr/>
          <p:nvPr/>
        </p:nvSpPr>
        <p:spPr>
          <a:xfrm>
            <a:off x="10431000" y="5175733"/>
            <a:ext cx="964809" cy="51698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rgbClr val="FF0000"/>
                </a:solidFill>
              </a:rPr>
              <a:t>00:01</a:t>
            </a:r>
          </a:p>
        </p:txBody>
      </p:sp>
      <p:sp>
        <p:nvSpPr>
          <p:cNvPr id="198" name="Rounded Rectangle 184">
            <a:extLst>
              <a:ext uri="{FF2B5EF4-FFF2-40B4-BE49-F238E27FC236}">
                <a16:creationId xmlns:a16="http://schemas.microsoft.com/office/drawing/2014/main" id="{6A67A841-130B-2395-68BB-E22F3B5E17E8}"/>
              </a:ext>
            </a:extLst>
          </p:cNvPr>
          <p:cNvSpPr/>
          <p:nvPr/>
        </p:nvSpPr>
        <p:spPr>
          <a:xfrm>
            <a:off x="10393525" y="5172314"/>
            <a:ext cx="1028075" cy="550888"/>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rgbClr val="FF0000"/>
                </a:solidFill>
              </a:rPr>
              <a:t>00:00</a:t>
            </a:r>
          </a:p>
        </p:txBody>
      </p:sp>
      <p:sp>
        <p:nvSpPr>
          <p:cNvPr id="199" name="Oval 198">
            <a:extLst>
              <a:ext uri="{FF2B5EF4-FFF2-40B4-BE49-F238E27FC236}">
                <a16:creationId xmlns:a16="http://schemas.microsoft.com/office/drawing/2014/main" id="{AF03E4BC-4BC6-FDB0-512B-E7E1DC024F6F}"/>
              </a:ext>
            </a:extLst>
          </p:cNvPr>
          <p:cNvSpPr/>
          <p:nvPr/>
        </p:nvSpPr>
        <p:spPr>
          <a:xfrm>
            <a:off x="10541196" y="5903737"/>
            <a:ext cx="804204" cy="381000"/>
          </a:xfrm>
          <a:prstGeom prst="ellipse">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solidFill>
                  <a:srgbClr val="0070C0"/>
                </a:solidFill>
                <a:latin typeface="Times New Roman" pitchFamily="18" charset="0"/>
                <a:cs typeface="Times New Roman" pitchFamily="18" charset="0"/>
              </a:rPr>
              <a:t>TG</a:t>
            </a:r>
            <a:endParaRPr lang="en-US" sz="16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23144792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99"/>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nodeType="afterEffect">
                                  <p:stCondLst>
                                    <p:cond delay="0"/>
                                  </p:stCondLst>
                                  <p:childTnLst>
                                    <p:set>
                                      <p:cBhvr>
                                        <p:cTn id="6" dur="1000">
                                          <p:stCondLst>
                                            <p:cond delay="0"/>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4"/>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5"/>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6"/>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8"/>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6"/>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7"/>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18"/>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19"/>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1"/>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38"/>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39"/>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41"/>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42"/>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43"/>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44"/>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45"/>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6"/>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7"/>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49"/>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50"/>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51"/>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52"/>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53"/>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54"/>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55"/>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56"/>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7"/>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58"/>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9"/>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60"/>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61"/>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62"/>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63"/>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64"/>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65"/>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66"/>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7"/>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68"/>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9"/>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70"/>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71"/>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72"/>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73"/>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74"/>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75"/>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76"/>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77"/>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78"/>
                                        </p:tgtEl>
                                        <p:attrNameLst>
                                          <p:attrName>style.visibility</p:attrName>
                                        </p:attrNameLst>
                                      </p:cBhvr>
                                      <p:to>
                                        <p:strVal val="visible"/>
                                      </p:to>
                                    </p:set>
                                  </p:childTnLst>
                                </p:cTn>
                              </p:par>
                            </p:childTnLst>
                          </p:cTn>
                        </p:par>
                        <p:par>
                          <p:cTn id="187" fill="hold">
                            <p:stCondLst>
                              <p:cond delay="61000"/>
                            </p:stCondLst>
                            <p:childTnLst>
                              <p:par>
                                <p:cTn id="188" presetID="11" presetClass="entr" presetSubtype="0" fill="hold" grpId="0" nodeType="afterEffect">
                                  <p:stCondLst>
                                    <p:cond delay="0"/>
                                  </p:stCondLst>
                                  <p:childTnLst>
                                    <p:set>
                                      <p:cBhvr>
                                        <p:cTn id="189" dur="1000">
                                          <p:stCondLst>
                                            <p:cond delay="0"/>
                                          </p:stCondLst>
                                        </p:cTn>
                                        <p:tgtEl>
                                          <p:spTgt spid="79"/>
                                        </p:tgtEl>
                                        <p:attrNameLst>
                                          <p:attrName>style.visibility</p:attrName>
                                        </p:attrNameLst>
                                      </p:cBhvr>
                                      <p:to>
                                        <p:strVal val="visible"/>
                                      </p:to>
                                    </p:set>
                                  </p:childTnLst>
                                </p:cTn>
                              </p:par>
                            </p:childTnLst>
                          </p:cTn>
                        </p:par>
                        <p:par>
                          <p:cTn id="190" fill="hold">
                            <p:stCondLst>
                              <p:cond delay="62000"/>
                            </p:stCondLst>
                            <p:childTnLst>
                              <p:par>
                                <p:cTn id="191" presetID="11" presetClass="entr" presetSubtype="0" fill="hold" grpId="0" nodeType="afterEffect">
                                  <p:stCondLst>
                                    <p:cond delay="0"/>
                                  </p:stCondLst>
                                  <p:childTnLst>
                                    <p:set>
                                      <p:cBhvr>
                                        <p:cTn id="192" dur="1000">
                                          <p:stCondLst>
                                            <p:cond delay="0"/>
                                          </p:stCondLst>
                                        </p:cTn>
                                        <p:tgtEl>
                                          <p:spTgt spid="80"/>
                                        </p:tgtEl>
                                        <p:attrNameLst>
                                          <p:attrName>style.visibility</p:attrName>
                                        </p:attrNameLst>
                                      </p:cBhvr>
                                      <p:to>
                                        <p:strVal val="visible"/>
                                      </p:to>
                                    </p:set>
                                  </p:childTnLst>
                                </p:cTn>
                              </p:par>
                            </p:childTnLst>
                          </p:cTn>
                        </p:par>
                        <p:par>
                          <p:cTn id="193" fill="hold">
                            <p:stCondLst>
                              <p:cond delay="63000"/>
                            </p:stCondLst>
                            <p:childTnLst>
                              <p:par>
                                <p:cTn id="194" presetID="11" presetClass="entr" presetSubtype="0" fill="hold" grpId="0" nodeType="afterEffect">
                                  <p:stCondLst>
                                    <p:cond delay="0"/>
                                  </p:stCondLst>
                                  <p:childTnLst>
                                    <p:set>
                                      <p:cBhvr>
                                        <p:cTn id="195" dur="1000">
                                          <p:stCondLst>
                                            <p:cond delay="0"/>
                                          </p:stCondLst>
                                        </p:cTn>
                                        <p:tgtEl>
                                          <p:spTgt spid="81"/>
                                        </p:tgtEl>
                                        <p:attrNameLst>
                                          <p:attrName>style.visibility</p:attrName>
                                        </p:attrNameLst>
                                      </p:cBhvr>
                                      <p:to>
                                        <p:strVal val="visible"/>
                                      </p:to>
                                    </p:set>
                                  </p:childTnLst>
                                </p:cTn>
                              </p:par>
                            </p:childTnLst>
                          </p:cTn>
                        </p:par>
                        <p:par>
                          <p:cTn id="196" fill="hold">
                            <p:stCondLst>
                              <p:cond delay="64000"/>
                            </p:stCondLst>
                            <p:childTnLst>
                              <p:par>
                                <p:cTn id="197" presetID="11" presetClass="entr" presetSubtype="0" fill="hold" grpId="0" nodeType="afterEffect">
                                  <p:stCondLst>
                                    <p:cond delay="0"/>
                                  </p:stCondLst>
                                  <p:childTnLst>
                                    <p:set>
                                      <p:cBhvr>
                                        <p:cTn id="198" dur="1000">
                                          <p:stCondLst>
                                            <p:cond delay="0"/>
                                          </p:stCondLst>
                                        </p:cTn>
                                        <p:tgtEl>
                                          <p:spTgt spid="82"/>
                                        </p:tgtEl>
                                        <p:attrNameLst>
                                          <p:attrName>style.visibility</p:attrName>
                                        </p:attrNameLst>
                                      </p:cBhvr>
                                      <p:to>
                                        <p:strVal val="visible"/>
                                      </p:to>
                                    </p:set>
                                  </p:childTnLst>
                                </p:cTn>
                              </p:par>
                            </p:childTnLst>
                          </p:cTn>
                        </p:par>
                        <p:par>
                          <p:cTn id="199" fill="hold">
                            <p:stCondLst>
                              <p:cond delay="65000"/>
                            </p:stCondLst>
                            <p:childTnLst>
                              <p:par>
                                <p:cTn id="200" presetID="11" presetClass="entr" presetSubtype="0" fill="hold" grpId="0" nodeType="afterEffect">
                                  <p:stCondLst>
                                    <p:cond delay="0"/>
                                  </p:stCondLst>
                                  <p:childTnLst>
                                    <p:set>
                                      <p:cBhvr>
                                        <p:cTn id="201" dur="1000">
                                          <p:stCondLst>
                                            <p:cond delay="0"/>
                                          </p:stCondLst>
                                        </p:cTn>
                                        <p:tgtEl>
                                          <p:spTgt spid="83"/>
                                        </p:tgtEl>
                                        <p:attrNameLst>
                                          <p:attrName>style.visibility</p:attrName>
                                        </p:attrNameLst>
                                      </p:cBhvr>
                                      <p:to>
                                        <p:strVal val="visible"/>
                                      </p:to>
                                    </p:set>
                                  </p:childTnLst>
                                </p:cTn>
                              </p:par>
                            </p:childTnLst>
                          </p:cTn>
                        </p:par>
                        <p:par>
                          <p:cTn id="202" fill="hold">
                            <p:stCondLst>
                              <p:cond delay="66000"/>
                            </p:stCondLst>
                            <p:childTnLst>
                              <p:par>
                                <p:cTn id="203" presetID="11" presetClass="entr" presetSubtype="0" fill="hold" grpId="0" nodeType="afterEffect">
                                  <p:stCondLst>
                                    <p:cond delay="0"/>
                                  </p:stCondLst>
                                  <p:childTnLst>
                                    <p:set>
                                      <p:cBhvr>
                                        <p:cTn id="204" dur="1000">
                                          <p:stCondLst>
                                            <p:cond delay="0"/>
                                          </p:stCondLst>
                                        </p:cTn>
                                        <p:tgtEl>
                                          <p:spTgt spid="84"/>
                                        </p:tgtEl>
                                        <p:attrNameLst>
                                          <p:attrName>style.visibility</p:attrName>
                                        </p:attrNameLst>
                                      </p:cBhvr>
                                      <p:to>
                                        <p:strVal val="visible"/>
                                      </p:to>
                                    </p:set>
                                  </p:childTnLst>
                                </p:cTn>
                              </p:par>
                            </p:childTnLst>
                          </p:cTn>
                        </p:par>
                        <p:par>
                          <p:cTn id="205" fill="hold">
                            <p:stCondLst>
                              <p:cond delay="67000"/>
                            </p:stCondLst>
                            <p:childTnLst>
                              <p:par>
                                <p:cTn id="206" presetID="11" presetClass="entr" presetSubtype="0" fill="hold" grpId="0" nodeType="afterEffect">
                                  <p:stCondLst>
                                    <p:cond delay="0"/>
                                  </p:stCondLst>
                                  <p:childTnLst>
                                    <p:set>
                                      <p:cBhvr>
                                        <p:cTn id="207" dur="1000">
                                          <p:stCondLst>
                                            <p:cond delay="0"/>
                                          </p:stCondLst>
                                        </p:cTn>
                                        <p:tgtEl>
                                          <p:spTgt spid="85"/>
                                        </p:tgtEl>
                                        <p:attrNameLst>
                                          <p:attrName>style.visibility</p:attrName>
                                        </p:attrNameLst>
                                      </p:cBhvr>
                                      <p:to>
                                        <p:strVal val="visible"/>
                                      </p:to>
                                    </p:set>
                                  </p:childTnLst>
                                </p:cTn>
                              </p:par>
                            </p:childTnLst>
                          </p:cTn>
                        </p:par>
                        <p:par>
                          <p:cTn id="208" fill="hold">
                            <p:stCondLst>
                              <p:cond delay="68000"/>
                            </p:stCondLst>
                            <p:childTnLst>
                              <p:par>
                                <p:cTn id="209" presetID="11" presetClass="entr" presetSubtype="0" fill="hold" grpId="0" nodeType="afterEffect">
                                  <p:stCondLst>
                                    <p:cond delay="0"/>
                                  </p:stCondLst>
                                  <p:childTnLst>
                                    <p:set>
                                      <p:cBhvr>
                                        <p:cTn id="210" dur="1000">
                                          <p:stCondLst>
                                            <p:cond delay="0"/>
                                          </p:stCondLst>
                                        </p:cTn>
                                        <p:tgtEl>
                                          <p:spTgt spid="86"/>
                                        </p:tgtEl>
                                        <p:attrNameLst>
                                          <p:attrName>style.visibility</p:attrName>
                                        </p:attrNameLst>
                                      </p:cBhvr>
                                      <p:to>
                                        <p:strVal val="visible"/>
                                      </p:to>
                                    </p:set>
                                  </p:childTnLst>
                                </p:cTn>
                              </p:par>
                            </p:childTnLst>
                          </p:cTn>
                        </p:par>
                        <p:par>
                          <p:cTn id="211" fill="hold">
                            <p:stCondLst>
                              <p:cond delay="69000"/>
                            </p:stCondLst>
                            <p:childTnLst>
                              <p:par>
                                <p:cTn id="212" presetID="11" presetClass="entr" presetSubtype="0" fill="hold" grpId="0" nodeType="afterEffect">
                                  <p:stCondLst>
                                    <p:cond delay="0"/>
                                  </p:stCondLst>
                                  <p:childTnLst>
                                    <p:set>
                                      <p:cBhvr>
                                        <p:cTn id="213" dur="1000">
                                          <p:stCondLst>
                                            <p:cond delay="0"/>
                                          </p:stCondLst>
                                        </p:cTn>
                                        <p:tgtEl>
                                          <p:spTgt spid="87"/>
                                        </p:tgtEl>
                                        <p:attrNameLst>
                                          <p:attrName>style.visibility</p:attrName>
                                        </p:attrNameLst>
                                      </p:cBhvr>
                                      <p:to>
                                        <p:strVal val="visible"/>
                                      </p:to>
                                    </p:set>
                                  </p:childTnLst>
                                </p:cTn>
                              </p:par>
                            </p:childTnLst>
                          </p:cTn>
                        </p:par>
                        <p:par>
                          <p:cTn id="214" fill="hold">
                            <p:stCondLst>
                              <p:cond delay="70000"/>
                            </p:stCondLst>
                            <p:childTnLst>
                              <p:par>
                                <p:cTn id="215" presetID="11" presetClass="entr" presetSubtype="0" fill="hold" grpId="0" nodeType="afterEffect">
                                  <p:stCondLst>
                                    <p:cond delay="0"/>
                                  </p:stCondLst>
                                  <p:childTnLst>
                                    <p:set>
                                      <p:cBhvr>
                                        <p:cTn id="216" dur="1000">
                                          <p:stCondLst>
                                            <p:cond delay="0"/>
                                          </p:stCondLst>
                                        </p:cTn>
                                        <p:tgtEl>
                                          <p:spTgt spid="88"/>
                                        </p:tgtEl>
                                        <p:attrNameLst>
                                          <p:attrName>style.visibility</p:attrName>
                                        </p:attrNameLst>
                                      </p:cBhvr>
                                      <p:to>
                                        <p:strVal val="visible"/>
                                      </p:to>
                                    </p:set>
                                  </p:childTnLst>
                                </p:cTn>
                              </p:par>
                            </p:childTnLst>
                          </p:cTn>
                        </p:par>
                        <p:par>
                          <p:cTn id="217" fill="hold">
                            <p:stCondLst>
                              <p:cond delay="71000"/>
                            </p:stCondLst>
                            <p:childTnLst>
                              <p:par>
                                <p:cTn id="218" presetID="11" presetClass="entr" presetSubtype="0" fill="hold" grpId="0" nodeType="afterEffect">
                                  <p:stCondLst>
                                    <p:cond delay="0"/>
                                  </p:stCondLst>
                                  <p:childTnLst>
                                    <p:set>
                                      <p:cBhvr>
                                        <p:cTn id="219" dur="1000">
                                          <p:stCondLst>
                                            <p:cond delay="0"/>
                                          </p:stCondLst>
                                        </p:cTn>
                                        <p:tgtEl>
                                          <p:spTgt spid="89"/>
                                        </p:tgtEl>
                                        <p:attrNameLst>
                                          <p:attrName>style.visibility</p:attrName>
                                        </p:attrNameLst>
                                      </p:cBhvr>
                                      <p:to>
                                        <p:strVal val="visible"/>
                                      </p:to>
                                    </p:set>
                                  </p:childTnLst>
                                </p:cTn>
                              </p:par>
                            </p:childTnLst>
                          </p:cTn>
                        </p:par>
                        <p:par>
                          <p:cTn id="220" fill="hold">
                            <p:stCondLst>
                              <p:cond delay="72000"/>
                            </p:stCondLst>
                            <p:childTnLst>
                              <p:par>
                                <p:cTn id="221" presetID="11" presetClass="entr" presetSubtype="0" fill="hold" grpId="0" nodeType="afterEffect">
                                  <p:stCondLst>
                                    <p:cond delay="0"/>
                                  </p:stCondLst>
                                  <p:childTnLst>
                                    <p:set>
                                      <p:cBhvr>
                                        <p:cTn id="222" dur="1000">
                                          <p:stCondLst>
                                            <p:cond delay="0"/>
                                          </p:stCondLst>
                                        </p:cTn>
                                        <p:tgtEl>
                                          <p:spTgt spid="90"/>
                                        </p:tgtEl>
                                        <p:attrNameLst>
                                          <p:attrName>style.visibility</p:attrName>
                                        </p:attrNameLst>
                                      </p:cBhvr>
                                      <p:to>
                                        <p:strVal val="visible"/>
                                      </p:to>
                                    </p:set>
                                  </p:childTnLst>
                                </p:cTn>
                              </p:par>
                            </p:childTnLst>
                          </p:cTn>
                        </p:par>
                        <p:par>
                          <p:cTn id="223" fill="hold">
                            <p:stCondLst>
                              <p:cond delay="73000"/>
                            </p:stCondLst>
                            <p:childTnLst>
                              <p:par>
                                <p:cTn id="224" presetID="11" presetClass="entr" presetSubtype="0" fill="hold" grpId="0" nodeType="afterEffect">
                                  <p:stCondLst>
                                    <p:cond delay="0"/>
                                  </p:stCondLst>
                                  <p:childTnLst>
                                    <p:set>
                                      <p:cBhvr>
                                        <p:cTn id="225" dur="1000">
                                          <p:stCondLst>
                                            <p:cond delay="0"/>
                                          </p:stCondLst>
                                        </p:cTn>
                                        <p:tgtEl>
                                          <p:spTgt spid="91"/>
                                        </p:tgtEl>
                                        <p:attrNameLst>
                                          <p:attrName>style.visibility</p:attrName>
                                        </p:attrNameLst>
                                      </p:cBhvr>
                                      <p:to>
                                        <p:strVal val="visible"/>
                                      </p:to>
                                    </p:set>
                                  </p:childTnLst>
                                </p:cTn>
                              </p:par>
                            </p:childTnLst>
                          </p:cTn>
                        </p:par>
                        <p:par>
                          <p:cTn id="226" fill="hold">
                            <p:stCondLst>
                              <p:cond delay="74000"/>
                            </p:stCondLst>
                            <p:childTnLst>
                              <p:par>
                                <p:cTn id="227" presetID="11" presetClass="entr" presetSubtype="0" fill="hold" grpId="0" nodeType="afterEffect">
                                  <p:stCondLst>
                                    <p:cond delay="0"/>
                                  </p:stCondLst>
                                  <p:childTnLst>
                                    <p:set>
                                      <p:cBhvr>
                                        <p:cTn id="228" dur="1000">
                                          <p:stCondLst>
                                            <p:cond delay="0"/>
                                          </p:stCondLst>
                                        </p:cTn>
                                        <p:tgtEl>
                                          <p:spTgt spid="92"/>
                                        </p:tgtEl>
                                        <p:attrNameLst>
                                          <p:attrName>style.visibility</p:attrName>
                                        </p:attrNameLst>
                                      </p:cBhvr>
                                      <p:to>
                                        <p:strVal val="visible"/>
                                      </p:to>
                                    </p:set>
                                  </p:childTnLst>
                                </p:cTn>
                              </p:par>
                            </p:childTnLst>
                          </p:cTn>
                        </p:par>
                        <p:par>
                          <p:cTn id="229" fill="hold">
                            <p:stCondLst>
                              <p:cond delay="75000"/>
                            </p:stCondLst>
                            <p:childTnLst>
                              <p:par>
                                <p:cTn id="230" presetID="11" presetClass="entr" presetSubtype="0" fill="hold" grpId="0" nodeType="afterEffect">
                                  <p:stCondLst>
                                    <p:cond delay="0"/>
                                  </p:stCondLst>
                                  <p:childTnLst>
                                    <p:set>
                                      <p:cBhvr>
                                        <p:cTn id="231" dur="1000">
                                          <p:stCondLst>
                                            <p:cond delay="0"/>
                                          </p:stCondLst>
                                        </p:cTn>
                                        <p:tgtEl>
                                          <p:spTgt spid="93"/>
                                        </p:tgtEl>
                                        <p:attrNameLst>
                                          <p:attrName>style.visibility</p:attrName>
                                        </p:attrNameLst>
                                      </p:cBhvr>
                                      <p:to>
                                        <p:strVal val="visible"/>
                                      </p:to>
                                    </p:set>
                                  </p:childTnLst>
                                </p:cTn>
                              </p:par>
                            </p:childTnLst>
                          </p:cTn>
                        </p:par>
                        <p:par>
                          <p:cTn id="232" fill="hold">
                            <p:stCondLst>
                              <p:cond delay="76000"/>
                            </p:stCondLst>
                            <p:childTnLst>
                              <p:par>
                                <p:cTn id="233" presetID="11" presetClass="entr" presetSubtype="0" fill="hold" grpId="0" nodeType="afterEffect">
                                  <p:stCondLst>
                                    <p:cond delay="0"/>
                                  </p:stCondLst>
                                  <p:childTnLst>
                                    <p:set>
                                      <p:cBhvr>
                                        <p:cTn id="234" dur="1000">
                                          <p:stCondLst>
                                            <p:cond delay="0"/>
                                          </p:stCondLst>
                                        </p:cTn>
                                        <p:tgtEl>
                                          <p:spTgt spid="94"/>
                                        </p:tgtEl>
                                        <p:attrNameLst>
                                          <p:attrName>style.visibility</p:attrName>
                                        </p:attrNameLst>
                                      </p:cBhvr>
                                      <p:to>
                                        <p:strVal val="visible"/>
                                      </p:to>
                                    </p:set>
                                  </p:childTnLst>
                                </p:cTn>
                              </p:par>
                            </p:childTnLst>
                          </p:cTn>
                        </p:par>
                        <p:par>
                          <p:cTn id="235" fill="hold">
                            <p:stCondLst>
                              <p:cond delay="77000"/>
                            </p:stCondLst>
                            <p:childTnLst>
                              <p:par>
                                <p:cTn id="236" presetID="11" presetClass="entr" presetSubtype="0" fill="hold" grpId="0" nodeType="afterEffect">
                                  <p:stCondLst>
                                    <p:cond delay="0"/>
                                  </p:stCondLst>
                                  <p:childTnLst>
                                    <p:set>
                                      <p:cBhvr>
                                        <p:cTn id="237" dur="1000">
                                          <p:stCondLst>
                                            <p:cond delay="0"/>
                                          </p:stCondLst>
                                        </p:cTn>
                                        <p:tgtEl>
                                          <p:spTgt spid="95"/>
                                        </p:tgtEl>
                                        <p:attrNameLst>
                                          <p:attrName>style.visibility</p:attrName>
                                        </p:attrNameLst>
                                      </p:cBhvr>
                                      <p:to>
                                        <p:strVal val="visible"/>
                                      </p:to>
                                    </p:set>
                                  </p:childTnLst>
                                </p:cTn>
                              </p:par>
                            </p:childTnLst>
                          </p:cTn>
                        </p:par>
                        <p:par>
                          <p:cTn id="238" fill="hold">
                            <p:stCondLst>
                              <p:cond delay="78000"/>
                            </p:stCondLst>
                            <p:childTnLst>
                              <p:par>
                                <p:cTn id="239" presetID="11" presetClass="entr" presetSubtype="0" fill="hold" grpId="0" nodeType="afterEffect">
                                  <p:stCondLst>
                                    <p:cond delay="0"/>
                                  </p:stCondLst>
                                  <p:childTnLst>
                                    <p:set>
                                      <p:cBhvr>
                                        <p:cTn id="240" dur="1000">
                                          <p:stCondLst>
                                            <p:cond delay="0"/>
                                          </p:stCondLst>
                                        </p:cTn>
                                        <p:tgtEl>
                                          <p:spTgt spid="96"/>
                                        </p:tgtEl>
                                        <p:attrNameLst>
                                          <p:attrName>style.visibility</p:attrName>
                                        </p:attrNameLst>
                                      </p:cBhvr>
                                      <p:to>
                                        <p:strVal val="visible"/>
                                      </p:to>
                                    </p:set>
                                  </p:childTnLst>
                                </p:cTn>
                              </p:par>
                            </p:childTnLst>
                          </p:cTn>
                        </p:par>
                        <p:par>
                          <p:cTn id="241" fill="hold">
                            <p:stCondLst>
                              <p:cond delay="79000"/>
                            </p:stCondLst>
                            <p:childTnLst>
                              <p:par>
                                <p:cTn id="242" presetID="11" presetClass="entr" presetSubtype="0" fill="hold" grpId="0" nodeType="afterEffect">
                                  <p:stCondLst>
                                    <p:cond delay="0"/>
                                  </p:stCondLst>
                                  <p:childTnLst>
                                    <p:set>
                                      <p:cBhvr>
                                        <p:cTn id="243" dur="1000">
                                          <p:stCondLst>
                                            <p:cond delay="0"/>
                                          </p:stCondLst>
                                        </p:cTn>
                                        <p:tgtEl>
                                          <p:spTgt spid="97"/>
                                        </p:tgtEl>
                                        <p:attrNameLst>
                                          <p:attrName>style.visibility</p:attrName>
                                        </p:attrNameLst>
                                      </p:cBhvr>
                                      <p:to>
                                        <p:strVal val="visible"/>
                                      </p:to>
                                    </p:set>
                                  </p:childTnLst>
                                </p:cTn>
                              </p:par>
                            </p:childTnLst>
                          </p:cTn>
                        </p:par>
                        <p:par>
                          <p:cTn id="244" fill="hold">
                            <p:stCondLst>
                              <p:cond delay="80000"/>
                            </p:stCondLst>
                            <p:childTnLst>
                              <p:par>
                                <p:cTn id="245" presetID="11" presetClass="entr" presetSubtype="0" fill="hold" grpId="0" nodeType="afterEffect">
                                  <p:stCondLst>
                                    <p:cond delay="0"/>
                                  </p:stCondLst>
                                  <p:childTnLst>
                                    <p:set>
                                      <p:cBhvr>
                                        <p:cTn id="246" dur="1000">
                                          <p:stCondLst>
                                            <p:cond delay="0"/>
                                          </p:stCondLst>
                                        </p:cTn>
                                        <p:tgtEl>
                                          <p:spTgt spid="98"/>
                                        </p:tgtEl>
                                        <p:attrNameLst>
                                          <p:attrName>style.visibility</p:attrName>
                                        </p:attrNameLst>
                                      </p:cBhvr>
                                      <p:to>
                                        <p:strVal val="visible"/>
                                      </p:to>
                                    </p:set>
                                  </p:childTnLst>
                                </p:cTn>
                              </p:par>
                            </p:childTnLst>
                          </p:cTn>
                        </p:par>
                        <p:par>
                          <p:cTn id="247" fill="hold">
                            <p:stCondLst>
                              <p:cond delay="81000"/>
                            </p:stCondLst>
                            <p:childTnLst>
                              <p:par>
                                <p:cTn id="248" presetID="11" presetClass="entr" presetSubtype="0" fill="hold" grpId="0" nodeType="afterEffect">
                                  <p:stCondLst>
                                    <p:cond delay="0"/>
                                  </p:stCondLst>
                                  <p:childTnLst>
                                    <p:set>
                                      <p:cBhvr>
                                        <p:cTn id="249" dur="1000">
                                          <p:stCondLst>
                                            <p:cond delay="0"/>
                                          </p:stCondLst>
                                        </p:cTn>
                                        <p:tgtEl>
                                          <p:spTgt spid="99"/>
                                        </p:tgtEl>
                                        <p:attrNameLst>
                                          <p:attrName>style.visibility</p:attrName>
                                        </p:attrNameLst>
                                      </p:cBhvr>
                                      <p:to>
                                        <p:strVal val="visible"/>
                                      </p:to>
                                    </p:set>
                                  </p:childTnLst>
                                </p:cTn>
                              </p:par>
                            </p:childTnLst>
                          </p:cTn>
                        </p:par>
                        <p:par>
                          <p:cTn id="250" fill="hold">
                            <p:stCondLst>
                              <p:cond delay="82000"/>
                            </p:stCondLst>
                            <p:childTnLst>
                              <p:par>
                                <p:cTn id="251" presetID="11" presetClass="entr" presetSubtype="0" fill="hold" grpId="0" nodeType="afterEffect">
                                  <p:stCondLst>
                                    <p:cond delay="0"/>
                                  </p:stCondLst>
                                  <p:childTnLst>
                                    <p:set>
                                      <p:cBhvr>
                                        <p:cTn id="252" dur="1000">
                                          <p:stCondLst>
                                            <p:cond delay="0"/>
                                          </p:stCondLst>
                                        </p:cTn>
                                        <p:tgtEl>
                                          <p:spTgt spid="100"/>
                                        </p:tgtEl>
                                        <p:attrNameLst>
                                          <p:attrName>style.visibility</p:attrName>
                                        </p:attrNameLst>
                                      </p:cBhvr>
                                      <p:to>
                                        <p:strVal val="visible"/>
                                      </p:to>
                                    </p:set>
                                  </p:childTnLst>
                                </p:cTn>
                              </p:par>
                            </p:childTnLst>
                          </p:cTn>
                        </p:par>
                        <p:par>
                          <p:cTn id="253" fill="hold">
                            <p:stCondLst>
                              <p:cond delay="83000"/>
                            </p:stCondLst>
                            <p:childTnLst>
                              <p:par>
                                <p:cTn id="254" presetID="11" presetClass="entr" presetSubtype="0" fill="hold" grpId="0" nodeType="afterEffect">
                                  <p:stCondLst>
                                    <p:cond delay="0"/>
                                  </p:stCondLst>
                                  <p:childTnLst>
                                    <p:set>
                                      <p:cBhvr>
                                        <p:cTn id="255" dur="1000">
                                          <p:stCondLst>
                                            <p:cond delay="0"/>
                                          </p:stCondLst>
                                        </p:cTn>
                                        <p:tgtEl>
                                          <p:spTgt spid="101"/>
                                        </p:tgtEl>
                                        <p:attrNameLst>
                                          <p:attrName>style.visibility</p:attrName>
                                        </p:attrNameLst>
                                      </p:cBhvr>
                                      <p:to>
                                        <p:strVal val="visible"/>
                                      </p:to>
                                    </p:set>
                                  </p:childTnLst>
                                </p:cTn>
                              </p:par>
                            </p:childTnLst>
                          </p:cTn>
                        </p:par>
                        <p:par>
                          <p:cTn id="256" fill="hold">
                            <p:stCondLst>
                              <p:cond delay="84000"/>
                            </p:stCondLst>
                            <p:childTnLst>
                              <p:par>
                                <p:cTn id="257" presetID="11" presetClass="entr" presetSubtype="0" fill="hold" grpId="0" nodeType="afterEffect">
                                  <p:stCondLst>
                                    <p:cond delay="0"/>
                                  </p:stCondLst>
                                  <p:childTnLst>
                                    <p:set>
                                      <p:cBhvr>
                                        <p:cTn id="258" dur="1000">
                                          <p:stCondLst>
                                            <p:cond delay="0"/>
                                          </p:stCondLst>
                                        </p:cTn>
                                        <p:tgtEl>
                                          <p:spTgt spid="102"/>
                                        </p:tgtEl>
                                        <p:attrNameLst>
                                          <p:attrName>style.visibility</p:attrName>
                                        </p:attrNameLst>
                                      </p:cBhvr>
                                      <p:to>
                                        <p:strVal val="visible"/>
                                      </p:to>
                                    </p:set>
                                  </p:childTnLst>
                                </p:cTn>
                              </p:par>
                            </p:childTnLst>
                          </p:cTn>
                        </p:par>
                        <p:par>
                          <p:cTn id="259" fill="hold">
                            <p:stCondLst>
                              <p:cond delay="85000"/>
                            </p:stCondLst>
                            <p:childTnLst>
                              <p:par>
                                <p:cTn id="260" presetID="11" presetClass="entr" presetSubtype="0" fill="hold" grpId="0" nodeType="afterEffect">
                                  <p:stCondLst>
                                    <p:cond delay="0"/>
                                  </p:stCondLst>
                                  <p:childTnLst>
                                    <p:set>
                                      <p:cBhvr>
                                        <p:cTn id="261" dur="1000">
                                          <p:stCondLst>
                                            <p:cond delay="0"/>
                                          </p:stCondLst>
                                        </p:cTn>
                                        <p:tgtEl>
                                          <p:spTgt spid="103"/>
                                        </p:tgtEl>
                                        <p:attrNameLst>
                                          <p:attrName>style.visibility</p:attrName>
                                        </p:attrNameLst>
                                      </p:cBhvr>
                                      <p:to>
                                        <p:strVal val="visible"/>
                                      </p:to>
                                    </p:set>
                                  </p:childTnLst>
                                </p:cTn>
                              </p:par>
                            </p:childTnLst>
                          </p:cTn>
                        </p:par>
                        <p:par>
                          <p:cTn id="262" fill="hold">
                            <p:stCondLst>
                              <p:cond delay="86000"/>
                            </p:stCondLst>
                            <p:childTnLst>
                              <p:par>
                                <p:cTn id="263" presetID="11" presetClass="entr" presetSubtype="0" fill="hold" grpId="0" nodeType="afterEffect">
                                  <p:stCondLst>
                                    <p:cond delay="0"/>
                                  </p:stCondLst>
                                  <p:childTnLst>
                                    <p:set>
                                      <p:cBhvr>
                                        <p:cTn id="264" dur="1000">
                                          <p:stCondLst>
                                            <p:cond delay="0"/>
                                          </p:stCondLst>
                                        </p:cTn>
                                        <p:tgtEl>
                                          <p:spTgt spid="104"/>
                                        </p:tgtEl>
                                        <p:attrNameLst>
                                          <p:attrName>style.visibility</p:attrName>
                                        </p:attrNameLst>
                                      </p:cBhvr>
                                      <p:to>
                                        <p:strVal val="visible"/>
                                      </p:to>
                                    </p:set>
                                  </p:childTnLst>
                                </p:cTn>
                              </p:par>
                            </p:childTnLst>
                          </p:cTn>
                        </p:par>
                        <p:par>
                          <p:cTn id="265" fill="hold">
                            <p:stCondLst>
                              <p:cond delay="87000"/>
                            </p:stCondLst>
                            <p:childTnLst>
                              <p:par>
                                <p:cTn id="266" presetID="11" presetClass="entr" presetSubtype="0" fill="hold" grpId="0" nodeType="afterEffect">
                                  <p:stCondLst>
                                    <p:cond delay="0"/>
                                  </p:stCondLst>
                                  <p:childTnLst>
                                    <p:set>
                                      <p:cBhvr>
                                        <p:cTn id="267" dur="1000">
                                          <p:stCondLst>
                                            <p:cond delay="0"/>
                                          </p:stCondLst>
                                        </p:cTn>
                                        <p:tgtEl>
                                          <p:spTgt spid="105"/>
                                        </p:tgtEl>
                                        <p:attrNameLst>
                                          <p:attrName>style.visibility</p:attrName>
                                        </p:attrNameLst>
                                      </p:cBhvr>
                                      <p:to>
                                        <p:strVal val="visible"/>
                                      </p:to>
                                    </p:set>
                                  </p:childTnLst>
                                </p:cTn>
                              </p:par>
                            </p:childTnLst>
                          </p:cTn>
                        </p:par>
                        <p:par>
                          <p:cTn id="268" fill="hold">
                            <p:stCondLst>
                              <p:cond delay="88000"/>
                            </p:stCondLst>
                            <p:childTnLst>
                              <p:par>
                                <p:cTn id="269" presetID="11" presetClass="entr" presetSubtype="0" fill="hold" grpId="0" nodeType="afterEffect">
                                  <p:stCondLst>
                                    <p:cond delay="0"/>
                                  </p:stCondLst>
                                  <p:childTnLst>
                                    <p:set>
                                      <p:cBhvr>
                                        <p:cTn id="270" dur="1000">
                                          <p:stCondLst>
                                            <p:cond delay="0"/>
                                          </p:stCondLst>
                                        </p:cTn>
                                        <p:tgtEl>
                                          <p:spTgt spid="106"/>
                                        </p:tgtEl>
                                        <p:attrNameLst>
                                          <p:attrName>style.visibility</p:attrName>
                                        </p:attrNameLst>
                                      </p:cBhvr>
                                      <p:to>
                                        <p:strVal val="visible"/>
                                      </p:to>
                                    </p:set>
                                  </p:childTnLst>
                                </p:cTn>
                              </p:par>
                            </p:childTnLst>
                          </p:cTn>
                        </p:par>
                        <p:par>
                          <p:cTn id="271" fill="hold">
                            <p:stCondLst>
                              <p:cond delay="89000"/>
                            </p:stCondLst>
                            <p:childTnLst>
                              <p:par>
                                <p:cTn id="272" presetID="11" presetClass="entr" presetSubtype="0" fill="hold" grpId="0" nodeType="afterEffect">
                                  <p:stCondLst>
                                    <p:cond delay="0"/>
                                  </p:stCondLst>
                                  <p:childTnLst>
                                    <p:set>
                                      <p:cBhvr>
                                        <p:cTn id="273" dur="1000">
                                          <p:stCondLst>
                                            <p:cond delay="0"/>
                                          </p:stCondLst>
                                        </p:cTn>
                                        <p:tgtEl>
                                          <p:spTgt spid="107"/>
                                        </p:tgtEl>
                                        <p:attrNameLst>
                                          <p:attrName>style.visibility</p:attrName>
                                        </p:attrNameLst>
                                      </p:cBhvr>
                                      <p:to>
                                        <p:strVal val="visible"/>
                                      </p:to>
                                    </p:set>
                                  </p:childTnLst>
                                </p:cTn>
                              </p:par>
                            </p:childTnLst>
                          </p:cTn>
                        </p:par>
                        <p:par>
                          <p:cTn id="274" fill="hold">
                            <p:stCondLst>
                              <p:cond delay="90000"/>
                            </p:stCondLst>
                            <p:childTnLst>
                              <p:par>
                                <p:cTn id="275" presetID="11" presetClass="entr" presetSubtype="0" fill="hold" grpId="0" nodeType="afterEffect">
                                  <p:stCondLst>
                                    <p:cond delay="0"/>
                                  </p:stCondLst>
                                  <p:childTnLst>
                                    <p:set>
                                      <p:cBhvr>
                                        <p:cTn id="276" dur="1000">
                                          <p:stCondLst>
                                            <p:cond delay="0"/>
                                          </p:stCondLst>
                                        </p:cTn>
                                        <p:tgtEl>
                                          <p:spTgt spid="108"/>
                                        </p:tgtEl>
                                        <p:attrNameLst>
                                          <p:attrName>style.visibility</p:attrName>
                                        </p:attrNameLst>
                                      </p:cBhvr>
                                      <p:to>
                                        <p:strVal val="visible"/>
                                      </p:to>
                                    </p:set>
                                  </p:childTnLst>
                                </p:cTn>
                              </p:par>
                            </p:childTnLst>
                          </p:cTn>
                        </p:par>
                        <p:par>
                          <p:cTn id="277" fill="hold">
                            <p:stCondLst>
                              <p:cond delay="91000"/>
                            </p:stCondLst>
                            <p:childTnLst>
                              <p:par>
                                <p:cTn id="278" presetID="11" presetClass="entr" presetSubtype="0" fill="hold" grpId="0" nodeType="afterEffect">
                                  <p:stCondLst>
                                    <p:cond delay="0"/>
                                  </p:stCondLst>
                                  <p:childTnLst>
                                    <p:set>
                                      <p:cBhvr>
                                        <p:cTn id="279" dur="1000">
                                          <p:stCondLst>
                                            <p:cond delay="0"/>
                                          </p:stCondLst>
                                        </p:cTn>
                                        <p:tgtEl>
                                          <p:spTgt spid="109"/>
                                        </p:tgtEl>
                                        <p:attrNameLst>
                                          <p:attrName>style.visibility</p:attrName>
                                        </p:attrNameLst>
                                      </p:cBhvr>
                                      <p:to>
                                        <p:strVal val="visible"/>
                                      </p:to>
                                    </p:set>
                                  </p:childTnLst>
                                </p:cTn>
                              </p:par>
                            </p:childTnLst>
                          </p:cTn>
                        </p:par>
                        <p:par>
                          <p:cTn id="280" fill="hold">
                            <p:stCondLst>
                              <p:cond delay="92000"/>
                            </p:stCondLst>
                            <p:childTnLst>
                              <p:par>
                                <p:cTn id="281" presetID="11" presetClass="entr" presetSubtype="0" fill="hold" grpId="0" nodeType="afterEffect">
                                  <p:stCondLst>
                                    <p:cond delay="0"/>
                                  </p:stCondLst>
                                  <p:childTnLst>
                                    <p:set>
                                      <p:cBhvr>
                                        <p:cTn id="282" dur="1000">
                                          <p:stCondLst>
                                            <p:cond delay="0"/>
                                          </p:stCondLst>
                                        </p:cTn>
                                        <p:tgtEl>
                                          <p:spTgt spid="110"/>
                                        </p:tgtEl>
                                        <p:attrNameLst>
                                          <p:attrName>style.visibility</p:attrName>
                                        </p:attrNameLst>
                                      </p:cBhvr>
                                      <p:to>
                                        <p:strVal val="visible"/>
                                      </p:to>
                                    </p:set>
                                  </p:childTnLst>
                                </p:cTn>
                              </p:par>
                            </p:childTnLst>
                          </p:cTn>
                        </p:par>
                        <p:par>
                          <p:cTn id="283" fill="hold">
                            <p:stCondLst>
                              <p:cond delay="93000"/>
                            </p:stCondLst>
                            <p:childTnLst>
                              <p:par>
                                <p:cTn id="284" presetID="11" presetClass="entr" presetSubtype="0" fill="hold" grpId="0" nodeType="afterEffect">
                                  <p:stCondLst>
                                    <p:cond delay="0"/>
                                  </p:stCondLst>
                                  <p:childTnLst>
                                    <p:set>
                                      <p:cBhvr>
                                        <p:cTn id="285" dur="1000">
                                          <p:stCondLst>
                                            <p:cond delay="0"/>
                                          </p:stCondLst>
                                        </p:cTn>
                                        <p:tgtEl>
                                          <p:spTgt spid="111"/>
                                        </p:tgtEl>
                                        <p:attrNameLst>
                                          <p:attrName>style.visibility</p:attrName>
                                        </p:attrNameLst>
                                      </p:cBhvr>
                                      <p:to>
                                        <p:strVal val="visible"/>
                                      </p:to>
                                    </p:set>
                                  </p:childTnLst>
                                </p:cTn>
                              </p:par>
                            </p:childTnLst>
                          </p:cTn>
                        </p:par>
                        <p:par>
                          <p:cTn id="286" fill="hold">
                            <p:stCondLst>
                              <p:cond delay="94000"/>
                            </p:stCondLst>
                            <p:childTnLst>
                              <p:par>
                                <p:cTn id="287" presetID="11" presetClass="entr" presetSubtype="0" fill="hold" grpId="0" nodeType="afterEffect">
                                  <p:stCondLst>
                                    <p:cond delay="0"/>
                                  </p:stCondLst>
                                  <p:childTnLst>
                                    <p:set>
                                      <p:cBhvr>
                                        <p:cTn id="288" dur="1000">
                                          <p:stCondLst>
                                            <p:cond delay="0"/>
                                          </p:stCondLst>
                                        </p:cTn>
                                        <p:tgtEl>
                                          <p:spTgt spid="112"/>
                                        </p:tgtEl>
                                        <p:attrNameLst>
                                          <p:attrName>style.visibility</p:attrName>
                                        </p:attrNameLst>
                                      </p:cBhvr>
                                      <p:to>
                                        <p:strVal val="visible"/>
                                      </p:to>
                                    </p:set>
                                  </p:childTnLst>
                                </p:cTn>
                              </p:par>
                            </p:childTnLst>
                          </p:cTn>
                        </p:par>
                        <p:par>
                          <p:cTn id="289" fill="hold">
                            <p:stCondLst>
                              <p:cond delay="95000"/>
                            </p:stCondLst>
                            <p:childTnLst>
                              <p:par>
                                <p:cTn id="290" presetID="11" presetClass="entr" presetSubtype="0" fill="hold" grpId="0" nodeType="afterEffect">
                                  <p:stCondLst>
                                    <p:cond delay="0"/>
                                  </p:stCondLst>
                                  <p:childTnLst>
                                    <p:set>
                                      <p:cBhvr>
                                        <p:cTn id="291" dur="1000">
                                          <p:stCondLst>
                                            <p:cond delay="0"/>
                                          </p:stCondLst>
                                        </p:cTn>
                                        <p:tgtEl>
                                          <p:spTgt spid="113"/>
                                        </p:tgtEl>
                                        <p:attrNameLst>
                                          <p:attrName>style.visibility</p:attrName>
                                        </p:attrNameLst>
                                      </p:cBhvr>
                                      <p:to>
                                        <p:strVal val="visible"/>
                                      </p:to>
                                    </p:set>
                                  </p:childTnLst>
                                </p:cTn>
                              </p:par>
                            </p:childTnLst>
                          </p:cTn>
                        </p:par>
                        <p:par>
                          <p:cTn id="292" fill="hold">
                            <p:stCondLst>
                              <p:cond delay="96000"/>
                            </p:stCondLst>
                            <p:childTnLst>
                              <p:par>
                                <p:cTn id="293" presetID="11" presetClass="entr" presetSubtype="0" fill="hold" grpId="0" nodeType="afterEffect">
                                  <p:stCondLst>
                                    <p:cond delay="0"/>
                                  </p:stCondLst>
                                  <p:childTnLst>
                                    <p:set>
                                      <p:cBhvr>
                                        <p:cTn id="294" dur="1000">
                                          <p:stCondLst>
                                            <p:cond delay="0"/>
                                          </p:stCondLst>
                                        </p:cTn>
                                        <p:tgtEl>
                                          <p:spTgt spid="114"/>
                                        </p:tgtEl>
                                        <p:attrNameLst>
                                          <p:attrName>style.visibility</p:attrName>
                                        </p:attrNameLst>
                                      </p:cBhvr>
                                      <p:to>
                                        <p:strVal val="visible"/>
                                      </p:to>
                                    </p:set>
                                  </p:childTnLst>
                                </p:cTn>
                              </p:par>
                            </p:childTnLst>
                          </p:cTn>
                        </p:par>
                        <p:par>
                          <p:cTn id="295" fill="hold">
                            <p:stCondLst>
                              <p:cond delay="97000"/>
                            </p:stCondLst>
                            <p:childTnLst>
                              <p:par>
                                <p:cTn id="296" presetID="11" presetClass="entr" presetSubtype="0" fill="hold" grpId="0" nodeType="afterEffect">
                                  <p:stCondLst>
                                    <p:cond delay="0"/>
                                  </p:stCondLst>
                                  <p:childTnLst>
                                    <p:set>
                                      <p:cBhvr>
                                        <p:cTn id="297" dur="1000">
                                          <p:stCondLst>
                                            <p:cond delay="0"/>
                                          </p:stCondLst>
                                        </p:cTn>
                                        <p:tgtEl>
                                          <p:spTgt spid="115"/>
                                        </p:tgtEl>
                                        <p:attrNameLst>
                                          <p:attrName>style.visibility</p:attrName>
                                        </p:attrNameLst>
                                      </p:cBhvr>
                                      <p:to>
                                        <p:strVal val="visible"/>
                                      </p:to>
                                    </p:set>
                                  </p:childTnLst>
                                </p:cTn>
                              </p:par>
                            </p:childTnLst>
                          </p:cTn>
                        </p:par>
                        <p:par>
                          <p:cTn id="298" fill="hold">
                            <p:stCondLst>
                              <p:cond delay="98000"/>
                            </p:stCondLst>
                            <p:childTnLst>
                              <p:par>
                                <p:cTn id="299" presetID="11" presetClass="entr" presetSubtype="0" fill="hold" grpId="0" nodeType="afterEffect">
                                  <p:stCondLst>
                                    <p:cond delay="0"/>
                                  </p:stCondLst>
                                  <p:childTnLst>
                                    <p:set>
                                      <p:cBhvr>
                                        <p:cTn id="300" dur="1000">
                                          <p:stCondLst>
                                            <p:cond delay="0"/>
                                          </p:stCondLst>
                                        </p:cTn>
                                        <p:tgtEl>
                                          <p:spTgt spid="116"/>
                                        </p:tgtEl>
                                        <p:attrNameLst>
                                          <p:attrName>style.visibility</p:attrName>
                                        </p:attrNameLst>
                                      </p:cBhvr>
                                      <p:to>
                                        <p:strVal val="visible"/>
                                      </p:to>
                                    </p:set>
                                  </p:childTnLst>
                                </p:cTn>
                              </p:par>
                            </p:childTnLst>
                          </p:cTn>
                        </p:par>
                        <p:par>
                          <p:cTn id="301" fill="hold">
                            <p:stCondLst>
                              <p:cond delay="99000"/>
                            </p:stCondLst>
                            <p:childTnLst>
                              <p:par>
                                <p:cTn id="302" presetID="11" presetClass="entr" presetSubtype="0" fill="hold" grpId="0" nodeType="afterEffect">
                                  <p:stCondLst>
                                    <p:cond delay="0"/>
                                  </p:stCondLst>
                                  <p:childTnLst>
                                    <p:set>
                                      <p:cBhvr>
                                        <p:cTn id="303" dur="1000">
                                          <p:stCondLst>
                                            <p:cond delay="0"/>
                                          </p:stCondLst>
                                        </p:cTn>
                                        <p:tgtEl>
                                          <p:spTgt spid="117"/>
                                        </p:tgtEl>
                                        <p:attrNameLst>
                                          <p:attrName>style.visibility</p:attrName>
                                        </p:attrNameLst>
                                      </p:cBhvr>
                                      <p:to>
                                        <p:strVal val="visible"/>
                                      </p:to>
                                    </p:set>
                                  </p:childTnLst>
                                </p:cTn>
                              </p:par>
                            </p:childTnLst>
                          </p:cTn>
                        </p:par>
                        <p:par>
                          <p:cTn id="304" fill="hold">
                            <p:stCondLst>
                              <p:cond delay="100000"/>
                            </p:stCondLst>
                            <p:childTnLst>
                              <p:par>
                                <p:cTn id="305" presetID="11" presetClass="entr" presetSubtype="0" fill="hold" grpId="0" nodeType="afterEffect">
                                  <p:stCondLst>
                                    <p:cond delay="0"/>
                                  </p:stCondLst>
                                  <p:childTnLst>
                                    <p:set>
                                      <p:cBhvr>
                                        <p:cTn id="306" dur="1000">
                                          <p:stCondLst>
                                            <p:cond delay="0"/>
                                          </p:stCondLst>
                                        </p:cTn>
                                        <p:tgtEl>
                                          <p:spTgt spid="118"/>
                                        </p:tgtEl>
                                        <p:attrNameLst>
                                          <p:attrName>style.visibility</p:attrName>
                                        </p:attrNameLst>
                                      </p:cBhvr>
                                      <p:to>
                                        <p:strVal val="visible"/>
                                      </p:to>
                                    </p:set>
                                  </p:childTnLst>
                                </p:cTn>
                              </p:par>
                            </p:childTnLst>
                          </p:cTn>
                        </p:par>
                        <p:par>
                          <p:cTn id="307" fill="hold">
                            <p:stCondLst>
                              <p:cond delay="101000"/>
                            </p:stCondLst>
                            <p:childTnLst>
                              <p:par>
                                <p:cTn id="308" presetID="11" presetClass="entr" presetSubtype="0" fill="hold" grpId="0" nodeType="afterEffect">
                                  <p:stCondLst>
                                    <p:cond delay="0"/>
                                  </p:stCondLst>
                                  <p:childTnLst>
                                    <p:set>
                                      <p:cBhvr>
                                        <p:cTn id="309" dur="1000">
                                          <p:stCondLst>
                                            <p:cond delay="0"/>
                                          </p:stCondLst>
                                        </p:cTn>
                                        <p:tgtEl>
                                          <p:spTgt spid="119"/>
                                        </p:tgtEl>
                                        <p:attrNameLst>
                                          <p:attrName>style.visibility</p:attrName>
                                        </p:attrNameLst>
                                      </p:cBhvr>
                                      <p:to>
                                        <p:strVal val="visible"/>
                                      </p:to>
                                    </p:set>
                                  </p:childTnLst>
                                </p:cTn>
                              </p:par>
                            </p:childTnLst>
                          </p:cTn>
                        </p:par>
                        <p:par>
                          <p:cTn id="310" fill="hold">
                            <p:stCondLst>
                              <p:cond delay="102000"/>
                            </p:stCondLst>
                            <p:childTnLst>
                              <p:par>
                                <p:cTn id="311" presetID="11" presetClass="entr" presetSubtype="0" fill="hold" grpId="0" nodeType="afterEffect">
                                  <p:stCondLst>
                                    <p:cond delay="0"/>
                                  </p:stCondLst>
                                  <p:childTnLst>
                                    <p:set>
                                      <p:cBhvr>
                                        <p:cTn id="312" dur="1000">
                                          <p:stCondLst>
                                            <p:cond delay="0"/>
                                          </p:stCondLst>
                                        </p:cTn>
                                        <p:tgtEl>
                                          <p:spTgt spid="120"/>
                                        </p:tgtEl>
                                        <p:attrNameLst>
                                          <p:attrName>style.visibility</p:attrName>
                                        </p:attrNameLst>
                                      </p:cBhvr>
                                      <p:to>
                                        <p:strVal val="visible"/>
                                      </p:to>
                                    </p:set>
                                  </p:childTnLst>
                                </p:cTn>
                              </p:par>
                            </p:childTnLst>
                          </p:cTn>
                        </p:par>
                        <p:par>
                          <p:cTn id="313" fill="hold">
                            <p:stCondLst>
                              <p:cond delay="103000"/>
                            </p:stCondLst>
                            <p:childTnLst>
                              <p:par>
                                <p:cTn id="314" presetID="11" presetClass="entr" presetSubtype="0" fill="hold" grpId="0" nodeType="afterEffect">
                                  <p:stCondLst>
                                    <p:cond delay="0"/>
                                  </p:stCondLst>
                                  <p:childTnLst>
                                    <p:set>
                                      <p:cBhvr>
                                        <p:cTn id="315" dur="1000">
                                          <p:stCondLst>
                                            <p:cond delay="0"/>
                                          </p:stCondLst>
                                        </p:cTn>
                                        <p:tgtEl>
                                          <p:spTgt spid="121"/>
                                        </p:tgtEl>
                                        <p:attrNameLst>
                                          <p:attrName>style.visibility</p:attrName>
                                        </p:attrNameLst>
                                      </p:cBhvr>
                                      <p:to>
                                        <p:strVal val="visible"/>
                                      </p:to>
                                    </p:set>
                                  </p:childTnLst>
                                </p:cTn>
                              </p:par>
                            </p:childTnLst>
                          </p:cTn>
                        </p:par>
                        <p:par>
                          <p:cTn id="316" fill="hold">
                            <p:stCondLst>
                              <p:cond delay="104000"/>
                            </p:stCondLst>
                            <p:childTnLst>
                              <p:par>
                                <p:cTn id="317" presetID="11" presetClass="entr" presetSubtype="0" fill="hold" grpId="0" nodeType="afterEffect">
                                  <p:stCondLst>
                                    <p:cond delay="0"/>
                                  </p:stCondLst>
                                  <p:childTnLst>
                                    <p:set>
                                      <p:cBhvr>
                                        <p:cTn id="318" dur="1000">
                                          <p:stCondLst>
                                            <p:cond delay="0"/>
                                          </p:stCondLst>
                                        </p:cTn>
                                        <p:tgtEl>
                                          <p:spTgt spid="122"/>
                                        </p:tgtEl>
                                        <p:attrNameLst>
                                          <p:attrName>style.visibility</p:attrName>
                                        </p:attrNameLst>
                                      </p:cBhvr>
                                      <p:to>
                                        <p:strVal val="visible"/>
                                      </p:to>
                                    </p:set>
                                  </p:childTnLst>
                                </p:cTn>
                              </p:par>
                            </p:childTnLst>
                          </p:cTn>
                        </p:par>
                        <p:par>
                          <p:cTn id="319" fill="hold">
                            <p:stCondLst>
                              <p:cond delay="105000"/>
                            </p:stCondLst>
                            <p:childTnLst>
                              <p:par>
                                <p:cTn id="320" presetID="11" presetClass="entr" presetSubtype="0" fill="hold" grpId="0" nodeType="afterEffect">
                                  <p:stCondLst>
                                    <p:cond delay="0"/>
                                  </p:stCondLst>
                                  <p:childTnLst>
                                    <p:set>
                                      <p:cBhvr>
                                        <p:cTn id="321" dur="1000">
                                          <p:stCondLst>
                                            <p:cond delay="0"/>
                                          </p:stCondLst>
                                        </p:cTn>
                                        <p:tgtEl>
                                          <p:spTgt spid="123"/>
                                        </p:tgtEl>
                                        <p:attrNameLst>
                                          <p:attrName>style.visibility</p:attrName>
                                        </p:attrNameLst>
                                      </p:cBhvr>
                                      <p:to>
                                        <p:strVal val="visible"/>
                                      </p:to>
                                    </p:set>
                                  </p:childTnLst>
                                </p:cTn>
                              </p:par>
                            </p:childTnLst>
                          </p:cTn>
                        </p:par>
                        <p:par>
                          <p:cTn id="322" fill="hold">
                            <p:stCondLst>
                              <p:cond delay="106000"/>
                            </p:stCondLst>
                            <p:childTnLst>
                              <p:par>
                                <p:cTn id="323" presetID="11" presetClass="entr" presetSubtype="0" fill="hold" grpId="0" nodeType="afterEffect">
                                  <p:stCondLst>
                                    <p:cond delay="0"/>
                                  </p:stCondLst>
                                  <p:childTnLst>
                                    <p:set>
                                      <p:cBhvr>
                                        <p:cTn id="324" dur="1000">
                                          <p:stCondLst>
                                            <p:cond delay="0"/>
                                          </p:stCondLst>
                                        </p:cTn>
                                        <p:tgtEl>
                                          <p:spTgt spid="124"/>
                                        </p:tgtEl>
                                        <p:attrNameLst>
                                          <p:attrName>style.visibility</p:attrName>
                                        </p:attrNameLst>
                                      </p:cBhvr>
                                      <p:to>
                                        <p:strVal val="visible"/>
                                      </p:to>
                                    </p:set>
                                  </p:childTnLst>
                                </p:cTn>
                              </p:par>
                            </p:childTnLst>
                          </p:cTn>
                        </p:par>
                        <p:par>
                          <p:cTn id="325" fill="hold">
                            <p:stCondLst>
                              <p:cond delay="107000"/>
                            </p:stCondLst>
                            <p:childTnLst>
                              <p:par>
                                <p:cTn id="326" presetID="11" presetClass="entr" presetSubtype="0" fill="hold" grpId="0" nodeType="afterEffect">
                                  <p:stCondLst>
                                    <p:cond delay="0"/>
                                  </p:stCondLst>
                                  <p:childTnLst>
                                    <p:set>
                                      <p:cBhvr>
                                        <p:cTn id="327" dur="1000">
                                          <p:stCondLst>
                                            <p:cond delay="0"/>
                                          </p:stCondLst>
                                        </p:cTn>
                                        <p:tgtEl>
                                          <p:spTgt spid="125"/>
                                        </p:tgtEl>
                                        <p:attrNameLst>
                                          <p:attrName>style.visibility</p:attrName>
                                        </p:attrNameLst>
                                      </p:cBhvr>
                                      <p:to>
                                        <p:strVal val="visible"/>
                                      </p:to>
                                    </p:set>
                                  </p:childTnLst>
                                </p:cTn>
                              </p:par>
                            </p:childTnLst>
                          </p:cTn>
                        </p:par>
                        <p:par>
                          <p:cTn id="328" fill="hold">
                            <p:stCondLst>
                              <p:cond delay="108000"/>
                            </p:stCondLst>
                            <p:childTnLst>
                              <p:par>
                                <p:cTn id="329" presetID="11" presetClass="entr" presetSubtype="0" fill="hold" grpId="0" nodeType="afterEffect">
                                  <p:stCondLst>
                                    <p:cond delay="0"/>
                                  </p:stCondLst>
                                  <p:childTnLst>
                                    <p:set>
                                      <p:cBhvr>
                                        <p:cTn id="330" dur="1000">
                                          <p:stCondLst>
                                            <p:cond delay="0"/>
                                          </p:stCondLst>
                                        </p:cTn>
                                        <p:tgtEl>
                                          <p:spTgt spid="126"/>
                                        </p:tgtEl>
                                        <p:attrNameLst>
                                          <p:attrName>style.visibility</p:attrName>
                                        </p:attrNameLst>
                                      </p:cBhvr>
                                      <p:to>
                                        <p:strVal val="visible"/>
                                      </p:to>
                                    </p:set>
                                  </p:childTnLst>
                                </p:cTn>
                              </p:par>
                            </p:childTnLst>
                          </p:cTn>
                        </p:par>
                        <p:par>
                          <p:cTn id="331" fill="hold">
                            <p:stCondLst>
                              <p:cond delay="109000"/>
                            </p:stCondLst>
                            <p:childTnLst>
                              <p:par>
                                <p:cTn id="332" presetID="11" presetClass="entr" presetSubtype="0" fill="hold" grpId="0" nodeType="afterEffect">
                                  <p:stCondLst>
                                    <p:cond delay="0"/>
                                  </p:stCondLst>
                                  <p:childTnLst>
                                    <p:set>
                                      <p:cBhvr>
                                        <p:cTn id="333" dur="1000">
                                          <p:stCondLst>
                                            <p:cond delay="0"/>
                                          </p:stCondLst>
                                        </p:cTn>
                                        <p:tgtEl>
                                          <p:spTgt spid="127"/>
                                        </p:tgtEl>
                                        <p:attrNameLst>
                                          <p:attrName>style.visibility</p:attrName>
                                        </p:attrNameLst>
                                      </p:cBhvr>
                                      <p:to>
                                        <p:strVal val="visible"/>
                                      </p:to>
                                    </p:set>
                                  </p:childTnLst>
                                </p:cTn>
                              </p:par>
                            </p:childTnLst>
                          </p:cTn>
                        </p:par>
                        <p:par>
                          <p:cTn id="334" fill="hold">
                            <p:stCondLst>
                              <p:cond delay="110000"/>
                            </p:stCondLst>
                            <p:childTnLst>
                              <p:par>
                                <p:cTn id="335" presetID="11" presetClass="entr" presetSubtype="0" fill="hold" grpId="0" nodeType="afterEffect">
                                  <p:stCondLst>
                                    <p:cond delay="0"/>
                                  </p:stCondLst>
                                  <p:childTnLst>
                                    <p:set>
                                      <p:cBhvr>
                                        <p:cTn id="336" dur="1000">
                                          <p:stCondLst>
                                            <p:cond delay="0"/>
                                          </p:stCondLst>
                                        </p:cTn>
                                        <p:tgtEl>
                                          <p:spTgt spid="128"/>
                                        </p:tgtEl>
                                        <p:attrNameLst>
                                          <p:attrName>style.visibility</p:attrName>
                                        </p:attrNameLst>
                                      </p:cBhvr>
                                      <p:to>
                                        <p:strVal val="visible"/>
                                      </p:to>
                                    </p:set>
                                  </p:childTnLst>
                                </p:cTn>
                              </p:par>
                            </p:childTnLst>
                          </p:cTn>
                        </p:par>
                        <p:par>
                          <p:cTn id="337" fill="hold">
                            <p:stCondLst>
                              <p:cond delay="111000"/>
                            </p:stCondLst>
                            <p:childTnLst>
                              <p:par>
                                <p:cTn id="338" presetID="11" presetClass="entr" presetSubtype="0" fill="hold" grpId="0" nodeType="afterEffect">
                                  <p:stCondLst>
                                    <p:cond delay="0"/>
                                  </p:stCondLst>
                                  <p:childTnLst>
                                    <p:set>
                                      <p:cBhvr>
                                        <p:cTn id="339" dur="1000">
                                          <p:stCondLst>
                                            <p:cond delay="0"/>
                                          </p:stCondLst>
                                        </p:cTn>
                                        <p:tgtEl>
                                          <p:spTgt spid="129"/>
                                        </p:tgtEl>
                                        <p:attrNameLst>
                                          <p:attrName>style.visibility</p:attrName>
                                        </p:attrNameLst>
                                      </p:cBhvr>
                                      <p:to>
                                        <p:strVal val="visible"/>
                                      </p:to>
                                    </p:set>
                                  </p:childTnLst>
                                </p:cTn>
                              </p:par>
                            </p:childTnLst>
                          </p:cTn>
                        </p:par>
                        <p:par>
                          <p:cTn id="340" fill="hold">
                            <p:stCondLst>
                              <p:cond delay="112000"/>
                            </p:stCondLst>
                            <p:childTnLst>
                              <p:par>
                                <p:cTn id="341" presetID="11" presetClass="entr" presetSubtype="0" fill="hold" grpId="0" nodeType="afterEffect">
                                  <p:stCondLst>
                                    <p:cond delay="0"/>
                                  </p:stCondLst>
                                  <p:childTnLst>
                                    <p:set>
                                      <p:cBhvr>
                                        <p:cTn id="342" dur="1000">
                                          <p:stCondLst>
                                            <p:cond delay="0"/>
                                          </p:stCondLst>
                                        </p:cTn>
                                        <p:tgtEl>
                                          <p:spTgt spid="130"/>
                                        </p:tgtEl>
                                        <p:attrNameLst>
                                          <p:attrName>style.visibility</p:attrName>
                                        </p:attrNameLst>
                                      </p:cBhvr>
                                      <p:to>
                                        <p:strVal val="visible"/>
                                      </p:to>
                                    </p:set>
                                  </p:childTnLst>
                                </p:cTn>
                              </p:par>
                            </p:childTnLst>
                          </p:cTn>
                        </p:par>
                        <p:par>
                          <p:cTn id="343" fill="hold">
                            <p:stCondLst>
                              <p:cond delay="113000"/>
                            </p:stCondLst>
                            <p:childTnLst>
                              <p:par>
                                <p:cTn id="344" presetID="11" presetClass="entr" presetSubtype="0" fill="hold" grpId="0" nodeType="afterEffect">
                                  <p:stCondLst>
                                    <p:cond delay="0"/>
                                  </p:stCondLst>
                                  <p:childTnLst>
                                    <p:set>
                                      <p:cBhvr>
                                        <p:cTn id="345" dur="1000">
                                          <p:stCondLst>
                                            <p:cond delay="0"/>
                                          </p:stCondLst>
                                        </p:cTn>
                                        <p:tgtEl>
                                          <p:spTgt spid="131"/>
                                        </p:tgtEl>
                                        <p:attrNameLst>
                                          <p:attrName>style.visibility</p:attrName>
                                        </p:attrNameLst>
                                      </p:cBhvr>
                                      <p:to>
                                        <p:strVal val="visible"/>
                                      </p:to>
                                    </p:set>
                                  </p:childTnLst>
                                </p:cTn>
                              </p:par>
                            </p:childTnLst>
                          </p:cTn>
                        </p:par>
                        <p:par>
                          <p:cTn id="346" fill="hold">
                            <p:stCondLst>
                              <p:cond delay="114000"/>
                            </p:stCondLst>
                            <p:childTnLst>
                              <p:par>
                                <p:cTn id="347" presetID="11" presetClass="entr" presetSubtype="0" fill="hold" grpId="0" nodeType="afterEffect">
                                  <p:stCondLst>
                                    <p:cond delay="0"/>
                                  </p:stCondLst>
                                  <p:childTnLst>
                                    <p:set>
                                      <p:cBhvr>
                                        <p:cTn id="348" dur="1000">
                                          <p:stCondLst>
                                            <p:cond delay="0"/>
                                          </p:stCondLst>
                                        </p:cTn>
                                        <p:tgtEl>
                                          <p:spTgt spid="132"/>
                                        </p:tgtEl>
                                        <p:attrNameLst>
                                          <p:attrName>style.visibility</p:attrName>
                                        </p:attrNameLst>
                                      </p:cBhvr>
                                      <p:to>
                                        <p:strVal val="visible"/>
                                      </p:to>
                                    </p:set>
                                  </p:childTnLst>
                                </p:cTn>
                              </p:par>
                            </p:childTnLst>
                          </p:cTn>
                        </p:par>
                        <p:par>
                          <p:cTn id="349" fill="hold">
                            <p:stCondLst>
                              <p:cond delay="115000"/>
                            </p:stCondLst>
                            <p:childTnLst>
                              <p:par>
                                <p:cTn id="350" presetID="11" presetClass="entr" presetSubtype="0" fill="hold" grpId="0" nodeType="afterEffect">
                                  <p:stCondLst>
                                    <p:cond delay="0"/>
                                  </p:stCondLst>
                                  <p:childTnLst>
                                    <p:set>
                                      <p:cBhvr>
                                        <p:cTn id="351" dur="1000">
                                          <p:stCondLst>
                                            <p:cond delay="0"/>
                                          </p:stCondLst>
                                        </p:cTn>
                                        <p:tgtEl>
                                          <p:spTgt spid="133"/>
                                        </p:tgtEl>
                                        <p:attrNameLst>
                                          <p:attrName>style.visibility</p:attrName>
                                        </p:attrNameLst>
                                      </p:cBhvr>
                                      <p:to>
                                        <p:strVal val="visible"/>
                                      </p:to>
                                    </p:set>
                                  </p:childTnLst>
                                </p:cTn>
                              </p:par>
                            </p:childTnLst>
                          </p:cTn>
                        </p:par>
                        <p:par>
                          <p:cTn id="352" fill="hold">
                            <p:stCondLst>
                              <p:cond delay="116000"/>
                            </p:stCondLst>
                            <p:childTnLst>
                              <p:par>
                                <p:cTn id="353" presetID="11" presetClass="entr" presetSubtype="0" fill="hold" grpId="0" nodeType="afterEffect">
                                  <p:stCondLst>
                                    <p:cond delay="0"/>
                                  </p:stCondLst>
                                  <p:childTnLst>
                                    <p:set>
                                      <p:cBhvr>
                                        <p:cTn id="354" dur="1000">
                                          <p:stCondLst>
                                            <p:cond delay="0"/>
                                          </p:stCondLst>
                                        </p:cTn>
                                        <p:tgtEl>
                                          <p:spTgt spid="134"/>
                                        </p:tgtEl>
                                        <p:attrNameLst>
                                          <p:attrName>style.visibility</p:attrName>
                                        </p:attrNameLst>
                                      </p:cBhvr>
                                      <p:to>
                                        <p:strVal val="visible"/>
                                      </p:to>
                                    </p:set>
                                  </p:childTnLst>
                                </p:cTn>
                              </p:par>
                            </p:childTnLst>
                          </p:cTn>
                        </p:par>
                        <p:par>
                          <p:cTn id="355" fill="hold">
                            <p:stCondLst>
                              <p:cond delay="117000"/>
                            </p:stCondLst>
                            <p:childTnLst>
                              <p:par>
                                <p:cTn id="356" presetID="11" presetClass="entr" presetSubtype="0" fill="hold" grpId="0" nodeType="afterEffect">
                                  <p:stCondLst>
                                    <p:cond delay="0"/>
                                  </p:stCondLst>
                                  <p:childTnLst>
                                    <p:set>
                                      <p:cBhvr>
                                        <p:cTn id="357" dur="1000">
                                          <p:stCondLst>
                                            <p:cond delay="0"/>
                                          </p:stCondLst>
                                        </p:cTn>
                                        <p:tgtEl>
                                          <p:spTgt spid="135"/>
                                        </p:tgtEl>
                                        <p:attrNameLst>
                                          <p:attrName>style.visibility</p:attrName>
                                        </p:attrNameLst>
                                      </p:cBhvr>
                                      <p:to>
                                        <p:strVal val="visible"/>
                                      </p:to>
                                    </p:set>
                                  </p:childTnLst>
                                </p:cTn>
                              </p:par>
                            </p:childTnLst>
                          </p:cTn>
                        </p:par>
                        <p:par>
                          <p:cTn id="358" fill="hold">
                            <p:stCondLst>
                              <p:cond delay="118000"/>
                            </p:stCondLst>
                            <p:childTnLst>
                              <p:par>
                                <p:cTn id="359" presetID="11" presetClass="entr" presetSubtype="0" fill="hold" grpId="0" nodeType="afterEffect">
                                  <p:stCondLst>
                                    <p:cond delay="0"/>
                                  </p:stCondLst>
                                  <p:childTnLst>
                                    <p:set>
                                      <p:cBhvr>
                                        <p:cTn id="360" dur="1000">
                                          <p:stCondLst>
                                            <p:cond delay="0"/>
                                          </p:stCondLst>
                                        </p:cTn>
                                        <p:tgtEl>
                                          <p:spTgt spid="136"/>
                                        </p:tgtEl>
                                        <p:attrNameLst>
                                          <p:attrName>style.visibility</p:attrName>
                                        </p:attrNameLst>
                                      </p:cBhvr>
                                      <p:to>
                                        <p:strVal val="visible"/>
                                      </p:to>
                                    </p:set>
                                  </p:childTnLst>
                                </p:cTn>
                              </p:par>
                            </p:childTnLst>
                          </p:cTn>
                        </p:par>
                        <p:par>
                          <p:cTn id="361" fill="hold">
                            <p:stCondLst>
                              <p:cond delay="119000"/>
                            </p:stCondLst>
                            <p:childTnLst>
                              <p:par>
                                <p:cTn id="362" presetID="11" presetClass="entr" presetSubtype="0" fill="hold" grpId="0" nodeType="afterEffect">
                                  <p:stCondLst>
                                    <p:cond delay="0"/>
                                  </p:stCondLst>
                                  <p:childTnLst>
                                    <p:set>
                                      <p:cBhvr>
                                        <p:cTn id="363" dur="1000">
                                          <p:stCondLst>
                                            <p:cond delay="0"/>
                                          </p:stCondLst>
                                        </p:cTn>
                                        <p:tgtEl>
                                          <p:spTgt spid="137"/>
                                        </p:tgtEl>
                                        <p:attrNameLst>
                                          <p:attrName>style.visibility</p:attrName>
                                        </p:attrNameLst>
                                      </p:cBhvr>
                                      <p:to>
                                        <p:strVal val="visible"/>
                                      </p:to>
                                    </p:set>
                                  </p:childTnLst>
                                </p:cTn>
                              </p:par>
                            </p:childTnLst>
                          </p:cTn>
                        </p:par>
                        <p:par>
                          <p:cTn id="364" fill="hold">
                            <p:stCondLst>
                              <p:cond delay="120000"/>
                            </p:stCondLst>
                            <p:childTnLst>
                              <p:par>
                                <p:cTn id="365" presetID="11" presetClass="entr" presetSubtype="0" fill="hold" grpId="0" nodeType="afterEffect">
                                  <p:stCondLst>
                                    <p:cond delay="0"/>
                                  </p:stCondLst>
                                  <p:childTnLst>
                                    <p:set>
                                      <p:cBhvr>
                                        <p:cTn id="366" dur="1000">
                                          <p:stCondLst>
                                            <p:cond delay="0"/>
                                          </p:stCondLst>
                                        </p:cTn>
                                        <p:tgtEl>
                                          <p:spTgt spid="138"/>
                                        </p:tgtEl>
                                        <p:attrNameLst>
                                          <p:attrName>style.visibility</p:attrName>
                                        </p:attrNameLst>
                                      </p:cBhvr>
                                      <p:to>
                                        <p:strVal val="visible"/>
                                      </p:to>
                                    </p:set>
                                  </p:childTnLst>
                                </p:cTn>
                              </p:par>
                            </p:childTnLst>
                          </p:cTn>
                        </p:par>
                        <p:par>
                          <p:cTn id="367" fill="hold">
                            <p:stCondLst>
                              <p:cond delay="121000"/>
                            </p:stCondLst>
                            <p:childTnLst>
                              <p:par>
                                <p:cTn id="368" presetID="11" presetClass="entr" presetSubtype="0" fill="hold" grpId="0" nodeType="afterEffect">
                                  <p:stCondLst>
                                    <p:cond delay="0"/>
                                  </p:stCondLst>
                                  <p:childTnLst>
                                    <p:set>
                                      <p:cBhvr>
                                        <p:cTn id="369" dur="1000">
                                          <p:stCondLst>
                                            <p:cond delay="0"/>
                                          </p:stCondLst>
                                        </p:cTn>
                                        <p:tgtEl>
                                          <p:spTgt spid="139"/>
                                        </p:tgtEl>
                                        <p:attrNameLst>
                                          <p:attrName>style.visibility</p:attrName>
                                        </p:attrNameLst>
                                      </p:cBhvr>
                                      <p:to>
                                        <p:strVal val="visible"/>
                                      </p:to>
                                    </p:set>
                                  </p:childTnLst>
                                </p:cTn>
                              </p:par>
                            </p:childTnLst>
                          </p:cTn>
                        </p:par>
                        <p:par>
                          <p:cTn id="370" fill="hold">
                            <p:stCondLst>
                              <p:cond delay="122000"/>
                            </p:stCondLst>
                            <p:childTnLst>
                              <p:par>
                                <p:cTn id="371" presetID="11" presetClass="entr" presetSubtype="0" fill="hold" grpId="0" nodeType="afterEffect">
                                  <p:stCondLst>
                                    <p:cond delay="0"/>
                                  </p:stCondLst>
                                  <p:childTnLst>
                                    <p:set>
                                      <p:cBhvr>
                                        <p:cTn id="372" dur="1000">
                                          <p:stCondLst>
                                            <p:cond delay="0"/>
                                          </p:stCondLst>
                                        </p:cTn>
                                        <p:tgtEl>
                                          <p:spTgt spid="140"/>
                                        </p:tgtEl>
                                        <p:attrNameLst>
                                          <p:attrName>style.visibility</p:attrName>
                                        </p:attrNameLst>
                                      </p:cBhvr>
                                      <p:to>
                                        <p:strVal val="visible"/>
                                      </p:to>
                                    </p:set>
                                  </p:childTnLst>
                                </p:cTn>
                              </p:par>
                            </p:childTnLst>
                          </p:cTn>
                        </p:par>
                        <p:par>
                          <p:cTn id="373" fill="hold">
                            <p:stCondLst>
                              <p:cond delay="123000"/>
                            </p:stCondLst>
                            <p:childTnLst>
                              <p:par>
                                <p:cTn id="374" presetID="11" presetClass="entr" presetSubtype="0" fill="hold" grpId="0" nodeType="afterEffect">
                                  <p:stCondLst>
                                    <p:cond delay="0"/>
                                  </p:stCondLst>
                                  <p:childTnLst>
                                    <p:set>
                                      <p:cBhvr>
                                        <p:cTn id="375" dur="1000">
                                          <p:stCondLst>
                                            <p:cond delay="0"/>
                                          </p:stCondLst>
                                        </p:cTn>
                                        <p:tgtEl>
                                          <p:spTgt spid="141"/>
                                        </p:tgtEl>
                                        <p:attrNameLst>
                                          <p:attrName>style.visibility</p:attrName>
                                        </p:attrNameLst>
                                      </p:cBhvr>
                                      <p:to>
                                        <p:strVal val="visible"/>
                                      </p:to>
                                    </p:set>
                                  </p:childTnLst>
                                </p:cTn>
                              </p:par>
                            </p:childTnLst>
                          </p:cTn>
                        </p:par>
                        <p:par>
                          <p:cTn id="376" fill="hold">
                            <p:stCondLst>
                              <p:cond delay="124000"/>
                            </p:stCondLst>
                            <p:childTnLst>
                              <p:par>
                                <p:cTn id="377" presetID="11" presetClass="entr" presetSubtype="0" fill="hold" grpId="0" nodeType="afterEffect">
                                  <p:stCondLst>
                                    <p:cond delay="0"/>
                                  </p:stCondLst>
                                  <p:childTnLst>
                                    <p:set>
                                      <p:cBhvr>
                                        <p:cTn id="378" dur="1000">
                                          <p:stCondLst>
                                            <p:cond delay="0"/>
                                          </p:stCondLst>
                                        </p:cTn>
                                        <p:tgtEl>
                                          <p:spTgt spid="142"/>
                                        </p:tgtEl>
                                        <p:attrNameLst>
                                          <p:attrName>style.visibility</p:attrName>
                                        </p:attrNameLst>
                                      </p:cBhvr>
                                      <p:to>
                                        <p:strVal val="visible"/>
                                      </p:to>
                                    </p:set>
                                  </p:childTnLst>
                                </p:cTn>
                              </p:par>
                            </p:childTnLst>
                          </p:cTn>
                        </p:par>
                        <p:par>
                          <p:cTn id="379" fill="hold">
                            <p:stCondLst>
                              <p:cond delay="125000"/>
                            </p:stCondLst>
                            <p:childTnLst>
                              <p:par>
                                <p:cTn id="380" presetID="11" presetClass="entr" presetSubtype="0" fill="hold" grpId="0" nodeType="afterEffect">
                                  <p:stCondLst>
                                    <p:cond delay="0"/>
                                  </p:stCondLst>
                                  <p:childTnLst>
                                    <p:set>
                                      <p:cBhvr>
                                        <p:cTn id="381" dur="1000">
                                          <p:stCondLst>
                                            <p:cond delay="0"/>
                                          </p:stCondLst>
                                        </p:cTn>
                                        <p:tgtEl>
                                          <p:spTgt spid="143"/>
                                        </p:tgtEl>
                                        <p:attrNameLst>
                                          <p:attrName>style.visibility</p:attrName>
                                        </p:attrNameLst>
                                      </p:cBhvr>
                                      <p:to>
                                        <p:strVal val="visible"/>
                                      </p:to>
                                    </p:set>
                                  </p:childTnLst>
                                </p:cTn>
                              </p:par>
                            </p:childTnLst>
                          </p:cTn>
                        </p:par>
                        <p:par>
                          <p:cTn id="382" fill="hold">
                            <p:stCondLst>
                              <p:cond delay="126000"/>
                            </p:stCondLst>
                            <p:childTnLst>
                              <p:par>
                                <p:cTn id="383" presetID="11" presetClass="entr" presetSubtype="0" fill="hold" grpId="0" nodeType="afterEffect">
                                  <p:stCondLst>
                                    <p:cond delay="0"/>
                                  </p:stCondLst>
                                  <p:childTnLst>
                                    <p:set>
                                      <p:cBhvr>
                                        <p:cTn id="384" dur="1000">
                                          <p:stCondLst>
                                            <p:cond delay="0"/>
                                          </p:stCondLst>
                                        </p:cTn>
                                        <p:tgtEl>
                                          <p:spTgt spid="144"/>
                                        </p:tgtEl>
                                        <p:attrNameLst>
                                          <p:attrName>style.visibility</p:attrName>
                                        </p:attrNameLst>
                                      </p:cBhvr>
                                      <p:to>
                                        <p:strVal val="visible"/>
                                      </p:to>
                                    </p:set>
                                  </p:childTnLst>
                                </p:cTn>
                              </p:par>
                            </p:childTnLst>
                          </p:cTn>
                        </p:par>
                        <p:par>
                          <p:cTn id="385" fill="hold">
                            <p:stCondLst>
                              <p:cond delay="127000"/>
                            </p:stCondLst>
                            <p:childTnLst>
                              <p:par>
                                <p:cTn id="386" presetID="11" presetClass="entr" presetSubtype="0" fill="hold" grpId="0" nodeType="afterEffect">
                                  <p:stCondLst>
                                    <p:cond delay="0"/>
                                  </p:stCondLst>
                                  <p:childTnLst>
                                    <p:set>
                                      <p:cBhvr>
                                        <p:cTn id="387" dur="1000">
                                          <p:stCondLst>
                                            <p:cond delay="0"/>
                                          </p:stCondLst>
                                        </p:cTn>
                                        <p:tgtEl>
                                          <p:spTgt spid="145"/>
                                        </p:tgtEl>
                                        <p:attrNameLst>
                                          <p:attrName>style.visibility</p:attrName>
                                        </p:attrNameLst>
                                      </p:cBhvr>
                                      <p:to>
                                        <p:strVal val="visible"/>
                                      </p:to>
                                    </p:set>
                                  </p:childTnLst>
                                </p:cTn>
                              </p:par>
                            </p:childTnLst>
                          </p:cTn>
                        </p:par>
                        <p:par>
                          <p:cTn id="388" fill="hold">
                            <p:stCondLst>
                              <p:cond delay="128000"/>
                            </p:stCondLst>
                            <p:childTnLst>
                              <p:par>
                                <p:cTn id="389" presetID="11" presetClass="entr" presetSubtype="0" fill="hold" grpId="0" nodeType="afterEffect">
                                  <p:stCondLst>
                                    <p:cond delay="0"/>
                                  </p:stCondLst>
                                  <p:childTnLst>
                                    <p:set>
                                      <p:cBhvr>
                                        <p:cTn id="390" dur="1000">
                                          <p:stCondLst>
                                            <p:cond delay="0"/>
                                          </p:stCondLst>
                                        </p:cTn>
                                        <p:tgtEl>
                                          <p:spTgt spid="146"/>
                                        </p:tgtEl>
                                        <p:attrNameLst>
                                          <p:attrName>style.visibility</p:attrName>
                                        </p:attrNameLst>
                                      </p:cBhvr>
                                      <p:to>
                                        <p:strVal val="visible"/>
                                      </p:to>
                                    </p:set>
                                  </p:childTnLst>
                                </p:cTn>
                              </p:par>
                            </p:childTnLst>
                          </p:cTn>
                        </p:par>
                        <p:par>
                          <p:cTn id="391" fill="hold">
                            <p:stCondLst>
                              <p:cond delay="129000"/>
                            </p:stCondLst>
                            <p:childTnLst>
                              <p:par>
                                <p:cTn id="392" presetID="11" presetClass="entr" presetSubtype="0" fill="hold" grpId="0" nodeType="afterEffect">
                                  <p:stCondLst>
                                    <p:cond delay="0"/>
                                  </p:stCondLst>
                                  <p:childTnLst>
                                    <p:set>
                                      <p:cBhvr>
                                        <p:cTn id="393" dur="1000">
                                          <p:stCondLst>
                                            <p:cond delay="0"/>
                                          </p:stCondLst>
                                        </p:cTn>
                                        <p:tgtEl>
                                          <p:spTgt spid="147"/>
                                        </p:tgtEl>
                                        <p:attrNameLst>
                                          <p:attrName>style.visibility</p:attrName>
                                        </p:attrNameLst>
                                      </p:cBhvr>
                                      <p:to>
                                        <p:strVal val="visible"/>
                                      </p:to>
                                    </p:set>
                                  </p:childTnLst>
                                </p:cTn>
                              </p:par>
                            </p:childTnLst>
                          </p:cTn>
                        </p:par>
                        <p:par>
                          <p:cTn id="394" fill="hold">
                            <p:stCondLst>
                              <p:cond delay="130000"/>
                            </p:stCondLst>
                            <p:childTnLst>
                              <p:par>
                                <p:cTn id="395" presetID="11" presetClass="entr" presetSubtype="0" fill="hold" grpId="0" nodeType="afterEffect">
                                  <p:stCondLst>
                                    <p:cond delay="0"/>
                                  </p:stCondLst>
                                  <p:childTnLst>
                                    <p:set>
                                      <p:cBhvr>
                                        <p:cTn id="396" dur="1000">
                                          <p:stCondLst>
                                            <p:cond delay="0"/>
                                          </p:stCondLst>
                                        </p:cTn>
                                        <p:tgtEl>
                                          <p:spTgt spid="148"/>
                                        </p:tgtEl>
                                        <p:attrNameLst>
                                          <p:attrName>style.visibility</p:attrName>
                                        </p:attrNameLst>
                                      </p:cBhvr>
                                      <p:to>
                                        <p:strVal val="visible"/>
                                      </p:to>
                                    </p:set>
                                  </p:childTnLst>
                                </p:cTn>
                              </p:par>
                            </p:childTnLst>
                          </p:cTn>
                        </p:par>
                        <p:par>
                          <p:cTn id="397" fill="hold">
                            <p:stCondLst>
                              <p:cond delay="131000"/>
                            </p:stCondLst>
                            <p:childTnLst>
                              <p:par>
                                <p:cTn id="398" presetID="11" presetClass="entr" presetSubtype="0" fill="hold" grpId="0" nodeType="afterEffect">
                                  <p:stCondLst>
                                    <p:cond delay="0"/>
                                  </p:stCondLst>
                                  <p:childTnLst>
                                    <p:set>
                                      <p:cBhvr>
                                        <p:cTn id="399" dur="1000">
                                          <p:stCondLst>
                                            <p:cond delay="0"/>
                                          </p:stCondLst>
                                        </p:cTn>
                                        <p:tgtEl>
                                          <p:spTgt spid="149"/>
                                        </p:tgtEl>
                                        <p:attrNameLst>
                                          <p:attrName>style.visibility</p:attrName>
                                        </p:attrNameLst>
                                      </p:cBhvr>
                                      <p:to>
                                        <p:strVal val="visible"/>
                                      </p:to>
                                    </p:set>
                                  </p:childTnLst>
                                </p:cTn>
                              </p:par>
                            </p:childTnLst>
                          </p:cTn>
                        </p:par>
                        <p:par>
                          <p:cTn id="400" fill="hold">
                            <p:stCondLst>
                              <p:cond delay="132000"/>
                            </p:stCondLst>
                            <p:childTnLst>
                              <p:par>
                                <p:cTn id="401" presetID="11" presetClass="entr" presetSubtype="0" fill="hold" grpId="0" nodeType="afterEffect">
                                  <p:stCondLst>
                                    <p:cond delay="0"/>
                                  </p:stCondLst>
                                  <p:childTnLst>
                                    <p:set>
                                      <p:cBhvr>
                                        <p:cTn id="402" dur="1000">
                                          <p:stCondLst>
                                            <p:cond delay="0"/>
                                          </p:stCondLst>
                                        </p:cTn>
                                        <p:tgtEl>
                                          <p:spTgt spid="150"/>
                                        </p:tgtEl>
                                        <p:attrNameLst>
                                          <p:attrName>style.visibility</p:attrName>
                                        </p:attrNameLst>
                                      </p:cBhvr>
                                      <p:to>
                                        <p:strVal val="visible"/>
                                      </p:to>
                                    </p:set>
                                  </p:childTnLst>
                                </p:cTn>
                              </p:par>
                            </p:childTnLst>
                          </p:cTn>
                        </p:par>
                        <p:par>
                          <p:cTn id="403" fill="hold">
                            <p:stCondLst>
                              <p:cond delay="133000"/>
                            </p:stCondLst>
                            <p:childTnLst>
                              <p:par>
                                <p:cTn id="404" presetID="11" presetClass="entr" presetSubtype="0" fill="hold" grpId="0" nodeType="afterEffect">
                                  <p:stCondLst>
                                    <p:cond delay="0"/>
                                  </p:stCondLst>
                                  <p:childTnLst>
                                    <p:set>
                                      <p:cBhvr>
                                        <p:cTn id="405" dur="1000">
                                          <p:stCondLst>
                                            <p:cond delay="0"/>
                                          </p:stCondLst>
                                        </p:cTn>
                                        <p:tgtEl>
                                          <p:spTgt spid="151"/>
                                        </p:tgtEl>
                                        <p:attrNameLst>
                                          <p:attrName>style.visibility</p:attrName>
                                        </p:attrNameLst>
                                      </p:cBhvr>
                                      <p:to>
                                        <p:strVal val="visible"/>
                                      </p:to>
                                    </p:set>
                                  </p:childTnLst>
                                </p:cTn>
                              </p:par>
                            </p:childTnLst>
                          </p:cTn>
                        </p:par>
                        <p:par>
                          <p:cTn id="406" fill="hold">
                            <p:stCondLst>
                              <p:cond delay="134000"/>
                            </p:stCondLst>
                            <p:childTnLst>
                              <p:par>
                                <p:cTn id="407" presetID="11" presetClass="entr" presetSubtype="0" fill="hold" grpId="0" nodeType="afterEffect">
                                  <p:stCondLst>
                                    <p:cond delay="0"/>
                                  </p:stCondLst>
                                  <p:childTnLst>
                                    <p:set>
                                      <p:cBhvr>
                                        <p:cTn id="408" dur="1000">
                                          <p:stCondLst>
                                            <p:cond delay="0"/>
                                          </p:stCondLst>
                                        </p:cTn>
                                        <p:tgtEl>
                                          <p:spTgt spid="152"/>
                                        </p:tgtEl>
                                        <p:attrNameLst>
                                          <p:attrName>style.visibility</p:attrName>
                                        </p:attrNameLst>
                                      </p:cBhvr>
                                      <p:to>
                                        <p:strVal val="visible"/>
                                      </p:to>
                                    </p:set>
                                  </p:childTnLst>
                                </p:cTn>
                              </p:par>
                            </p:childTnLst>
                          </p:cTn>
                        </p:par>
                        <p:par>
                          <p:cTn id="409" fill="hold">
                            <p:stCondLst>
                              <p:cond delay="135000"/>
                            </p:stCondLst>
                            <p:childTnLst>
                              <p:par>
                                <p:cTn id="410" presetID="11" presetClass="entr" presetSubtype="0" fill="hold" grpId="0" nodeType="afterEffect">
                                  <p:stCondLst>
                                    <p:cond delay="0"/>
                                  </p:stCondLst>
                                  <p:childTnLst>
                                    <p:set>
                                      <p:cBhvr>
                                        <p:cTn id="411" dur="1000">
                                          <p:stCondLst>
                                            <p:cond delay="0"/>
                                          </p:stCondLst>
                                        </p:cTn>
                                        <p:tgtEl>
                                          <p:spTgt spid="153"/>
                                        </p:tgtEl>
                                        <p:attrNameLst>
                                          <p:attrName>style.visibility</p:attrName>
                                        </p:attrNameLst>
                                      </p:cBhvr>
                                      <p:to>
                                        <p:strVal val="visible"/>
                                      </p:to>
                                    </p:set>
                                  </p:childTnLst>
                                </p:cTn>
                              </p:par>
                            </p:childTnLst>
                          </p:cTn>
                        </p:par>
                        <p:par>
                          <p:cTn id="412" fill="hold">
                            <p:stCondLst>
                              <p:cond delay="136000"/>
                            </p:stCondLst>
                            <p:childTnLst>
                              <p:par>
                                <p:cTn id="413" presetID="11" presetClass="entr" presetSubtype="0" fill="hold" grpId="0" nodeType="afterEffect">
                                  <p:stCondLst>
                                    <p:cond delay="0"/>
                                  </p:stCondLst>
                                  <p:childTnLst>
                                    <p:set>
                                      <p:cBhvr>
                                        <p:cTn id="414" dur="1000">
                                          <p:stCondLst>
                                            <p:cond delay="0"/>
                                          </p:stCondLst>
                                        </p:cTn>
                                        <p:tgtEl>
                                          <p:spTgt spid="154"/>
                                        </p:tgtEl>
                                        <p:attrNameLst>
                                          <p:attrName>style.visibility</p:attrName>
                                        </p:attrNameLst>
                                      </p:cBhvr>
                                      <p:to>
                                        <p:strVal val="visible"/>
                                      </p:to>
                                    </p:set>
                                  </p:childTnLst>
                                </p:cTn>
                              </p:par>
                            </p:childTnLst>
                          </p:cTn>
                        </p:par>
                        <p:par>
                          <p:cTn id="415" fill="hold">
                            <p:stCondLst>
                              <p:cond delay="137000"/>
                            </p:stCondLst>
                            <p:childTnLst>
                              <p:par>
                                <p:cTn id="416" presetID="11" presetClass="entr" presetSubtype="0" fill="hold" grpId="0" nodeType="afterEffect">
                                  <p:stCondLst>
                                    <p:cond delay="0"/>
                                  </p:stCondLst>
                                  <p:childTnLst>
                                    <p:set>
                                      <p:cBhvr>
                                        <p:cTn id="417" dur="1000">
                                          <p:stCondLst>
                                            <p:cond delay="0"/>
                                          </p:stCondLst>
                                        </p:cTn>
                                        <p:tgtEl>
                                          <p:spTgt spid="155"/>
                                        </p:tgtEl>
                                        <p:attrNameLst>
                                          <p:attrName>style.visibility</p:attrName>
                                        </p:attrNameLst>
                                      </p:cBhvr>
                                      <p:to>
                                        <p:strVal val="visible"/>
                                      </p:to>
                                    </p:set>
                                  </p:childTnLst>
                                </p:cTn>
                              </p:par>
                            </p:childTnLst>
                          </p:cTn>
                        </p:par>
                        <p:par>
                          <p:cTn id="418" fill="hold">
                            <p:stCondLst>
                              <p:cond delay="138000"/>
                            </p:stCondLst>
                            <p:childTnLst>
                              <p:par>
                                <p:cTn id="419" presetID="11" presetClass="entr" presetSubtype="0" fill="hold" grpId="0" nodeType="afterEffect">
                                  <p:stCondLst>
                                    <p:cond delay="0"/>
                                  </p:stCondLst>
                                  <p:childTnLst>
                                    <p:set>
                                      <p:cBhvr>
                                        <p:cTn id="420" dur="1000">
                                          <p:stCondLst>
                                            <p:cond delay="0"/>
                                          </p:stCondLst>
                                        </p:cTn>
                                        <p:tgtEl>
                                          <p:spTgt spid="156"/>
                                        </p:tgtEl>
                                        <p:attrNameLst>
                                          <p:attrName>style.visibility</p:attrName>
                                        </p:attrNameLst>
                                      </p:cBhvr>
                                      <p:to>
                                        <p:strVal val="visible"/>
                                      </p:to>
                                    </p:set>
                                  </p:childTnLst>
                                </p:cTn>
                              </p:par>
                            </p:childTnLst>
                          </p:cTn>
                        </p:par>
                        <p:par>
                          <p:cTn id="421" fill="hold">
                            <p:stCondLst>
                              <p:cond delay="139000"/>
                            </p:stCondLst>
                            <p:childTnLst>
                              <p:par>
                                <p:cTn id="422" presetID="11" presetClass="entr" presetSubtype="0" fill="hold" grpId="0" nodeType="afterEffect">
                                  <p:stCondLst>
                                    <p:cond delay="0"/>
                                  </p:stCondLst>
                                  <p:childTnLst>
                                    <p:set>
                                      <p:cBhvr>
                                        <p:cTn id="423" dur="1000">
                                          <p:stCondLst>
                                            <p:cond delay="0"/>
                                          </p:stCondLst>
                                        </p:cTn>
                                        <p:tgtEl>
                                          <p:spTgt spid="157"/>
                                        </p:tgtEl>
                                        <p:attrNameLst>
                                          <p:attrName>style.visibility</p:attrName>
                                        </p:attrNameLst>
                                      </p:cBhvr>
                                      <p:to>
                                        <p:strVal val="visible"/>
                                      </p:to>
                                    </p:set>
                                  </p:childTnLst>
                                </p:cTn>
                              </p:par>
                            </p:childTnLst>
                          </p:cTn>
                        </p:par>
                        <p:par>
                          <p:cTn id="424" fill="hold">
                            <p:stCondLst>
                              <p:cond delay="140000"/>
                            </p:stCondLst>
                            <p:childTnLst>
                              <p:par>
                                <p:cTn id="425" presetID="11" presetClass="entr" presetSubtype="0" fill="hold" grpId="0" nodeType="afterEffect">
                                  <p:stCondLst>
                                    <p:cond delay="0"/>
                                  </p:stCondLst>
                                  <p:childTnLst>
                                    <p:set>
                                      <p:cBhvr>
                                        <p:cTn id="426" dur="1000">
                                          <p:stCondLst>
                                            <p:cond delay="0"/>
                                          </p:stCondLst>
                                        </p:cTn>
                                        <p:tgtEl>
                                          <p:spTgt spid="158"/>
                                        </p:tgtEl>
                                        <p:attrNameLst>
                                          <p:attrName>style.visibility</p:attrName>
                                        </p:attrNameLst>
                                      </p:cBhvr>
                                      <p:to>
                                        <p:strVal val="visible"/>
                                      </p:to>
                                    </p:set>
                                  </p:childTnLst>
                                </p:cTn>
                              </p:par>
                            </p:childTnLst>
                          </p:cTn>
                        </p:par>
                        <p:par>
                          <p:cTn id="427" fill="hold">
                            <p:stCondLst>
                              <p:cond delay="141000"/>
                            </p:stCondLst>
                            <p:childTnLst>
                              <p:par>
                                <p:cTn id="428" presetID="11" presetClass="entr" presetSubtype="0" fill="hold" grpId="0" nodeType="afterEffect">
                                  <p:stCondLst>
                                    <p:cond delay="0"/>
                                  </p:stCondLst>
                                  <p:childTnLst>
                                    <p:set>
                                      <p:cBhvr>
                                        <p:cTn id="429" dur="1000">
                                          <p:stCondLst>
                                            <p:cond delay="0"/>
                                          </p:stCondLst>
                                        </p:cTn>
                                        <p:tgtEl>
                                          <p:spTgt spid="159"/>
                                        </p:tgtEl>
                                        <p:attrNameLst>
                                          <p:attrName>style.visibility</p:attrName>
                                        </p:attrNameLst>
                                      </p:cBhvr>
                                      <p:to>
                                        <p:strVal val="visible"/>
                                      </p:to>
                                    </p:set>
                                  </p:childTnLst>
                                </p:cTn>
                              </p:par>
                            </p:childTnLst>
                          </p:cTn>
                        </p:par>
                        <p:par>
                          <p:cTn id="430" fill="hold">
                            <p:stCondLst>
                              <p:cond delay="142000"/>
                            </p:stCondLst>
                            <p:childTnLst>
                              <p:par>
                                <p:cTn id="431" presetID="11" presetClass="entr" presetSubtype="0" fill="hold" grpId="0" nodeType="afterEffect">
                                  <p:stCondLst>
                                    <p:cond delay="0"/>
                                  </p:stCondLst>
                                  <p:childTnLst>
                                    <p:set>
                                      <p:cBhvr>
                                        <p:cTn id="432" dur="1000">
                                          <p:stCondLst>
                                            <p:cond delay="0"/>
                                          </p:stCondLst>
                                        </p:cTn>
                                        <p:tgtEl>
                                          <p:spTgt spid="160"/>
                                        </p:tgtEl>
                                        <p:attrNameLst>
                                          <p:attrName>style.visibility</p:attrName>
                                        </p:attrNameLst>
                                      </p:cBhvr>
                                      <p:to>
                                        <p:strVal val="visible"/>
                                      </p:to>
                                    </p:set>
                                  </p:childTnLst>
                                </p:cTn>
                              </p:par>
                            </p:childTnLst>
                          </p:cTn>
                        </p:par>
                        <p:par>
                          <p:cTn id="433" fill="hold">
                            <p:stCondLst>
                              <p:cond delay="143000"/>
                            </p:stCondLst>
                            <p:childTnLst>
                              <p:par>
                                <p:cTn id="434" presetID="11" presetClass="entr" presetSubtype="0" fill="hold" grpId="0" nodeType="afterEffect">
                                  <p:stCondLst>
                                    <p:cond delay="0"/>
                                  </p:stCondLst>
                                  <p:childTnLst>
                                    <p:set>
                                      <p:cBhvr>
                                        <p:cTn id="435" dur="1000">
                                          <p:stCondLst>
                                            <p:cond delay="0"/>
                                          </p:stCondLst>
                                        </p:cTn>
                                        <p:tgtEl>
                                          <p:spTgt spid="161"/>
                                        </p:tgtEl>
                                        <p:attrNameLst>
                                          <p:attrName>style.visibility</p:attrName>
                                        </p:attrNameLst>
                                      </p:cBhvr>
                                      <p:to>
                                        <p:strVal val="visible"/>
                                      </p:to>
                                    </p:set>
                                  </p:childTnLst>
                                </p:cTn>
                              </p:par>
                            </p:childTnLst>
                          </p:cTn>
                        </p:par>
                        <p:par>
                          <p:cTn id="436" fill="hold">
                            <p:stCondLst>
                              <p:cond delay="144000"/>
                            </p:stCondLst>
                            <p:childTnLst>
                              <p:par>
                                <p:cTn id="437" presetID="11" presetClass="entr" presetSubtype="0" fill="hold" grpId="0" nodeType="afterEffect">
                                  <p:stCondLst>
                                    <p:cond delay="0"/>
                                  </p:stCondLst>
                                  <p:childTnLst>
                                    <p:set>
                                      <p:cBhvr>
                                        <p:cTn id="438" dur="1000">
                                          <p:stCondLst>
                                            <p:cond delay="0"/>
                                          </p:stCondLst>
                                        </p:cTn>
                                        <p:tgtEl>
                                          <p:spTgt spid="162"/>
                                        </p:tgtEl>
                                        <p:attrNameLst>
                                          <p:attrName>style.visibility</p:attrName>
                                        </p:attrNameLst>
                                      </p:cBhvr>
                                      <p:to>
                                        <p:strVal val="visible"/>
                                      </p:to>
                                    </p:set>
                                  </p:childTnLst>
                                </p:cTn>
                              </p:par>
                            </p:childTnLst>
                          </p:cTn>
                        </p:par>
                        <p:par>
                          <p:cTn id="439" fill="hold">
                            <p:stCondLst>
                              <p:cond delay="145000"/>
                            </p:stCondLst>
                            <p:childTnLst>
                              <p:par>
                                <p:cTn id="440" presetID="11" presetClass="entr" presetSubtype="0" fill="hold" grpId="0" nodeType="afterEffect">
                                  <p:stCondLst>
                                    <p:cond delay="0"/>
                                  </p:stCondLst>
                                  <p:childTnLst>
                                    <p:set>
                                      <p:cBhvr>
                                        <p:cTn id="441" dur="1000">
                                          <p:stCondLst>
                                            <p:cond delay="0"/>
                                          </p:stCondLst>
                                        </p:cTn>
                                        <p:tgtEl>
                                          <p:spTgt spid="163"/>
                                        </p:tgtEl>
                                        <p:attrNameLst>
                                          <p:attrName>style.visibility</p:attrName>
                                        </p:attrNameLst>
                                      </p:cBhvr>
                                      <p:to>
                                        <p:strVal val="visible"/>
                                      </p:to>
                                    </p:set>
                                  </p:childTnLst>
                                </p:cTn>
                              </p:par>
                            </p:childTnLst>
                          </p:cTn>
                        </p:par>
                        <p:par>
                          <p:cTn id="442" fill="hold">
                            <p:stCondLst>
                              <p:cond delay="146000"/>
                            </p:stCondLst>
                            <p:childTnLst>
                              <p:par>
                                <p:cTn id="443" presetID="11" presetClass="entr" presetSubtype="0" fill="hold" grpId="0" nodeType="afterEffect">
                                  <p:stCondLst>
                                    <p:cond delay="0"/>
                                  </p:stCondLst>
                                  <p:childTnLst>
                                    <p:set>
                                      <p:cBhvr>
                                        <p:cTn id="444" dur="1000">
                                          <p:stCondLst>
                                            <p:cond delay="0"/>
                                          </p:stCondLst>
                                        </p:cTn>
                                        <p:tgtEl>
                                          <p:spTgt spid="164"/>
                                        </p:tgtEl>
                                        <p:attrNameLst>
                                          <p:attrName>style.visibility</p:attrName>
                                        </p:attrNameLst>
                                      </p:cBhvr>
                                      <p:to>
                                        <p:strVal val="visible"/>
                                      </p:to>
                                    </p:set>
                                  </p:childTnLst>
                                </p:cTn>
                              </p:par>
                            </p:childTnLst>
                          </p:cTn>
                        </p:par>
                        <p:par>
                          <p:cTn id="445" fill="hold">
                            <p:stCondLst>
                              <p:cond delay="147000"/>
                            </p:stCondLst>
                            <p:childTnLst>
                              <p:par>
                                <p:cTn id="446" presetID="11" presetClass="entr" presetSubtype="0" fill="hold" grpId="0" nodeType="afterEffect">
                                  <p:stCondLst>
                                    <p:cond delay="0"/>
                                  </p:stCondLst>
                                  <p:childTnLst>
                                    <p:set>
                                      <p:cBhvr>
                                        <p:cTn id="447" dur="1000">
                                          <p:stCondLst>
                                            <p:cond delay="0"/>
                                          </p:stCondLst>
                                        </p:cTn>
                                        <p:tgtEl>
                                          <p:spTgt spid="165"/>
                                        </p:tgtEl>
                                        <p:attrNameLst>
                                          <p:attrName>style.visibility</p:attrName>
                                        </p:attrNameLst>
                                      </p:cBhvr>
                                      <p:to>
                                        <p:strVal val="visible"/>
                                      </p:to>
                                    </p:set>
                                  </p:childTnLst>
                                </p:cTn>
                              </p:par>
                            </p:childTnLst>
                          </p:cTn>
                        </p:par>
                        <p:par>
                          <p:cTn id="448" fill="hold">
                            <p:stCondLst>
                              <p:cond delay="148000"/>
                            </p:stCondLst>
                            <p:childTnLst>
                              <p:par>
                                <p:cTn id="449" presetID="11" presetClass="entr" presetSubtype="0" fill="hold" grpId="0" nodeType="afterEffect">
                                  <p:stCondLst>
                                    <p:cond delay="0"/>
                                  </p:stCondLst>
                                  <p:childTnLst>
                                    <p:set>
                                      <p:cBhvr>
                                        <p:cTn id="450" dur="1000">
                                          <p:stCondLst>
                                            <p:cond delay="0"/>
                                          </p:stCondLst>
                                        </p:cTn>
                                        <p:tgtEl>
                                          <p:spTgt spid="166"/>
                                        </p:tgtEl>
                                        <p:attrNameLst>
                                          <p:attrName>style.visibility</p:attrName>
                                        </p:attrNameLst>
                                      </p:cBhvr>
                                      <p:to>
                                        <p:strVal val="visible"/>
                                      </p:to>
                                    </p:set>
                                  </p:childTnLst>
                                </p:cTn>
                              </p:par>
                            </p:childTnLst>
                          </p:cTn>
                        </p:par>
                        <p:par>
                          <p:cTn id="451" fill="hold">
                            <p:stCondLst>
                              <p:cond delay="149000"/>
                            </p:stCondLst>
                            <p:childTnLst>
                              <p:par>
                                <p:cTn id="452" presetID="11" presetClass="entr" presetSubtype="0" fill="hold" grpId="0" nodeType="afterEffect">
                                  <p:stCondLst>
                                    <p:cond delay="0"/>
                                  </p:stCondLst>
                                  <p:childTnLst>
                                    <p:set>
                                      <p:cBhvr>
                                        <p:cTn id="453" dur="1000">
                                          <p:stCondLst>
                                            <p:cond delay="0"/>
                                          </p:stCondLst>
                                        </p:cTn>
                                        <p:tgtEl>
                                          <p:spTgt spid="167"/>
                                        </p:tgtEl>
                                        <p:attrNameLst>
                                          <p:attrName>style.visibility</p:attrName>
                                        </p:attrNameLst>
                                      </p:cBhvr>
                                      <p:to>
                                        <p:strVal val="visible"/>
                                      </p:to>
                                    </p:set>
                                  </p:childTnLst>
                                </p:cTn>
                              </p:par>
                            </p:childTnLst>
                          </p:cTn>
                        </p:par>
                        <p:par>
                          <p:cTn id="454" fill="hold">
                            <p:stCondLst>
                              <p:cond delay="150000"/>
                            </p:stCondLst>
                            <p:childTnLst>
                              <p:par>
                                <p:cTn id="455" presetID="11" presetClass="entr" presetSubtype="0" fill="hold" grpId="0" nodeType="afterEffect">
                                  <p:stCondLst>
                                    <p:cond delay="0"/>
                                  </p:stCondLst>
                                  <p:childTnLst>
                                    <p:set>
                                      <p:cBhvr>
                                        <p:cTn id="456" dur="1000">
                                          <p:stCondLst>
                                            <p:cond delay="0"/>
                                          </p:stCondLst>
                                        </p:cTn>
                                        <p:tgtEl>
                                          <p:spTgt spid="168"/>
                                        </p:tgtEl>
                                        <p:attrNameLst>
                                          <p:attrName>style.visibility</p:attrName>
                                        </p:attrNameLst>
                                      </p:cBhvr>
                                      <p:to>
                                        <p:strVal val="visible"/>
                                      </p:to>
                                    </p:set>
                                  </p:childTnLst>
                                </p:cTn>
                              </p:par>
                            </p:childTnLst>
                          </p:cTn>
                        </p:par>
                        <p:par>
                          <p:cTn id="457" fill="hold">
                            <p:stCondLst>
                              <p:cond delay="151000"/>
                            </p:stCondLst>
                            <p:childTnLst>
                              <p:par>
                                <p:cTn id="458" presetID="11" presetClass="entr" presetSubtype="0" fill="hold" grpId="0" nodeType="afterEffect">
                                  <p:stCondLst>
                                    <p:cond delay="0"/>
                                  </p:stCondLst>
                                  <p:childTnLst>
                                    <p:set>
                                      <p:cBhvr>
                                        <p:cTn id="459" dur="1000">
                                          <p:stCondLst>
                                            <p:cond delay="0"/>
                                          </p:stCondLst>
                                        </p:cTn>
                                        <p:tgtEl>
                                          <p:spTgt spid="169"/>
                                        </p:tgtEl>
                                        <p:attrNameLst>
                                          <p:attrName>style.visibility</p:attrName>
                                        </p:attrNameLst>
                                      </p:cBhvr>
                                      <p:to>
                                        <p:strVal val="visible"/>
                                      </p:to>
                                    </p:set>
                                  </p:childTnLst>
                                </p:cTn>
                              </p:par>
                            </p:childTnLst>
                          </p:cTn>
                        </p:par>
                        <p:par>
                          <p:cTn id="460" fill="hold">
                            <p:stCondLst>
                              <p:cond delay="152000"/>
                            </p:stCondLst>
                            <p:childTnLst>
                              <p:par>
                                <p:cTn id="461" presetID="11" presetClass="entr" presetSubtype="0" fill="hold" grpId="0" nodeType="afterEffect">
                                  <p:stCondLst>
                                    <p:cond delay="0"/>
                                  </p:stCondLst>
                                  <p:childTnLst>
                                    <p:set>
                                      <p:cBhvr>
                                        <p:cTn id="462" dur="1000">
                                          <p:stCondLst>
                                            <p:cond delay="0"/>
                                          </p:stCondLst>
                                        </p:cTn>
                                        <p:tgtEl>
                                          <p:spTgt spid="170"/>
                                        </p:tgtEl>
                                        <p:attrNameLst>
                                          <p:attrName>style.visibility</p:attrName>
                                        </p:attrNameLst>
                                      </p:cBhvr>
                                      <p:to>
                                        <p:strVal val="visible"/>
                                      </p:to>
                                    </p:set>
                                  </p:childTnLst>
                                </p:cTn>
                              </p:par>
                            </p:childTnLst>
                          </p:cTn>
                        </p:par>
                        <p:par>
                          <p:cTn id="463" fill="hold">
                            <p:stCondLst>
                              <p:cond delay="153000"/>
                            </p:stCondLst>
                            <p:childTnLst>
                              <p:par>
                                <p:cTn id="464" presetID="11" presetClass="entr" presetSubtype="0" fill="hold" grpId="0" nodeType="afterEffect">
                                  <p:stCondLst>
                                    <p:cond delay="0"/>
                                  </p:stCondLst>
                                  <p:childTnLst>
                                    <p:set>
                                      <p:cBhvr>
                                        <p:cTn id="465" dur="1000">
                                          <p:stCondLst>
                                            <p:cond delay="0"/>
                                          </p:stCondLst>
                                        </p:cTn>
                                        <p:tgtEl>
                                          <p:spTgt spid="171"/>
                                        </p:tgtEl>
                                        <p:attrNameLst>
                                          <p:attrName>style.visibility</p:attrName>
                                        </p:attrNameLst>
                                      </p:cBhvr>
                                      <p:to>
                                        <p:strVal val="visible"/>
                                      </p:to>
                                    </p:set>
                                  </p:childTnLst>
                                </p:cTn>
                              </p:par>
                            </p:childTnLst>
                          </p:cTn>
                        </p:par>
                        <p:par>
                          <p:cTn id="466" fill="hold">
                            <p:stCondLst>
                              <p:cond delay="154000"/>
                            </p:stCondLst>
                            <p:childTnLst>
                              <p:par>
                                <p:cTn id="467" presetID="11" presetClass="entr" presetSubtype="0" fill="hold" grpId="0" nodeType="afterEffect">
                                  <p:stCondLst>
                                    <p:cond delay="0"/>
                                  </p:stCondLst>
                                  <p:childTnLst>
                                    <p:set>
                                      <p:cBhvr>
                                        <p:cTn id="468" dur="1000">
                                          <p:stCondLst>
                                            <p:cond delay="0"/>
                                          </p:stCondLst>
                                        </p:cTn>
                                        <p:tgtEl>
                                          <p:spTgt spid="172"/>
                                        </p:tgtEl>
                                        <p:attrNameLst>
                                          <p:attrName>style.visibility</p:attrName>
                                        </p:attrNameLst>
                                      </p:cBhvr>
                                      <p:to>
                                        <p:strVal val="visible"/>
                                      </p:to>
                                    </p:set>
                                  </p:childTnLst>
                                </p:cTn>
                              </p:par>
                            </p:childTnLst>
                          </p:cTn>
                        </p:par>
                        <p:par>
                          <p:cTn id="469" fill="hold">
                            <p:stCondLst>
                              <p:cond delay="155000"/>
                            </p:stCondLst>
                            <p:childTnLst>
                              <p:par>
                                <p:cTn id="470" presetID="11" presetClass="entr" presetSubtype="0" fill="hold" grpId="0" nodeType="afterEffect">
                                  <p:stCondLst>
                                    <p:cond delay="0"/>
                                  </p:stCondLst>
                                  <p:childTnLst>
                                    <p:set>
                                      <p:cBhvr>
                                        <p:cTn id="471" dur="1000">
                                          <p:stCondLst>
                                            <p:cond delay="0"/>
                                          </p:stCondLst>
                                        </p:cTn>
                                        <p:tgtEl>
                                          <p:spTgt spid="173"/>
                                        </p:tgtEl>
                                        <p:attrNameLst>
                                          <p:attrName>style.visibility</p:attrName>
                                        </p:attrNameLst>
                                      </p:cBhvr>
                                      <p:to>
                                        <p:strVal val="visible"/>
                                      </p:to>
                                    </p:set>
                                  </p:childTnLst>
                                </p:cTn>
                              </p:par>
                            </p:childTnLst>
                          </p:cTn>
                        </p:par>
                        <p:par>
                          <p:cTn id="472" fill="hold">
                            <p:stCondLst>
                              <p:cond delay="156000"/>
                            </p:stCondLst>
                            <p:childTnLst>
                              <p:par>
                                <p:cTn id="473" presetID="11" presetClass="entr" presetSubtype="0" fill="hold" grpId="0" nodeType="afterEffect">
                                  <p:stCondLst>
                                    <p:cond delay="0"/>
                                  </p:stCondLst>
                                  <p:childTnLst>
                                    <p:set>
                                      <p:cBhvr>
                                        <p:cTn id="474" dur="1000">
                                          <p:stCondLst>
                                            <p:cond delay="0"/>
                                          </p:stCondLst>
                                        </p:cTn>
                                        <p:tgtEl>
                                          <p:spTgt spid="174"/>
                                        </p:tgtEl>
                                        <p:attrNameLst>
                                          <p:attrName>style.visibility</p:attrName>
                                        </p:attrNameLst>
                                      </p:cBhvr>
                                      <p:to>
                                        <p:strVal val="visible"/>
                                      </p:to>
                                    </p:set>
                                  </p:childTnLst>
                                </p:cTn>
                              </p:par>
                            </p:childTnLst>
                          </p:cTn>
                        </p:par>
                        <p:par>
                          <p:cTn id="475" fill="hold">
                            <p:stCondLst>
                              <p:cond delay="157000"/>
                            </p:stCondLst>
                            <p:childTnLst>
                              <p:par>
                                <p:cTn id="476" presetID="11" presetClass="entr" presetSubtype="0" fill="hold" grpId="0" nodeType="afterEffect">
                                  <p:stCondLst>
                                    <p:cond delay="0"/>
                                  </p:stCondLst>
                                  <p:childTnLst>
                                    <p:set>
                                      <p:cBhvr>
                                        <p:cTn id="477" dur="1000">
                                          <p:stCondLst>
                                            <p:cond delay="0"/>
                                          </p:stCondLst>
                                        </p:cTn>
                                        <p:tgtEl>
                                          <p:spTgt spid="175"/>
                                        </p:tgtEl>
                                        <p:attrNameLst>
                                          <p:attrName>style.visibility</p:attrName>
                                        </p:attrNameLst>
                                      </p:cBhvr>
                                      <p:to>
                                        <p:strVal val="visible"/>
                                      </p:to>
                                    </p:set>
                                  </p:childTnLst>
                                </p:cTn>
                              </p:par>
                            </p:childTnLst>
                          </p:cTn>
                        </p:par>
                        <p:par>
                          <p:cTn id="478" fill="hold">
                            <p:stCondLst>
                              <p:cond delay="158000"/>
                            </p:stCondLst>
                            <p:childTnLst>
                              <p:par>
                                <p:cTn id="479" presetID="11" presetClass="entr" presetSubtype="0" fill="hold" grpId="0" nodeType="afterEffect">
                                  <p:stCondLst>
                                    <p:cond delay="0"/>
                                  </p:stCondLst>
                                  <p:childTnLst>
                                    <p:set>
                                      <p:cBhvr>
                                        <p:cTn id="480" dur="1000">
                                          <p:stCondLst>
                                            <p:cond delay="0"/>
                                          </p:stCondLst>
                                        </p:cTn>
                                        <p:tgtEl>
                                          <p:spTgt spid="176"/>
                                        </p:tgtEl>
                                        <p:attrNameLst>
                                          <p:attrName>style.visibility</p:attrName>
                                        </p:attrNameLst>
                                      </p:cBhvr>
                                      <p:to>
                                        <p:strVal val="visible"/>
                                      </p:to>
                                    </p:set>
                                  </p:childTnLst>
                                </p:cTn>
                              </p:par>
                            </p:childTnLst>
                          </p:cTn>
                        </p:par>
                        <p:par>
                          <p:cTn id="481" fill="hold">
                            <p:stCondLst>
                              <p:cond delay="159000"/>
                            </p:stCondLst>
                            <p:childTnLst>
                              <p:par>
                                <p:cTn id="482" presetID="11" presetClass="entr" presetSubtype="0" fill="hold" grpId="0" nodeType="afterEffect">
                                  <p:stCondLst>
                                    <p:cond delay="0"/>
                                  </p:stCondLst>
                                  <p:childTnLst>
                                    <p:set>
                                      <p:cBhvr>
                                        <p:cTn id="483" dur="1000">
                                          <p:stCondLst>
                                            <p:cond delay="0"/>
                                          </p:stCondLst>
                                        </p:cTn>
                                        <p:tgtEl>
                                          <p:spTgt spid="177"/>
                                        </p:tgtEl>
                                        <p:attrNameLst>
                                          <p:attrName>style.visibility</p:attrName>
                                        </p:attrNameLst>
                                      </p:cBhvr>
                                      <p:to>
                                        <p:strVal val="visible"/>
                                      </p:to>
                                    </p:set>
                                  </p:childTnLst>
                                </p:cTn>
                              </p:par>
                            </p:childTnLst>
                          </p:cTn>
                        </p:par>
                        <p:par>
                          <p:cTn id="484" fill="hold">
                            <p:stCondLst>
                              <p:cond delay="160000"/>
                            </p:stCondLst>
                            <p:childTnLst>
                              <p:par>
                                <p:cTn id="485" presetID="11" presetClass="entr" presetSubtype="0" fill="hold" grpId="0" nodeType="afterEffect">
                                  <p:stCondLst>
                                    <p:cond delay="0"/>
                                  </p:stCondLst>
                                  <p:childTnLst>
                                    <p:set>
                                      <p:cBhvr>
                                        <p:cTn id="486" dur="1000">
                                          <p:stCondLst>
                                            <p:cond delay="0"/>
                                          </p:stCondLst>
                                        </p:cTn>
                                        <p:tgtEl>
                                          <p:spTgt spid="178"/>
                                        </p:tgtEl>
                                        <p:attrNameLst>
                                          <p:attrName>style.visibility</p:attrName>
                                        </p:attrNameLst>
                                      </p:cBhvr>
                                      <p:to>
                                        <p:strVal val="visible"/>
                                      </p:to>
                                    </p:set>
                                  </p:childTnLst>
                                </p:cTn>
                              </p:par>
                            </p:childTnLst>
                          </p:cTn>
                        </p:par>
                        <p:par>
                          <p:cTn id="487" fill="hold">
                            <p:stCondLst>
                              <p:cond delay="161000"/>
                            </p:stCondLst>
                            <p:childTnLst>
                              <p:par>
                                <p:cTn id="488" presetID="11" presetClass="entr" presetSubtype="0" fill="hold" grpId="0" nodeType="afterEffect">
                                  <p:stCondLst>
                                    <p:cond delay="0"/>
                                  </p:stCondLst>
                                  <p:childTnLst>
                                    <p:set>
                                      <p:cBhvr>
                                        <p:cTn id="489" dur="1000">
                                          <p:stCondLst>
                                            <p:cond delay="0"/>
                                          </p:stCondLst>
                                        </p:cTn>
                                        <p:tgtEl>
                                          <p:spTgt spid="179"/>
                                        </p:tgtEl>
                                        <p:attrNameLst>
                                          <p:attrName>style.visibility</p:attrName>
                                        </p:attrNameLst>
                                      </p:cBhvr>
                                      <p:to>
                                        <p:strVal val="visible"/>
                                      </p:to>
                                    </p:set>
                                  </p:childTnLst>
                                </p:cTn>
                              </p:par>
                            </p:childTnLst>
                          </p:cTn>
                        </p:par>
                        <p:par>
                          <p:cTn id="490" fill="hold">
                            <p:stCondLst>
                              <p:cond delay="162000"/>
                            </p:stCondLst>
                            <p:childTnLst>
                              <p:par>
                                <p:cTn id="491" presetID="11" presetClass="entr" presetSubtype="0" fill="hold" grpId="0" nodeType="afterEffect">
                                  <p:stCondLst>
                                    <p:cond delay="0"/>
                                  </p:stCondLst>
                                  <p:childTnLst>
                                    <p:set>
                                      <p:cBhvr>
                                        <p:cTn id="492" dur="1000">
                                          <p:stCondLst>
                                            <p:cond delay="0"/>
                                          </p:stCondLst>
                                        </p:cTn>
                                        <p:tgtEl>
                                          <p:spTgt spid="180"/>
                                        </p:tgtEl>
                                        <p:attrNameLst>
                                          <p:attrName>style.visibility</p:attrName>
                                        </p:attrNameLst>
                                      </p:cBhvr>
                                      <p:to>
                                        <p:strVal val="visible"/>
                                      </p:to>
                                    </p:set>
                                  </p:childTnLst>
                                </p:cTn>
                              </p:par>
                            </p:childTnLst>
                          </p:cTn>
                        </p:par>
                        <p:par>
                          <p:cTn id="493" fill="hold">
                            <p:stCondLst>
                              <p:cond delay="163000"/>
                            </p:stCondLst>
                            <p:childTnLst>
                              <p:par>
                                <p:cTn id="494" presetID="11" presetClass="entr" presetSubtype="0" fill="hold" grpId="0" nodeType="afterEffect">
                                  <p:stCondLst>
                                    <p:cond delay="0"/>
                                  </p:stCondLst>
                                  <p:childTnLst>
                                    <p:set>
                                      <p:cBhvr>
                                        <p:cTn id="495" dur="1000">
                                          <p:stCondLst>
                                            <p:cond delay="0"/>
                                          </p:stCondLst>
                                        </p:cTn>
                                        <p:tgtEl>
                                          <p:spTgt spid="181"/>
                                        </p:tgtEl>
                                        <p:attrNameLst>
                                          <p:attrName>style.visibility</p:attrName>
                                        </p:attrNameLst>
                                      </p:cBhvr>
                                      <p:to>
                                        <p:strVal val="visible"/>
                                      </p:to>
                                    </p:set>
                                  </p:childTnLst>
                                </p:cTn>
                              </p:par>
                            </p:childTnLst>
                          </p:cTn>
                        </p:par>
                        <p:par>
                          <p:cTn id="496" fill="hold">
                            <p:stCondLst>
                              <p:cond delay="164000"/>
                            </p:stCondLst>
                            <p:childTnLst>
                              <p:par>
                                <p:cTn id="497" presetID="11" presetClass="entr" presetSubtype="0" fill="hold" grpId="0" nodeType="afterEffect">
                                  <p:stCondLst>
                                    <p:cond delay="0"/>
                                  </p:stCondLst>
                                  <p:childTnLst>
                                    <p:set>
                                      <p:cBhvr>
                                        <p:cTn id="498" dur="1000">
                                          <p:stCondLst>
                                            <p:cond delay="0"/>
                                          </p:stCondLst>
                                        </p:cTn>
                                        <p:tgtEl>
                                          <p:spTgt spid="182"/>
                                        </p:tgtEl>
                                        <p:attrNameLst>
                                          <p:attrName>style.visibility</p:attrName>
                                        </p:attrNameLst>
                                      </p:cBhvr>
                                      <p:to>
                                        <p:strVal val="visible"/>
                                      </p:to>
                                    </p:set>
                                  </p:childTnLst>
                                </p:cTn>
                              </p:par>
                            </p:childTnLst>
                          </p:cTn>
                        </p:par>
                        <p:par>
                          <p:cTn id="499" fill="hold">
                            <p:stCondLst>
                              <p:cond delay="165000"/>
                            </p:stCondLst>
                            <p:childTnLst>
                              <p:par>
                                <p:cTn id="500" presetID="11" presetClass="entr" presetSubtype="0" fill="hold" grpId="0" nodeType="afterEffect">
                                  <p:stCondLst>
                                    <p:cond delay="0"/>
                                  </p:stCondLst>
                                  <p:childTnLst>
                                    <p:set>
                                      <p:cBhvr>
                                        <p:cTn id="501" dur="1000">
                                          <p:stCondLst>
                                            <p:cond delay="0"/>
                                          </p:stCondLst>
                                        </p:cTn>
                                        <p:tgtEl>
                                          <p:spTgt spid="183"/>
                                        </p:tgtEl>
                                        <p:attrNameLst>
                                          <p:attrName>style.visibility</p:attrName>
                                        </p:attrNameLst>
                                      </p:cBhvr>
                                      <p:to>
                                        <p:strVal val="visible"/>
                                      </p:to>
                                    </p:set>
                                  </p:childTnLst>
                                </p:cTn>
                              </p:par>
                            </p:childTnLst>
                          </p:cTn>
                        </p:par>
                        <p:par>
                          <p:cTn id="502" fill="hold">
                            <p:stCondLst>
                              <p:cond delay="166000"/>
                            </p:stCondLst>
                            <p:childTnLst>
                              <p:par>
                                <p:cTn id="503" presetID="11" presetClass="entr" presetSubtype="0" fill="hold" grpId="0" nodeType="afterEffect">
                                  <p:stCondLst>
                                    <p:cond delay="0"/>
                                  </p:stCondLst>
                                  <p:childTnLst>
                                    <p:set>
                                      <p:cBhvr>
                                        <p:cTn id="504" dur="1000">
                                          <p:stCondLst>
                                            <p:cond delay="0"/>
                                          </p:stCondLst>
                                        </p:cTn>
                                        <p:tgtEl>
                                          <p:spTgt spid="184"/>
                                        </p:tgtEl>
                                        <p:attrNameLst>
                                          <p:attrName>style.visibility</p:attrName>
                                        </p:attrNameLst>
                                      </p:cBhvr>
                                      <p:to>
                                        <p:strVal val="visible"/>
                                      </p:to>
                                    </p:set>
                                  </p:childTnLst>
                                </p:cTn>
                              </p:par>
                            </p:childTnLst>
                          </p:cTn>
                        </p:par>
                        <p:par>
                          <p:cTn id="505" fill="hold">
                            <p:stCondLst>
                              <p:cond delay="167000"/>
                            </p:stCondLst>
                            <p:childTnLst>
                              <p:par>
                                <p:cTn id="506" presetID="11" presetClass="entr" presetSubtype="0" fill="hold" grpId="0" nodeType="afterEffect">
                                  <p:stCondLst>
                                    <p:cond delay="0"/>
                                  </p:stCondLst>
                                  <p:childTnLst>
                                    <p:set>
                                      <p:cBhvr>
                                        <p:cTn id="507" dur="1000">
                                          <p:stCondLst>
                                            <p:cond delay="0"/>
                                          </p:stCondLst>
                                        </p:cTn>
                                        <p:tgtEl>
                                          <p:spTgt spid="185"/>
                                        </p:tgtEl>
                                        <p:attrNameLst>
                                          <p:attrName>style.visibility</p:attrName>
                                        </p:attrNameLst>
                                      </p:cBhvr>
                                      <p:to>
                                        <p:strVal val="visible"/>
                                      </p:to>
                                    </p:set>
                                  </p:childTnLst>
                                </p:cTn>
                              </p:par>
                            </p:childTnLst>
                          </p:cTn>
                        </p:par>
                        <p:par>
                          <p:cTn id="508" fill="hold">
                            <p:stCondLst>
                              <p:cond delay="168000"/>
                            </p:stCondLst>
                            <p:childTnLst>
                              <p:par>
                                <p:cTn id="509" presetID="11" presetClass="entr" presetSubtype="0" fill="hold" grpId="0" nodeType="afterEffect">
                                  <p:stCondLst>
                                    <p:cond delay="0"/>
                                  </p:stCondLst>
                                  <p:childTnLst>
                                    <p:set>
                                      <p:cBhvr>
                                        <p:cTn id="510" dur="1000">
                                          <p:stCondLst>
                                            <p:cond delay="0"/>
                                          </p:stCondLst>
                                        </p:cTn>
                                        <p:tgtEl>
                                          <p:spTgt spid="186"/>
                                        </p:tgtEl>
                                        <p:attrNameLst>
                                          <p:attrName>style.visibility</p:attrName>
                                        </p:attrNameLst>
                                      </p:cBhvr>
                                      <p:to>
                                        <p:strVal val="visible"/>
                                      </p:to>
                                    </p:set>
                                  </p:childTnLst>
                                </p:cTn>
                              </p:par>
                            </p:childTnLst>
                          </p:cTn>
                        </p:par>
                        <p:par>
                          <p:cTn id="511" fill="hold">
                            <p:stCondLst>
                              <p:cond delay="169000"/>
                            </p:stCondLst>
                            <p:childTnLst>
                              <p:par>
                                <p:cTn id="512" presetID="11" presetClass="entr" presetSubtype="0" fill="hold" grpId="0" nodeType="afterEffect">
                                  <p:stCondLst>
                                    <p:cond delay="0"/>
                                  </p:stCondLst>
                                  <p:childTnLst>
                                    <p:set>
                                      <p:cBhvr>
                                        <p:cTn id="513" dur="1000">
                                          <p:stCondLst>
                                            <p:cond delay="0"/>
                                          </p:stCondLst>
                                        </p:cTn>
                                        <p:tgtEl>
                                          <p:spTgt spid="187"/>
                                        </p:tgtEl>
                                        <p:attrNameLst>
                                          <p:attrName>style.visibility</p:attrName>
                                        </p:attrNameLst>
                                      </p:cBhvr>
                                      <p:to>
                                        <p:strVal val="visible"/>
                                      </p:to>
                                    </p:set>
                                  </p:childTnLst>
                                </p:cTn>
                              </p:par>
                            </p:childTnLst>
                          </p:cTn>
                        </p:par>
                        <p:par>
                          <p:cTn id="514" fill="hold">
                            <p:stCondLst>
                              <p:cond delay="170000"/>
                            </p:stCondLst>
                            <p:childTnLst>
                              <p:par>
                                <p:cTn id="515" presetID="11" presetClass="entr" presetSubtype="0" fill="hold" grpId="0" nodeType="afterEffect">
                                  <p:stCondLst>
                                    <p:cond delay="0"/>
                                  </p:stCondLst>
                                  <p:childTnLst>
                                    <p:set>
                                      <p:cBhvr>
                                        <p:cTn id="516" dur="1000">
                                          <p:stCondLst>
                                            <p:cond delay="0"/>
                                          </p:stCondLst>
                                        </p:cTn>
                                        <p:tgtEl>
                                          <p:spTgt spid="188"/>
                                        </p:tgtEl>
                                        <p:attrNameLst>
                                          <p:attrName>style.visibility</p:attrName>
                                        </p:attrNameLst>
                                      </p:cBhvr>
                                      <p:to>
                                        <p:strVal val="visible"/>
                                      </p:to>
                                    </p:set>
                                  </p:childTnLst>
                                </p:cTn>
                              </p:par>
                            </p:childTnLst>
                          </p:cTn>
                        </p:par>
                        <p:par>
                          <p:cTn id="517" fill="hold">
                            <p:stCondLst>
                              <p:cond delay="171000"/>
                            </p:stCondLst>
                            <p:childTnLst>
                              <p:par>
                                <p:cTn id="518" presetID="11" presetClass="entr" presetSubtype="0" fill="hold" grpId="0" nodeType="afterEffect">
                                  <p:stCondLst>
                                    <p:cond delay="0"/>
                                  </p:stCondLst>
                                  <p:childTnLst>
                                    <p:set>
                                      <p:cBhvr>
                                        <p:cTn id="519" dur="1000">
                                          <p:stCondLst>
                                            <p:cond delay="0"/>
                                          </p:stCondLst>
                                        </p:cTn>
                                        <p:tgtEl>
                                          <p:spTgt spid="189"/>
                                        </p:tgtEl>
                                        <p:attrNameLst>
                                          <p:attrName>style.visibility</p:attrName>
                                        </p:attrNameLst>
                                      </p:cBhvr>
                                      <p:to>
                                        <p:strVal val="visible"/>
                                      </p:to>
                                    </p:set>
                                  </p:childTnLst>
                                </p:cTn>
                              </p:par>
                            </p:childTnLst>
                          </p:cTn>
                        </p:par>
                        <p:par>
                          <p:cTn id="520" fill="hold">
                            <p:stCondLst>
                              <p:cond delay="172000"/>
                            </p:stCondLst>
                            <p:childTnLst>
                              <p:par>
                                <p:cTn id="521" presetID="11" presetClass="entr" presetSubtype="0" fill="hold" grpId="0" nodeType="afterEffect">
                                  <p:stCondLst>
                                    <p:cond delay="0"/>
                                  </p:stCondLst>
                                  <p:childTnLst>
                                    <p:set>
                                      <p:cBhvr>
                                        <p:cTn id="522" dur="1000">
                                          <p:stCondLst>
                                            <p:cond delay="0"/>
                                          </p:stCondLst>
                                        </p:cTn>
                                        <p:tgtEl>
                                          <p:spTgt spid="190"/>
                                        </p:tgtEl>
                                        <p:attrNameLst>
                                          <p:attrName>style.visibility</p:attrName>
                                        </p:attrNameLst>
                                      </p:cBhvr>
                                      <p:to>
                                        <p:strVal val="visible"/>
                                      </p:to>
                                    </p:set>
                                  </p:childTnLst>
                                </p:cTn>
                              </p:par>
                            </p:childTnLst>
                          </p:cTn>
                        </p:par>
                        <p:par>
                          <p:cTn id="523" fill="hold">
                            <p:stCondLst>
                              <p:cond delay="173000"/>
                            </p:stCondLst>
                            <p:childTnLst>
                              <p:par>
                                <p:cTn id="524" presetID="11" presetClass="entr" presetSubtype="0" fill="hold" grpId="0" nodeType="afterEffect">
                                  <p:stCondLst>
                                    <p:cond delay="0"/>
                                  </p:stCondLst>
                                  <p:childTnLst>
                                    <p:set>
                                      <p:cBhvr>
                                        <p:cTn id="525" dur="1000">
                                          <p:stCondLst>
                                            <p:cond delay="0"/>
                                          </p:stCondLst>
                                        </p:cTn>
                                        <p:tgtEl>
                                          <p:spTgt spid="191"/>
                                        </p:tgtEl>
                                        <p:attrNameLst>
                                          <p:attrName>style.visibility</p:attrName>
                                        </p:attrNameLst>
                                      </p:cBhvr>
                                      <p:to>
                                        <p:strVal val="visible"/>
                                      </p:to>
                                    </p:set>
                                  </p:childTnLst>
                                </p:cTn>
                              </p:par>
                            </p:childTnLst>
                          </p:cTn>
                        </p:par>
                        <p:par>
                          <p:cTn id="526" fill="hold">
                            <p:stCondLst>
                              <p:cond delay="174000"/>
                            </p:stCondLst>
                            <p:childTnLst>
                              <p:par>
                                <p:cTn id="527" presetID="11" presetClass="entr" presetSubtype="0" fill="hold" grpId="0" nodeType="afterEffect">
                                  <p:stCondLst>
                                    <p:cond delay="0"/>
                                  </p:stCondLst>
                                  <p:childTnLst>
                                    <p:set>
                                      <p:cBhvr>
                                        <p:cTn id="528" dur="1000">
                                          <p:stCondLst>
                                            <p:cond delay="0"/>
                                          </p:stCondLst>
                                        </p:cTn>
                                        <p:tgtEl>
                                          <p:spTgt spid="192"/>
                                        </p:tgtEl>
                                        <p:attrNameLst>
                                          <p:attrName>style.visibility</p:attrName>
                                        </p:attrNameLst>
                                      </p:cBhvr>
                                      <p:to>
                                        <p:strVal val="visible"/>
                                      </p:to>
                                    </p:set>
                                  </p:childTnLst>
                                </p:cTn>
                              </p:par>
                            </p:childTnLst>
                          </p:cTn>
                        </p:par>
                        <p:par>
                          <p:cTn id="529" fill="hold">
                            <p:stCondLst>
                              <p:cond delay="175000"/>
                            </p:stCondLst>
                            <p:childTnLst>
                              <p:par>
                                <p:cTn id="530" presetID="11" presetClass="entr" presetSubtype="0" fill="hold" grpId="0" nodeType="afterEffect">
                                  <p:stCondLst>
                                    <p:cond delay="0"/>
                                  </p:stCondLst>
                                  <p:childTnLst>
                                    <p:set>
                                      <p:cBhvr>
                                        <p:cTn id="531" dur="1000">
                                          <p:stCondLst>
                                            <p:cond delay="0"/>
                                          </p:stCondLst>
                                        </p:cTn>
                                        <p:tgtEl>
                                          <p:spTgt spid="193"/>
                                        </p:tgtEl>
                                        <p:attrNameLst>
                                          <p:attrName>style.visibility</p:attrName>
                                        </p:attrNameLst>
                                      </p:cBhvr>
                                      <p:to>
                                        <p:strVal val="visible"/>
                                      </p:to>
                                    </p:set>
                                  </p:childTnLst>
                                </p:cTn>
                              </p:par>
                            </p:childTnLst>
                          </p:cTn>
                        </p:par>
                        <p:par>
                          <p:cTn id="532" fill="hold">
                            <p:stCondLst>
                              <p:cond delay="176000"/>
                            </p:stCondLst>
                            <p:childTnLst>
                              <p:par>
                                <p:cTn id="533" presetID="11" presetClass="entr" presetSubtype="0" fill="hold" grpId="0" nodeType="afterEffect">
                                  <p:stCondLst>
                                    <p:cond delay="0"/>
                                  </p:stCondLst>
                                  <p:childTnLst>
                                    <p:set>
                                      <p:cBhvr>
                                        <p:cTn id="534" dur="1000">
                                          <p:stCondLst>
                                            <p:cond delay="0"/>
                                          </p:stCondLst>
                                        </p:cTn>
                                        <p:tgtEl>
                                          <p:spTgt spid="194"/>
                                        </p:tgtEl>
                                        <p:attrNameLst>
                                          <p:attrName>style.visibility</p:attrName>
                                        </p:attrNameLst>
                                      </p:cBhvr>
                                      <p:to>
                                        <p:strVal val="visible"/>
                                      </p:to>
                                    </p:set>
                                  </p:childTnLst>
                                </p:cTn>
                              </p:par>
                            </p:childTnLst>
                          </p:cTn>
                        </p:par>
                        <p:par>
                          <p:cTn id="535" fill="hold">
                            <p:stCondLst>
                              <p:cond delay="177000"/>
                            </p:stCondLst>
                            <p:childTnLst>
                              <p:par>
                                <p:cTn id="536" presetID="11" presetClass="entr" presetSubtype="0" fill="hold" grpId="0" nodeType="afterEffect">
                                  <p:stCondLst>
                                    <p:cond delay="0"/>
                                  </p:stCondLst>
                                  <p:childTnLst>
                                    <p:set>
                                      <p:cBhvr>
                                        <p:cTn id="537" dur="1000">
                                          <p:stCondLst>
                                            <p:cond delay="0"/>
                                          </p:stCondLst>
                                        </p:cTn>
                                        <p:tgtEl>
                                          <p:spTgt spid="195"/>
                                        </p:tgtEl>
                                        <p:attrNameLst>
                                          <p:attrName>style.visibility</p:attrName>
                                        </p:attrNameLst>
                                      </p:cBhvr>
                                      <p:to>
                                        <p:strVal val="visible"/>
                                      </p:to>
                                    </p:set>
                                  </p:childTnLst>
                                </p:cTn>
                              </p:par>
                            </p:childTnLst>
                          </p:cTn>
                        </p:par>
                        <p:par>
                          <p:cTn id="538" fill="hold">
                            <p:stCondLst>
                              <p:cond delay="178000"/>
                            </p:stCondLst>
                            <p:childTnLst>
                              <p:par>
                                <p:cTn id="539" presetID="11" presetClass="entr" presetSubtype="0" fill="hold" grpId="0" nodeType="afterEffect">
                                  <p:stCondLst>
                                    <p:cond delay="0"/>
                                  </p:stCondLst>
                                  <p:childTnLst>
                                    <p:set>
                                      <p:cBhvr>
                                        <p:cTn id="540" dur="1000">
                                          <p:stCondLst>
                                            <p:cond delay="0"/>
                                          </p:stCondLst>
                                        </p:cTn>
                                        <p:tgtEl>
                                          <p:spTgt spid="196"/>
                                        </p:tgtEl>
                                        <p:attrNameLst>
                                          <p:attrName>style.visibility</p:attrName>
                                        </p:attrNameLst>
                                      </p:cBhvr>
                                      <p:to>
                                        <p:strVal val="visible"/>
                                      </p:to>
                                    </p:set>
                                  </p:childTnLst>
                                </p:cTn>
                              </p:par>
                            </p:childTnLst>
                          </p:cTn>
                        </p:par>
                        <p:par>
                          <p:cTn id="541" fill="hold">
                            <p:stCondLst>
                              <p:cond delay="179000"/>
                            </p:stCondLst>
                            <p:childTnLst>
                              <p:par>
                                <p:cTn id="542" presetID="11" presetClass="entr" presetSubtype="0" fill="hold" grpId="0" nodeType="afterEffect">
                                  <p:stCondLst>
                                    <p:cond delay="0"/>
                                  </p:stCondLst>
                                  <p:childTnLst>
                                    <p:set>
                                      <p:cBhvr>
                                        <p:cTn id="543" dur="1000">
                                          <p:stCondLst>
                                            <p:cond delay="0"/>
                                          </p:stCondLst>
                                        </p:cTn>
                                        <p:tgtEl>
                                          <p:spTgt spid="197"/>
                                        </p:tgtEl>
                                        <p:attrNameLst>
                                          <p:attrName>style.visibility</p:attrName>
                                        </p:attrNameLst>
                                      </p:cBhvr>
                                      <p:to>
                                        <p:strVal val="visible"/>
                                      </p:to>
                                    </p:set>
                                  </p:childTnLst>
                                </p:cTn>
                              </p:par>
                            </p:childTnLst>
                          </p:cTn>
                        </p:par>
                        <p:par>
                          <p:cTn id="544" fill="hold">
                            <p:stCondLst>
                              <p:cond delay="180000"/>
                            </p:stCondLst>
                            <p:childTnLst>
                              <p:par>
                                <p:cTn id="545" presetID="11" presetClass="entr" presetSubtype="0" fill="hold" grpId="0" nodeType="afterEffect">
                                  <p:stCondLst>
                                    <p:cond delay="0"/>
                                  </p:stCondLst>
                                  <p:childTnLst>
                                    <p:set>
                                      <p:cBhvr>
                                        <p:cTn id="546" dur="1000">
                                          <p:stCondLst>
                                            <p:cond delay="0"/>
                                          </p:stCondLst>
                                        </p:cTn>
                                        <p:tgtEl>
                                          <p:spTgt spid="198"/>
                                        </p:tgtEl>
                                        <p:attrNameLst>
                                          <p:attrName>style.visibility</p:attrName>
                                        </p:attrNameLst>
                                      </p:cBhvr>
                                      <p:to>
                                        <p:strVal val="visible"/>
                                      </p:to>
                                    </p:set>
                                  </p:childTnLst>
                                </p:cTn>
                              </p:par>
                            </p:childTnLst>
                          </p:cTn>
                        </p:par>
                      </p:childTnLst>
                    </p:cTn>
                  </p:par>
                </p:childTnLst>
              </p:cTn>
              <p:nextCondLst>
                <p:cond evt="onClick" delay="0">
                  <p:tgtEl>
                    <p:spTgt spid="199"/>
                  </p:tgtEl>
                </p:cond>
              </p:nextCondLst>
            </p:seq>
          </p:childTnLst>
        </p:cTn>
      </p:par>
    </p:tnLst>
    <p:bldLst>
      <p:bldP spid="4" grpId="0" animBg="1"/>
      <p:bldP spid="5" grpId="0" animBg="1"/>
      <p:bldP spid="6" grpId="0" animBg="1"/>
      <p:bldP spid="8" grpId="0" animBg="1"/>
      <p:bldP spid="10" grpId="0" animBg="1"/>
      <p:bldP spid="12" grpId="0" animBg="1"/>
      <p:bldP spid="13" grpId="0" animBg="1"/>
      <p:bldP spid="14" grpId="0" animBg="1"/>
      <p:bldP spid="16" grpId="0" animBg="1"/>
      <p:bldP spid="17" grpId="0" animBg="1"/>
      <p:bldP spid="18" grpId="0" animBg="1"/>
      <p:bldP spid="19" grpId="0" animBg="1"/>
      <p:bldP spid="21" grpId="0" animBg="1"/>
      <p:bldP spid="25" grpId="0" animBg="1"/>
      <p:bldP spid="26" grpId="0" animBg="1"/>
      <p:bldP spid="28" grpId="0" animBg="1"/>
      <p:bldP spid="29" grpId="0" animBg="1"/>
      <p:bldP spid="30" grpId="0" animBg="1"/>
      <p:bldP spid="31" grpId="0" animBg="1"/>
      <p:bldP spid="32" grpId="0" animBg="1"/>
      <p:bldP spid="33" grpId="0" animBg="1"/>
      <p:bldP spid="38" grpId="0" animBg="1"/>
      <p:bldP spid="39" grpId="0" animBg="1"/>
      <p:bldP spid="41" grpId="0" animBg="1"/>
      <p:bldP spid="42" grpId="0" animBg="1"/>
      <p:bldP spid="43" grpId="0" animBg="1"/>
      <p:bldP spid="44" grpId="0" animBg="1"/>
      <p:bldP spid="45" grpId="0" animBg="1"/>
      <p:bldP spid="46" grpId="0" animBg="1"/>
      <p:bldP spid="47"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650D06-9E05-EC32-048E-6ED2CAC56728}"/>
              </a:ext>
            </a:extLst>
          </p:cNvPr>
          <p:cNvGrpSpPr/>
          <p:nvPr/>
        </p:nvGrpSpPr>
        <p:grpSpPr>
          <a:xfrm>
            <a:off x="7887364" y="4326468"/>
            <a:ext cx="3783936" cy="745349"/>
            <a:chOff x="6531181" y="5515798"/>
            <a:chExt cx="4430372" cy="911110"/>
          </a:xfrm>
        </p:grpSpPr>
        <p:cxnSp>
          <p:nvCxnSpPr>
            <p:cNvPr id="7" name="Straight Connector 6">
              <a:extLst>
                <a:ext uri="{FF2B5EF4-FFF2-40B4-BE49-F238E27FC236}">
                  <a16:creationId xmlns:a16="http://schemas.microsoft.com/office/drawing/2014/main" id="{3803CE3A-56E4-BFAA-7CDB-00C6344C5836}"/>
                </a:ext>
              </a:extLst>
            </p:cNvPr>
            <p:cNvCxnSpPr>
              <a:cxnSpLocks/>
            </p:cNvCxnSpPr>
            <p:nvPr/>
          </p:nvCxnSpPr>
          <p:spPr>
            <a:xfrm flipV="1">
              <a:off x="6760467" y="6292835"/>
              <a:ext cx="4074160" cy="8814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1A427E7-CAF1-3AB1-2B2A-0DD8C09D0FCD}"/>
                </a:ext>
              </a:extLst>
            </p:cNvPr>
            <p:cNvSpPr txBox="1"/>
            <p:nvPr/>
          </p:nvSpPr>
          <p:spPr>
            <a:xfrm>
              <a:off x="6531181" y="5731986"/>
              <a:ext cx="732769"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x</a:t>
              </a:r>
            </a:p>
          </p:txBody>
        </p:sp>
        <p:grpSp>
          <p:nvGrpSpPr>
            <p:cNvPr id="9" name="Group 8">
              <a:extLst>
                <a:ext uri="{FF2B5EF4-FFF2-40B4-BE49-F238E27FC236}">
                  <a16:creationId xmlns:a16="http://schemas.microsoft.com/office/drawing/2014/main" id="{037B8832-7B04-405E-43DA-EB788B9E6BA8}"/>
                </a:ext>
              </a:extLst>
            </p:cNvPr>
            <p:cNvGrpSpPr/>
            <p:nvPr/>
          </p:nvGrpSpPr>
          <p:grpSpPr>
            <a:xfrm>
              <a:off x="8003679" y="5591889"/>
              <a:ext cx="732769" cy="835019"/>
              <a:chOff x="9693452" y="3726299"/>
              <a:chExt cx="732769" cy="835019"/>
            </a:xfrm>
          </p:grpSpPr>
          <p:sp>
            <p:nvSpPr>
              <p:cNvPr id="14" name="Oval 13">
                <a:extLst>
                  <a:ext uri="{FF2B5EF4-FFF2-40B4-BE49-F238E27FC236}">
                    <a16:creationId xmlns:a16="http://schemas.microsoft.com/office/drawing/2014/main" id="{90CB6FC2-00E9-415E-0D41-46B22F1C1593}"/>
                  </a:ext>
                </a:extLst>
              </p:cNvPr>
              <p:cNvSpPr/>
              <p:nvPr/>
            </p:nvSpPr>
            <p:spPr>
              <a:xfrm>
                <a:off x="9957294" y="4381318"/>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77BC2F2-FC8E-31C4-E748-704893BC025B}"/>
                  </a:ext>
                </a:extLst>
              </p:cNvPr>
              <p:cNvSpPr txBox="1"/>
              <p:nvPr/>
            </p:nvSpPr>
            <p:spPr>
              <a:xfrm>
                <a:off x="9693452" y="3726299"/>
                <a:ext cx="732769"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A</a:t>
                </a:r>
              </a:p>
            </p:txBody>
          </p:sp>
        </p:grpSp>
        <p:sp>
          <p:nvSpPr>
            <p:cNvPr id="10" name="TextBox 9">
              <a:extLst>
                <a:ext uri="{FF2B5EF4-FFF2-40B4-BE49-F238E27FC236}">
                  <a16:creationId xmlns:a16="http://schemas.microsoft.com/office/drawing/2014/main" id="{9A82021E-CFB7-F33B-BDE5-44DF012415D6}"/>
                </a:ext>
              </a:extLst>
            </p:cNvPr>
            <p:cNvSpPr txBox="1"/>
            <p:nvPr/>
          </p:nvSpPr>
          <p:spPr>
            <a:xfrm>
              <a:off x="10228784" y="5515798"/>
              <a:ext cx="732769"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y</a:t>
              </a:r>
            </a:p>
          </p:txBody>
        </p:sp>
        <p:grpSp>
          <p:nvGrpSpPr>
            <p:cNvPr id="11" name="Group 10">
              <a:extLst>
                <a:ext uri="{FF2B5EF4-FFF2-40B4-BE49-F238E27FC236}">
                  <a16:creationId xmlns:a16="http://schemas.microsoft.com/office/drawing/2014/main" id="{080B7F0B-3766-B3BE-1B7A-DD73CA23FF41}"/>
                </a:ext>
              </a:extLst>
            </p:cNvPr>
            <p:cNvGrpSpPr/>
            <p:nvPr/>
          </p:nvGrpSpPr>
          <p:grpSpPr>
            <a:xfrm>
              <a:off x="9183088" y="5591889"/>
              <a:ext cx="732769" cy="835019"/>
              <a:chOff x="8786855" y="3739750"/>
              <a:chExt cx="732769" cy="835019"/>
            </a:xfrm>
          </p:grpSpPr>
          <p:sp>
            <p:nvSpPr>
              <p:cNvPr id="12" name="Oval 11">
                <a:extLst>
                  <a:ext uri="{FF2B5EF4-FFF2-40B4-BE49-F238E27FC236}">
                    <a16:creationId xmlns:a16="http://schemas.microsoft.com/office/drawing/2014/main" id="{5F78DC3D-42D4-D3F3-2ACB-58C6539F7D8A}"/>
                  </a:ext>
                </a:extLst>
              </p:cNvPr>
              <p:cNvSpPr/>
              <p:nvPr/>
            </p:nvSpPr>
            <p:spPr>
              <a:xfrm>
                <a:off x="9009190" y="4394769"/>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8B6A75C-E867-26AC-125F-65F5AB4C983C}"/>
                  </a:ext>
                </a:extLst>
              </p:cNvPr>
              <p:cNvSpPr txBox="1"/>
              <p:nvPr/>
            </p:nvSpPr>
            <p:spPr>
              <a:xfrm>
                <a:off x="8786855" y="3739750"/>
                <a:ext cx="732769"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B</a:t>
                </a:r>
              </a:p>
            </p:txBody>
          </p:sp>
        </p:grpSp>
      </p:grpSp>
      <p:sp>
        <p:nvSpPr>
          <p:cNvPr id="16" name="TextBox 15">
            <a:extLst>
              <a:ext uri="{FF2B5EF4-FFF2-40B4-BE49-F238E27FC236}">
                <a16:creationId xmlns:a16="http://schemas.microsoft.com/office/drawing/2014/main" id="{DB0FD54B-5B6D-5A47-3819-F6C2466380DD}"/>
              </a:ext>
            </a:extLst>
          </p:cNvPr>
          <p:cNvSpPr txBox="1"/>
          <p:nvPr/>
        </p:nvSpPr>
        <p:spPr>
          <a:xfrm>
            <a:off x="4553113" y="99450"/>
            <a:ext cx="2488432" cy="646331"/>
          </a:xfrm>
          <a:prstGeom prst="rect">
            <a:avLst/>
          </a:prstGeom>
          <a:noFill/>
        </p:spPr>
        <p:txBody>
          <a:bodyPr wrap="square" rtlCol="0">
            <a:spAutoFit/>
          </a:bodyPr>
          <a:lstStyle/>
          <a:p>
            <a:pPr algn="ctr"/>
            <a:r>
              <a:rPr lang="en-GB" sz="3600" b="1">
                <a:solidFill>
                  <a:srgbClr val="FF0000"/>
                </a:solidFill>
                <a:latin typeface="Times New Roman" panose="02020603050405020304" pitchFamily="18" charset="0"/>
                <a:cs typeface="Times New Roman" panose="02020603050405020304" pitchFamily="18" charset="0"/>
              </a:rPr>
              <a:t>ĐÁP ÁN</a:t>
            </a:r>
          </a:p>
        </p:txBody>
      </p:sp>
      <p:sp>
        <p:nvSpPr>
          <p:cNvPr id="18" name="TextBox 17">
            <a:extLst>
              <a:ext uri="{FF2B5EF4-FFF2-40B4-BE49-F238E27FC236}">
                <a16:creationId xmlns:a16="http://schemas.microsoft.com/office/drawing/2014/main" id="{826D8ED9-E145-6FD7-2053-54E11FD1D25F}"/>
              </a:ext>
            </a:extLst>
          </p:cNvPr>
          <p:cNvSpPr txBox="1"/>
          <p:nvPr/>
        </p:nvSpPr>
        <p:spPr>
          <a:xfrm>
            <a:off x="520700" y="2772197"/>
            <a:ext cx="11497129" cy="3108543"/>
          </a:xfrm>
          <a:prstGeom prst="rect">
            <a:avLst/>
          </a:prstGeom>
          <a:noFill/>
        </p:spPr>
        <p:txBody>
          <a:bodyPr wrap="square">
            <a:spAutoFit/>
          </a:bodyPr>
          <a:lstStyle/>
          <a:p>
            <a:pPr>
              <a:lnSpc>
                <a:spcPct val="150000"/>
              </a:lnSpc>
            </a:pPr>
            <a:r>
              <a:rPr lang="en-US" sz="2800">
                <a:latin typeface="Times New Roman" panose="02020603050405020304" pitchFamily="18" charset="0"/>
                <a:cs typeface="Times New Roman" pitchFamily="18" charset="0"/>
              </a:rPr>
              <a:t>2. </a:t>
            </a:r>
          </a:p>
          <a:p>
            <a:pPr>
              <a:lnSpc>
                <a:spcPct val="150000"/>
              </a:lnSpc>
            </a:pPr>
            <a:r>
              <a:rPr lang="en-US" sz="2800">
                <a:latin typeface="Times New Roman" panose="02020603050405020304" pitchFamily="18" charset="0"/>
                <a:cs typeface="Times New Roman" pitchFamily="18" charset="0"/>
              </a:rPr>
              <a:t>a) Các tia trong hình là tia Ax, tia Ay, tia AB, tia Bx, tia BA, tia By. </a:t>
            </a:r>
            <a:r>
              <a:rPr lang="en-US" sz="2800">
                <a:solidFill>
                  <a:srgbClr val="FF0000"/>
                </a:solidFill>
                <a:latin typeface="Times New Roman" panose="02020603050405020304" pitchFamily="18" charset="0"/>
                <a:cs typeface="Times New Roman" pitchFamily="18" charset="0"/>
              </a:rPr>
              <a:t>(3 điểm)</a:t>
            </a:r>
          </a:p>
          <a:p>
            <a:pPr>
              <a:lnSpc>
                <a:spcPct val="150000"/>
              </a:lnSpc>
            </a:pPr>
            <a:r>
              <a:rPr lang="en-US" sz="2800">
                <a:latin typeface="Times New Roman" panose="02020603050405020304" pitchFamily="18" charset="0"/>
                <a:cs typeface="Times New Roman" panose="02020603050405020304" pitchFamily="18" charset="0"/>
              </a:rPr>
              <a:t>b) Tia đối của tia AB là tia Ax       </a:t>
            </a:r>
            <a:r>
              <a:rPr lang="en-US" sz="2800">
                <a:solidFill>
                  <a:srgbClr val="FF0000"/>
                </a:solidFill>
                <a:latin typeface="Times New Roman" panose="02020603050405020304" pitchFamily="18" charset="0"/>
                <a:cs typeface="Times New Roman" panose="02020603050405020304" pitchFamily="18" charset="0"/>
              </a:rPr>
              <a:t>(1,5 điểm)</a:t>
            </a:r>
            <a:endParaRPr lang="en-GB" sz="2800">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2800">
                <a:latin typeface="Times New Roman" panose="02020603050405020304" pitchFamily="18" charset="0"/>
                <a:cs typeface="Times New Roman" panose="02020603050405020304" pitchFamily="18" charset="0"/>
              </a:rPr>
              <a:t>c)</a:t>
            </a:r>
            <a:r>
              <a:rPr lang="en-GB"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Tia BA trùng với tia Bx            </a:t>
            </a:r>
            <a:r>
              <a:rPr lang="en-US" sz="2800">
                <a:solidFill>
                  <a:srgbClr val="FF0000"/>
                </a:solidFill>
                <a:latin typeface="Times New Roman" panose="02020603050405020304" pitchFamily="18" charset="0"/>
                <a:cs typeface="Times New Roman" panose="02020603050405020304" pitchFamily="18" charset="0"/>
              </a:rPr>
              <a:t>(1,5 điểm)</a:t>
            </a:r>
            <a:endParaRPr lang="en-GB" sz="2800">
              <a:solidFill>
                <a:srgbClr val="FF0000"/>
              </a:solidFill>
              <a:latin typeface="Times New Roman" panose="02020603050405020304" pitchFamily="18" charset="0"/>
              <a:cs typeface="Times New Roman" panose="02020603050405020304" pitchFamily="18" charset="0"/>
            </a:endParaRPr>
          </a:p>
          <a:p>
            <a:endParaRPr lang="en-GB" sz="280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1213D9F-2D2B-CF31-FEDE-05F3D1E73410}"/>
              </a:ext>
            </a:extLst>
          </p:cNvPr>
          <p:cNvSpPr txBox="1"/>
          <p:nvPr/>
        </p:nvSpPr>
        <p:spPr>
          <a:xfrm>
            <a:off x="520700" y="885577"/>
            <a:ext cx="10067636" cy="1315873"/>
          </a:xfrm>
          <a:prstGeom prst="rect">
            <a:avLst/>
          </a:prstGeom>
          <a:noFill/>
        </p:spPr>
        <p:txBody>
          <a:bodyPr wrap="square">
            <a:spAutoFit/>
          </a:bodyPr>
          <a:lstStyle/>
          <a:p>
            <a:pPr>
              <a:lnSpc>
                <a:spcPct val="150000"/>
              </a:lnSpc>
            </a:pPr>
            <a:r>
              <a:rPr lang="en-US" sz="2800">
                <a:effectLst/>
                <a:latin typeface="Times New Roman" panose="02020603050405020304" pitchFamily="18" charset="0"/>
                <a:ea typeface="Calibri" panose="020F0502020204030204" pitchFamily="34" charset="0"/>
              </a:rPr>
              <a:t>1. Hình gồm </a:t>
            </a:r>
            <a:r>
              <a:rPr lang="en-US" sz="2800" i="1">
                <a:solidFill>
                  <a:srgbClr val="FF0000"/>
                </a:solidFill>
                <a:effectLst/>
                <a:latin typeface="Times New Roman" panose="02020603050405020304" pitchFamily="18" charset="0"/>
                <a:ea typeface="Calibri" panose="020F0502020204030204" pitchFamily="34" charset="0"/>
              </a:rPr>
              <a:t>điểm O</a:t>
            </a:r>
            <a:r>
              <a:rPr lang="en-US" sz="2800">
                <a:effectLst/>
                <a:latin typeface="Times New Roman" panose="02020603050405020304" pitchFamily="18" charset="0"/>
                <a:ea typeface="Calibri" panose="020F0502020204030204" pitchFamily="34" charset="0"/>
              </a:rPr>
              <a:t> và </a:t>
            </a:r>
            <a:r>
              <a:rPr lang="en-US" sz="2800" i="1">
                <a:solidFill>
                  <a:srgbClr val="FF0000"/>
                </a:solidFill>
                <a:effectLst/>
                <a:latin typeface="Times New Roman" panose="02020603050405020304" pitchFamily="18" charset="0"/>
                <a:ea typeface="Calibri" panose="020F0502020204030204" pitchFamily="34" charset="0"/>
              </a:rPr>
              <a:t>một phần đường thẳng </a:t>
            </a:r>
            <a:r>
              <a:rPr lang="en-US" sz="2800">
                <a:effectLst/>
                <a:latin typeface="Times New Roman" panose="02020603050405020304" pitchFamily="18" charset="0"/>
                <a:ea typeface="Calibri" panose="020F0502020204030204" pitchFamily="34" charset="0"/>
              </a:rPr>
              <a:t>bị chia ra bởi điểm O được gọi là </a:t>
            </a:r>
            <a:r>
              <a:rPr lang="en-US" sz="2800" i="1">
                <a:solidFill>
                  <a:srgbClr val="FF0000"/>
                </a:solidFill>
                <a:effectLst/>
                <a:latin typeface="Times New Roman" panose="02020603050405020304" pitchFamily="18" charset="0"/>
                <a:ea typeface="Calibri" panose="020F0502020204030204" pitchFamily="34" charset="0"/>
              </a:rPr>
              <a:t>tia gốc O</a:t>
            </a:r>
            <a:r>
              <a:rPr lang="en-US" sz="2800">
                <a:effectLst/>
                <a:latin typeface="Times New Roman" panose="02020603050405020304" pitchFamily="18" charset="0"/>
                <a:ea typeface="Calibri" panose="020F0502020204030204" pitchFamily="34" charset="0"/>
              </a:rPr>
              <a:t>. Điểm O gọi là </a:t>
            </a:r>
            <a:r>
              <a:rPr lang="en-US" sz="2800" i="1">
                <a:solidFill>
                  <a:srgbClr val="FF0000"/>
                </a:solidFill>
                <a:effectLst/>
                <a:latin typeface="Times New Roman" panose="02020603050405020304" pitchFamily="18" charset="0"/>
                <a:ea typeface="Calibri" panose="020F0502020204030204" pitchFamily="34" charset="0"/>
              </a:rPr>
              <a:t>gốc của tia</a:t>
            </a:r>
            <a:r>
              <a:rPr lang="en-US" sz="2800">
                <a:effectLst/>
                <a:latin typeface="Times New Roman" panose="02020603050405020304" pitchFamily="18" charset="0"/>
                <a:ea typeface="Calibri" panose="020F0502020204030204" pitchFamily="34" charset="0"/>
              </a:rPr>
              <a:t>.</a:t>
            </a:r>
            <a:endParaRPr lang="en-GB" sz="2800"/>
          </a:p>
        </p:txBody>
      </p:sp>
      <p:sp>
        <p:nvSpPr>
          <p:cNvPr id="17" name="TextBox 16">
            <a:extLst>
              <a:ext uri="{FF2B5EF4-FFF2-40B4-BE49-F238E27FC236}">
                <a16:creationId xmlns:a16="http://schemas.microsoft.com/office/drawing/2014/main" id="{2E8D4593-0090-CF76-76C9-8F198474173D}"/>
              </a:ext>
            </a:extLst>
          </p:cNvPr>
          <p:cNvSpPr txBox="1"/>
          <p:nvPr/>
        </p:nvSpPr>
        <p:spPr>
          <a:xfrm>
            <a:off x="8275824" y="1651216"/>
            <a:ext cx="1587086" cy="523220"/>
          </a:xfrm>
          <a:prstGeom prst="rect">
            <a:avLst/>
          </a:prstGeom>
          <a:noFill/>
        </p:spPr>
        <p:txBody>
          <a:bodyPr wrap="square" rtlCol="0">
            <a:spAutoFit/>
          </a:bodyPr>
          <a:lstStyle/>
          <a:p>
            <a:r>
              <a:rPr lang="en-GB" sz="2800">
                <a:solidFill>
                  <a:srgbClr val="FF0000"/>
                </a:solidFill>
                <a:latin typeface="Times New Roman" panose="02020603050405020304" pitchFamily="18" charset="0"/>
                <a:cs typeface="Times New Roman" panose="02020603050405020304" pitchFamily="18" charset="0"/>
              </a:rPr>
              <a:t>(4 điểm)</a:t>
            </a:r>
          </a:p>
        </p:txBody>
      </p:sp>
    </p:spTree>
    <p:extLst>
      <p:ext uri="{BB962C8B-B14F-4D97-AF65-F5344CB8AC3E}">
        <p14:creationId xmlns:p14="http://schemas.microsoft.com/office/powerpoint/2010/main" val="2413049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8" name="Freeform 10">
            <a:extLst>
              <a:ext uri="{FF2B5EF4-FFF2-40B4-BE49-F238E27FC236}">
                <a16:creationId xmlns:a16="http://schemas.microsoft.com/office/drawing/2014/main" id="{BB4142DC-3792-C50E-3F6E-4864540C92CE}"/>
              </a:ext>
            </a:extLst>
          </p:cNvPr>
          <p:cNvSpPr/>
          <p:nvPr/>
        </p:nvSpPr>
        <p:spPr>
          <a:xfrm>
            <a:off x="209200" y="353128"/>
            <a:ext cx="11773600" cy="6436092"/>
          </a:xfrm>
          <a:custGeom>
            <a:avLst/>
            <a:gdLst/>
            <a:ahLst/>
            <a:cxnLst/>
            <a:rect l="l" t="t" r="r" b="b"/>
            <a:pathLst>
              <a:path w="4366295" h="2458038">
                <a:moveTo>
                  <a:pt x="4241834" y="2458038"/>
                </a:moveTo>
                <a:lnTo>
                  <a:pt x="124460" y="2458038"/>
                </a:lnTo>
                <a:cubicBezTo>
                  <a:pt x="55880" y="2458038"/>
                  <a:pt x="0" y="2402158"/>
                  <a:pt x="0" y="2333578"/>
                </a:cubicBezTo>
                <a:lnTo>
                  <a:pt x="0" y="124460"/>
                </a:lnTo>
                <a:cubicBezTo>
                  <a:pt x="0" y="55880"/>
                  <a:pt x="55880" y="0"/>
                  <a:pt x="124460" y="0"/>
                </a:cubicBezTo>
                <a:lnTo>
                  <a:pt x="4241835" y="0"/>
                </a:lnTo>
                <a:cubicBezTo>
                  <a:pt x="4310415" y="0"/>
                  <a:pt x="4366295" y="55880"/>
                  <a:pt x="4366295" y="124460"/>
                </a:cubicBezTo>
                <a:lnTo>
                  <a:pt x="4366295" y="2333578"/>
                </a:lnTo>
                <a:cubicBezTo>
                  <a:pt x="4366295" y="2402158"/>
                  <a:pt x="4310415" y="2458038"/>
                  <a:pt x="4241835" y="2458038"/>
                </a:cubicBezTo>
                <a:close/>
              </a:path>
            </a:pathLst>
          </a:custGeom>
          <a:solidFill>
            <a:srgbClr val="FFFFFF"/>
          </a:solidFill>
        </p:spPr>
      </p:sp>
      <p:sp>
        <p:nvSpPr>
          <p:cNvPr id="4" name="TextBox 3">
            <a:extLst>
              <a:ext uri="{FF2B5EF4-FFF2-40B4-BE49-F238E27FC236}">
                <a16:creationId xmlns:a16="http://schemas.microsoft.com/office/drawing/2014/main" id="{BB55F3FA-8F8A-B865-7765-E3DE01D855B3}"/>
              </a:ext>
            </a:extLst>
          </p:cNvPr>
          <p:cNvSpPr txBox="1"/>
          <p:nvPr/>
        </p:nvSpPr>
        <p:spPr>
          <a:xfrm>
            <a:off x="586295" y="457092"/>
            <a:ext cx="7396550" cy="2062103"/>
          </a:xfrm>
          <a:prstGeom prst="rect">
            <a:avLst/>
          </a:prstGeom>
          <a:noFill/>
        </p:spPr>
        <p:txBody>
          <a:bodyPr wrap="square">
            <a:spAutoFit/>
          </a:bodyPr>
          <a:lstStyle/>
          <a:p>
            <a:pPr marL="0" indent="0">
              <a:buFont typeface="Arial" panose="020B0604020202020204" pitchFamily="34" charset="0"/>
              <a:buNone/>
            </a:pPr>
            <a:r>
              <a:rPr lang="en-US" sz="3200" b="1">
                <a:solidFill>
                  <a:srgbClr val="00B050"/>
                </a:solidFill>
                <a:latin typeface="Times New Roman" pitchFamily="18" charset="0"/>
                <a:cs typeface="Times New Roman" pitchFamily="18" charset="0"/>
              </a:rPr>
              <a:t>Luyện tập 2: </a:t>
            </a:r>
            <a:r>
              <a:rPr lang="en-US" sz="3200">
                <a:latin typeface="Times New Roman" pitchFamily="18" charset="0"/>
                <a:cs typeface="Times New Roman" pitchFamily="18" charset="0"/>
              </a:rPr>
              <a:t>Quan sát Hình 8.20</a:t>
            </a:r>
          </a:p>
          <a:p>
            <a:pPr marL="514350" indent="-514350">
              <a:buFont typeface="Arial" panose="020B0604020202020204" pitchFamily="34" charset="0"/>
              <a:buAutoNum type="alphaLcParenR"/>
            </a:pPr>
            <a:r>
              <a:rPr lang="en-US" sz="3200">
                <a:latin typeface="Times New Roman" pitchFamily="18" charset="0"/>
                <a:cs typeface="Times New Roman" pitchFamily="18" charset="0"/>
              </a:rPr>
              <a:t>Em hãy nêu tên các tia trong hình;</a:t>
            </a:r>
          </a:p>
          <a:p>
            <a:pPr marL="514350" indent="-514350">
              <a:buFont typeface="Arial" panose="020B0604020202020204" pitchFamily="34" charset="0"/>
              <a:buAutoNum type="alphaLcParenR"/>
            </a:pPr>
            <a:r>
              <a:rPr lang="en-US" sz="3200">
                <a:latin typeface="Times New Roman" pitchFamily="18" charset="0"/>
                <a:cs typeface="Times New Roman" pitchFamily="18" charset="0"/>
              </a:rPr>
              <a:t>Nếu điểm M nằm trên tia đối của tia AB thì M có thuộc tia BA không?</a:t>
            </a:r>
          </a:p>
        </p:txBody>
      </p:sp>
      <p:grpSp>
        <p:nvGrpSpPr>
          <p:cNvPr id="19" name="Group 18">
            <a:extLst>
              <a:ext uri="{FF2B5EF4-FFF2-40B4-BE49-F238E27FC236}">
                <a16:creationId xmlns:a16="http://schemas.microsoft.com/office/drawing/2014/main" id="{76DCF806-E730-175E-BB00-2CA7D316D807}"/>
              </a:ext>
            </a:extLst>
          </p:cNvPr>
          <p:cNvGrpSpPr/>
          <p:nvPr/>
        </p:nvGrpSpPr>
        <p:grpSpPr>
          <a:xfrm>
            <a:off x="7522704" y="6096193"/>
            <a:ext cx="3518744" cy="564975"/>
            <a:chOff x="8193401" y="4275362"/>
            <a:chExt cx="3518744" cy="564975"/>
          </a:xfrm>
        </p:grpSpPr>
        <p:pic>
          <p:nvPicPr>
            <p:cNvPr id="20" name="Picture 11">
              <a:extLst>
                <a:ext uri="{FF2B5EF4-FFF2-40B4-BE49-F238E27FC236}">
                  <a16:creationId xmlns:a16="http://schemas.microsoft.com/office/drawing/2014/main" id="{FE9073A3-9DAC-43FB-7745-EC1905C6B3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93401" y="4275362"/>
              <a:ext cx="3518744" cy="546549"/>
            </a:xfrm>
            <a:prstGeom prst="rect">
              <a:avLst/>
            </a:prstGeom>
          </p:spPr>
        </p:pic>
        <p:sp>
          <p:nvSpPr>
            <p:cNvPr id="21" name="TextBox 20">
              <a:extLst>
                <a:ext uri="{FF2B5EF4-FFF2-40B4-BE49-F238E27FC236}">
                  <a16:creationId xmlns:a16="http://schemas.microsoft.com/office/drawing/2014/main" id="{C442DE48-6936-5AD5-C768-E71EB960B413}"/>
                </a:ext>
              </a:extLst>
            </p:cNvPr>
            <p:cNvSpPr txBox="1"/>
            <p:nvPr/>
          </p:nvSpPr>
          <p:spPr>
            <a:xfrm>
              <a:off x="9065066" y="4309743"/>
              <a:ext cx="1953491" cy="530594"/>
            </a:xfrm>
            <a:prstGeom prst="rect">
              <a:avLst/>
            </a:prstGeom>
            <a:noFill/>
          </p:spPr>
          <p:txBody>
            <a:bodyPr wrap="square">
              <a:spAutoFit/>
            </a:bodyPr>
            <a:lstStyle/>
            <a:p>
              <a:pPr marL="0" marR="0" algn="ctr">
                <a:lnSpc>
                  <a:spcPct val="107000"/>
                </a:lnSpc>
                <a:spcBef>
                  <a:spcPts val="600"/>
                </a:spcBef>
                <a:spcAft>
                  <a:spcPts val="800"/>
                </a:spcAft>
              </a:pPr>
              <a:r>
                <a:rPr lang="en-US" sz="2800" i="1"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a:effectLst/>
                  <a:latin typeface="Times New Roman" panose="02020603050405020304" pitchFamily="18" charset="0"/>
                  <a:ea typeface="Calibri" panose="020F0502020204030204" pitchFamily="34" charset="0"/>
                  <a:cs typeface="Times New Roman" panose="02020603050405020304" pitchFamily="18" charset="0"/>
                </a:rPr>
                <a:t> 8.20</a:t>
              </a:r>
              <a:endParaRPr lang="en-US" sz="2800" i="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3" name="Group 42">
            <a:extLst>
              <a:ext uri="{FF2B5EF4-FFF2-40B4-BE49-F238E27FC236}">
                <a16:creationId xmlns:a16="http://schemas.microsoft.com/office/drawing/2014/main" id="{75C1B3FA-1909-5A72-45EE-EF45F85893AB}"/>
              </a:ext>
            </a:extLst>
          </p:cNvPr>
          <p:cNvGrpSpPr/>
          <p:nvPr/>
        </p:nvGrpSpPr>
        <p:grpSpPr>
          <a:xfrm>
            <a:off x="6596498" y="2397512"/>
            <a:ext cx="5096256" cy="3554018"/>
            <a:chOff x="5980768" y="2166722"/>
            <a:chExt cx="5096256" cy="3554018"/>
          </a:xfrm>
        </p:grpSpPr>
        <p:cxnSp>
          <p:nvCxnSpPr>
            <p:cNvPr id="2" name="Straight Connector 1">
              <a:extLst>
                <a:ext uri="{FF2B5EF4-FFF2-40B4-BE49-F238E27FC236}">
                  <a16:creationId xmlns:a16="http://schemas.microsoft.com/office/drawing/2014/main" id="{A410FA07-E465-C3CA-A7CA-8EC71B0BEA1B}"/>
                </a:ext>
              </a:extLst>
            </p:cNvPr>
            <p:cNvCxnSpPr>
              <a:cxnSpLocks/>
            </p:cNvCxnSpPr>
            <p:nvPr/>
          </p:nvCxnSpPr>
          <p:spPr>
            <a:xfrm flipV="1">
              <a:off x="6096000" y="2166722"/>
              <a:ext cx="4662514" cy="3554018"/>
            </a:xfrm>
            <a:prstGeom prst="line">
              <a:avLst/>
            </a:prstGeom>
            <a:ln w="76200">
              <a:solidFill>
                <a:schemeClr val="tx1">
                  <a:lumMod val="95000"/>
                  <a:lumOff val="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5894AB1-55BE-8BC0-FECA-1A26A10C9CB6}"/>
                </a:ext>
              </a:extLst>
            </p:cNvPr>
            <p:cNvCxnSpPr>
              <a:cxnSpLocks/>
            </p:cNvCxnSpPr>
            <p:nvPr/>
          </p:nvCxnSpPr>
          <p:spPr>
            <a:xfrm flipH="1" flipV="1">
              <a:off x="8601073" y="2609019"/>
              <a:ext cx="1881830" cy="3061628"/>
            </a:xfrm>
            <a:prstGeom prst="line">
              <a:avLst/>
            </a:prstGeom>
            <a:ln w="76200">
              <a:solidFill>
                <a:schemeClr val="tx1">
                  <a:lumMod val="95000"/>
                  <a:lumOff val="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A090239A-E254-504D-0643-3CC4C4543D7B}"/>
                </a:ext>
              </a:extLst>
            </p:cNvPr>
            <p:cNvGrpSpPr/>
            <p:nvPr/>
          </p:nvGrpSpPr>
          <p:grpSpPr>
            <a:xfrm>
              <a:off x="5980768" y="4409250"/>
              <a:ext cx="5096256" cy="777124"/>
              <a:chOff x="6205728" y="2733041"/>
              <a:chExt cx="5096256" cy="777124"/>
            </a:xfrm>
          </p:grpSpPr>
          <p:cxnSp>
            <p:nvCxnSpPr>
              <p:cNvPr id="34" name="Straight Connector 33">
                <a:extLst>
                  <a:ext uri="{FF2B5EF4-FFF2-40B4-BE49-F238E27FC236}">
                    <a16:creationId xmlns:a16="http://schemas.microsoft.com/office/drawing/2014/main" id="{46545210-5ADB-9E67-7127-8D595EDBDF85}"/>
                  </a:ext>
                </a:extLst>
              </p:cNvPr>
              <p:cNvCxnSpPr/>
              <p:nvPr/>
            </p:nvCxnSpPr>
            <p:spPr>
              <a:xfrm>
                <a:off x="6205728" y="3429000"/>
                <a:ext cx="5096256" cy="0"/>
              </a:xfrm>
              <a:prstGeom prst="line">
                <a:avLst/>
              </a:prstGeom>
              <a:ln w="76200">
                <a:solidFill>
                  <a:schemeClr val="tx1">
                    <a:lumMod val="95000"/>
                    <a:lumOff val="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895575C2-02B9-06F8-24B6-4AE320D96BD1}"/>
                  </a:ext>
                </a:extLst>
              </p:cNvPr>
              <p:cNvGrpSpPr/>
              <p:nvPr/>
            </p:nvGrpSpPr>
            <p:grpSpPr>
              <a:xfrm>
                <a:off x="6859305" y="2733041"/>
                <a:ext cx="732769" cy="777124"/>
                <a:chOff x="6859305" y="2733041"/>
                <a:chExt cx="732769" cy="777124"/>
              </a:xfrm>
            </p:grpSpPr>
            <p:sp>
              <p:nvSpPr>
                <p:cNvPr id="39" name="Oval 38">
                  <a:extLst>
                    <a:ext uri="{FF2B5EF4-FFF2-40B4-BE49-F238E27FC236}">
                      <a16:creationId xmlns:a16="http://schemas.microsoft.com/office/drawing/2014/main" id="{12DADBE1-08BB-11AB-4C5D-E7DE8D493A04}"/>
                    </a:ext>
                  </a:extLst>
                </p:cNvPr>
                <p:cNvSpPr/>
                <p:nvPr/>
              </p:nvSpPr>
              <p:spPr>
                <a:xfrm>
                  <a:off x="7084323" y="3330165"/>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6D39920E-6E55-A151-40D9-E3380C1FCF54}"/>
                    </a:ext>
                  </a:extLst>
                </p:cNvPr>
                <p:cNvSpPr txBox="1"/>
                <p:nvPr/>
              </p:nvSpPr>
              <p:spPr>
                <a:xfrm>
                  <a:off x="6859305" y="2733041"/>
                  <a:ext cx="732769"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B</a:t>
                  </a:r>
                </a:p>
              </p:txBody>
            </p:sp>
          </p:grpSp>
          <p:grpSp>
            <p:nvGrpSpPr>
              <p:cNvPr id="36" name="Group 35">
                <a:extLst>
                  <a:ext uri="{FF2B5EF4-FFF2-40B4-BE49-F238E27FC236}">
                    <a16:creationId xmlns:a16="http://schemas.microsoft.com/office/drawing/2014/main" id="{0D3FC377-69D4-91AD-2CCD-8DCE7410B61B}"/>
                  </a:ext>
                </a:extLst>
              </p:cNvPr>
              <p:cNvGrpSpPr/>
              <p:nvPr/>
            </p:nvGrpSpPr>
            <p:grpSpPr>
              <a:xfrm>
                <a:off x="10132913" y="2733041"/>
                <a:ext cx="732769" cy="764775"/>
                <a:chOff x="7572979" y="2733041"/>
                <a:chExt cx="732769" cy="764775"/>
              </a:xfrm>
            </p:grpSpPr>
            <p:sp>
              <p:nvSpPr>
                <p:cNvPr id="37" name="Oval 36">
                  <a:extLst>
                    <a:ext uri="{FF2B5EF4-FFF2-40B4-BE49-F238E27FC236}">
                      <a16:creationId xmlns:a16="http://schemas.microsoft.com/office/drawing/2014/main" id="{772792FB-569A-D005-C892-9EADF9A3ECFE}"/>
                    </a:ext>
                  </a:extLst>
                </p:cNvPr>
                <p:cNvSpPr/>
                <p:nvPr/>
              </p:nvSpPr>
              <p:spPr>
                <a:xfrm>
                  <a:off x="7693260" y="3317816"/>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B606DA1-3FA2-9B01-389A-8886EF97923A}"/>
                    </a:ext>
                  </a:extLst>
                </p:cNvPr>
                <p:cNvSpPr txBox="1"/>
                <p:nvPr/>
              </p:nvSpPr>
              <p:spPr>
                <a:xfrm>
                  <a:off x="7572979" y="2733041"/>
                  <a:ext cx="732769"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C</a:t>
                  </a:r>
                </a:p>
              </p:txBody>
            </p:sp>
          </p:grpSp>
        </p:grpSp>
        <p:sp>
          <p:nvSpPr>
            <p:cNvPr id="41" name="TextBox 40">
              <a:extLst>
                <a:ext uri="{FF2B5EF4-FFF2-40B4-BE49-F238E27FC236}">
                  <a16:creationId xmlns:a16="http://schemas.microsoft.com/office/drawing/2014/main" id="{45BFE8A2-72BF-DD71-ABDF-6F4C2ACFC662}"/>
                </a:ext>
              </a:extLst>
            </p:cNvPr>
            <p:cNvSpPr txBox="1"/>
            <p:nvPr/>
          </p:nvSpPr>
          <p:spPr>
            <a:xfrm>
              <a:off x="8234688" y="3076487"/>
              <a:ext cx="732769"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A</a:t>
              </a:r>
            </a:p>
          </p:txBody>
        </p:sp>
        <p:sp>
          <p:nvSpPr>
            <p:cNvPr id="42" name="Oval 41">
              <a:extLst>
                <a:ext uri="{FF2B5EF4-FFF2-40B4-BE49-F238E27FC236}">
                  <a16:creationId xmlns:a16="http://schemas.microsoft.com/office/drawing/2014/main" id="{2CE3C67E-A561-A269-F8D8-5D118C58D8CD}"/>
                </a:ext>
              </a:extLst>
            </p:cNvPr>
            <p:cNvSpPr/>
            <p:nvPr/>
          </p:nvSpPr>
          <p:spPr>
            <a:xfrm>
              <a:off x="9003005" y="3368874"/>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A9409F6A-EA24-0612-5F6E-B9B67C38A478}"/>
              </a:ext>
            </a:extLst>
          </p:cNvPr>
          <p:cNvSpPr txBox="1"/>
          <p:nvPr/>
        </p:nvSpPr>
        <p:spPr>
          <a:xfrm>
            <a:off x="591906" y="3452292"/>
            <a:ext cx="6533724" cy="1077218"/>
          </a:xfrm>
          <a:prstGeom prst="rect">
            <a:avLst/>
          </a:prstGeom>
          <a:noFill/>
        </p:spPr>
        <p:txBody>
          <a:bodyPr wrap="square">
            <a:spAutoFit/>
          </a:bodyPr>
          <a:lstStyle/>
          <a:p>
            <a:r>
              <a:rPr lang="en-US" sz="3200">
                <a:latin typeface="Times New Roman" pitchFamily="18" charset="0"/>
                <a:cs typeface="Times New Roman" pitchFamily="18" charset="0"/>
              </a:rPr>
              <a:t>a, Các tia trong hình là: AB, BA, AC, CA, BC, CB.</a:t>
            </a:r>
          </a:p>
        </p:txBody>
      </p:sp>
      <p:sp>
        <p:nvSpPr>
          <p:cNvPr id="46" name="Oval Callout 15">
            <a:extLst>
              <a:ext uri="{FF2B5EF4-FFF2-40B4-BE49-F238E27FC236}">
                <a16:creationId xmlns:a16="http://schemas.microsoft.com/office/drawing/2014/main" id="{5088C6A2-5B6D-F7E1-F0EF-052F38CA7832}"/>
              </a:ext>
            </a:extLst>
          </p:cNvPr>
          <p:cNvSpPr/>
          <p:nvPr/>
        </p:nvSpPr>
        <p:spPr>
          <a:xfrm>
            <a:off x="5609078" y="2519195"/>
            <a:ext cx="2135401" cy="781659"/>
          </a:xfrm>
          <a:prstGeom prst="wedgeEllipseCallout">
            <a:avLst>
              <a:gd name="adj1" fmla="val 42377"/>
              <a:gd name="adj2" fmla="val 4681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latin typeface="Arial" panose="020B0604020202020204" pitchFamily="34" charset="0"/>
                <a:cs typeface="Arial" panose="020B0604020202020204" pitchFamily="34" charset="0"/>
              </a:rPr>
              <a:t>Giải</a:t>
            </a:r>
            <a:endParaRPr lang="en-US" sz="3200" b="1" dirty="0">
              <a:solidFill>
                <a:schemeClr val="bg1"/>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DE30E41D-04D6-7EE8-13E5-CC84508CFE05}"/>
              </a:ext>
            </a:extLst>
          </p:cNvPr>
          <p:cNvSpPr txBox="1"/>
          <p:nvPr/>
        </p:nvSpPr>
        <p:spPr>
          <a:xfrm>
            <a:off x="596801" y="4565445"/>
            <a:ext cx="8986386" cy="584775"/>
          </a:xfrm>
          <a:prstGeom prst="rect">
            <a:avLst/>
          </a:prstGeom>
          <a:noFill/>
        </p:spPr>
        <p:txBody>
          <a:bodyPr wrap="square">
            <a:spAutoFit/>
          </a:bodyPr>
          <a:lstStyle/>
          <a:p>
            <a:pPr marL="0" indent="0">
              <a:buFont typeface="Arial" panose="020B0604020202020204" pitchFamily="34" charset="0"/>
              <a:buNone/>
            </a:pPr>
            <a:r>
              <a:rPr lang="en-US" sz="3200">
                <a:latin typeface="Times New Roman" pitchFamily="18" charset="0"/>
                <a:cs typeface="Times New Roman" pitchFamily="18" charset="0"/>
              </a:rPr>
              <a:t>b, </a:t>
            </a:r>
            <a:r>
              <a:rPr lang="nl-NL" sz="3200">
                <a:latin typeface="Times New Roman" pitchFamily="18" charset="0"/>
                <a:cs typeface="Times New Roman" pitchFamily="18" charset="0"/>
              </a:rPr>
              <a:t>Gọi Ax là tia đối của tia AB</a:t>
            </a:r>
            <a:endParaRPr lang="en-US" sz="3200">
              <a:latin typeface="Times New Roman" pitchFamily="18" charset="0"/>
              <a:cs typeface="Times New Roman" pitchFamily="18" charset="0"/>
            </a:endParaRPr>
          </a:p>
        </p:txBody>
      </p:sp>
      <p:sp>
        <p:nvSpPr>
          <p:cNvPr id="48" name="TextBox 47">
            <a:extLst>
              <a:ext uri="{FF2B5EF4-FFF2-40B4-BE49-F238E27FC236}">
                <a16:creationId xmlns:a16="http://schemas.microsoft.com/office/drawing/2014/main" id="{0EE9C32C-1292-722E-E2D9-D5357CA83AC0}"/>
              </a:ext>
            </a:extLst>
          </p:cNvPr>
          <p:cNvSpPr txBox="1"/>
          <p:nvPr/>
        </p:nvSpPr>
        <p:spPr>
          <a:xfrm>
            <a:off x="10657714" y="1790212"/>
            <a:ext cx="898500" cy="707886"/>
          </a:xfrm>
          <a:prstGeom prst="rect">
            <a:avLst/>
          </a:prstGeom>
          <a:noFill/>
        </p:spPr>
        <p:txBody>
          <a:bodyPr wrap="square">
            <a:spAutoFit/>
          </a:bodyPr>
          <a:lstStyle/>
          <a:p>
            <a:pPr marL="0" indent="0" algn="ctr">
              <a:buFont typeface="Arial" panose="020B0604020202020204" pitchFamily="34" charset="0"/>
              <a:buNone/>
            </a:pPr>
            <a:r>
              <a:rPr lang="nl-NL" sz="4000">
                <a:solidFill>
                  <a:srgbClr val="C00000"/>
                </a:solidFill>
                <a:latin typeface="Times New Roman" pitchFamily="18" charset="0"/>
                <a:cs typeface="Times New Roman" pitchFamily="18" charset="0"/>
              </a:rPr>
              <a:t>x</a:t>
            </a:r>
            <a:endParaRPr lang="en-US" sz="4000">
              <a:solidFill>
                <a:srgbClr val="C00000"/>
              </a:solidFill>
              <a:latin typeface="Times New Roman" pitchFamily="18" charset="0"/>
              <a:cs typeface="Times New Roman" pitchFamily="18" charset="0"/>
            </a:endParaRPr>
          </a:p>
        </p:txBody>
      </p:sp>
      <p:sp>
        <p:nvSpPr>
          <p:cNvPr id="51" name="TextBox 50">
            <a:extLst>
              <a:ext uri="{FF2B5EF4-FFF2-40B4-BE49-F238E27FC236}">
                <a16:creationId xmlns:a16="http://schemas.microsoft.com/office/drawing/2014/main" id="{99E722EB-24C4-056F-07C2-482B65F1269D}"/>
              </a:ext>
            </a:extLst>
          </p:cNvPr>
          <p:cNvSpPr txBox="1"/>
          <p:nvPr/>
        </p:nvSpPr>
        <p:spPr>
          <a:xfrm>
            <a:off x="1055510" y="5150220"/>
            <a:ext cx="3862178" cy="584775"/>
          </a:xfrm>
          <a:prstGeom prst="rect">
            <a:avLst/>
          </a:prstGeom>
          <a:noFill/>
        </p:spPr>
        <p:txBody>
          <a:bodyPr wrap="square">
            <a:spAutoFit/>
          </a:bodyPr>
          <a:lstStyle/>
          <a:p>
            <a:pPr marL="0" indent="0">
              <a:buFont typeface="Arial" panose="020B0604020202020204" pitchFamily="34" charset="0"/>
              <a:buNone/>
            </a:pPr>
            <a:r>
              <a:rPr lang="nl-NL" sz="3200">
                <a:latin typeface="Times New Roman" pitchFamily="18" charset="0"/>
                <a:cs typeface="Times New Roman" pitchFamily="18" charset="0"/>
              </a:rPr>
              <a:t>M thuộc tia Ax</a:t>
            </a:r>
            <a:endParaRPr lang="en-US" sz="3200">
              <a:latin typeface="Times New Roman" pitchFamily="18" charset="0"/>
              <a:cs typeface="Times New Roman" pitchFamily="18" charset="0"/>
            </a:endParaRPr>
          </a:p>
        </p:txBody>
      </p:sp>
      <p:sp>
        <p:nvSpPr>
          <p:cNvPr id="52" name="TextBox 51">
            <a:extLst>
              <a:ext uri="{FF2B5EF4-FFF2-40B4-BE49-F238E27FC236}">
                <a16:creationId xmlns:a16="http://schemas.microsoft.com/office/drawing/2014/main" id="{F80052BD-0E31-493A-D50B-EA554533AF18}"/>
              </a:ext>
            </a:extLst>
          </p:cNvPr>
          <p:cNvSpPr txBox="1"/>
          <p:nvPr/>
        </p:nvSpPr>
        <p:spPr>
          <a:xfrm>
            <a:off x="9836355" y="2498098"/>
            <a:ext cx="732769"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M</a:t>
            </a:r>
          </a:p>
        </p:txBody>
      </p:sp>
      <p:sp>
        <p:nvSpPr>
          <p:cNvPr id="54" name="TextBox 53">
            <a:extLst>
              <a:ext uri="{FF2B5EF4-FFF2-40B4-BE49-F238E27FC236}">
                <a16:creationId xmlns:a16="http://schemas.microsoft.com/office/drawing/2014/main" id="{506AB1B8-10AE-FC60-5E56-BCC661856F26}"/>
              </a:ext>
            </a:extLst>
          </p:cNvPr>
          <p:cNvSpPr txBox="1"/>
          <p:nvPr/>
        </p:nvSpPr>
        <p:spPr>
          <a:xfrm>
            <a:off x="1055510" y="5691627"/>
            <a:ext cx="3862178" cy="584775"/>
          </a:xfrm>
          <a:prstGeom prst="rect">
            <a:avLst/>
          </a:prstGeom>
          <a:noFill/>
        </p:spPr>
        <p:txBody>
          <a:bodyPr wrap="square">
            <a:spAutoFit/>
          </a:bodyPr>
          <a:lstStyle/>
          <a:p>
            <a:pPr marL="0" indent="0">
              <a:buFont typeface="Arial" panose="020B0604020202020204" pitchFamily="34" charset="0"/>
              <a:buNone/>
            </a:pPr>
            <a:r>
              <a:rPr lang="nl-NL" sz="3200">
                <a:latin typeface="Times New Roman" pitchFamily="18" charset="0"/>
                <a:cs typeface="Times New Roman" pitchFamily="18" charset="0"/>
              </a:rPr>
              <a:t>M thuộc tia Bx</a:t>
            </a:r>
            <a:endParaRPr lang="en-US" sz="3200">
              <a:latin typeface="Times New Roman" pitchFamily="18" charset="0"/>
              <a:cs typeface="Times New Roman" pitchFamily="18" charset="0"/>
            </a:endParaRPr>
          </a:p>
        </p:txBody>
      </p:sp>
      <p:sp>
        <p:nvSpPr>
          <p:cNvPr id="55" name="TextBox 54">
            <a:extLst>
              <a:ext uri="{FF2B5EF4-FFF2-40B4-BE49-F238E27FC236}">
                <a16:creationId xmlns:a16="http://schemas.microsoft.com/office/drawing/2014/main" id="{CCE31CD2-353D-0ED6-8158-548E107E0636}"/>
              </a:ext>
            </a:extLst>
          </p:cNvPr>
          <p:cNvSpPr txBox="1"/>
          <p:nvPr/>
        </p:nvSpPr>
        <p:spPr>
          <a:xfrm>
            <a:off x="1055510" y="6166737"/>
            <a:ext cx="3862178" cy="584775"/>
          </a:xfrm>
          <a:prstGeom prst="rect">
            <a:avLst/>
          </a:prstGeom>
          <a:noFill/>
        </p:spPr>
        <p:txBody>
          <a:bodyPr wrap="square">
            <a:spAutoFit/>
          </a:bodyPr>
          <a:lstStyle/>
          <a:p>
            <a:pPr marL="0" indent="0">
              <a:buFont typeface="Arial" panose="020B0604020202020204" pitchFamily="34" charset="0"/>
              <a:buNone/>
            </a:pPr>
            <a:r>
              <a:rPr lang="nl-NL" sz="3200">
                <a:latin typeface="Times New Roman" pitchFamily="18" charset="0"/>
                <a:cs typeface="Times New Roman" pitchFamily="18" charset="0"/>
              </a:rPr>
              <a:t>Vậy M thuộc tia BA</a:t>
            </a:r>
            <a:endParaRPr lang="en-US" sz="3200">
              <a:latin typeface="Times New Roman" pitchFamily="18" charset="0"/>
              <a:cs typeface="Times New Roman" pitchFamily="18" charset="0"/>
            </a:endParaRPr>
          </a:p>
        </p:txBody>
      </p:sp>
      <p:cxnSp>
        <p:nvCxnSpPr>
          <p:cNvPr id="5" name="Straight Connector 4">
            <a:extLst>
              <a:ext uri="{FF2B5EF4-FFF2-40B4-BE49-F238E27FC236}">
                <a16:creationId xmlns:a16="http://schemas.microsoft.com/office/drawing/2014/main" id="{E6242B69-9E24-9AE2-B266-A15543BFE286}"/>
              </a:ext>
            </a:extLst>
          </p:cNvPr>
          <p:cNvCxnSpPr>
            <a:cxnSpLocks/>
          </p:cNvCxnSpPr>
          <p:nvPr/>
        </p:nvCxnSpPr>
        <p:spPr>
          <a:xfrm flipV="1">
            <a:off x="9772375" y="2397512"/>
            <a:ext cx="1601869" cy="1228512"/>
          </a:xfrm>
          <a:prstGeom prst="line">
            <a:avLst/>
          </a:prstGeom>
          <a:ln w="69850"/>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2D2AEE09-4AA6-1B53-01F5-D1D166B8E63E}"/>
              </a:ext>
            </a:extLst>
          </p:cNvPr>
          <p:cNvSpPr/>
          <p:nvPr/>
        </p:nvSpPr>
        <p:spPr>
          <a:xfrm>
            <a:off x="10632764" y="2821383"/>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318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anim calcmode="lin" valueType="num">
                                      <p:cBhvr>
                                        <p:cTn id="27" dur="1000" fill="hold"/>
                                        <p:tgtEl>
                                          <p:spTgt spid="48"/>
                                        </p:tgtEl>
                                        <p:attrNameLst>
                                          <p:attrName>ppt_x</p:attrName>
                                        </p:attrNameLst>
                                      </p:cBhvr>
                                      <p:tavLst>
                                        <p:tav tm="0">
                                          <p:val>
                                            <p:strVal val="#ppt_x"/>
                                          </p:val>
                                        </p:tav>
                                        <p:tav tm="100000">
                                          <p:val>
                                            <p:strVal val="#ppt_x"/>
                                          </p:val>
                                        </p:tav>
                                      </p:tavLst>
                                    </p:anim>
                                    <p:anim calcmode="lin" valueType="num">
                                      <p:cBhvr>
                                        <p:cTn id="28" dur="1000" fill="hold"/>
                                        <p:tgtEl>
                                          <p:spTgt spid="48"/>
                                        </p:tgtEl>
                                        <p:attrNameLst>
                                          <p:attrName>ppt_y</p:attrName>
                                        </p:attrNameLst>
                                      </p:cBhvr>
                                      <p:tavLst>
                                        <p:tav tm="0">
                                          <p:val>
                                            <p:strVal val="#ppt_y+.1"/>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randombar(horizontal)">
                                      <p:cBhvr>
                                        <p:cTn id="36" dur="500"/>
                                        <p:tgtEl>
                                          <p:spTgt spid="5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randombar(horizontal)">
                                      <p:cBhvr>
                                        <p:cTn id="39" dur="500"/>
                                        <p:tgtEl>
                                          <p:spTgt spid="53"/>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1000"/>
                                        <p:tgtEl>
                                          <p:spTgt spid="54"/>
                                        </p:tgtEl>
                                      </p:cBhvr>
                                    </p:animEffect>
                                    <p:anim calcmode="lin" valueType="num">
                                      <p:cBhvr>
                                        <p:cTn id="50" dur="1000" fill="hold"/>
                                        <p:tgtEl>
                                          <p:spTgt spid="54"/>
                                        </p:tgtEl>
                                        <p:attrNameLst>
                                          <p:attrName>ppt_x</p:attrName>
                                        </p:attrNameLst>
                                      </p:cBhvr>
                                      <p:tavLst>
                                        <p:tav tm="0">
                                          <p:val>
                                            <p:strVal val="#ppt_x"/>
                                          </p:val>
                                        </p:tav>
                                        <p:tav tm="100000">
                                          <p:val>
                                            <p:strVal val="#ppt_x"/>
                                          </p:val>
                                        </p:tav>
                                      </p:tavLst>
                                    </p:anim>
                                    <p:anim calcmode="lin" valueType="num">
                                      <p:cBhvr>
                                        <p:cTn id="5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1000"/>
                                        <p:tgtEl>
                                          <p:spTgt spid="55"/>
                                        </p:tgtEl>
                                      </p:cBhvr>
                                    </p:animEffect>
                                    <p:anim calcmode="lin" valueType="num">
                                      <p:cBhvr>
                                        <p:cTn id="57" dur="1000" fill="hold"/>
                                        <p:tgtEl>
                                          <p:spTgt spid="55"/>
                                        </p:tgtEl>
                                        <p:attrNameLst>
                                          <p:attrName>ppt_x</p:attrName>
                                        </p:attrNameLst>
                                      </p:cBhvr>
                                      <p:tavLst>
                                        <p:tav tm="0">
                                          <p:val>
                                            <p:strVal val="#ppt_x"/>
                                          </p:val>
                                        </p:tav>
                                        <p:tav tm="100000">
                                          <p:val>
                                            <p:strVal val="#ppt_x"/>
                                          </p:val>
                                        </p:tav>
                                      </p:tavLst>
                                    </p:anim>
                                    <p:anim calcmode="lin" valueType="num">
                                      <p:cBhvr>
                                        <p:cTn id="5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p:bldP spid="48" grpId="0"/>
      <p:bldP spid="51" grpId="0"/>
      <p:bldP spid="52" grpId="0"/>
      <p:bldP spid="54" grpId="0"/>
      <p:bldP spid="55" grpId="0"/>
      <p:bldP spid="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CAC5E5DE-1A03-4E9F-9BC8-E377F888D91D}"/>
            </a:ext>
          </a:extLst>
        </p:cNvPr>
        <p:cNvGrpSpPr/>
        <p:nvPr/>
      </p:nvGrpSpPr>
      <p:grpSpPr>
        <a:xfrm>
          <a:off x="0" y="0"/>
          <a:ext cx="0" cy="0"/>
          <a:chOff x="0" y="0"/>
          <a:chExt cx="0" cy="0"/>
        </a:xfrm>
      </p:grpSpPr>
      <p:sp>
        <p:nvSpPr>
          <p:cNvPr id="28" name="Freeform 10">
            <a:extLst>
              <a:ext uri="{FF2B5EF4-FFF2-40B4-BE49-F238E27FC236}">
                <a16:creationId xmlns:a16="http://schemas.microsoft.com/office/drawing/2014/main" id="{16E1BDB9-E543-171F-F015-45E7165C3656}"/>
              </a:ext>
            </a:extLst>
          </p:cNvPr>
          <p:cNvSpPr/>
          <p:nvPr/>
        </p:nvSpPr>
        <p:spPr>
          <a:xfrm>
            <a:off x="238991" y="93518"/>
            <a:ext cx="11544999" cy="6556663"/>
          </a:xfrm>
          <a:custGeom>
            <a:avLst/>
            <a:gdLst/>
            <a:ahLst/>
            <a:cxnLst/>
            <a:rect l="l" t="t" r="r" b="b"/>
            <a:pathLst>
              <a:path w="4366295" h="2458038">
                <a:moveTo>
                  <a:pt x="4241834" y="2458038"/>
                </a:moveTo>
                <a:lnTo>
                  <a:pt x="124460" y="2458038"/>
                </a:lnTo>
                <a:cubicBezTo>
                  <a:pt x="55880" y="2458038"/>
                  <a:pt x="0" y="2402158"/>
                  <a:pt x="0" y="2333578"/>
                </a:cubicBezTo>
                <a:lnTo>
                  <a:pt x="0" y="124460"/>
                </a:lnTo>
                <a:cubicBezTo>
                  <a:pt x="0" y="55880"/>
                  <a:pt x="55880" y="0"/>
                  <a:pt x="124460" y="0"/>
                </a:cubicBezTo>
                <a:lnTo>
                  <a:pt x="4241835" y="0"/>
                </a:lnTo>
                <a:cubicBezTo>
                  <a:pt x="4310415" y="0"/>
                  <a:pt x="4366295" y="55880"/>
                  <a:pt x="4366295" y="124460"/>
                </a:cubicBezTo>
                <a:lnTo>
                  <a:pt x="4366295" y="2333578"/>
                </a:lnTo>
                <a:cubicBezTo>
                  <a:pt x="4366295" y="2402158"/>
                  <a:pt x="4310415" y="2458038"/>
                  <a:pt x="4241835" y="2458038"/>
                </a:cubicBezTo>
                <a:close/>
              </a:path>
            </a:pathLst>
          </a:custGeom>
          <a:solidFill>
            <a:srgbClr val="FFFFFF"/>
          </a:solidFill>
        </p:spPr>
      </p:sp>
      <p:sp>
        <p:nvSpPr>
          <p:cNvPr id="4" name="TextBox 3">
            <a:extLst>
              <a:ext uri="{FF2B5EF4-FFF2-40B4-BE49-F238E27FC236}">
                <a16:creationId xmlns:a16="http://schemas.microsoft.com/office/drawing/2014/main" id="{971A53DA-8422-6776-DCFE-B6453E8FC316}"/>
              </a:ext>
            </a:extLst>
          </p:cNvPr>
          <p:cNvSpPr txBox="1"/>
          <p:nvPr/>
        </p:nvSpPr>
        <p:spPr>
          <a:xfrm>
            <a:off x="408010" y="93518"/>
            <a:ext cx="10969920" cy="4955203"/>
          </a:xfrm>
          <a:prstGeom prst="rect">
            <a:avLst/>
          </a:prstGeom>
          <a:noFill/>
        </p:spPr>
        <p:txBody>
          <a:bodyPr wrap="square">
            <a:spAutoFit/>
          </a:bodyPr>
          <a:lstStyle/>
          <a:p>
            <a:r>
              <a:rPr lang="en-US" sz="3200" b="1">
                <a:latin typeface="Times New Roman" panose="02020603050405020304" pitchFamily="18" charset="0"/>
                <a:cs typeface="Times New Roman" panose="02020603050405020304" pitchFamily="18" charset="0"/>
              </a:rPr>
              <a:t>Bài 8.8 (SGK/50)</a:t>
            </a:r>
          </a:p>
          <a:p>
            <a:pPr>
              <a:lnSpc>
                <a:spcPct val="150000"/>
              </a:lnSpc>
            </a:pPr>
            <a:r>
              <a:rPr lang="en-US" sz="2800" b="0" i="0">
                <a:solidFill>
                  <a:srgbClr val="000000"/>
                </a:solidFill>
                <a:effectLst/>
                <a:latin typeface="Times New Roman" panose="02020603050405020304" pitchFamily="18" charset="0"/>
                <a:cs typeface="Times New Roman" panose="02020603050405020304" pitchFamily="18" charset="0"/>
              </a:rPr>
              <a:t>Cho điểm C nằm trên tia Ax, điểm B nằm trên tia Cx. Biết rằng ba điểm A, B, C phân biệt. Trong các câu sau đây, câu nào đúng?</a:t>
            </a:r>
          </a:p>
          <a:p>
            <a:pPr algn="just">
              <a:lnSpc>
                <a:spcPct val="150000"/>
              </a:lnSpc>
            </a:pPr>
            <a:r>
              <a:rPr lang="en-US" sz="2800" b="0" i="0">
                <a:solidFill>
                  <a:srgbClr val="000000"/>
                </a:solidFill>
                <a:effectLst/>
                <a:latin typeface="Times New Roman" panose="02020603050405020304" pitchFamily="18" charset="0"/>
                <a:cs typeface="Times New Roman" panose="02020603050405020304" pitchFamily="18" charset="0"/>
              </a:rPr>
              <a:t>(1) Điểm A nằm trên tia BC.</a:t>
            </a:r>
          </a:p>
          <a:p>
            <a:pPr algn="just">
              <a:lnSpc>
                <a:spcPct val="150000"/>
              </a:lnSpc>
            </a:pPr>
            <a:r>
              <a:rPr lang="en-US" sz="2800" b="0" i="0">
                <a:solidFill>
                  <a:srgbClr val="000000"/>
                </a:solidFill>
                <a:effectLst/>
                <a:latin typeface="Times New Roman" panose="02020603050405020304" pitchFamily="18" charset="0"/>
                <a:cs typeface="Times New Roman" panose="02020603050405020304" pitchFamily="18" charset="0"/>
              </a:rPr>
              <a:t>(2) Điểm C vừa nằm trên tia AB vừa nằm trên tia BA.</a:t>
            </a:r>
          </a:p>
          <a:p>
            <a:pPr algn="just">
              <a:lnSpc>
                <a:spcPct val="150000"/>
              </a:lnSpc>
            </a:pPr>
            <a:r>
              <a:rPr lang="en-US" sz="2800" b="0" i="0">
                <a:solidFill>
                  <a:srgbClr val="000000"/>
                </a:solidFill>
                <a:effectLst/>
                <a:latin typeface="Times New Roman" panose="02020603050405020304" pitchFamily="18" charset="0"/>
                <a:cs typeface="Times New Roman" panose="02020603050405020304" pitchFamily="18" charset="0"/>
              </a:rPr>
              <a:t>(3) Tia CB và tia BC là hai tia đối nhau.</a:t>
            </a:r>
          </a:p>
          <a:p>
            <a:pPr algn="just">
              <a:lnSpc>
                <a:spcPct val="150000"/>
              </a:lnSpc>
            </a:pPr>
            <a:r>
              <a:rPr lang="en-US" sz="2800" b="0" i="0">
                <a:solidFill>
                  <a:srgbClr val="000000"/>
                </a:solidFill>
                <a:effectLst/>
                <a:latin typeface="Times New Roman" panose="02020603050405020304" pitchFamily="18" charset="0"/>
                <a:cs typeface="Times New Roman" panose="02020603050405020304" pitchFamily="18" charset="0"/>
              </a:rPr>
              <a:t>(4) Tia CA và tia Cx là hai tia đối nhau.</a:t>
            </a:r>
          </a:p>
          <a:p>
            <a:endParaRPr lang="en-US" sz="3200">
              <a:latin typeface="Times New Roman" panose="02020603050405020304" pitchFamily="18" charset="0"/>
              <a:cs typeface="Times New Roman" panose="02020603050405020304" pitchFamily="18" charset="0"/>
            </a:endParaRPr>
          </a:p>
        </p:txBody>
      </p:sp>
      <p:pic>
        <p:nvPicPr>
          <p:cNvPr id="1028" name="Picture 4" descr="Bài 8.8 trang 50 Toán lớp 6 Tập 2 | Kết nối tri thức Giải Toán lớp 6">
            <a:extLst>
              <a:ext uri="{FF2B5EF4-FFF2-40B4-BE49-F238E27FC236}">
                <a16:creationId xmlns:a16="http://schemas.microsoft.com/office/drawing/2014/main" id="{979A322E-E2EE-9274-9F46-4B36441C9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502" y="4727865"/>
            <a:ext cx="8943975" cy="17162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569C3B-11E7-EA7B-FB1C-B12C90D57174}"/>
              </a:ext>
            </a:extLst>
          </p:cNvPr>
          <p:cNvSpPr txBox="1"/>
          <p:nvPr/>
        </p:nvSpPr>
        <p:spPr>
          <a:xfrm>
            <a:off x="8468590" y="2603185"/>
            <a:ext cx="1246909" cy="523220"/>
          </a:xfrm>
          <a:prstGeom prst="rect">
            <a:avLst/>
          </a:prstGeom>
          <a:noFill/>
        </p:spPr>
        <p:txBody>
          <a:bodyPr wrap="square" rtlCol="0">
            <a:spAutoFit/>
          </a:bodyPr>
          <a:lstStyle/>
          <a:p>
            <a:r>
              <a:rPr lang="en-US" sz="2800" b="1">
                <a:solidFill>
                  <a:srgbClr val="0000FF"/>
                </a:solidFill>
                <a:latin typeface="Times New Roman" panose="02020603050405020304" pitchFamily="18" charset="0"/>
                <a:cs typeface="Times New Roman" panose="02020603050405020304" pitchFamily="18" charset="0"/>
              </a:rPr>
              <a:t>SAI</a:t>
            </a:r>
          </a:p>
        </p:txBody>
      </p:sp>
      <p:sp>
        <p:nvSpPr>
          <p:cNvPr id="7" name="TextBox 6">
            <a:extLst>
              <a:ext uri="{FF2B5EF4-FFF2-40B4-BE49-F238E27FC236}">
                <a16:creationId xmlns:a16="http://schemas.microsoft.com/office/drawing/2014/main" id="{81C585B3-E874-CB44-CF85-A732CE6B6F85}"/>
              </a:ext>
            </a:extLst>
          </p:cNvPr>
          <p:cNvSpPr txBox="1"/>
          <p:nvPr/>
        </p:nvSpPr>
        <p:spPr>
          <a:xfrm>
            <a:off x="6518563" y="3998599"/>
            <a:ext cx="124690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ĐÚNG</a:t>
            </a:r>
          </a:p>
        </p:txBody>
      </p:sp>
      <p:sp>
        <p:nvSpPr>
          <p:cNvPr id="8" name="TextBox 7">
            <a:extLst>
              <a:ext uri="{FF2B5EF4-FFF2-40B4-BE49-F238E27FC236}">
                <a16:creationId xmlns:a16="http://schemas.microsoft.com/office/drawing/2014/main" id="{B5FCF340-E078-C04D-1427-2086FC3E2203}"/>
              </a:ext>
            </a:extLst>
          </p:cNvPr>
          <p:cNvSpPr txBox="1"/>
          <p:nvPr/>
        </p:nvSpPr>
        <p:spPr>
          <a:xfrm>
            <a:off x="6518563" y="3332451"/>
            <a:ext cx="124690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ĐÚNG</a:t>
            </a:r>
          </a:p>
        </p:txBody>
      </p:sp>
      <p:sp>
        <p:nvSpPr>
          <p:cNvPr id="9" name="TextBox 8">
            <a:extLst>
              <a:ext uri="{FF2B5EF4-FFF2-40B4-BE49-F238E27FC236}">
                <a16:creationId xmlns:a16="http://schemas.microsoft.com/office/drawing/2014/main" id="{8AE7BFE0-B95D-BA17-2CFD-B8F01800FBBA}"/>
              </a:ext>
            </a:extLst>
          </p:cNvPr>
          <p:cNvSpPr txBox="1"/>
          <p:nvPr/>
        </p:nvSpPr>
        <p:spPr>
          <a:xfrm>
            <a:off x="4849091" y="1963882"/>
            <a:ext cx="124690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ĐÚNG</a:t>
            </a:r>
          </a:p>
        </p:txBody>
      </p:sp>
    </p:spTree>
    <p:extLst>
      <p:ext uri="{BB962C8B-B14F-4D97-AF65-F5344CB8AC3E}">
        <p14:creationId xmlns:p14="http://schemas.microsoft.com/office/powerpoint/2010/main" val="19603632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additive="base">
                                        <p:cTn id="14" dur="500" fill="hold"/>
                                        <p:tgtEl>
                                          <p:spTgt spid="1028"/>
                                        </p:tgtEl>
                                        <p:attrNameLst>
                                          <p:attrName>ppt_x</p:attrName>
                                        </p:attrNameLst>
                                      </p:cBhvr>
                                      <p:tavLst>
                                        <p:tav tm="0">
                                          <p:val>
                                            <p:strVal val="#ppt_x"/>
                                          </p:val>
                                        </p:tav>
                                        <p:tav tm="100000">
                                          <p:val>
                                            <p:strVal val="#ppt_x"/>
                                          </p:val>
                                        </p:tav>
                                      </p:tavLst>
                                    </p:anim>
                                    <p:anim calcmode="lin" valueType="num">
                                      <p:cBhvr additive="base">
                                        <p:cTn id="15"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5F3B69A-6626-6428-8336-C1D1CF19924B}"/>
              </a:ext>
            </a:extLst>
          </p:cNvPr>
          <p:cNvGrpSpPr/>
          <p:nvPr/>
        </p:nvGrpSpPr>
        <p:grpSpPr>
          <a:xfrm>
            <a:off x="187960" y="75464"/>
            <a:ext cx="11816080" cy="6761583"/>
            <a:chOff x="695236" y="719976"/>
            <a:chExt cx="24893492" cy="8042526"/>
          </a:xfrm>
        </p:grpSpPr>
        <p:sp>
          <p:nvSpPr>
            <p:cNvPr id="18" name="Rectangle: Rounded Corners 17">
              <a:extLst>
                <a:ext uri="{FF2B5EF4-FFF2-40B4-BE49-F238E27FC236}">
                  <a16:creationId xmlns:a16="http://schemas.microsoft.com/office/drawing/2014/main" id="{D91AFD2C-B53E-7E42-6332-6CA11147AAC8}"/>
                </a:ext>
              </a:extLst>
            </p:cNvPr>
            <p:cNvSpPr/>
            <p:nvPr/>
          </p:nvSpPr>
          <p:spPr>
            <a:xfrm>
              <a:off x="695236" y="784814"/>
              <a:ext cx="24893492" cy="7977688"/>
            </a:xfrm>
            <a:prstGeom prst="roundRect">
              <a:avLst>
                <a:gd name="adj" fmla="val 92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Quy định về hồ sơ đánh giá và việc ghi chép của giáo ...">
              <a:extLst>
                <a:ext uri="{FF2B5EF4-FFF2-40B4-BE49-F238E27FC236}">
                  <a16:creationId xmlns:a16="http://schemas.microsoft.com/office/drawing/2014/main" id="{7E647EBE-9A17-DEC1-1F34-3F7133102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667" b="97333" l="4667" r="94000">
                          <a14:foregroundMark x1="61667" y1="4889" x2="61667" y2="4889"/>
                          <a14:foregroundMark x1="92667" y1="14222" x2="92667" y2="14222"/>
                          <a14:foregroundMark x1="84667" y1="88444" x2="84667" y2="88444"/>
                          <a14:foregroundMark x1="71000" y1="96444" x2="71000" y2="96444"/>
                          <a14:foregroundMark x1="94333" y1="85778" x2="94333" y2="85778"/>
                          <a14:foregroundMark x1="8333" y1="21778" x2="8333" y2="21778"/>
                          <a14:foregroundMark x1="8333" y1="17333" x2="11000" y2="21778"/>
                          <a14:foregroundMark x1="4667" y1="12444" x2="30333" y2="78667"/>
                          <a14:foregroundMark x1="30333" y1="78667" x2="57667" y2="88000"/>
                          <a14:foregroundMark x1="15333" y1="12000" x2="29333" y2="55111"/>
                          <a14:foregroundMark x1="10000" y1="14222" x2="17667" y2="36444"/>
                          <a14:foregroundMark x1="14667" y1="12000" x2="56000" y2="12000"/>
                          <a14:foregroundMark x1="17667" y1="7111" x2="59000" y2="11111"/>
                          <a14:foregroundMark x1="32667" y1="89333" x2="41000" y2="88444"/>
                          <a14:foregroundMark x1="17667" y1="50667" x2="22333" y2="62222"/>
                          <a14:foregroundMark x1="23333" y1="70222" x2="52333" y2="91111"/>
                          <a14:foregroundMark x1="6333" y1="6222" x2="56667" y2="6222"/>
                          <a14:foregroundMark x1="52000" y1="4889" x2="20000" y2="2667"/>
                          <a14:foregroundMark x1="84000" y1="97333" x2="84000" y2="97333"/>
                          <a14:foregroundMark x1="91667" y1="96444" x2="71000" y2="89333"/>
                        </a14:backgroundRemoval>
                      </a14:imgEffect>
                    </a14:imgLayer>
                  </a14:imgProps>
                </a:ext>
                <a:ext uri="{28A0092B-C50C-407E-A947-70E740481C1C}">
                  <a14:useLocalDpi xmlns:a14="http://schemas.microsoft.com/office/drawing/2010/main" val="0"/>
                </a:ext>
              </a:extLst>
            </a:blip>
            <a:srcRect/>
            <a:stretch>
              <a:fillRect/>
            </a:stretch>
          </p:blipFill>
          <p:spPr bwMode="auto">
            <a:xfrm>
              <a:off x="23982618" y="719976"/>
              <a:ext cx="1566482" cy="66297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191035">
            <a:off x="-329180" y="5629766"/>
            <a:ext cx="1373920" cy="1301477"/>
          </a:xfrm>
          <a:prstGeom prst="rect">
            <a:avLst/>
          </a:prstGeom>
        </p:spPr>
      </p:pic>
      <p:grpSp>
        <p:nvGrpSpPr>
          <p:cNvPr id="20" name="Group 19">
            <a:extLst>
              <a:ext uri="{FF2B5EF4-FFF2-40B4-BE49-F238E27FC236}">
                <a16:creationId xmlns:a16="http://schemas.microsoft.com/office/drawing/2014/main" id="{2FF5996B-960D-AF8E-AB9A-178786DE7C40}"/>
              </a:ext>
            </a:extLst>
          </p:cNvPr>
          <p:cNvGrpSpPr/>
          <p:nvPr/>
        </p:nvGrpSpPr>
        <p:grpSpPr>
          <a:xfrm>
            <a:off x="2916907" y="188825"/>
            <a:ext cx="6358186" cy="742439"/>
            <a:chOff x="5150995" y="603759"/>
            <a:chExt cx="6358186" cy="742439"/>
          </a:xfrm>
        </p:grpSpPr>
        <p:sp>
          <p:nvSpPr>
            <p:cNvPr id="21" name="Round Same Side Corner Rectangle 14">
              <a:extLst>
                <a:ext uri="{FF2B5EF4-FFF2-40B4-BE49-F238E27FC236}">
                  <a16:creationId xmlns:a16="http://schemas.microsoft.com/office/drawing/2014/main" id="{7C729C13-C7D0-9BFD-EE85-B6FCC8F4A2D9}"/>
                </a:ext>
              </a:extLst>
            </p:cNvPr>
            <p:cNvSpPr/>
            <p:nvPr/>
          </p:nvSpPr>
          <p:spPr>
            <a:xfrm flipV="1">
              <a:off x="5150995" y="603759"/>
              <a:ext cx="6358186" cy="742439"/>
            </a:xfrm>
            <a:prstGeom prst="round2SameRect">
              <a:avLst>
                <a:gd name="adj1" fmla="val 40387"/>
                <a:gd name="adj2" fmla="val 0"/>
              </a:avLst>
            </a:prstGeom>
            <a:solidFill>
              <a:srgbClr val="FF00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TextBox 21">
              <a:extLst>
                <a:ext uri="{FF2B5EF4-FFF2-40B4-BE49-F238E27FC236}">
                  <a16:creationId xmlns:a16="http://schemas.microsoft.com/office/drawing/2014/main" id="{0037389D-D42F-DAD3-4C74-ADFC70AF8E20}"/>
                </a:ext>
              </a:extLst>
            </p:cNvPr>
            <p:cNvSpPr txBox="1"/>
            <p:nvPr/>
          </p:nvSpPr>
          <p:spPr>
            <a:xfrm>
              <a:off x="5312601" y="685800"/>
              <a:ext cx="5936838" cy="584775"/>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CÓ THỂ EM CHƯA BIẾT</a:t>
              </a:r>
              <a:endParaRPr lang="en-US" sz="3200" b="1" dirty="0">
                <a:solidFill>
                  <a:schemeClr val="bg1"/>
                </a:solidFill>
                <a:latin typeface="Arial" panose="020B0604020202020204" pitchFamily="34" charset="0"/>
                <a:cs typeface="Arial" panose="020B0604020202020204" pitchFamily="34" charset="0"/>
              </a:endParaRPr>
            </a:p>
          </p:txBody>
        </p:sp>
      </p:grpSp>
      <p:pic>
        <p:nvPicPr>
          <p:cNvPr id="15" name="Picture 14">
            <a:extLst>
              <a:ext uri="{FF2B5EF4-FFF2-40B4-BE49-F238E27FC236}">
                <a16:creationId xmlns:a16="http://schemas.microsoft.com/office/drawing/2014/main" id="{AA35495A-1C33-495E-B332-C8FF2B38E0FE}"/>
              </a:ext>
            </a:extLst>
          </p:cNvPr>
          <p:cNvPicPr>
            <a:picLocks noChangeAspect="1"/>
          </p:cNvPicPr>
          <p:nvPr/>
        </p:nvPicPr>
        <p:blipFill rotWithShape="1">
          <a:blip r:embed="rId7">
            <a:extLst>
              <a:ext uri="{28A0092B-C50C-407E-A947-70E740481C1C}">
                <a14:useLocalDpi xmlns:a14="http://schemas.microsoft.com/office/drawing/2010/main" val="0"/>
              </a:ext>
            </a:extLst>
          </a:blip>
          <a:srcRect l="25117" t="18792" r="26261" b="68665"/>
          <a:stretch/>
        </p:blipFill>
        <p:spPr>
          <a:xfrm>
            <a:off x="4017946" y="1729023"/>
            <a:ext cx="5563265" cy="1003911"/>
          </a:xfrm>
          <a:prstGeom prst="rect">
            <a:avLst/>
          </a:prstGeom>
        </p:spPr>
      </p:pic>
      <p:sp>
        <p:nvSpPr>
          <p:cNvPr id="24" name="Hộp Văn bản 44">
            <a:extLst>
              <a:ext uri="{FF2B5EF4-FFF2-40B4-BE49-F238E27FC236}">
                <a16:creationId xmlns:a16="http://schemas.microsoft.com/office/drawing/2014/main" id="{F64DCA03-402A-6D6E-8E8A-85808DAA727F}"/>
              </a:ext>
            </a:extLst>
          </p:cNvPr>
          <p:cNvSpPr txBox="1"/>
          <p:nvPr/>
        </p:nvSpPr>
        <p:spPr>
          <a:xfrm>
            <a:off x="484507" y="1013305"/>
            <a:ext cx="10728482" cy="661207"/>
          </a:xfrm>
          <a:prstGeom prst="rect">
            <a:avLst/>
          </a:prstGeom>
          <a:noFill/>
        </p:spPr>
        <p:txBody>
          <a:bodyPr wrap="square">
            <a:spAutoFit/>
          </a:bodyPr>
          <a:lstStyle/>
          <a:p>
            <a:pPr algn="just">
              <a:lnSpc>
                <a:spcPct val="150000"/>
              </a:lnSpc>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Tia số được sử dụng để biểu diễn các số tự nhiên.</a:t>
            </a:r>
            <a:endParaRPr lang="en-US" sz="2800" dirty="0">
              <a:latin typeface="Times New Roman" panose="02020603050405020304" pitchFamily="18" charset="0"/>
              <a:cs typeface="Times New Roman" panose="02020603050405020304" pitchFamily="18" charset="0"/>
            </a:endParaRPr>
          </a:p>
        </p:txBody>
      </p:sp>
      <p:sp>
        <p:nvSpPr>
          <p:cNvPr id="27" name="Hộp Văn bản 44">
            <a:extLst>
              <a:ext uri="{FF2B5EF4-FFF2-40B4-BE49-F238E27FC236}">
                <a16:creationId xmlns:a16="http://schemas.microsoft.com/office/drawing/2014/main" id="{A4ADABDA-2F01-B192-275B-21449A235BDD}"/>
              </a:ext>
            </a:extLst>
          </p:cNvPr>
          <p:cNvSpPr txBox="1"/>
          <p:nvPr/>
        </p:nvSpPr>
        <p:spPr>
          <a:xfrm>
            <a:off x="308008" y="2557842"/>
            <a:ext cx="11575984" cy="1307537"/>
          </a:xfrm>
          <a:prstGeom prst="rect">
            <a:avLst/>
          </a:prstGeom>
          <a:noFill/>
        </p:spPr>
        <p:txBody>
          <a:bodyPr wrap="square">
            <a:spAutoFit/>
          </a:bodyPr>
          <a:lstStyle/>
          <a:p>
            <a:pPr algn="just">
              <a:lnSpc>
                <a:spcPct val="150000"/>
              </a:lnSpc>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thực tiễn có nhiều hình ảnh liên quan đến tia, chẳng hạn: </a:t>
            </a: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chùm sáng ánh đèn sân khấu, nan đu quay, quạt trần,…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gợi nên hình ảnh những tia chung gốc.</a:t>
            </a:r>
            <a:endParaRPr lang="en-US" sz="2800" dirty="0">
              <a:latin typeface="Times New Roman" panose="02020603050405020304" pitchFamily="18" charset="0"/>
              <a:cs typeface="Times New Roman" panose="02020603050405020304" pitchFamily="18" charset="0"/>
            </a:endParaRPr>
          </a:p>
        </p:txBody>
      </p:sp>
      <p:pic>
        <p:nvPicPr>
          <p:cNvPr id="30" name="Picture 2" descr="Khám phá công viên châu Á khổng lồ ở Đà Nẵng">
            <a:extLst>
              <a:ext uri="{FF2B5EF4-FFF2-40B4-BE49-F238E27FC236}">
                <a16:creationId xmlns:a16="http://schemas.microsoft.com/office/drawing/2014/main" id="{DCDE7240-8710-7711-4ED7-478DF967339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18" t="10481" r="46269" b="7258"/>
          <a:stretch/>
        </p:blipFill>
        <p:spPr bwMode="auto">
          <a:xfrm>
            <a:off x="5414164" y="4136979"/>
            <a:ext cx="2770831" cy="24951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uạt trần Vinawind QT-1400N | Quạt trần điện cơ thống nhất | Winline.vn">
            <a:extLst>
              <a:ext uri="{FF2B5EF4-FFF2-40B4-BE49-F238E27FC236}">
                <a16:creationId xmlns:a16="http://schemas.microsoft.com/office/drawing/2014/main" id="{1FC8DD5A-C74F-93E8-B3A1-6D1B479BDE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9892" y="4118655"/>
            <a:ext cx="2664351" cy="25317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5D420E1-B6D0-933F-F8F4-1D09E318629A}"/>
              </a:ext>
            </a:extLst>
          </p:cNvPr>
          <p:cNvPicPr>
            <a:picLocks noChangeAspect="1"/>
          </p:cNvPicPr>
          <p:nvPr/>
        </p:nvPicPr>
        <p:blipFill>
          <a:blip r:embed="rId10"/>
          <a:stretch>
            <a:fillRect/>
          </a:stretch>
        </p:blipFill>
        <p:spPr>
          <a:xfrm>
            <a:off x="553119" y="4108283"/>
            <a:ext cx="4098680" cy="2542154"/>
          </a:xfrm>
          <a:prstGeom prst="rect">
            <a:avLst/>
          </a:prstGeom>
        </p:spPr>
      </p:pic>
    </p:spTree>
    <p:extLst>
      <p:ext uri="{BB962C8B-B14F-4D97-AF65-F5344CB8AC3E}">
        <p14:creationId xmlns:p14="http://schemas.microsoft.com/office/powerpoint/2010/main" val="17952948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barn(inVertical)">
                                      <p:cBhvr>
                                        <p:cTn id="3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2" name="Group 2"/>
          <p:cNvGrpSpPr/>
          <p:nvPr/>
        </p:nvGrpSpPr>
        <p:grpSpPr>
          <a:xfrm>
            <a:off x="2472994" y="685800"/>
            <a:ext cx="9033206" cy="1609725"/>
            <a:chOff x="0" y="0"/>
            <a:chExt cx="5222820" cy="930711"/>
          </a:xfrm>
        </p:grpSpPr>
        <p:sp>
          <p:nvSpPr>
            <p:cNvPr id="3" name="Freeform 3"/>
            <p:cNvSpPr/>
            <p:nvPr/>
          </p:nvSpPr>
          <p:spPr>
            <a:xfrm>
              <a:off x="0" y="0"/>
              <a:ext cx="5222820" cy="930711"/>
            </a:xfrm>
            <a:custGeom>
              <a:avLst/>
              <a:gdLst/>
              <a:ahLst/>
              <a:cxnLst/>
              <a:rect l="l" t="t" r="r" b="b"/>
              <a:pathLst>
                <a:path w="5222820" h="930711">
                  <a:moveTo>
                    <a:pt x="5098359" y="930711"/>
                  </a:moveTo>
                  <a:lnTo>
                    <a:pt x="124460" y="930711"/>
                  </a:lnTo>
                  <a:cubicBezTo>
                    <a:pt x="55880" y="930711"/>
                    <a:pt x="0" y="874831"/>
                    <a:pt x="0" y="806251"/>
                  </a:cubicBezTo>
                  <a:lnTo>
                    <a:pt x="0" y="124460"/>
                  </a:lnTo>
                  <a:cubicBezTo>
                    <a:pt x="0" y="55880"/>
                    <a:pt x="55880" y="0"/>
                    <a:pt x="124460" y="0"/>
                  </a:cubicBezTo>
                  <a:lnTo>
                    <a:pt x="5098360" y="0"/>
                  </a:lnTo>
                  <a:cubicBezTo>
                    <a:pt x="5166940" y="0"/>
                    <a:pt x="5222820" y="55880"/>
                    <a:pt x="5222820" y="124460"/>
                  </a:cubicBezTo>
                  <a:lnTo>
                    <a:pt x="5222820" y="806251"/>
                  </a:lnTo>
                  <a:cubicBezTo>
                    <a:pt x="5222820" y="874831"/>
                    <a:pt x="5166940" y="930711"/>
                    <a:pt x="5098360" y="930711"/>
                  </a:cubicBezTo>
                  <a:close/>
                </a:path>
              </a:pathLst>
            </a:custGeom>
            <a:solidFill>
              <a:srgbClr val="FFFFFF"/>
            </a:solidFill>
          </p:spPr>
        </p:sp>
      </p:grpSp>
      <p:grpSp>
        <p:nvGrpSpPr>
          <p:cNvPr id="4" name="Group 4"/>
          <p:cNvGrpSpPr/>
          <p:nvPr/>
        </p:nvGrpSpPr>
        <p:grpSpPr>
          <a:xfrm>
            <a:off x="8038149" y="2703374"/>
            <a:ext cx="3468051" cy="3458717"/>
            <a:chOff x="0" y="0"/>
            <a:chExt cx="2200668" cy="2194745"/>
          </a:xfrm>
        </p:grpSpPr>
        <p:sp>
          <p:nvSpPr>
            <p:cNvPr id="5" name="Freeform 5"/>
            <p:cNvSpPr/>
            <p:nvPr/>
          </p:nvSpPr>
          <p:spPr>
            <a:xfrm>
              <a:off x="0" y="0"/>
              <a:ext cx="2200668" cy="2194745"/>
            </a:xfrm>
            <a:custGeom>
              <a:avLst/>
              <a:gdLst/>
              <a:ahLst/>
              <a:cxnLst/>
              <a:rect l="l" t="t" r="r" b="b"/>
              <a:pathLst>
                <a:path w="2200668" h="2194745">
                  <a:moveTo>
                    <a:pt x="2076208" y="2194745"/>
                  </a:moveTo>
                  <a:lnTo>
                    <a:pt x="124460" y="2194745"/>
                  </a:lnTo>
                  <a:cubicBezTo>
                    <a:pt x="55880" y="2194745"/>
                    <a:pt x="0" y="2138865"/>
                    <a:pt x="0" y="2070285"/>
                  </a:cubicBezTo>
                  <a:lnTo>
                    <a:pt x="0" y="124460"/>
                  </a:lnTo>
                  <a:cubicBezTo>
                    <a:pt x="0" y="55880"/>
                    <a:pt x="55880" y="0"/>
                    <a:pt x="124460" y="0"/>
                  </a:cubicBezTo>
                  <a:lnTo>
                    <a:pt x="2076208" y="0"/>
                  </a:lnTo>
                  <a:cubicBezTo>
                    <a:pt x="2144788" y="0"/>
                    <a:pt x="2200668" y="55880"/>
                    <a:pt x="2200668" y="124460"/>
                  </a:cubicBezTo>
                  <a:lnTo>
                    <a:pt x="2200668" y="2070285"/>
                  </a:lnTo>
                  <a:cubicBezTo>
                    <a:pt x="2200668" y="2138865"/>
                    <a:pt x="2144788" y="2194745"/>
                    <a:pt x="2076208" y="2194745"/>
                  </a:cubicBezTo>
                  <a:close/>
                </a:path>
              </a:pathLst>
            </a:custGeom>
            <a:solidFill>
              <a:srgbClr val="FFFFFF"/>
            </a:solidFill>
          </p:spPr>
        </p:sp>
      </p:grpSp>
      <p:grpSp>
        <p:nvGrpSpPr>
          <p:cNvPr id="8" name="Group 8"/>
          <p:cNvGrpSpPr/>
          <p:nvPr/>
        </p:nvGrpSpPr>
        <p:grpSpPr>
          <a:xfrm>
            <a:off x="4361975" y="2703374"/>
            <a:ext cx="3468051" cy="3458717"/>
            <a:chOff x="0" y="0"/>
            <a:chExt cx="2200668" cy="2194745"/>
          </a:xfrm>
        </p:grpSpPr>
        <p:sp>
          <p:nvSpPr>
            <p:cNvPr id="9" name="Freeform 9"/>
            <p:cNvSpPr/>
            <p:nvPr/>
          </p:nvSpPr>
          <p:spPr>
            <a:xfrm>
              <a:off x="0" y="0"/>
              <a:ext cx="2200668" cy="2194745"/>
            </a:xfrm>
            <a:custGeom>
              <a:avLst/>
              <a:gdLst/>
              <a:ahLst/>
              <a:cxnLst/>
              <a:rect l="l" t="t" r="r" b="b"/>
              <a:pathLst>
                <a:path w="2200668" h="2194745">
                  <a:moveTo>
                    <a:pt x="2076208" y="2194745"/>
                  </a:moveTo>
                  <a:lnTo>
                    <a:pt x="124460" y="2194745"/>
                  </a:lnTo>
                  <a:cubicBezTo>
                    <a:pt x="55880" y="2194745"/>
                    <a:pt x="0" y="2138865"/>
                    <a:pt x="0" y="2070285"/>
                  </a:cubicBezTo>
                  <a:lnTo>
                    <a:pt x="0" y="124460"/>
                  </a:lnTo>
                  <a:cubicBezTo>
                    <a:pt x="0" y="55880"/>
                    <a:pt x="55880" y="0"/>
                    <a:pt x="124460" y="0"/>
                  </a:cubicBezTo>
                  <a:lnTo>
                    <a:pt x="2076208" y="0"/>
                  </a:lnTo>
                  <a:cubicBezTo>
                    <a:pt x="2144788" y="0"/>
                    <a:pt x="2200668" y="55880"/>
                    <a:pt x="2200668" y="124460"/>
                  </a:cubicBezTo>
                  <a:lnTo>
                    <a:pt x="2200668" y="2070285"/>
                  </a:lnTo>
                  <a:cubicBezTo>
                    <a:pt x="2200668" y="2138865"/>
                    <a:pt x="2144788" y="2194745"/>
                    <a:pt x="2076208" y="2194745"/>
                  </a:cubicBezTo>
                  <a:close/>
                </a:path>
              </a:pathLst>
            </a:custGeom>
            <a:solidFill>
              <a:srgbClr val="FFFFFF"/>
            </a:solidFill>
          </p:spPr>
        </p:sp>
      </p:grpSp>
      <p:grpSp>
        <p:nvGrpSpPr>
          <p:cNvPr id="12" name="Group 12"/>
          <p:cNvGrpSpPr/>
          <p:nvPr/>
        </p:nvGrpSpPr>
        <p:grpSpPr>
          <a:xfrm>
            <a:off x="685800" y="685800"/>
            <a:ext cx="1220153" cy="572054"/>
            <a:chOff x="0" y="0"/>
            <a:chExt cx="2440306" cy="1144108"/>
          </a:xfrm>
        </p:grpSpPr>
        <p:grpSp>
          <p:nvGrpSpPr>
            <p:cNvPr id="13" name="Group 13"/>
            <p:cNvGrpSpPr/>
            <p:nvPr/>
          </p:nvGrpSpPr>
          <p:grpSpPr>
            <a:xfrm>
              <a:off x="0" y="0"/>
              <a:ext cx="2440306" cy="1144108"/>
              <a:chOff x="0" y="0"/>
              <a:chExt cx="933897" cy="406400"/>
            </a:xfrm>
          </p:grpSpPr>
          <p:sp>
            <p:nvSpPr>
              <p:cNvPr id="14" name="Freeform 14"/>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7EC1D1"/>
              </a:solidFill>
            </p:spPr>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75368">
              <a:off x="1089772" y="52420"/>
              <a:ext cx="260762" cy="1039269"/>
            </a:xfrm>
            <a:prstGeom prst="rect">
              <a:avLst/>
            </a:prstGeom>
          </p:spPr>
        </p:pic>
      </p:grpSp>
      <p:grpSp>
        <p:nvGrpSpPr>
          <p:cNvPr id="16" name="Group 16"/>
          <p:cNvGrpSpPr/>
          <p:nvPr/>
        </p:nvGrpSpPr>
        <p:grpSpPr>
          <a:xfrm>
            <a:off x="685801" y="2703374"/>
            <a:ext cx="3468051" cy="3458717"/>
            <a:chOff x="0" y="0"/>
            <a:chExt cx="2200668" cy="2194745"/>
          </a:xfrm>
        </p:grpSpPr>
        <p:sp>
          <p:nvSpPr>
            <p:cNvPr id="17" name="Freeform 17"/>
            <p:cNvSpPr/>
            <p:nvPr/>
          </p:nvSpPr>
          <p:spPr>
            <a:xfrm>
              <a:off x="0" y="0"/>
              <a:ext cx="2200668" cy="2194745"/>
            </a:xfrm>
            <a:custGeom>
              <a:avLst/>
              <a:gdLst/>
              <a:ahLst/>
              <a:cxnLst/>
              <a:rect l="l" t="t" r="r" b="b"/>
              <a:pathLst>
                <a:path w="2200668" h="2194745">
                  <a:moveTo>
                    <a:pt x="2076208" y="2194745"/>
                  </a:moveTo>
                  <a:lnTo>
                    <a:pt x="124460" y="2194745"/>
                  </a:lnTo>
                  <a:cubicBezTo>
                    <a:pt x="55880" y="2194745"/>
                    <a:pt x="0" y="2138865"/>
                    <a:pt x="0" y="2070285"/>
                  </a:cubicBezTo>
                  <a:lnTo>
                    <a:pt x="0" y="124460"/>
                  </a:lnTo>
                  <a:cubicBezTo>
                    <a:pt x="0" y="55880"/>
                    <a:pt x="55880" y="0"/>
                    <a:pt x="124460" y="0"/>
                  </a:cubicBezTo>
                  <a:lnTo>
                    <a:pt x="2076208" y="0"/>
                  </a:lnTo>
                  <a:cubicBezTo>
                    <a:pt x="2144788" y="0"/>
                    <a:pt x="2200668" y="55880"/>
                    <a:pt x="2200668" y="124460"/>
                  </a:cubicBezTo>
                  <a:lnTo>
                    <a:pt x="2200668" y="2070285"/>
                  </a:lnTo>
                  <a:cubicBezTo>
                    <a:pt x="2200668" y="2138865"/>
                    <a:pt x="2144788" y="2194745"/>
                    <a:pt x="2076208" y="2194745"/>
                  </a:cubicBezTo>
                  <a:close/>
                </a:path>
              </a:pathLst>
            </a:custGeom>
            <a:solidFill>
              <a:srgbClr val="FFFFFF"/>
            </a:solidFill>
          </p:spPr>
        </p:sp>
      </p:grpSp>
      <p:sp>
        <p:nvSpPr>
          <p:cNvPr id="20" name="TextBox 20"/>
          <p:cNvSpPr txBox="1"/>
          <p:nvPr/>
        </p:nvSpPr>
        <p:spPr>
          <a:xfrm>
            <a:off x="3414172" y="1387187"/>
            <a:ext cx="7150849" cy="376450"/>
          </a:xfrm>
          <a:prstGeom prst="rect">
            <a:avLst/>
          </a:prstGeom>
        </p:spPr>
        <p:txBody>
          <a:bodyPr lIns="0" tIns="0" rIns="0" bIns="0" rtlCol="0" anchor="t">
            <a:spAutoFit/>
          </a:bodyPr>
          <a:lstStyle/>
          <a:p>
            <a:pPr algn="ctr">
              <a:lnSpc>
                <a:spcPts val="2687"/>
              </a:lnSpc>
            </a:pPr>
            <a:r>
              <a:rPr lang="en-US" sz="4000" b="1" dirty="0">
                <a:solidFill>
                  <a:schemeClr val="accent5">
                    <a:lumMod val="50000"/>
                  </a:schemeClr>
                </a:solidFill>
                <a:latin typeface="Arial" panose="020B0604020202020204" pitchFamily="34" charset="0"/>
                <a:cs typeface="Arial" panose="020B0604020202020204" pitchFamily="34" charset="0"/>
              </a:rPr>
              <a:t>HƯỚNG DẪN VỀ NHÀ</a:t>
            </a:r>
          </a:p>
        </p:txBody>
      </p:sp>
      <p:sp>
        <p:nvSpPr>
          <p:cNvPr id="21" name="Oval 20"/>
          <p:cNvSpPr/>
          <p:nvPr/>
        </p:nvSpPr>
        <p:spPr>
          <a:xfrm>
            <a:off x="2089625" y="2870200"/>
            <a:ext cx="660400" cy="6604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33" b="1" dirty="0">
                <a:latin typeface="Arial" panose="020B0604020202020204" pitchFamily="34" charset="0"/>
                <a:cs typeface="Arial" panose="020B0604020202020204" pitchFamily="34" charset="0"/>
              </a:rPr>
              <a:t>1</a:t>
            </a:r>
          </a:p>
        </p:txBody>
      </p:sp>
      <p:sp>
        <p:nvSpPr>
          <p:cNvPr id="22" name="Oval 21"/>
          <p:cNvSpPr/>
          <p:nvPr/>
        </p:nvSpPr>
        <p:spPr>
          <a:xfrm>
            <a:off x="5765800" y="2870200"/>
            <a:ext cx="660400" cy="6604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33" b="1" dirty="0">
                <a:latin typeface="Arial" panose="020B0604020202020204" pitchFamily="34" charset="0"/>
                <a:cs typeface="Arial" panose="020B0604020202020204" pitchFamily="34" charset="0"/>
              </a:rPr>
              <a:t>2</a:t>
            </a:r>
          </a:p>
        </p:txBody>
      </p:sp>
      <p:sp>
        <p:nvSpPr>
          <p:cNvPr id="23" name="Oval 22"/>
          <p:cNvSpPr/>
          <p:nvPr/>
        </p:nvSpPr>
        <p:spPr>
          <a:xfrm>
            <a:off x="9441974" y="2870200"/>
            <a:ext cx="660400" cy="66040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33" b="1" dirty="0">
                <a:latin typeface="Arial" panose="020B0604020202020204" pitchFamily="34" charset="0"/>
                <a:cs typeface="Arial" panose="020B0604020202020204" pitchFamily="34" charset="0"/>
              </a:rPr>
              <a:t>3</a:t>
            </a:r>
          </a:p>
        </p:txBody>
      </p:sp>
      <p:sp>
        <p:nvSpPr>
          <p:cNvPr id="24" name="TextBox 23"/>
          <p:cNvSpPr txBox="1"/>
          <p:nvPr/>
        </p:nvSpPr>
        <p:spPr>
          <a:xfrm>
            <a:off x="1035599" y="3786401"/>
            <a:ext cx="3127564" cy="2248693"/>
          </a:xfrm>
          <a:prstGeom prst="rect">
            <a:avLst/>
          </a:prstGeom>
          <a:noFill/>
        </p:spPr>
        <p:txBody>
          <a:bodyPr wrap="square" rtlCol="0">
            <a:spAutoFit/>
          </a:bodyPr>
          <a:lstStyle/>
          <a:p>
            <a:pPr algn="ctr">
              <a:lnSpc>
                <a:spcPct val="150000"/>
              </a:lnSpc>
            </a:pPr>
            <a:r>
              <a:rPr lang="en-US" sz="2400"/>
              <a:t>Ôn tập kiến thức về tia, cách vẽ và đọc tên tia; hai tia đối nhau, hai tia trùng nhau.</a:t>
            </a:r>
            <a:endParaRPr lang="en-US" sz="2400" dirty="0">
              <a:latin typeface="Arial" panose="020B0604020202020204" pitchFamily="34" charset="0"/>
              <a:cs typeface="Arial" panose="020B0604020202020204" pitchFamily="34" charset="0"/>
            </a:endParaRPr>
          </a:p>
        </p:txBody>
      </p:sp>
      <p:sp>
        <p:nvSpPr>
          <p:cNvPr id="25" name="TextBox 24"/>
          <p:cNvSpPr txBox="1"/>
          <p:nvPr/>
        </p:nvSpPr>
        <p:spPr>
          <a:xfrm>
            <a:off x="4560787" y="3786401"/>
            <a:ext cx="3070427" cy="1200329"/>
          </a:xfrm>
          <a:prstGeom prst="rect">
            <a:avLst/>
          </a:prstGeom>
          <a:noFill/>
        </p:spPr>
        <p:txBody>
          <a:bodyPr wrap="square" rtlCol="0">
            <a:spAutoFit/>
          </a:bodyPr>
          <a:lstStyle/>
          <a:p>
            <a:r>
              <a:rPr lang="pt-BR" sz="2400"/>
              <a:t>Hoàn thành các bài tập: </a:t>
            </a:r>
            <a:r>
              <a:rPr lang="pt-BR" sz="2400" b="1"/>
              <a:t>8.7 đến 8.9</a:t>
            </a:r>
            <a:r>
              <a:rPr lang="pt-BR" sz="2400"/>
              <a:t>-SGK-tr50; </a:t>
            </a:r>
            <a:endParaRPr lang="en-GB" sz="2400"/>
          </a:p>
        </p:txBody>
      </p:sp>
      <p:sp>
        <p:nvSpPr>
          <p:cNvPr id="26" name="TextBox 25"/>
          <p:cNvSpPr txBox="1"/>
          <p:nvPr/>
        </p:nvSpPr>
        <p:spPr>
          <a:xfrm>
            <a:off x="8028838" y="3888298"/>
            <a:ext cx="3684963" cy="1200329"/>
          </a:xfrm>
          <a:prstGeom prst="rect">
            <a:avLst/>
          </a:prstGeom>
          <a:noFill/>
        </p:spPr>
        <p:txBody>
          <a:bodyPr wrap="square" rtlCol="0">
            <a:spAutoFit/>
          </a:bodyPr>
          <a:lstStyle/>
          <a:p>
            <a:r>
              <a:rPr lang="pt-BR" sz="2400"/>
              <a:t>Tìm hiểu bài</a:t>
            </a:r>
          </a:p>
          <a:p>
            <a:r>
              <a:rPr lang="pt-BR" sz="2400"/>
              <a:t> “ </a:t>
            </a:r>
            <a:r>
              <a:rPr lang="pt-BR" sz="2400" b="1"/>
              <a:t>ĐOẠN THẲNG. ĐỘ DÀI ĐOẠN THẲNG</a:t>
            </a:r>
            <a:r>
              <a:rPr lang="pt-BR" sz="2400"/>
              <a:t>”</a:t>
            </a:r>
            <a:endParaRPr lang="en-GB" sz="2400"/>
          </a:p>
        </p:txBody>
      </p:sp>
    </p:spTree>
  </p:cSld>
  <p:clrMapOvr>
    <a:masterClrMapping/>
  </p:clrMapOvr>
  <mc:AlternateContent xmlns:mc="http://schemas.openxmlformats.org/markup-compatibility/2006" xmlns:p14="http://schemas.microsoft.com/office/powerpoint/2010/main">
    <mc:Choice Requires="p14">
      <p:transition p14:dur="250">
        <p:comb dir="vert"/>
      </p:transition>
    </mc:Choice>
    <mc:Fallback xmlns="">
      <p:transition>
        <p:comb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ppt_w+.3"/>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animEffect transition="in" filter="fade">
                                      <p:cBhvr>
                                        <p:cTn id="9" dur="500"/>
                                        <p:tgtEl>
                                          <p:spTgt spid="2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strVal val="#ppt_w+.3"/>
                                          </p:val>
                                        </p:tav>
                                        <p:tav tm="100000">
                                          <p:val>
                                            <p:strVal val="#ppt_w"/>
                                          </p:val>
                                        </p:tav>
                                      </p:tavLst>
                                    </p:anim>
                                    <p:anim calcmode="lin" valueType="num">
                                      <p:cBhvr>
                                        <p:cTn id="13" dur="500" fill="hold"/>
                                        <p:tgtEl>
                                          <p:spTgt spid="24"/>
                                        </p:tgtEl>
                                        <p:attrNameLst>
                                          <p:attrName>ppt_h</p:attrName>
                                        </p:attrNameLst>
                                      </p:cBhvr>
                                      <p:tavLst>
                                        <p:tav tm="0">
                                          <p:val>
                                            <p:strVal val="#ppt_h"/>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2" name="Group 2"/>
          <p:cNvGrpSpPr/>
          <p:nvPr/>
        </p:nvGrpSpPr>
        <p:grpSpPr>
          <a:xfrm>
            <a:off x="863600" y="724891"/>
            <a:ext cx="8969416" cy="4533876"/>
            <a:chOff x="0" y="0"/>
            <a:chExt cx="4551148" cy="2300522"/>
          </a:xfrm>
        </p:grpSpPr>
        <p:sp>
          <p:nvSpPr>
            <p:cNvPr id="3" name="Freeform 3"/>
            <p:cNvSpPr/>
            <p:nvPr/>
          </p:nvSpPr>
          <p:spPr>
            <a:xfrm>
              <a:off x="0" y="0"/>
              <a:ext cx="4551149" cy="2300522"/>
            </a:xfrm>
            <a:custGeom>
              <a:avLst/>
              <a:gdLst/>
              <a:ahLst/>
              <a:cxnLst/>
              <a:rect l="l" t="t" r="r" b="b"/>
              <a:pathLst>
                <a:path w="4551149" h="2300522">
                  <a:moveTo>
                    <a:pt x="4426688" y="2300522"/>
                  </a:moveTo>
                  <a:lnTo>
                    <a:pt x="124460" y="2300522"/>
                  </a:lnTo>
                  <a:cubicBezTo>
                    <a:pt x="55880" y="2300522"/>
                    <a:pt x="0" y="2244642"/>
                    <a:pt x="0" y="2176062"/>
                  </a:cubicBezTo>
                  <a:lnTo>
                    <a:pt x="0" y="124460"/>
                  </a:lnTo>
                  <a:cubicBezTo>
                    <a:pt x="0" y="55880"/>
                    <a:pt x="55880" y="0"/>
                    <a:pt x="124460" y="0"/>
                  </a:cubicBezTo>
                  <a:lnTo>
                    <a:pt x="4426688" y="0"/>
                  </a:lnTo>
                  <a:cubicBezTo>
                    <a:pt x="4495268" y="0"/>
                    <a:pt x="4551149" y="55880"/>
                    <a:pt x="4551149" y="124460"/>
                  </a:cubicBezTo>
                  <a:lnTo>
                    <a:pt x="4551149" y="2176062"/>
                  </a:lnTo>
                  <a:cubicBezTo>
                    <a:pt x="4551149" y="2244642"/>
                    <a:pt x="4495268" y="2300522"/>
                    <a:pt x="4426688" y="2300522"/>
                  </a:cubicBezTo>
                  <a:close/>
                </a:path>
              </a:pathLst>
            </a:custGeom>
            <a:solidFill>
              <a:srgbClr val="FFFFFF"/>
            </a:solidFill>
          </p:spPr>
        </p:sp>
      </p:grpSp>
      <p:sp>
        <p:nvSpPr>
          <p:cNvPr id="6" name="TextBox 6"/>
          <p:cNvSpPr txBox="1"/>
          <p:nvPr/>
        </p:nvSpPr>
        <p:spPr>
          <a:xfrm>
            <a:off x="766028" y="1526937"/>
            <a:ext cx="8973202" cy="2079095"/>
          </a:xfrm>
          <a:prstGeom prst="rect">
            <a:avLst/>
          </a:prstGeom>
        </p:spPr>
        <p:txBody>
          <a:bodyPr wrap="square" lIns="0" tIns="0" rIns="0" bIns="0" rtlCol="0" anchor="t">
            <a:spAutoFit/>
          </a:bodyPr>
          <a:lstStyle/>
          <a:p>
            <a:pPr algn="ctr">
              <a:lnSpc>
                <a:spcPct val="150000"/>
              </a:lnSpc>
            </a:pPr>
            <a:r>
              <a:rPr lang="en-US" sz="4800" b="1">
                <a:solidFill>
                  <a:srgbClr val="C00000"/>
                </a:solidFill>
                <a:latin typeface="Arial" panose="020B0604020202020204" pitchFamily="34" charset="0"/>
                <a:cs typeface="Arial" panose="020B0604020202020204" pitchFamily="34" charset="0"/>
              </a:rPr>
              <a:t>CẢM ƠN QUÝ THẦY CÔ VÀ  </a:t>
            </a:r>
            <a:r>
              <a:rPr lang="en-US" sz="4800" b="1" dirty="0">
                <a:solidFill>
                  <a:srgbClr val="C00000"/>
                </a:solidFill>
                <a:latin typeface="Arial" panose="020B0604020202020204" pitchFamily="34" charset="0"/>
                <a:cs typeface="Arial" panose="020B0604020202020204" pitchFamily="34" charset="0"/>
              </a:rPr>
              <a:t>CÁC </a:t>
            </a:r>
            <a:r>
              <a:rPr lang="en-US" sz="4800" b="1">
                <a:solidFill>
                  <a:srgbClr val="C00000"/>
                </a:solidFill>
                <a:latin typeface="Arial" panose="020B0604020202020204" pitchFamily="34" charset="0"/>
                <a:cs typeface="Arial" panose="020B0604020202020204" pitchFamily="34" charset="0"/>
              </a:rPr>
              <a:t>EM </a:t>
            </a:r>
            <a:endParaRPr lang="en-US" sz="4800" b="1" dirty="0">
              <a:solidFill>
                <a:srgbClr val="C00000"/>
              </a:solidFill>
              <a:latin typeface="Arial" panose="020B0604020202020204" pitchFamily="34" charset="0"/>
              <a:cs typeface="Arial" panose="020B0604020202020204" pitchFamily="34" charset="0"/>
            </a:endParaRPr>
          </a:p>
        </p:txBody>
      </p:sp>
      <p:grpSp>
        <p:nvGrpSpPr>
          <p:cNvPr id="8" name="Group 8"/>
          <p:cNvGrpSpPr/>
          <p:nvPr/>
        </p:nvGrpSpPr>
        <p:grpSpPr>
          <a:xfrm>
            <a:off x="10286049" y="505915"/>
            <a:ext cx="1220153" cy="572054"/>
            <a:chOff x="0" y="0"/>
            <a:chExt cx="2440306" cy="1144108"/>
          </a:xfrm>
        </p:grpSpPr>
        <p:grpSp>
          <p:nvGrpSpPr>
            <p:cNvPr id="9" name="Group 9"/>
            <p:cNvGrpSpPr/>
            <p:nvPr/>
          </p:nvGrpSpPr>
          <p:grpSpPr>
            <a:xfrm>
              <a:off x="0" y="0"/>
              <a:ext cx="2440306" cy="1144108"/>
              <a:chOff x="0" y="0"/>
              <a:chExt cx="933897" cy="406400"/>
            </a:xfrm>
          </p:grpSpPr>
          <p:sp>
            <p:nvSpPr>
              <p:cNvPr id="10" name="Freeform 10"/>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FC795D"/>
              </a:solidFill>
            </p:spPr>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75368">
              <a:off x="1089772" y="52420"/>
              <a:ext cx="260762" cy="1039269"/>
            </a:xfrm>
            <a:prstGeom prst="rect">
              <a:avLst/>
            </a:prstGeom>
          </p:spPr>
        </p:pic>
      </p:grpSp>
      <p:grpSp>
        <p:nvGrpSpPr>
          <p:cNvPr id="12" name="Group 12"/>
          <p:cNvGrpSpPr/>
          <p:nvPr/>
        </p:nvGrpSpPr>
        <p:grpSpPr>
          <a:xfrm>
            <a:off x="855320" y="5709089"/>
            <a:ext cx="1220153" cy="572054"/>
            <a:chOff x="0" y="0"/>
            <a:chExt cx="2440306" cy="1144108"/>
          </a:xfrm>
        </p:grpSpPr>
        <p:grpSp>
          <p:nvGrpSpPr>
            <p:cNvPr id="13" name="Group 13"/>
            <p:cNvGrpSpPr/>
            <p:nvPr/>
          </p:nvGrpSpPr>
          <p:grpSpPr>
            <a:xfrm>
              <a:off x="0" y="0"/>
              <a:ext cx="2440306" cy="1144108"/>
              <a:chOff x="0" y="0"/>
              <a:chExt cx="933897" cy="406400"/>
            </a:xfrm>
          </p:grpSpPr>
          <p:sp>
            <p:nvSpPr>
              <p:cNvPr id="14" name="Freeform 14"/>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F4B157"/>
              </a:solidFill>
            </p:spPr>
          </p:sp>
        </p:grpSp>
        <p:grpSp>
          <p:nvGrpSpPr>
            <p:cNvPr id="15" name="Group 15"/>
            <p:cNvGrpSpPr/>
            <p:nvPr/>
          </p:nvGrpSpPr>
          <p:grpSpPr>
            <a:xfrm>
              <a:off x="764557" y="409093"/>
              <a:ext cx="911193" cy="325922"/>
              <a:chOff x="0" y="0"/>
              <a:chExt cx="1200098" cy="429260"/>
            </a:xfrm>
          </p:grpSpPr>
          <p:sp>
            <p:nvSpPr>
              <p:cNvPr id="16" name="Freeform 16"/>
              <p:cNvSpPr/>
              <p:nvPr/>
            </p:nvSpPr>
            <p:spPr>
              <a:xfrm>
                <a:off x="0" y="-5080"/>
                <a:ext cx="1200099" cy="434340"/>
              </a:xfrm>
              <a:custGeom>
                <a:avLst/>
                <a:gdLst/>
                <a:ahLst/>
                <a:cxnLst/>
                <a:rect l="l" t="t" r="r" b="b"/>
                <a:pathLst>
                  <a:path w="1200099" h="434340">
                    <a:moveTo>
                      <a:pt x="1182319" y="187960"/>
                    </a:moveTo>
                    <a:lnTo>
                      <a:pt x="920698" y="11430"/>
                    </a:lnTo>
                    <a:cubicBezTo>
                      <a:pt x="902918" y="0"/>
                      <a:pt x="880058" y="3810"/>
                      <a:pt x="867358" y="21590"/>
                    </a:cubicBezTo>
                    <a:cubicBezTo>
                      <a:pt x="855928" y="39370"/>
                      <a:pt x="859738" y="62230"/>
                      <a:pt x="877518" y="74930"/>
                    </a:cubicBezTo>
                    <a:lnTo>
                      <a:pt x="1036268" y="181610"/>
                    </a:lnTo>
                    <a:lnTo>
                      <a:pt x="0" y="181610"/>
                    </a:lnTo>
                    <a:lnTo>
                      <a:pt x="0" y="257810"/>
                    </a:lnTo>
                    <a:lnTo>
                      <a:pt x="1036269" y="257810"/>
                    </a:lnTo>
                    <a:lnTo>
                      <a:pt x="877519" y="364490"/>
                    </a:lnTo>
                    <a:cubicBezTo>
                      <a:pt x="859739" y="375920"/>
                      <a:pt x="855928" y="400050"/>
                      <a:pt x="867358" y="417830"/>
                    </a:cubicBezTo>
                    <a:cubicBezTo>
                      <a:pt x="874978" y="429260"/>
                      <a:pt x="886408" y="434340"/>
                      <a:pt x="899108" y="434340"/>
                    </a:cubicBezTo>
                    <a:cubicBezTo>
                      <a:pt x="906728" y="434340"/>
                      <a:pt x="914349" y="431800"/>
                      <a:pt x="920699" y="427990"/>
                    </a:cubicBezTo>
                    <a:lnTo>
                      <a:pt x="1183589" y="251460"/>
                    </a:lnTo>
                    <a:cubicBezTo>
                      <a:pt x="1193749" y="243840"/>
                      <a:pt x="1200099" y="232410"/>
                      <a:pt x="1200099" y="219710"/>
                    </a:cubicBezTo>
                    <a:cubicBezTo>
                      <a:pt x="1200099" y="207010"/>
                      <a:pt x="1193749" y="195580"/>
                      <a:pt x="1182319" y="187960"/>
                    </a:cubicBezTo>
                    <a:close/>
                  </a:path>
                </a:pathLst>
              </a:custGeom>
              <a:solidFill>
                <a:srgbClr val="FFFFFF"/>
              </a:solidFill>
            </p:spPr>
          </p:sp>
        </p:grpSp>
      </p:grpSp>
    </p:spTree>
    <p:extLst>
      <p:ext uri="{BB962C8B-B14F-4D97-AF65-F5344CB8AC3E}">
        <p14:creationId xmlns:p14="http://schemas.microsoft.com/office/powerpoint/2010/main" val="86948630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2327731" y="200839"/>
            <a:ext cx="8007164" cy="703381"/>
          </a:xfrm>
          <a:prstGeom prst="rect">
            <a:avLst/>
          </a:prstGeom>
          <a:solidFill>
            <a:srgbClr val="92D05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FF00"/>
                </a:solidFill>
                <a:effectLst>
                  <a:glow rad="127000">
                    <a:srgbClr val="00FF4E">
                      <a:alpha val="50000"/>
                    </a:srgbClr>
                  </a:glow>
                </a:effectLst>
                <a:latin typeface="Times New Roman" panose="02020603050405020304" pitchFamily="18" charset="0"/>
                <a:cs typeface="Times New Roman" panose="02020603050405020304" pitchFamily="18" charset="0"/>
              </a:rPr>
              <a:t>LUẬT CHƠI</a:t>
            </a:r>
            <a:endParaRPr lang="en-US" sz="3500" b="1" dirty="0">
              <a:solidFill>
                <a:srgbClr val="FFFF00"/>
              </a:solidFill>
              <a:effectLst>
                <a:glow rad="127000">
                  <a:srgbClr val="00FF4E">
                    <a:alpha val="50000"/>
                  </a:srgbClr>
                </a:glow>
              </a:effectLst>
              <a:latin typeface="Times New Roman" panose="02020603050405020304" pitchFamily="18" charset="0"/>
              <a:cs typeface="Times New Roman" panose="02020603050405020304" pitchFamily="18" charset="0"/>
            </a:endParaRPr>
          </a:p>
        </p:txBody>
      </p:sp>
      <p:pic>
        <p:nvPicPr>
          <p:cNvPr id="5" name="Picture 35"/>
          <p:cNvPicPr>
            <a:picLocks noChangeAspect="1"/>
          </p:cNvPicPr>
          <p:nvPr/>
        </p:nvPicPr>
        <p:blipFill>
          <a:blip r:embed="rId5">
            <a:extLst>
              <a:ext uri="{28A0092B-C50C-407E-A947-70E740481C1C}">
                <a14:useLocalDpi xmlns:a14="http://schemas.microsoft.com/office/drawing/2010/main" val="0"/>
              </a:ext>
            </a:extLst>
          </a:blip>
          <a:srcRect b="25397"/>
          <a:stretch>
            <a:fillRect/>
          </a:stretch>
        </p:blipFill>
        <p:spPr bwMode="auto">
          <a:xfrm>
            <a:off x="679938" y="768075"/>
            <a:ext cx="11066585" cy="608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5587EEA-713F-4547-A17D-5E92BB6F2447}"/>
              </a:ext>
            </a:extLst>
          </p:cNvPr>
          <p:cNvSpPr txBox="1"/>
          <p:nvPr/>
        </p:nvSpPr>
        <p:spPr>
          <a:xfrm>
            <a:off x="1863969" y="1661160"/>
            <a:ext cx="8886093" cy="2600199"/>
          </a:xfrm>
          <a:prstGeom prst="rect">
            <a:avLst/>
          </a:prstGeom>
          <a:noFill/>
        </p:spPr>
        <p:txBody>
          <a:bodyPr wrap="square" rtlCol="0">
            <a:spAutoFit/>
          </a:bodyPr>
          <a:lstStyle/>
          <a:p>
            <a:pPr>
              <a:lnSpc>
                <a:spcPct val="150000"/>
              </a:lnSpc>
            </a:pPr>
            <a:r>
              <a:rPr lang="en-US" sz="2800">
                <a:latin typeface="Times New Roman" panose="02020603050405020304" pitchFamily="18" charset="0"/>
                <a:cs typeface="Times New Roman" panose="02020603050405020304" pitchFamily="18" charset="0"/>
              </a:rPr>
              <a:t>Có 5 câu hỏi.</a:t>
            </a:r>
          </a:p>
          <a:p>
            <a:pPr>
              <a:lnSpc>
                <a:spcPct val="150000"/>
              </a:lnSpc>
            </a:pPr>
            <a:r>
              <a:rPr lang="en-US" sz="2800">
                <a:latin typeface="Times New Roman" panose="02020603050405020304" pitchFamily="18" charset="0"/>
                <a:cs typeface="Times New Roman" panose="02020603050405020304" pitchFamily="18" charset="0"/>
              </a:rPr>
              <a:t>Mỗi câu hỏi có thời gian suy nghĩ là 10 giây.</a:t>
            </a:r>
          </a:p>
          <a:p>
            <a:pPr>
              <a:lnSpc>
                <a:spcPct val="150000"/>
              </a:lnSpc>
            </a:pPr>
            <a:r>
              <a:rPr lang="en-US" sz="2800">
                <a:latin typeface="Times New Roman" panose="02020603050405020304" pitchFamily="18" charset="0"/>
                <a:cs typeface="Times New Roman" panose="02020603050405020304" pitchFamily="18" charset="0"/>
              </a:rPr>
              <a:t>Trả lời đúng mỗi câu hỏi, các em sẽ được ghi điểm cộng.</a:t>
            </a:r>
          </a:p>
          <a:p>
            <a:pPr>
              <a:lnSpc>
                <a:spcPct val="150000"/>
              </a:lnSpc>
            </a:pPr>
            <a:r>
              <a:rPr lang="en-US" sz="2800">
                <a:latin typeface="Times New Roman" panose="02020603050405020304" pitchFamily="18" charset="0"/>
                <a:cs typeface="Times New Roman" panose="02020603050405020304" pitchFamily="18" charset="0"/>
              </a:rPr>
              <a:t>Trả lời sai sẽ không có điểm.</a:t>
            </a:r>
          </a:p>
        </p:txBody>
      </p:sp>
    </p:spTree>
    <p:extLst>
      <p:ext uri="{BB962C8B-B14F-4D97-AF65-F5344CB8AC3E}">
        <p14:creationId xmlns:p14="http://schemas.microsoft.com/office/powerpoint/2010/main" val="7076034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6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uonho.wav"/>
                                        </p:tgtEl>
                                      </p:cMediaNode>
                                    </p:audio>
                                  </p:subTnLst>
                                </p:cTn>
                              </p:par>
                            </p:childTnLst>
                          </p:cTn>
                        </p:par>
                        <p:par>
                          <p:cTn id="8" fill="hold">
                            <p:stCondLst>
                              <p:cond delay="6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60" name="Rectangle 59"/>
          <p:cNvSpPr/>
          <p:nvPr/>
        </p:nvSpPr>
        <p:spPr>
          <a:xfrm>
            <a:off x="1989922" y="301055"/>
            <a:ext cx="9801059" cy="3811406"/>
          </a:xfrm>
          <a:prstGeom prst="rect">
            <a:avLst/>
          </a:prstGeom>
          <a:solidFill>
            <a:schemeClr val="tx1">
              <a:lumMod val="65000"/>
              <a:lumOff val="3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t">
              <a:lnSpc>
                <a:spcPct val="150000"/>
              </a:lnSpc>
            </a:pPr>
            <a:r>
              <a:rPr lang="en-US" sz="3200" b="1" i="1">
                <a:solidFill>
                  <a:srgbClr val="FFFF00"/>
                </a:solidFill>
                <a:latin typeface="Times New Roman" panose="02020603050405020304" pitchFamily="18" charset="0"/>
                <a:cs typeface="Times New Roman" panose="02020603050405020304" pitchFamily="18" charset="0"/>
              </a:rPr>
              <a:t>Khi xếp hàng tập thể dục giữa giờ, quan sát bốn bạn An, Bình, Chi, Du thì thấy: Chi đứng giữa An và Bình; Du đứng giữa Chi và Bình. Vậy 4 bạn xếp theo thứ tự là:</a:t>
            </a:r>
            <a:endParaRPr lang="vi-VN" sz="3200" b="1" i="1">
              <a:solidFill>
                <a:srgbClr val="FFFF00"/>
              </a:solidFill>
              <a:latin typeface="Times New Roman" panose="02020603050405020304" pitchFamily="18" charset="0"/>
              <a:cs typeface="Times New Roman" panose="02020603050405020304" pitchFamily="18" charset="0"/>
            </a:endParaRPr>
          </a:p>
          <a:p>
            <a:pPr algn="just" fontAlgn="ctr"/>
            <a:endParaRPr lang="en-US" sz="3200" b="1">
              <a:latin typeface="Times New Roman" panose="02020603050405020304" pitchFamily="18" charset="0"/>
              <a:cs typeface="Times New Roman" panose="02020603050405020304" pitchFamily="18" charset="0"/>
            </a:endParaRPr>
          </a:p>
          <a:p>
            <a:pPr algn="just" fontAlgn="ctr"/>
            <a:r>
              <a:rPr lang="vi-VN" sz="3200" b="1">
                <a:latin typeface="Times New Roman" panose="02020603050405020304" pitchFamily="18" charset="0"/>
                <a:cs typeface="Times New Roman" panose="02020603050405020304" pitchFamily="18" charset="0"/>
              </a:rPr>
              <a:t>A</a:t>
            </a:r>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An, Bình, Chi, Du.</a:t>
            </a:r>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C. </a:t>
            </a:r>
            <a:r>
              <a:rPr lang="en-US" sz="3200">
                <a:latin typeface="Times New Roman" panose="02020603050405020304" pitchFamily="18" charset="0"/>
                <a:cs typeface="Times New Roman" panose="02020603050405020304" pitchFamily="18" charset="0"/>
              </a:rPr>
              <a:t>An, Chi, Du, Bình</a:t>
            </a:r>
            <a:r>
              <a:rPr lang="vi-VN" sz="3200">
                <a:latin typeface="Times New Roman" panose="02020603050405020304" pitchFamily="18" charset="0"/>
                <a:cs typeface="Times New Roman" panose="02020603050405020304" pitchFamily="18" charset="0"/>
              </a:rPr>
              <a:t>.</a:t>
            </a:r>
          </a:p>
          <a:p>
            <a:pPr algn="just" fontAlgn="ctr"/>
            <a:endParaRPr lang="vi-VN" sz="3200">
              <a:latin typeface="Times New Roman" panose="02020603050405020304" pitchFamily="18" charset="0"/>
              <a:cs typeface="Times New Roman" panose="02020603050405020304" pitchFamily="18" charset="0"/>
            </a:endParaRPr>
          </a:p>
          <a:p>
            <a:pPr algn="just" fontAlgn="ctr"/>
            <a:r>
              <a:rPr lang="vi-VN" sz="3200">
                <a:latin typeface="Times New Roman" panose="02020603050405020304" pitchFamily="18" charset="0"/>
                <a:cs typeface="Times New Roman" panose="02020603050405020304" pitchFamily="18" charset="0"/>
              </a:rPr>
              <a:t>B. </a:t>
            </a:r>
            <a:r>
              <a:rPr lang="en-US" sz="3200">
                <a:latin typeface="Times New Roman" panose="02020603050405020304" pitchFamily="18" charset="0"/>
                <a:cs typeface="Times New Roman" panose="02020603050405020304" pitchFamily="18" charset="0"/>
              </a:rPr>
              <a:t>An, Du, Chi, Bình.</a:t>
            </a:r>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D. </a:t>
            </a:r>
            <a:r>
              <a:rPr lang="en-US" sz="3200">
                <a:latin typeface="Times New Roman" panose="02020603050405020304" pitchFamily="18" charset="0"/>
                <a:cs typeface="Times New Roman" panose="02020603050405020304" pitchFamily="18" charset="0"/>
              </a:rPr>
              <a:t> An, Chi, Bình, Du.</a:t>
            </a:r>
            <a:endParaRPr lang="vi-VN" sz="3200">
              <a:latin typeface="Times New Roman" panose="02020603050405020304" pitchFamily="18" charset="0"/>
              <a:cs typeface="Times New Roman" panose="02020603050405020304" pitchFamily="18" charset="0"/>
            </a:endParaRPr>
          </a:p>
          <a:p>
            <a:pPr algn="just" fontAlgn="ctr"/>
            <a:endParaRPr lang="vi-VN" sz="3200">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1488281" y="245247"/>
            <a:ext cx="418373" cy="3641771"/>
            <a:chOff x="1291993" y="181189"/>
            <a:chExt cx="418373" cy="2666783"/>
          </a:xfrm>
        </p:grpSpPr>
        <p:grpSp>
          <p:nvGrpSpPr>
            <p:cNvPr id="53" name="Group 52"/>
            <p:cNvGrpSpPr/>
            <p:nvPr/>
          </p:nvGrpSpPr>
          <p:grpSpPr>
            <a:xfrm>
              <a:off x="1291993" y="1375078"/>
              <a:ext cx="329331" cy="286946"/>
              <a:chOff x="474434" y="3657835"/>
              <a:chExt cx="329331" cy="286946"/>
            </a:xfrm>
          </p:grpSpPr>
          <p:sp>
            <p:nvSpPr>
              <p:cNvPr id="54" name="Oval 53"/>
              <p:cNvSpPr/>
              <p:nvPr/>
            </p:nvSpPr>
            <p:spPr>
              <a:xfrm>
                <a:off x="474434" y="3657835"/>
                <a:ext cx="329331"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68743" y="3736459"/>
                <a:ext cx="144000"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1671972" y="315858"/>
            <a:ext cx="249079" cy="38114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697813" y="1374967"/>
            <a:ext cx="455948" cy="3255188"/>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1023440" y="4756215"/>
            <a:ext cx="2619646" cy="1714437"/>
            <a:chOff x="560434" y="3549113"/>
            <a:chExt cx="3127017" cy="2550062"/>
          </a:xfrm>
        </p:grpSpPr>
        <p:grpSp>
          <p:nvGrpSpPr>
            <p:cNvPr id="23" name="Group 22"/>
            <p:cNvGrpSpPr/>
            <p:nvPr/>
          </p:nvGrpSpPr>
          <p:grpSpPr>
            <a:xfrm>
              <a:off x="620986" y="3549113"/>
              <a:ext cx="3066465" cy="2550062"/>
              <a:chOff x="1139780" y="2611241"/>
              <a:chExt cx="1910606" cy="2365436"/>
            </a:xfrm>
          </p:grpSpPr>
          <p:sp>
            <p:nvSpPr>
              <p:cNvPr id="18" name="Parallelogram 17"/>
              <p:cNvSpPr/>
              <p:nvPr/>
            </p:nvSpPr>
            <p:spPr>
              <a:xfrm>
                <a:off x="1139780" y="3102581"/>
                <a:ext cx="1760089"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693284" cy="604079"/>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ĐÁP ÁN</a:t>
                </a:r>
              </a:p>
            </p:txBody>
          </p:sp>
          <p:sp>
            <p:nvSpPr>
              <p:cNvPr id="22" name="Rectangle 21"/>
              <p:cNvSpPr/>
              <p:nvPr/>
            </p:nvSpPr>
            <p:spPr>
              <a:xfrm>
                <a:off x="1418484" y="4847085"/>
                <a:ext cx="1030349" cy="7935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cxnSpLocks/>
              <a:stCxn id="15" idx="3"/>
              <a:endCxn id="15" idx="1"/>
            </p:cNvCxnSpPr>
            <p:nvPr/>
          </p:nvCxnSpPr>
          <p:spPr>
            <a:xfrm>
              <a:off x="1151286" y="4328356"/>
              <a:ext cx="83098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a:cxnSpLocks/>
            </p:cNvCxnSpPr>
            <p:nvPr/>
          </p:nvCxnSpPr>
          <p:spPr>
            <a:xfrm>
              <a:off x="878650" y="6032145"/>
              <a:ext cx="178277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2843675" cy="2067626"/>
            </a:xfrm>
            <a:prstGeom prst="parallelogram">
              <a:avLst/>
            </a:prstGeom>
            <a:solidFill>
              <a:schemeClr val="tx1">
                <a:lumMod val="65000"/>
                <a:lumOff val="3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400" b="1">
                  <a:solidFill>
                    <a:prstClr val="white"/>
                  </a:solidFill>
                  <a:latin typeface="Times New Roman" panose="02020603050405020304" pitchFamily="18" charset="0"/>
                  <a:cs typeface="Times New Roman" panose="02020603050405020304" pitchFamily="18" charset="0"/>
                </a:rPr>
                <a:t>C. </a:t>
              </a:r>
              <a:endParaRPr lang="en-US" sz="54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8"/>
            <a:stretch>
              <a:fillRect/>
            </a:stretch>
          </p:blipFill>
          <p:spPr>
            <a:xfrm rot="10800000">
              <a:off x="1151286" y="4303100"/>
              <a:ext cx="830986" cy="50513"/>
            </a:xfrm>
            <a:prstGeom prst="rect">
              <a:avLst/>
            </a:prstGeom>
          </p:spPr>
        </p:pic>
      </p:grpSp>
      <p:grpSp>
        <p:nvGrpSpPr>
          <p:cNvPr id="28" name="Group 27"/>
          <p:cNvGrpSpPr/>
          <p:nvPr/>
        </p:nvGrpSpPr>
        <p:grpSpPr>
          <a:xfrm>
            <a:off x="402976" y="304396"/>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0617" y="2148281"/>
            <a:ext cx="1069317" cy="123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10</a:t>
            </a:r>
          </a:p>
        </p:txBody>
      </p:sp>
      <p:sp>
        <p:nvSpPr>
          <p:cNvPr id="45"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9</a:t>
            </a:r>
          </a:p>
        </p:txBody>
      </p:sp>
      <p:sp>
        <p:nvSpPr>
          <p:cNvPr id="4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8</a:t>
            </a:r>
          </a:p>
        </p:txBody>
      </p:sp>
      <p:sp>
        <p:nvSpPr>
          <p:cNvPr id="47"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7</a:t>
            </a:r>
          </a:p>
        </p:txBody>
      </p:sp>
      <p:sp>
        <p:nvSpPr>
          <p:cNvPr id="48"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6</a:t>
            </a:r>
          </a:p>
        </p:txBody>
      </p:sp>
      <p:sp>
        <p:nvSpPr>
          <p:cNvPr id="4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5</a:t>
            </a:r>
          </a:p>
        </p:txBody>
      </p:sp>
      <p:sp>
        <p:nvSpPr>
          <p:cNvPr id="50"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4</a:t>
            </a:r>
          </a:p>
        </p:txBody>
      </p:sp>
      <p:sp>
        <p:nvSpPr>
          <p:cNvPr id="51"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3</a:t>
            </a:r>
          </a:p>
        </p:txBody>
      </p:sp>
      <p:sp>
        <p:nvSpPr>
          <p:cNvPr id="52"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2</a:t>
            </a:r>
          </a:p>
        </p:txBody>
      </p:sp>
      <p:sp>
        <p:nvSpPr>
          <p:cNvPr id="5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a:t>
            </a:r>
          </a:p>
        </p:txBody>
      </p:sp>
      <p:sp>
        <p:nvSpPr>
          <p:cNvPr id="5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3600" b="1" dirty="0">
                <a:solidFill>
                  <a:srgbClr val="DC2608"/>
                </a:solidFill>
                <a:latin typeface="Times New Roman" panose="02020603050405020304" pitchFamily="18" charset="0"/>
                <a:cs typeface="Times New Roman" panose="02020603050405020304" pitchFamily="18" charset="0"/>
              </a:rPr>
              <a:t>0</a:t>
            </a:r>
          </a:p>
        </p:txBody>
      </p:sp>
      <p:grpSp>
        <p:nvGrpSpPr>
          <p:cNvPr id="37" name="Group 36">
            <a:extLst>
              <a:ext uri="{FF2B5EF4-FFF2-40B4-BE49-F238E27FC236}">
                <a16:creationId xmlns:a16="http://schemas.microsoft.com/office/drawing/2014/main" id="{E6D51471-1A00-0A76-B781-BB8D79132601}"/>
              </a:ext>
            </a:extLst>
          </p:cNvPr>
          <p:cNvGrpSpPr/>
          <p:nvPr/>
        </p:nvGrpSpPr>
        <p:grpSpPr>
          <a:xfrm>
            <a:off x="4416136" y="5112332"/>
            <a:ext cx="6639865" cy="846007"/>
            <a:chOff x="5779355" y="5142218"/>
            <a:chExt cx="5588880" cy="782667"/>
          </a:xfrm>
        </p:grpSpPr>
        <p:grpSp>
          <p:nvGrpSpPr>
            <p:cNvPr id="4" name="Group 3">
              <a:extLst>
                <a:ext uri="{FF2B5EF4-FFF2-40B4-BE49-F238E27FC236}">
                  <a16:creationId xmlns:a16="http://schemas.microsoft.com/office/drawing/2014/main" id="{0F1076E3-35EF-FC6B-4213-5B6125A6D9F4}"/>
                </a:ext>
              </a:extLst>
            </p:cNvPr>
            <p:cNvGrpSpPr/>
            <p:nvPr/>
          </p:nvGrpSpPr>
          <p:grpSpPr>
            <a:xfrm>
              <a:off x="5779355" y="5147761"/>
              <a:ext cx="5096256" cy="777124"/>
              <a:chOff x="6205728" y="2733041"/>
              <a:chExt cx="5096256" cy="777124"/>
            </a:xfrm>
          </p:grpSpPr>
          <p:cxnSp>
            <p:nvCxnSpPr>
              <p:cNvPr id="11" name="Straight Connector 10">
                <a:extLst>
                  <a:ext uri="{FF2B5EF4-FFF2-40B4-BE49-F238E27FC236}">
                    <a16:creationId xmlns:a16="http://schemas.microsoft.com/office/drawing/2014/main" id="{53E929EB-9872-47BF-5A23-68990F5B6DF3}"/>
                  </a:ext>
                </a:extLst>
              </p:cNvPr>
              <p:cNvCxnSpPr/>
              <p:nvPr/>
            </p:nvCxnSpPr>
            <p:spPr>
              <a:xfrm>
                <a:off x="6205728" y="3429000"/>
                <a:ext cx="5096256" cy="0"/>
              </a:xfrm>
              <a:prstGeom prst="line">
                <a:avLst/>
              </a:prstGeom>
              <a:ln w="76200">
                <a:solidFill>
                  <a:srgbClr val="FFFF00"/>
                </a:solidFill>
                <a:prstDash val="soli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10E07551-D472-4E36-BCD7-19BC0ED20338}"/>
                  </a:ext>
                </a:extLst>
              </p:cNvPr>
              <p:cNvGrpSpPr/>
              <p:nvPr/>
            </p:nvGrpSpPr>
            <p:grpSpPr>
              <a:xfrm>
                <a:off x="6859305" y="2733041"/>
                <a:ext cx="732769" cy="777124"/>
                <a:chOff x="6859305" y="2733041"/>
                <a:chExt cx="732769" cy="777124"/>
              </a:xfrm>
            </p:grpSpPr>
            <p:sp>
              <p:nvSpPr>
                <p:cNvPr id="19" name="Oval 18">
                  <a:extLst>
                    <a:ext uri="{FF2B5EF4-FFF2-40B4-BE49-F238E27FC236}">
                      <a16:creationId xmlns:a16="http://schemas.microsoft.com/office/drawing/2014/main" id="{F00761F8-9C8D-C6B8-057C-F10789034493}"/>
                    </a:ext>
                  </a:extLst>
                </p:cNvPr>
                <p:cNvSpPr/>
                <p:nvPr/>
              </p:nvSpPr>
              <p:spPr>
                <a:xfrm>
                  <a:off x="7084323" y="3330165"/>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AE6326C-659B-6954-AEF2-726489213A80}"/>
                    </a:ext>
                  </a:extLst>
                </p:cNvPr>
                <p:cNvSpPr txBox="1"/>
                <p:nvPr/>
              </p:nvSpPr>
              <p:spPr>
                <a:xfrm>
                  <a:off x="6859305" y="2733041"/>
                  <a:ext cx="732769" cy="584775"/>
                </a:xfrm>
                <a:prstGeom prst="rect">
                  <a:avLst/>
                </a:prstGeom>
                <a:noFill/>
              </p:spPr>
              <p:txBody>
                <a:bodyPr wrap="square" rtlCol="0">
                  <a:spAutoFit/>
                </a:bodyPr>
                <a:lstStyle/>
                <a:p>
                  <a:pPr algn="ctr"/>
                  <a:r>
                    <a:rPr lang="en-US" sz="3200">
                      <a:solidFill>
                        <a:srgbClr val="FFFF00"/>
                      </a:solidFill>
                      <a:latin typeface="Times New Roman" panose="02020603050405020304" pitchFamily="18" charset="0"/>
                      <a:cs typeface="Times New Roman" panose="02020603050405020304" pitchFamily="18" charset="0"/>
                    </a:rPr>
                    <a:t>An</a:t>
                  </a:r>
                </a:p>
              </p:txBody>
            </p:sp>
          </p:grpSp>
          <p:grpSp>
            <p:nvGrpSpPr>
              <p:cNvPr id="14" name="Group 13">
                <a:extLst>
                  <a:ext uri="{FF2B5EF4-FFF2-40B4-BE49-F238E27FC236}">
                    <a16:creationId xmlns:a16="http://schemas.microsoft.com/office/drawing/2014/main" id="{53C82561-C43D-BACE-6107-676DFAAE9D4D}"/>
                  </a:ext>
                </a:extLst>
              </p:cNvPr>
              <p:cNvGrpSpPr/>
              <p:nvPr/>
            </p:nvGrpSpPr>
            <p:grpSpPr>
              <a:xfrm>
                <a:off x="9419239" y="2733041"/>
                <a:ext cx="732769" cy="777124"/>
                <a:chOff x="6859305" y="2733041"/>
                <a:chExt cx="732769" cy="777124"/>
              </a:xfrm>
            </p:grpSpPr>
            <p:sp>
              <p:nvSpPr>
                <p:cNvPr id="16" name="Oval 15">
                  <a:extLst>
                    <a:ext uri="{FF2B5EF4-FFF2-40B4-BE49-F238E27FC236}">
                      <a16:creationId xmlns:a16="http://schemas.microsoft.com/office/drawing/2014/main" id="{6067F28A-0486-35CB-5A0A-A7E1E023DFF5}"/>
                    </a:ext>
                  </a:extLst>
                </p:cNvPr>
                <p:cNvSpPr/>
                <p:nvPr/>
              </p:nvSpPr>
              <p:spPr>
                <a:xfrm>
                  <a:off x="7084323" y="3330165"/>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669B8CE-2747-CEA7-A0E4-06BA88A61D67}"/>
                    </a:ext>
                  </a:extLst>
                </p:cNvPr>
                <p:cNvSpPr txBox="1"/>
                <p:nvPr/>
              </p:nvSpPr>
              <p:spPr>
                <a:xfrm>
                  <a:off x="6859305" y="2733041"/>
                  <a:ext cx="732769" cy="584775"/>
                </a:xfrm>
                <a:prstGeom prst="rect">
                  <a:avLst/>
                </a:prstGeom>
                <a:noFill/>
              </p:spPr>
              <p:txBody>
                <a:bodyPr wrap="square" rtlCol="0">
                  <a:spAutoFit/>
                </a:bodyPr>
                <a:lstStyle/>
                <a:p>
                  <a:pPr algn="ctr"/>
                  <a:r>
                    <a:rPr lang="en-US" sz="3200">
                      <a:solidFill>
                        <a:srgbClr val="FFFF00"/>
                      </a:solidFill>
                      <a:latin typeface="Times New Roman" panose="02020603050405020304" pitchFamily="18" charset="0"/>
                      <a:cs typeface="Times New Roman" panose="02020603050405020304" pitchFamily="18" charset="0"/>
                    </a:rPr>
                    <a:t>Du</a:t>
                  </a:r>
                </a:p>
              </p:txBody>
            </p:sp>
          </p:grpSp>
        </p:grpSp>
        <p:sp>
          <p:nvSpPr>
            <p:cNvPr id="26" name="Oval 25">
              <a:extLst>
                <a:ext uri="{FF2B5EF4-FFF2-40B4-BE49-F238E27FC236}">
                  <a16:creationId xmlns:a16="http://schemas.microsoft.com/office/drawing/2014/main" id="{D81E927D-2D8E-60AD-870D-E2CA3DF91107}"/>
                </a:ext>
              </a:extLst>
            </p:cNvPr>
            <p:cNvSpPr/>
            <p:nvPr/>
          </p:nvSpPr>
          <p:spPr>
            <a:xfrm>
              <a:off x="7740157" y="5739342"/>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9373182-020E-1214-1198-9593F56ECFEE}"/>
                </a:ext>
              </a:extLst>
            </p:cNvPr>
            <p:cNvSpPr txBox="1"/>
            <p:nvPr/>
          </p:nvSpPr>
          <p:spPr>
            <a:xfrm>
              <a:off x="7515139" y="5142218"/>
              <a:ext cx="1394685" cy="584775"/>
            </a:xfrm>
            <a:prstGeom prst="rect">
              <a:avLst/>
            </a:prstGeom>
            <a:noFill/>
          </p:spPr>
          <p:txBody>
            <a:bodyPr wrap="square" rtlCol="0">
              <a:spAutoFit/>
            </a:bodyPr>
            <a:lstStyle/>
            <a:p>
              <a:pPr algn="ctr"/>
              <a:r>
                <a:rPr lang="en-US" sz="3200">
                  <a:solidFill>
                    <a:srgbClr val="FFFF00"/>
                  </a:solidFill>
                  <a:latin typeface="Times New Roman" panose="02020603050405020304" pitchFamily="18" charset="0"/>
                  <a:cs typeface="Times New Roman" panose="02020603050405020304" pitchFamily="18" charset="0"/>
                </a:rPr>
                <a:t>Chi</a:t>
              </a:r>
            </a:p>
          </p:txBody>
        </p:sp>
        <p:sp>
          <p:nvSpPr>
            <p:cNvPr id="35" name="Oval 34">
              <a:extLst>
                <a:ext uri="{FF2B5EF4-FFF2-40B4-BE49-F238E27FC236}">
                  <a16:creationId xmlns:a16="http://schemas.microsoft.com/office/drawing/2014/main" id="{76795D0E-72C2-ECEE-FC9F-3F1D209C16C9}"/>
                </a:ext>
              </a:extLst>
            </p:cNvPr>
            <p:cNvSpPr/>
            <p:nvPr/>
          </p:nvSpPr>
          <p:spPr>
            <a:xfrm>
              <a:off x="10198568" y="5739342"/>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95CC9D7-6E1C-4212-08BA-1D620F5DF47B}"/>
                </a:ext>
              </a:extLst>
            </p:cNvPr>
            <p:cNvSpPr txBox="1"/>
            <p:nvPr/>
          </p:nvSpPr>
          <p:spPr>
            <a:xfrm>
              <a:off x="9973550" y="5142218"/>
              <a:ext cx="1394685" cy="584775"/>
            </a:xfrm>
            <a:prstGeom prst="rect">
              <a:avLst/>
            </a:prstGeom>
            <a:noFill/>
          </p:spPr>
          <p:txBody>
            <a:bodyPr wrap="square" rtlCol="0">
              <a:spAutoFit/>
            </a:bodyPr>
            <a:lstStyle/>
            <a:p>
              <a:pPr algn="ctr"/>
              <a:r>
                <a:rPr lang="en-US" sz="3200">
                  <a:solidFill>
                    <a:srgbClr val="FFFF00"/>
                  </a:solidFill>
                  <a:latin typeface="Times New Roman" panose="02020603050405020304" pitchFamily="18" charset="0"/>
                  <a:cs typeface="Times New Roman" panose="02020603050405020304" pitchFamily="18" charset="0"/>
                </a:rPr>
                <a:t>Bình</a:t>
              </a:r>
            </a:p>
          </p:txBody>
        </p:sp>
      </p:grpSp>
    </p:spTree>
    <p:extLst>
      <p:ext uri="{BB962C8B-B14F-4D97-AF65-F5344CB8AC3E}">
        <p14:creationId xmlns:p14="http://schemas.microsoft.com/office/powerpoint/2010/main" val="394549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1000"/>
                                        <p:tgtEl>
                                          <p:spTgt spid="37"/>
                                        </p:tgtEl>
                                      </p:cBhvr>
                                    </p:animEffect>
                                    <p:anim calcmode="lin" valueType="num">
                                      <p:cBhvr>
                                        <p:cTn id="77" dur="1000" fill="hold"/>
                                        <p:tgtEl>
                                          <p:spTgt spid="37"/>
                                        </p:tgtEl>
                                        <p:attrNameLst>
                                          <p:attrName>ppt_x</p:attrName>
                                        </p:attrNameLst>
                                      </p:cBhvr>
                                      <p:tavLst>
                                        <p:tav tm="0">
                                          <p:val>
                                            <p:strVal val="#ppt_x"/>
                                          </p:val>
                                        </p:tav>
                                        <p:tav tm="100000">
                                          <p:val>
                                            <p:strVal val="#ppt_x"/>
                                          </p:val>
                                        </p:tav>
                                      </p:tavLst>
                                    </p:anim>
                                    <p:anim calcmode="lin" valueType="num">
                                      <p:cBhvr>
                                        <p:cTn id="7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60" name="Rectangle 59"/>
          <p:cNvSpPr/>
          <p:nvPr/>
        </p:nvSpPr>
        <p:spPr>
          <a:xfrm>
            <a:off x="1918269" y="189119"/>
            <a:ext cx="9801890" cy="4037510"/>
          </a:xfrm>
          <a:prstGeom prst="rect">
            <a:avLst/>
          </a:prstGeom>
          <a:solidFill>
            <a:schemeClr val="tx1">
              <a:lumMod val="65000"/>
              <a:lumOff val="3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t">
              <a:spcAft>
                <a:spcPts val="600"/>
              </a:spcAft>
            </a:pPr>
            <a:r>
              <a:rPr lang="en-US" sz="3200" b="1" i="1">
                <a:solidFill>
                  <a:srgbClr val="FFFF00"/>
                </a:solidFill>
                <a:latin typeface="Times New Roman" panose="02020603050405020304" pitchFamily="18" charset="0"/>
                <a:cs typeface="Times New Roman" panose="02020603050405020304" pitchFamily="18" charset="0"/>
              </a:rPr>
              <a:t>Ba bạn Hồng, Nhung, Hoa ngồi cùng một bàn, biết Hồng ngồi giữa Hoa và Nhung. Chọn đáp án</a:t>
            </a:r>
            <a:r>
              <a:rPr lang="en-US" sz="3200" b="1" i="1">
                <a:solidFill>
                  <a:srgbClr val="FF0000"/>
                </a:solidFill>
                <a:latin typeface="Times New Roman" panose="02020603050405020304" pitchFamily="18" charset="0"/>
                <a:cs typeface="Times New Roman" panose="02020603050405020304" pitchFamily="18" charset="0"/>
              </a:rPr>
              <a:t> </a:t>
            </a:r>
            <a:r>
              <a:rPr lang="en-US" sz="3200" b="1" i="1">
                <a:solidFill>
                  <a:schemeClr val="bg1"/>
                </a:solidFill>
                <a:latin typeface="Times New Roman" panose="02020603050405020304" pitchFamily="18" charset="0"/>
                <a:cs typeface="Times New Roman" panose="02020603050405020304" pitchFamily="18" charset="0"/>
              </a:rPr>
              <a:t>sai</a:t>
            </a:r>
            <a:r>
              <a:rPr lang="en-US" sz="3200" b="1" i="1">
                <a:solidFill>
                  <a:srgbClr val="FF0000"/>
                </a:solidFill>
                <a:latin typeface="Times New Roman" panose="02020603050405020304" pitchFamily="18" charset="0"/>
                <a:cs typeface="Times New Roman" panose="02020603050405020304" pitchFamily="18" charset="0"/>
              </a:rPr>
              <a:t> </a:t>
            </a:r>
            <a:r>
              <a:rPr lang="en-US" sz="3200" b="1" i="1">
                <a:solidFill>
                  <a:srgbClr val="FFFF00"/>
                </a:solidFill>
                <a:latin typeface="Times New Roman" panose="02020603050405020304" pitchFamily="18" charset="0"/>
                <a:cs typeface="Times New Roman" panose="02020603050405020304" pitchFamily="18" charset="0"/>
              </a:rPr>
              <a:t>trong các câu sau: </a:t>
            </a:r>
            <a:endParaRPr lang="vi-VN" sz="3200" b="1" i="1">
              <a:solidFill>
                <a:srgbClr val="FFFF00"/>
              </a:solidFill>
              <a:latin typeface="Times New Roman" panose="02020603050405020304" pitchFamily="18" charset="0"/>
              <a:cs typeface="Times New Roman" panose="02020603050405020304" pitchFamily="18" charset="0"/>
            </a:endParaRPr>
          </a:p>
          <a:p>
            <a:pPr fontAlgn="ctr">
              <a:spcAft>
                <a:spcPts val="600"/>
              </a:spcAft>
            </a:pPr>
            <a:r>
              <a:rPr lang="vi-VN" sz="3200"/>
              <a:t>A</a:t>
            </a:r>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Hoa và Nhung ngồi khác phía đối với Hồng.          </a:t>
            </a:r>
            <a:endParaRPr lang="vi-VN" sz="3200">
              <a:solidFill>
                <a:schemeClr val="bg2">
                  <a:lumMod val="90000"/>
                </a:schemeClr>
              </a:solidFill>
              <a:latin typeface="Times New Roman" panose="02020603050405020304" pitchFamily="18" charset="0"/>
              <a:cs typeface="Times New Roman" panose="02020603050405020304" pitchFamily="18" charset="0"/>
            </a:endParaRPr>
          </a:p>
          <a:p>
            <a:pPr fontAlgn="ctr">
              <a:spcAft>
                <a:spcPts val="600"/>
              </a:spcAft>
            </a:pPr>
            <a:r>
              <a:rPr lang="vi-VN" sz="3200"/>
              <a:t>B. </a:t>
            </a:r>
            <a:r>
              <a:rPr lang="en-US" sz="3200">
                <a:latin typeface="Times New Roman" panose="02020603050405020304" pitchFamily="18" charset="0"/>
                <a:cs typeface="Times New Roman" panose="02020603050405020304" pitchFamily="18" charset="0"/>
              </a:rPr>
              <a:t>Hoa và Nhung ngồi cùng phía đối với Hồng.</a:t>
            </a:r>
            <a:endParaRPr lang="vi-VN" sz="3200">
              <a:latin typeface="Times New Roman" panose="02020603050405020304" pitchFamily="18" charset="0"/>
              <a:cs typeface="Times New Roman" panose="02020603050405020304" pitchFamily="18" charset="0"/>
            </a:endParaRPr>
          </a:p>
          <a:p>
            <a:pPr fontAlgn="ctr">
              <a:spcAft>
                <a:spcPts val="600"/>
              </a:spcAft>
            </a:pPr>
            <a:r>
              <a:rPr lang="vi-VN" sz="3200">
                <a:latin typeface="Times New Roman" panose="02020603050405020304" pitchFamily="18" charset="0"/>
                <a:cs typeface="Times New Roman" panose="02020603050405020304" pitchFamily="18" charset="0"/>
              </a:rPr>
              <a:t>C. </a:t>
            </a:r>
            <a:r>
              <a:rPr lang="en-US" sz="3200">
                <a:latin typeface="Times New Roman" panose="02020603050405020304" pitchFamily="18" charset="0"/>
                <a:cs typeface="Times New Roman" panose="02020603050405020304" pitchFamily="18" charset="0"/>
              </a:rPr>
              <a:t>Hoa và Hồng ngồi cùng phía đối với Nhung.</a:t>
            </a:r>
            <a:endParaRPr lang="vi-VN" sz="3200">
              <a:latin typeface="Times New Roman" panose="02020603050405020304" pitchFamily="18" charset="0"/>
              <a:cs typeface="Times New Roman" panose="02020603050405020304" pitchFamily="18" charset="0"/>
            </a:endParaRPr>
          </a:p>
          <a:p>
            <a:pPr fontAlgn="ctr">
              <a:spcAft>
                <a:spcPts val="600"/>
              </a:spcAft>
            </a:pPr>
            <a:r>
              <a:rPr lang="vi-VN" sz="3200"/>
              <a:t>D</a:t>
            </a:r>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Hồng và Nhung ngồi cùng phía đối với Hoa.</a:t>
            </a:r>
            <a:endParaRPr lang="vi-VN" sz="3200" dirty="0">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1570195" y="315858"/>
            <a:ext cx="418373" cy="3730552"/>
            <a:chOff x="1291993" y="181189"/>
            <a:chExt cx="418373" cy="2666783"/>
          </a:xfrm>
        </p:grpSpPr>
        <p:grpSp>
          <p:nvGrpSpPr>
            <p:cNvPr id="53" name="Group 52"/>
            <p:cNvGrpSpPr/>
            <p:nvPr/>
          </p:nvGrpSpPr>
          <p:grpSpPr>
            <a:xfrm>
              <a:off x="1291993" y="1375078"/>
              <a:ext cx="329331" cy="286946"/>
              <a:chOff x="474434" y="3657835"/>
              <a:chExt cx="329331" cy="286946"/>
            </a:xfrm>
          </p:grpSpPr>
          <p:sp>
            <p:nvSpPr>
              <p:cNvPr id="54" name="Oval 53"/>
              <p:cNvSpPr/>
              <p:nvPr/>
            </p:nvSpPr>
            <p:spPr>
              <a:xfrm>
                <a:off x="474434" y="3657835"/>
                <a:ext cx="329331"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68743" y="3736459"/>
                <a:ext cx="144000"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1674168" y="385878"/>
            <a:ext cx="290054" cy="378832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697813" y="1374967"/>
            <a:ext cx="455948" cy="3255188"/>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940301" y="4756215"/>
            <a:ext cx="2678031" cy="1681941"/>
            <a:chOff x="560434" y="3549113"/>
            <a:chExt cx="3127017" cy="2550062"/>
          </a:xfrm>
        </p:grpSpPr>
        <p:grpSp>
          <p:nvGrpSpPr>
            <p:cNvPr id="23" name="Group 22"/>
            <p:cNvGrpSpPr/>
            <p:nvPr/>
          </p:nvGrpSpPr>
          <p:grpSpPr>
            <a:xfrm>
              <a:off x="620986" y="3549113"/>
              <a:ext cx="3066465" cy="2550062"/>
              <a:chOff x="1139780" y="2611241"/>
              <a:chExt cx="1910606" cy="2365436"/>
            </a:xfrm>
          </p:grpSpPr>
          <p:sp>
            <p:nvSpPr>
              <p:cNvPr id="18" name="Parallelogram 17"/>
              <p:cNvSpPr/>
              <p:nvPr/>
            </p:nvSpPr>
            <p:spPr>
              <a:xfrm>
                <a:off x="1139780" y="3102581"/>
                <a:ext cx="1760089"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693284" cy="604079"/>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ĐÁP ÁN</a:t>
                </a:r>
              </a:p>
            </p:txBody>
          </p:sp>
          <p:sp>
            <p:nvSpPr>
              <p:cNvPr id="22" name="Rectangle 21"/>
              <p:cNvSpPr/>
              <p:nvPr/>
            </p:nvSpPr>
            <p:spPr>
              <a:xfrm>
                <a:off x="1418484" y="4847085"/>
                <a:ext cx="1030349" cy="7935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cxnSpLocks/>
              <a:stCxn id="15" idx="3"/>
              <a:endCxn id="15" idx="1"/>
            </p:cNvCxnSpPr>
            <p:nvPr/>
          </p:nvCxnSpPr>
          <p:spPr>
            <a:xfrm>
              <a:off x="1151286" y="4328356"/>
              <a:ext cx="83098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a:cxnSpLocks/>
            </p:cNvCxnSpPr>
            <p:nvPr/>
          </p:nvCxnSpPr>
          <p:spPr>
            <a:xfrm>
              <a:off x="878650" y="6032145"/>
              <a:ext cx="178277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2843675" cy="2067626"/>
            </a:xfrm>
            <a:prstGeom prst="parallelogram">
              <a:avLst/>
            </a:prstGeom>
            <a:solidFill>
              <a:schemeClr val="tx1">
                <a:lumMod val="65000"/>
                <a:lumOff val="3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5400" b="1">
                  <a:solidFill>
                    <a:prstClr val="white"/>
                  </a:solidFill>
                  <a:latin typeface="Times New Roman" panose="02020603050405020304" pitchFamily="18" charset="0"/>
                  <a:cs typeface="Times New Roman" panose="02020603050405020304" pitchFamily="18" charset="0"/>
                </a:rPr>
                <a:t>   B. </a:t>
              </a:r>
              <a:endParaRPr lang="en-US" sz="54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8"/>
            <a:stretch>
              <a:fillRect/>
            </a:stretch>
          </p:blipFill>
          <p:spPr>
            <a:xfrm rot="10800000">
              <a:off x="1151286" y="4303100"/>
              <a:ext cx="830986" cy="50513"/>
            </a:xfrm>
            <a:prstGeom prst="rect">
              <a:avLst/>
            </a:prstGeom>
          </p:spPr>
        </p:pic>
      </p:grpSp>
      <p:grpSp>
        <p:nvGrpSpPr>
          <p:cNvPr id="28" name="Group 27"/>
          <p:cNvGrpSpPr/>
          <p:nvPr/>
        </p:nvGrpSpPr>
        <p:grpSpPr>
          <a:xfrm>
            <a:off x="402976" y="304396"/>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0617" y="2148281"/>
            <a:ext cx="1069317" cy="123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10</a:t>
            </a:r>
          </a:p>
        </p:txBody>
      </p:sp>
      <p:sp>
        <p:nvSpPr>
          <p:cNvPr id="45"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9</a:t>
            </a:r>
          </a:p>
        </p:txBody>
      </p:sp>
      <p:sp>
        <p:nvSpPr>
          <p:cNvPr id="4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8</a:t>
            </a:r>
          </a:p>
        </p:txBody>
      </p:sp>
      <p:sp>
        <p:nvSpPr>
          <p:cNvPr id="47"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7</a:t>
            </a:r>
          </a:p>
        </p:txBody>
      </p:sp>
      <p:sp>
        <p:nvSpPr>
          <p:cNvPr id="48"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6</a:t>
            </a:r>
          </a:p>
        </p:txBody>
      </p:sp>
      <p:sp>
        <p:nvSpPr>
          <p:cNvPr id="4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5</a:t>
            </a:r>
          </a:p>
        </p:txBody>
      </p:sp>
      <p:sp>
        <p:nvSpPr>
          <p:cNvPr id="50"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4</a:t>
            </a:r>
          </a:p>
        </p:txBody>
      </p:sp>
      <p:sp>
        <p:nvSpPr>
          <p:cNvPr id="51"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3</a:t>
            </a:r>
          </a:p>
        </p:txBody>
      </p:sp>
      <p:sp>
        <p:nvSpPr>
          <p:cNvPr id="52"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2</a:t>
            </a:r>
          </a:p>
        </p:txBody>
      </p:sp>
      <p:sp>
        <p:nvSpPr>
          <p:cNvPr id="5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a:t>
            </a:r>
          </a:p>
        </p:txBody>
      </p:sp>
      <p:sp>
        <p:nvSpPr>
          <p:cNvPr id="5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3600" b="1" dirty="0">
                <a:solidFill>
                  <a:srgbClr val="DC2608"/>
                </a:solidFill>
                <a:latin typeface="Times New Roman" panose="02020603050405020304" pitchFamily="18" charset="0"/>
                <a:cs typeface="Times New Roman" panose="02020603050405020304" pitchFamily="18" charset="0"/>
              </a:rPr>
              <a:t>0</a:t>
            </a:r>
          </a:p>
        </p:txBody>
      </p:sp>
      <p:grpSp>
        <p:nvGrpSpPr>
          <p:cNvPr id="2" name="Group 1">
            <a:extLst>
              <a:ext uri="{FF2B5EF4-FFF2-40B4-BE49-F238E27FC236}">
                <a16:creationId xmlns:a16="http://schemas.microsoft.com/office/drawing/2014/main" id="{BBF35C46-E2F2-3D9C-DC01-C939FA6D7A15}"/>
              </a:ext>
            </a:extLst>
          </p:cNvPr>
          <p:cNvGrpSpPr/>
          <p:nvPr/>
        </p:nvGrpSpPr>
        <p:grpSpPr>
          <a:xfrm>
            <a:off x="4956650" y="4862665"/>
            <a:ext cx="5944477" cy="1071958"/>
            <a:chOff x="5779355" y="5142218"/>
            <a:chExt cx="5096256" cy="782667"/>
          </a:xfrm>
        </p:grpSpPr>
        <p:grpSp>
          <p:nvGrpSpPr>
            <p:cNvPr id="3" name="Group 2">
              <a:extLst>
                <a:ext uri="{FF2B5EF4-FFF2-40B4-BE49-F238E27FC236}">
                  <a16:creationId xmlns:a16="http://schemas.microsoft.com/office/drawing/2014/main" id="{0D0C2236-EDC8-BA1A-4949-A9E292DB31CE}"/>
                </a:ext>
              </a:extLst>
            </p:cNvPr>
            <p:cNvGrpSpPr/>
            <p:nvPr/>
          </p:nvGrpSpPr>
          <p:grpSpPr>
            <a:xfrm>
              <a:off x="5779355" y="5147761"/>
              <a:ext cx="5096256" cy="777124"/>
              <a:chOff x="6205728" y="2733041"/>
              <a:chExt cx="5096256" cy="777124"/>
            </a:xfrm>
          </p:grpSpPr>
          <p:cxnSp>
            <p:nvCxnSpPr>
              <p:cNvPr id="11" name="Straight Connector 10">
                <a:extLst>
                  <a:ext uri="{FF2B5EF4-FFF2-40B4-BE49-F238E27FC236}">
                    <a16:creationId xmlns:a16="http://schemas.microsoft.com/office/drawing/2014/main" id="{4B7089F8-CE94-08A9-4FCD-8956D73F6729}"/>
                  </a:ext>
                </a:extLst>
              </p:cNvPr>
              <p:cNvCxnSpPr/>
              <p:nvPr/>
            </p:nvCxnSpPr>
            <p:spPr>
              <a:xfrm>
                <a:off x="6205728" y="3429000"/>
                <a:ext cx="5096256" cy="0"/>
              </a:xfrm>
              <a:prstGeom prst="line">
                <a:avLst/>
              </a:prstGeom>
              <a:ln w="76200">
                <a:solidFill>
                  <a:srgbClr val="FFFF00"/>
                </a:solidFill>
                <a:prstDash val="soli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124D8A4-DED8-5CB8-7FC7-4B489E38C70B}"/>
                  </a:ext>
                </a:extLst>
              </p:cNvPr>
              <p:cNvGrpSpPr/>
              <p:nvPr/>
            </p:nvGrpSpPr>
            <p:grpSpPr>
              <a:xfrm>
                <a:off x="6859305" y="2733041"/>
                <a:ext cx="1228601" cy="777124"/>
                <a:chOff x="6859305" y="2733041"/>
                <a:chExt cx="1228601" cy="777124"/>
              </a:xfrm>
            </p:grpSpPr>
            <p:sp>
              <p:nvSpPr>
                <p:cNvPr id="19" name="Oval 18">
                  <a:extLst>
                    <a:ext uri="{FF2B5EF4-FFF2-40B4-BE49-F238E27FC236}">
                      <a16:creationId xmlns:a16="http://schemas.microsoft.com/office/drawing/2014/main" id="{7B3C9813-7968-C4C0-22A2-9FD934F7CA45}"/>
                    </a:ext>
                  </a:extLst>
                </p:cNvPr>
                <p:cNvSpPr/>
                <p:nvPr/>
              </p:nvSpPr>
              <p:spPr>
                <a:xfrm>
                  <a:off x="7084323" y="3330165"/>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1DD90A1-DB54-BA92-8DF9-E89A9EFFA8E4}"/>
                    </a:ext>
                  </a:extLst>
                </p:cNvPr>
                <p:cNvSpPr txBox="1"/>
                <p:nvPr/>
              </p:nvSpPr>
              <p:spPr>
                <a:xfrm>
                  <a:off x="6859305" y="2733041"/>
                  <a:ext cx="1228601" cy="584775"/>
                </a:xfrm>
                <a:prstGeom prst="rect">
                  <a:avLst/>
                </a:prstGeom>
                <a:noFill/>
              </p:spPr>
              <p:txBody>
                <a:bodyPr wrap="square" rtlCol="0">
                  <a:spAutoFit/>
                </a:bodyPr>
                <a:lstStyle/>
                <a:p>
                  <a:pPr algn="ctr"/>
                  <a:r>
                    <a:rPr lang="en-US" sz="3200">
                      <a:solidFill>
                        <a:srgbClr val="FFFF00"/>
                      </a:solidFill>
                      <a:latin typeface="Times New Roman" panose="02020603050405020304" pitchFamily="18" charset="0"/>
                      <a:cs typeface="Times New Roman" panose="02020603050405020304" pitchFamily="18" charset="0"/>
                    </a:rPr>
                    <a:t>Hoa</a:t>
                  </a:r>
                </a:p>
              </p:txBody>
            </p:sp>
          </p:grpSp>
          <p:grpSp>
            <p:nvGrpSpPr>
              <p:cNvPr id="14" name="Group 13">
                <a:extLst>
                  <a:ext uri="{FF2B5EF4-FFF2-40B4-BE49-F238E27FC236}">
                    <a16:creationId xmlns:a16="http://schemas.microsoft.com/office/drawing/2014/main" id="{7007365A-2DA9-6C69-9C8D-DA4B773F6D1E}"/>
                  </a:ext>
                </a:extLst>
              </p:cNvPr>
              <p:cNvGrpSpPr/>
              <p:nvPr/>
            </p:nvGrpSpPr>
            <p:grpSpPr>
              <a:xfrm>
                <a:off x="9419239" y="2733041"/>
                <a:ext cx="1500432" cy="777124"/>
                <a:chOff x="6859305" y="2733041"/>
                <a:chExt cx="1500432" cy="777124"/>
              </a:xfrm>
            </p:grpSpPr>
            <p:sp>
              <p:nvSpPr>
                <p:cNvPr id="16" name="Oval 15">
                  <a:extLst>
                    <a:ext uri="{FF2B5EF4-FFF2-40B4-BE49-F238E27FC236}">
                      <a16:creationId xmlns:a16="http://schemas.microsoft.com/office/drawing/2014/main" id="{D19F43C8-F5A0-BE73-65D5-C7106FF34CE9}"/>
                    </a:ext>
                  </a:extLst>
                </p:cNvPr>
                <p:cNvSpPr/>
                <p:nvPr/>
              </p:nvSpPr>
              <p:spPr>
                <a:xfrm>
                  <a:off x="7084323" y="3330165"/>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3220020-35B5-F666-0928-798EC880EAA8}"/>
                    </a:ext>
                  </a:extLst>
                </p:cNvPr>
                <p:cNvSpPr txBox="1"/>
                <p:nvPr/>
              </p:nvSpPr>
              <p:spPr>
                <a:xfrm>
                  <a:off x="6859305" y="2733041"/>
                  <a:ext cx="1500432" cy="584775"/>
                </a:xfrm>
                <a:prstGeom prst="rect">
                  <a:avLst/>
                </a:prstGeom>
                <a:noFill/>
              </p:spPr>
              <p:txBody>
                <a:bodyPr wrap="square" rtlCol="0">
                  <a:spAutoFit/>
                </a:bodyPr>
                <a:lstStyle/>
                <a:p>
                  <a:pPr algn="ctr"/>
                  <a:r>
                    <a:rPr lang="en-US" sz="3200">
                      <a:solidFill>
                        <a:srgbClr val="FFFF00"/>
                      </a:solidFill>
                      <a:latin typeface="Times New Roman" panose="02020603050405020304" pitchFamily="18" charset="0"/>
                      <a:cs typeface="Times New Roman" panose="02020603050405020304" pitchFamily="18" charset="0"/>
                    </a:rPr>
                    <a:t>Nhung</a:t>
                  </a:r>
                </a:p>
              </p:txBody>
            </p:sp>
          </p:grpSp>
        </p:grpSp>
        <p:sp>
          <p:nvSpPr>
            <p:cNvPr id="4" name="Oval 3">
              <a:extLst>
                <a:ext uri="{FF2B5EF4-FFF2-40B4-BE49-F238E27FC236}">
                  <a16:creationId xmlns:a16="http://schemas.microsoft.com/office/drawing/2014/main" id="{DF9D9C03-5FF7-E5C5-5CB1-B1731EBB3464}"/>
                </a:ext>
              </a:extLst>
            </p:cNvPr>
            <p:cNvSpPr/>
            <p:nvPr/>
          </p:nvSpPr>
          <p:spPr>
            <a:xfrm>
              <a:off x="8331168" y="5739342"/>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340CD84-55CD-566C-30B7-A3EA6DBDBCD8}"/>
                </a:ext>
              </a:extLst>
            </p:cNvPr>
            <p:cNvSpPr txBox="1"/>
            <p:nvPr/>
          </p:nvSpPr>
          <p:spPr>
            <a:xfrm>
              <a:off x="7515139" y="5142218"/>
              <a:ext cx="1394685" cy="584775"/>
            </a:xfrm>
            <a:prstGeom prst="rect">
              <a:avLst/>
            </a:prstGeom>
            <a:noFill/>
          </p:spPr>
          <p:txBody>
            <a:bodyPr wrap="square" rtlCol="0">
              <a:spAutoFit/>
            </a:bodyPr>
            <a:lstStyle/>
            <a:p>
              <a:pPr algn="ctr"/>
              <a:r>
                <a:rPr lang="en-US" sz="3200">
                  <a:solidFill>
                    <a:srgbClr val="FFFF00"/>
                  </a:solidFill>
                  <a:latin typeface="Times New Roman" panose="02020603050405020304" pitchFamily="18" charset="0"/>
                  <a:cs typeface="Times New Roman" panose="02020603050405020304" pitchFamily="18" charset="0"/>
                </a:rPr>
                <a:t>Hồng</a:t>
              </a:r>
            </a:p>
          </p:txBody>
        </p:sp>
      </p:grpSp>
    </p:spTree>
    <p:extLst>
      <p:ext uri="{BB962C8B-B14F-4D97-AF65-F5344CB8AC3E}">
        <p14:creationId xmlns:p14="http://schemas.microsoft.com/office/powerpoint/2010/main" val="191069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fade">
                                      <p:cBhvr>
                                        <p:cTn id="76" dur="1000"/>
                                        <p:tgtEl>
                                          <p:spTgt spid="2"/>
                                        </p:tgtEl>
                                      </p:cBhvr>
                                    </p:animEffect>
                                    <p:anim calcmode="lin" valueType="num">
                                      <p:cBhvr>
                                        <p:cTn id="77" dur="1000" fill="hold"/>
                                        <p:tgtEl>
                                          <p:spTgt spid="2"/>
                                        </p:tgtEl>
                                        <p:attrNameLst>
                                          <p:attrName>ppt_x</p:attrName>
                                        </p:attrNameLst>
                                      </p:cBhvr>
                                      <p:tavLst>
                                        <p:tav tm="0">
                                          <p:val>
                                            <p:strVal val="#ppt_x"/>
                                          </p:val>
                                        </p:tav>
                                        <p:tav tm="100000">
                                          <p:val>
                                            <p:strVal val="#ppt_x"/>
                                          </p:val>
                                        </p:tav>
                                      </p:tavLst>
                                    </p:anim>
                                    <p:anim calcmode="lin" valueType="num">
                                      <p:cBhvr>
                                        <p:cTn id="7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60" name="Rectangle 59"/>
          <p:cNvSpPr/>
          <p:nvPr/>
        </p:nvSpPr>
        <p:spPr>
          <a:xfrm>
            <a:off x="1980434" y="348799"/>
            <a:ext cx="9801890" cy="3375299"/>
          </a:xfrm>
          <a:prstGeom prst="rect">
            <a:avLst/>
          </a:prstGeom>
          <a:solidFill>
            <a:schemeClr val="tx1">
              <a:lumMod val="65000"/>
              <a:lumOff val="35000"/>
              <a:alpha val="3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t">
              <a:spcAft>
                <a:spcPts val="600"/>
              </a:spcAft>
            </a:pPr>
            <a:r>
              <a:rPr lang="en-US" sz="3200" b="1" i="1">
                <a:solidFill>
                  <a:srgbClr val="FFFF00"/>
                </a:solidFill>
                <a:latin typeface="Times New Roman" panose="02020603050405020304" pitchFamily="18" charset="0"/>
                <a:cs typeface="Times New Roman" panose="02020603050405020304" pitchFamily="18" charset="0"/>
              </a:rPr>
              <a:t>Cho ba điểm M; N, P thẳng hàng, điểm P nằm giữa hai điểm M và N. Chọn hình vẽ </a:t>
            </a:r>
            <a:r>
              <a:rPr lang="en-US" sz="3200" b="1" i="1">
                <a:solidFill>
                  <a:schemeClr val="bg1"/>
                </a:solidFill>
                <a:latin typeface="Times New Roman" panose="02020603050405020304" pitchFamily="18" charset="0"/>
                <a:cs typeface="Times New Roman" panose="02020603050405020304" pitchFamily="18" charset="0"/>
              </a:rPr>
              <a:t>đúng</a:t>
            </a:r>
            <a:r>
              <a:rPr lang="en-US" sz="3200" b="1" i="1">
                <a:solidFill>
                  <a:srgbClr val="FFFF00"/>
                </a:solidFill>
                <a:latin typeface="Times New Roman" panose="02020603050405020304" pitchFamily="18" charset="0"/>
                <a:cs typeface="Times New Roman" panose="02020603050405020304" pitchFamily="18" charset="0"/>
              </a:rPr>
              <a:t>:</a:t>
            </a:r>
          </a:p>
          <a:p>
            <a:pPr algn="just" fontAlgn="t">
              <a:spcAft>
                <a:spcPts val="600"/>
              </a:spcAft>
            </a:pPr>
            <a:r>
              <a:rPr lang="en-US" sz="3200" b="1" i="1">
                <a:solidFill>
                  <a:srgbClr val="FFFF00"/>
                </a:solidFill>
                <a:latin typeface="Times New Roman" panose="02020603050405020304" pitchFamily="18" charset="0"/>
                <a:cs typeface="Times New Roman" panose="02020603050405020304" pitchFamily="18" charset="0"/>
              </a:rPr>
              <a:t>   </a:t>
            </a:r>
            <a:r>
              <a:rPr lang="en-US" sz="2400" b="1" i="1">
                <a:solidFill>
                  <a:srgbClr val="FFFF00"/>
                </a:solidFill>
                <a:latin typeface="Times New Roman" panose="02020603050405020304" pitchFamily="18" charset="0"/>
                <a:cs typeface="Times New Roman" panose="02020603050405020304" pitchFamily="18" charset="0"/>
              </a:rPr>
              <a:t>A.                                                                   B. </a:t>
            </a:r>
          </a:p>
          <a:p>
            <a:pPr algn="just" fontAlgn="t">
              <a:spcAft>
                <a:spcPts val="600"/>
              </a:spcAft>
            </a:pPr>
            <a:endParaRPr lang="en-US" sz="2400" i="1">
              <a:solidFill>
                <a:srgbClr val="FFFF00"/>
              </a:solidFill>
              <a:latin typeface="Times New Roman" panose="02020603050405020304" pitchFamily="18" charset="0"/>
              <a:cs typeface="Times New Roman" panose="02020603050405020304" pitchFamily="18" charset="0"/>
            </a:endParaRPr>
          </a:p>
          <a:p>
            <a:pPr algn="just" fontAlgn="t">
              <a:spcAft>
                <a:spcPts val="600"/>
              </a:spcAft>
            </a:pPr>
            <a:endParaRPr lang="en-US" sz="2400" i="1">
              <a:solidFill>
                <a:srgbClr val="FFFF00"/>
              </a:solidFill>
              <a:latin typeface="Times New Roman" panose="02020603050405020304" pitchFamily="18" charset="0"/>
              <a:cs typeface="Times New Roman" panose="02020603050405020304" pitchFamily="18" charset="0"/>
            </a:endParaRPr>
          </a:p>
          <a:p>
            <a:pPr algn="just" fontAlgn="t">
              <a:spcAft>
                <a:spcPts val="600"/>
              </a:spcAft>
            </a:pPr>
            <a:r>
              <a:rPr lang="en-US" sz="2400" i="1">
                <a:solidFill>
                  <a:srgbClr val="FFFF00"/>
                </a:solidFill>
                <a:latin typeface="Times New Roman" panose="02020603050405020304" pitchFamily="18" charset="0"/>
                <a:cs typeface="Times New Roman" panose="02020603050405020304" pitchFamily="18" charset="0"/>
              </a:rPr>
              <a:t> C.						D. </a:t>
            </a:r>
            <a:endParaRPr lang="vi-VN" sz="2400" i="1" dirty="0">
              <a:solidFill>
                <a:srgbClr val="FFFF00"/>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1477627" y="228866"/>
            <a:ext cx="418373" cy="3558644"/>
            <a:chOff x="1291993" y="181189"/>
            <a:chExt cx="418373" cy="2666783"/>
          </a:xfrm>
        </p:grpSpPr>
        <p:grpSp>
          <p:nvGrpSpPr>
            <p:cNvPr id="53" name="Group 52"/>
            <p:cNvGrpSpPr/>
            <p:nvPr/>
          </p:nvGrpSpPr>
          <p:grpSpPr>
            <a:xfrm>
              <a:off x="1291993" y="1375078"/>
              <a:ext cx="329331" cy="286946"/>
              <a:chOff x="474434" y="3657835"/>
              <a:chExt cx="329331" cy="286946"/>
            </a:xfrm>
          </p:grpSpPr>
          <p:sp>
            <p:nvSpPr>
              <p:cNvPr id="54" name="Oval 53"/>
              <p:cNvSpPr/>
              <p:nvPr/>
            </p:nvSpPr>
            <p:spPr>
              <a:xfrm>
                <a:off x="474434" y="3657835"/>
                <a:ext cx="329331"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68743" y="3736459"/>
                <a:ext cx="144000"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1899548" y="83128"/>
            <a:ext cx="144587" cy="378409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697813" y="1374967"/>
            <a:ext cx="455948" cy="3255188"/>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865234" y="4698081"/>
            <a:ext cx="2777852" cy="1772571"/>
            <a:chOff x="560434" y="3549113"/>
            <a:chExt cx="3127017" cy="2550062"/>
          </a:xfrm>
        </p:grpSpPr>
        <p:grpSp>
          <p:nvGrpSpPr>
            <p:cNvPr id="23" name="Group 22"/>
            <p:cNvGrpSpPr/>
            <p:nvPr/>
          </p:nvGrpSpPr>
          <p:grpSpPr>
            <a:xfrm>
              <a:off x="620986" y="3549113"/>
              <a:ext cx="3066465" cy="2550062"/>
              <a:chOff x="1139780" y="2611241"/>
              <a:chExt cx="1910606" cy="2365436"/>
            </a:xfrm>
          </p:grpSpPr>
          <p:sp>
            <p:nvSpPr>
              <p:cNvPr id="18" name="Parallelogram 17"/>
              <p:cNvSpPr/>
              <p:nvPr/>
            </p:nvSpPr>
            <p:spPr>
              <a:xfrm>
                <a:off x="1139780" y="3102581"/>
                <a:ext cx="1760089"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693284" cy="604079"/>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ĐÁP ÁN</a:t>
                </a:r>
              </a:p>
            </p:txBody>
          </p:sp>
          <p:sp>
            <p:nvSpPr>
              <p:cNvPr id="22" name="Rectangle 21"/>
              <p:cNvSpPr/>
              <p:nvPr/>
            </p:nvSpPr>
            <p:spPr>
              <a:xfrm>
                <a:off x="1418484" y="4847085"/>
                <a:ext cx="1030349" cy="7935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cxnSpLocks/>
              <a:stCxn id="15" idx="3"/>
              <a:endCxn id="15" idx="1"/>
            </p:cNvCxnSpPr>
            <p:nvPr/>
          </p:nvCxnSpPr>
          <p:spPr>
            <a:xfrm>
              <a:off x="1151286" y="4328356"/>
              <a:ext cx="83098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a:cxnSpLocks/>
            </p:cNvCxnSpPr>
            <p:nvPr/>
          </p:nvCxnSpPr>
          <p:spPr>
            <a:xfrm>
              <a:off x="878650" y="6032145"/>
              <a:ext cx="178277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2843675" cy="2067626"/>
            </a:xfrm>
            <a:prstGeom prst="parallelogram">
              <a:avLst/>
            </a:prstGeom>
            <a:solidFill>
              <a:schemeClr val="tx1">
                <a:lumMod val="65000"/>
                <a:lumOff val="3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5400" b="1">
                  <a:solidFill>
                    <a:prstClr val="white"/>
                  </a:solidFill>
                  <a:latin typeface="Times New Roman" panose="02020603050405020304" pitchFamily="18" charset="0"/>
                  <a:cs typeface="Times New Roman" panose="02020603050405020304" pitchFamily="18" charset="0"/>
                </a:rPr>
                <a:t>   B. </a:t>
              </a:r>
              <a:endParaRPr lang="en-US" sz="54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8"/>
            <a:stretch>
              <a:fillRect/>
            </a:stretch>
          </p:blipFill>
          <p:spPr>
            <a:xfrm rot="10800000">
              <a:off x="1151286" y="4303100"/>
              <a:ext cx="830986" cy="50513"/>
            </a:xfrm>
            <a:prstGeom prst="rect">
              <a:avLst/>
            </a:prstGeom>
          </p:spPr>
        </p:pic>
      </p:grpSp>
      <p:grpSp>
        <p:nvGrpSpPr>
          <p:cNvPr id="28" name="Group 27"/>
          <p:cNvGrpSpPr/>
          <p:nvPr/>
        </p:nvGrpSpPr>
        <p:grpSpPr>
          <a:xfrm>
            <a:off x="402976" y="304396"/>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0617" y="2148281"/>
            <a:ext cx="1069317" cy="123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10</a:t>
            </a:r>
          </a:p>
        </p:txBody>
      </p:sp>
      <p:sp>
        <p:nvSpPr>
          <p:cNvPr id="45"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9</a:t>
            </a:r>
          </a:p>
        </p:txBody>
      </p:sp>
      <p:sp>
        <p:nvSpPr>
          <p:cNvPr id="4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8</a:t>
            </a:r>
          </a:p>
        </p:txBody>
      </p:sp>
      <p:sp>
        <p:nvSpPr>
          <p:cNvPr id="47"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7</a:t>
            </a:r>
          </a:p>
        </p:txBody>
      </p:sp>
      <p:sp>
        <p:nvSpPr>
          <p:cNvPr id="48"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6</a:t>
            </a:r>
          </a:p>
        </p:txBody>
      </p:sp>
      <p:sp>
        <p:nvSpPr>
          <p:cNvPr id="4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5</a:t>
            </a:r>
          </a:p>
        </p:txBody>
      </p:sp>
      <p:sp>
        <p:nvSpPr>
          <p:cNvPr id="50"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4</a:t>
            </a:r>
          </a:p>
        </p:txBody>
      </p:sp>
      <p:sp>
        <p:nvSpPr>
          <p:cNvPr id="51"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3</a:t>
            </a:r>
          </a:p>
        </p:txBody>
      </p:sp>
      <p:sp>
        <p:nvSpPr>
          <p:cNvPr id="52"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2</a:t>
            </a:r>
          </a:p>
        </p:txBody>
      </p:sp>
      <p:sp>
        <p:nvSpPr>
          <p:cNvPr id="5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a:t>
            </a:r>
          </a:p>
        </p:txBody>
      </p:sp>
      <p:sp>
        <p:nvSpPr>
          <p:cNvPr id="5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3600" b="1" dirty="0">
                <a:solidFill>
                  <a:srgbClr val="DC2608"/>
                </a:solidFill>
                <a:latin typeface="Times New Roman" panose="02020603050405020304" pitchFamily="18" charset="0"/>
                <a:cs typeface="Times New Roman" panose="02020603050405020304" pitchFamily="18" charset="0"/>
              </a:rPr>
              <a:t>0</a:t>
            </a:r>
          </a:p>
        </p:txBody>
      </p:sp>
      <p:grpSp>
        <p:nvGrpSpPr>
          <p:cNvPr id="10" name="Group 4">
            <a:extLst>
              <a:ext uri="{FF2B5EF4-FFF2-40B4-BE49-F238E27FC236}">
                <a16:creationId xmlns:a16="http://schemas.microsoft.com/office/drawing/2014/main" id="{7423155E-E634-F142-FE75-D58591D0FA44}"/>
              </a:ext>
            </a:extLst>
          </p:cNvPr>
          <p:cNvGrpSpPr>
            <a:grpSpLocks noChangeAspect="1"/>
          </p:cNvGrpSpPr>
          <p:nvPr/>
        </p:nvGrpSpPr>
        <p:grpSpPr bwMode="auto">
          <a:xfrm>
            <a:off x="3159125" y="2511425"/>
            <a:ext cx="3106738" cy="706437"/>
            <a:chOff x="1990" y="1390"/>
            <a:chExt cx="1957" cy="637"/>
          </a:xfrm>
        </p:grpSpPr>
        <p:sp>
          <p:nvSpPr>
            <p:cNvPr id="11" name="AutoShape 3">
              <a:extLst>
                <a:ext uri="{FF2B5EF4-FFF2-40B4-BE49-F238E27FC236}">
                  <a16:creationId xmlns:a16="http://schemas.microsoft.com/office/drawing/2014/main" id="{0EDA28F7-0ED2-3954-3029-EB2540FEE66D}"/>
                </a:ext>
              </a:extLst>
            </p:cNvPr>
            <p:cNvSpPr>
              <a:spLocks noChangeAspect="1" noChangeArrowheads="1" noTextEdit="1"/>
            </p:cNvSpPr>
            <p:nvPr/>
          </p:nvSpPr>
          <p:spPr bwMode="auto">
            <a:xfrm>
              <a:off x="1990" y="1390"/>
              <a:ext cx="1957"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Line 5">
              <a:extLst>
                <a:ext uri="{FF2B5EF4-FFF2-40B4-BE49-F238E27FC236}">
                  <a16:creationId xmlns:a16="http://schemas.microsoft.com/office/drawing/2014/main" id="{0C4480DF-B1F3-2DCA-5E1B-B0D2BA73AE27}"/>
                </a:ext>
              </a:extLst>
            </p:cNvPr>
            <p:cNvSpPr>
              <a:spLocks noChangeShapeType="1"/>
            </p:cNvSpPr>
            <p:nvPr/>
          </p:nvSpPr>
          <p:spPr bwMode="auto">
            <a:xfrm>
              <a:off x="2050" y="1967"/>
              <a:ext cx="1837" cy="0"/>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6">
              <a:extLst>
                <a:ext uri="{FF2B5EF4-FFF2-40B4-BE49-F238E27FC236}">
                  <a16:creationId xmlns:a16="http://schemas.microsoft.com/office/drawing/2014/main" id="{F1B10DF9-4283-7FAB-7233-692FD385BF5B}"/>
                </a:ext>
              </a:extLst>
            </p:cNvPr>
            <p:cNvSpPr>
              <a:spLocks noChangeArrowheads="1"/>
            </p:cNvSpPr>
            <p:nvPr/>
          </p:nvSpPr>
          <p:spPr bwMode="auto">
            <a:xfrm>
              <a:off x="2806" y="1463"/>
              <a:ext cx="8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P</a:t>
              </a:r>
              <a:endParaRPr kumimoji="0" lang="en-US" altLang="en-US" sz="1800" b="0" i="0" u="none" strike="noStrike" cap="none" normalizeH="0" baseline="0">
                <a:ln>
                  <a:noFill/>
                </a:ln>
                <a:solidFill>
                  <a:schemeClr val="bg1"/>
                </a:solidFill>
                <a:effectLst/>
              </a:endParaRPr>
            </a:p>
          </p:txBody>
        </p:sp>
        <p:sp>
          <p:nvSpPr>
            <p:cNvPr id="16" name="Rectangle 7">
              <a:extLst>
                <a:ext uri="{FF2B5EF4-FFF2-40B4-BE49-F238E27FC236}">
                  <a16:creationId xmlns:a16="http://schemas.microsoft.com/office/drawing/2014/main" id="{577BE7CE-47F3-9F43-40B7-995191A0D81C}"/>
                </a:ext>
              </a:extLst>
            </p:cNvPr>
            <p:cNvSpPr>
              <a:spLocks noChangeArrowheads="1"/>
            </p:cNvSpPr>
            <p:nvPr/>
          </p:nvSpPr>
          <p:spPr bwMode="auto">
            <a:xfrm>
              <a:off x="3449" y="1763"/>
              <a:ext cx="1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17" name="Rectangle 8">
              <a:extLst>
                <a:ext uri="{FF2B5EF4-FFF2-40B4-BE49-F238E27FC236}">
                  <a16:creationId xmlns:a16="http://schemas.microsoft.com/office/drawing/2014/main" id="{4003D41C-7649-A38A-13C7-AF97A59127B9}"/>
                </a:ext>
              </a:extLst>
            </p:cNvPr>
            <p:cNvSpPr>
              <a:spLocks noChangeArrowheads="1"/>
            </p:cNvSpPr>
            <p:nvPr/>
          </p:nvSpPr>
          <p:spPr bwMode="auto">
            <a:xfrm>
              <a:off x="2326" y="1752"/>
              <a:ext cx="13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M</a:t>
              </a:r>
              <a:endParaRPr kumimoji="0" lang="en-US" altLang="en-US" sz="1800" b="0" i="0" u="none" strike="noStrike" cap="none" normalizeH="0" baseline="0">
                <a:ln>
                  <a:noFill/>
                </a:ln>
                <a:solidFill>
                  <a:schemeClr val="bg1"/>
                </a:solidFill>
                <a:effectLst/>
              </a:endParaRPr>
            </a:p>
          </p:txBody>
        </p:sp>
        <p:grpSp>
          <p:nvGrpSpPr>
            <p:cNvPr id="19" name="Group 11">
              <a:extLst>
                <a:ext uri="{FF2B5EF4-FFF2-40B4-BE49-F238E27FC236}">
                  <a16:creationId xmlns:a16="http://schemas.microsoft.com/office/drawing/2014/main" id="{8AA2CB30-8ACA-F9AF-6358-096BF59781F4}"/>
                </a:ext>
              </a:extLst>
            </p:cNvPr>
            <p:cNvGrpSpPr>
              <a:grpSpLocks/>
            </p:cNvGrpSpPr>
            <p:nvPr/>
          </p:nvGrpSpPr>
          <p:grpSpPr bwMode="auto">
            <a:xfrm>
              <a:off x="2764" y="1630"/>
              <a:ext cx="48" cy="48"/>
              <a:chOff x="2764" y="1630"/>
              <a:chExt cx="48" cy="48"/>
            </a:xfrm>
          </p:grpSpPr>
          <p:sp>
            <p:nvSpPr>
              <p:cNvPr id="35" name="Oval 9">
                <a:extLst>
                  <a:ext uri="{FF2B5EF4-FFF2-40B4-BE49-F238E27FC236}">
                    <a16:creationId xmlns:a16="http://schemas.microsoft.com/office/drawing/2014/main" id="{364F6B22-CB12-95ED-BE1F-D7E6D773AA16}"/>
                  </a:ext>
                </a:extLst>
              </p:cNvPr>
              <p:cNvSpPr>
                <a:spLocks noChangeArrowheads="1"/>
              </p:cNvSpPr>
              <p:nvPr/>
            </p:nvSpPr>
            <p:spPr bwMode="auto">
              <a:xfrm>
                <a:off x="2764" y="1630"/>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Oval 10">
                <a:extLst>
                  <a:ext uri="{FF2B5EF4-FFF2-40B4-BE49-F238E27FC236}">
                    <a16:creationId xmlns:a16="http://schemas.microsoft.com/office/drawing/2014/main" id="{9EB52CA1-37AF-3880-BCEF-B778C0ACECA4}"/>
                  </a:ext>
                </a:extLst>
              </p:cNvPr>
              <p:cNvSpPr>
                <a:spLocks noChangeArrowheads="1"/>
              </p:cNvSpPr>
              <p:nvPr/>
            </p:nvSpPr>
            <p:spPr bwMode="auto">
              <a:xfrm>
                <a:off x="2764" y="1630"/>
                <a:ext cx="48" cy="48"/>
              </a:xfrm>
              <a:prstGeom prst="ellipse">
                <a:avLst/>
              </a:prstGeom>
              <a:solidFill>
                <a:srgbClr val="FF0000"/>
              </a:solid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0" name="Group 14">
              <a:extLst>
                <a:ext uri="{FF2B5EF4-FFF2-40B4-BE49-F238E27FC236}">
                  <a16:creationId xmlns:a16="http://schemas.microsoft.com/office/drawing/2014/main" id="{60C6DD6B-DD6A-127C-B95F-BDBEF7D48EF1}"/>
                </a:ext>
              </a:extLst>
            </p:cNvPr>
            <p:cNvGrpSpPr>
              <a:grpSpLocks/>
            </p:cNvGrpSpPr>
            <p:nvPr/>
          </p:nvGrpSpPr>
          <p:grpSpPr bwMode="auto">
            <a:xfrm>
              <a:off x="2326" y="1943"/>
              <a:ext cx="48" cy="48"/>
              <a:chOff x="2326" y="1943"/>
              <a:chExt cx="48" cy="48"/>
            </a:xfrm>
          </p:grpSpPr>
          <p:sp>
            <p:nvSpPr>
              <p:cNvPr id="26" name="Oval 12">
                <a:extLst>
                  <a:ext uri="{FF2B5EF4-FFF2-40B4-BE49-F238E27FC236}">
                    <a16:creationId xmlns:a16="http://schemas.microsoft.com/office/drawing/2014/main" id="{0AA9E792-4CC2-3B22-8933-B63D2A3B7F3A}"/>
                  </a:ext>
                </a:extLst>
              </p:cNvPr>
              <p:cNvSpPr>
                <a:spLocks noChangeArrowheads="1"/>
              </p:cNvSpPr>
              <p:nvPr/>
            </p:nvSpPr>
            <p:spPr bwMode="auto">
              <a:xfrm>
                <a:off x="2326" y="1943"/>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Oval 13">
                <a:extLst>
                  <a:ext uri="{FF2B5EF4-FFF2-40B4-BE49-F238E27FC236}">
                    <a16:creationId xmlns:a16="http://schemas.microsoft.com/office/drawing/2014/main" id="{BCFFDF3B-2874-EF76-D79D-9B0A68704938}"/>
                  </a:ext>
                </a:extLst>
              </p:cNvPr>
              <p:cNvSpPr>
                <a:spLocks noChangeArrowheads="1"/>
              </p:cNvSpPr>
              <p:nvPr/>
            </p:nvSpPr>
            <p:spPr bwMode="auto">
              <a:xfrm>
                <a:off x="2326" y="1943"/>
                <a:ext cx="48" cy="48"/>
              </a:xfrm>
              <a:prstGeom prst="ellipse">
                <a:avLst/>
              </a:prstGeom>
              <a:solidFill>
                <a:srgbClr val="FF0000"/>
              </a:solid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17">
              <a:extLst>
                <a:ext uri="{FF2B5EF4-FFF2-40B4-BE49-F238E27FC236}">
                  <a16:creationId xmlns:a16="http://schemas.microsoft.com/office/drawing/2014/main" id="{85306990-305D-81F8-5ED6-DA5C6CECF7A2}"/>
                </a:ext>
              </a:extLst>
            </p:cNvPr>
            <p:cNvGrpSpPr>
              <a:grpSpLocks/>
            </p:cNvGrpSpPr>
            <p:nvPr/>
          </p:nvGrpSpPr>
          <p:grpSpPr bwMode="auto">
            <a:xfrm>
              <a:off x="3461" y="1943"/>
              <a:ext cx="48" cy="48"/>
              <a:chOff x="3461" y="1943"/>
              <a:chExt cx="48" cy="48"/>
            </a:xfrm>
          </p:grpSpPr>
          <p:sp>
            <p:nvSpPr>
              <p:cNvPr id="24" name="Oval 15">
                <a:extLst>
                  <a:ext uri="{FF2B5EF4-FFF2-40B4-BE49-F238E27FC236}">
                    <a16:creationId xmlns:a16="http://schemas.microsoft.com/office/drawing/2014/main" id="{FD43AA90-3EA3-F284-CAA2-1F4595A206EB}"/>
                  </a:ext>
                </a:extLst>
              </p:cNvPr>
              <p:cNvSpPr>
                <a:spLocks noChangeArrowheads="1"/>
              </p:cNvSpPr>
              <p:nvPr/>
            </p:nvSpPr>
            <p:spPr bwMode="auto">
              <a:xfrm>
                <a:off x="3461" y="1943"/>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Oval 16">
                <a:extLst>
                  <a:ext uri="{FF2B5EF4-FFF2-40B4-BE49-F238E27FC236}">
                    <a16:creationId xmlns:a16="http://schemas.microsoft.com/office/drawing/2014/main" id="{6E98C3B4-994E-4D31-6F34-E52D7956BCBC}"/>
                  </a:ext>
                </a:extLst>
              </p:cNvPr>
              <p:cNvSpPr>
                <a:spLocks noChangeArrowheads="1"/>
              </p:cNvSpPr>
              <p:nvPr/>
            </p:nvSpPr>
            <p:spPr bwMode="auto">
              <a:xfrm>
                <a:off x="3461" y="1943"/>
                <a:ext cx="48" cy="48"/>
              </a:xfrm>
              <a:prstGeom prst="ellipse">
                <a:avLst/>
              </a:prstGeom>
              <a:solidFill>
                <a:srgbClr val="FF0000"/>
              </a:solid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37" name="Group 20">
            <a:extLst>
              <a:ext uri="{FF2B5EF4-FFF2-40B4-BE49-F238E27FC236}">
                <a16:creationId xmlns:a16="http://schemas.microsoft.com/office/drawing/2014/main" id="{5C4AED8D-B3DD-EBD9-D24E-A7620AA2E260}"/>
              </a:ext>
            </a:extLst>
          </p:cNvPr>
          <p:cNvGrpSpPr>
            <a:grpSpLocks noChangeAspect="1"/>
          </p:cNvGrpSpPr>
          <p:nvPr/>
        </p:nvGrpSpPr>
        <p:grpSpPr bwMode="auto">
          <a:xfrm>
            <a:off x="3159125" y="1597025"/>
            <a:ext cx="3106738" cy="552450"/>
            <a:chOff x="1990" y="1006"/>
            <a:chExt cx="1957" cy="348"/>
          </a:xfrm>
        </p:grpSpPr>
        <p:sp>
          <p:nvSpPr>
            <p:cNvPr id="39" name="AutoShape 19">
              <a:extLst>
                <a:ext uri="{FF2B5EF4-FFF2-40B4-BE49-F238E27FC236}">
                  <a16:creationId xmlns:a16="http://schemas.microsoft.com/office/drawing/2014/main" id="{26E80750-4CA7-8AC2-EE58-A741536590BD}"/>
                </a:ext>
              </a:extLst>
            </p:cNvPr>
            <p:cNvSpPr>
              <a:spLocks noChangeAspect="1" noChangeArrowheads="1" noTextEdit="1"/>
            </p:cNvSpPr>
            <p:nvPr/>
          </p:nvSpPr>
          <p:spPr bwMode="auto">
            <a:xfrm>
              <a:off x="1990" y="1006"/>
              <a:ext cx="1957"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Line 21">
              <a:extLst>
                <a:ext uri="{FF2B5EF4-FFF2-40B4-BE49-F238E27FC236}">
                  <a16:creationId xmlns:a16="http://schemas.microsoft.com/office/drawing/2014/main" id="{F80AB155-0FF6-3F72-C1A1-9E9B19415654}"/>
                </a:ext>
              </a:extLst>
            </p:cNvPr>
            <p:cNvSpPr>
              <a:spLocks noChangeShapeType="1"/>
            </p:cNvSpPr>
            <p:nvPr/>
          </p:nvSpPr>
          <p:spPr bwMode="auto">
            <a:xfrm>
              <a:off x="2050" y="1294"/>
              <a:ext cx="1837" cy="0"/>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Rectangle 22">
              <a:extLst>
                <a:ext uri="{FF2B5EF4-FFF2-40B4-BE49-F238E27FC236}">
                  <a16:creationId xmlns:a16="http://schemas.microsoft.com/office/drawing/2014/main" id="{BDF32153-8BA8-C54E-31EB-19662A6707FD}"/>
                </a:ext>
              </a:extLst>
            </p:cNvPr>
            <p:cNvSpPr>
              <a:spLocks noChangeArrowheads="1"/>
            </p:cNvSpPr>
            <p:nvPr/>
          </p:nvSpPr>
          <p:spPr bwMode="auto">
            <a:xfrm>
              <a:off x="3449" y="1091"/>
              <a:ext cx="8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P</a:t>
              </a:r>
              <a:endParaRPr kumimoji="0" lang="en-US" altLang="en-US" sz="1800" b="0" i="0" u="none" strike="noStrike" cap="none" normalizeH="0" baseline="0">
                <a:ln>
                  <a:noFill/>
                </a:ln>
                <a:solidFill>
                  <a:schemeClr val="bg1"/>
                </a:solidFill>
                <a:effectLst/>
              </a:endParaRPr>
            </a:p>
          </p:txBody>
        </p:sp>
        <p:sp>
          <p:nvSpPr>
            <p:cNvPr id="43" name="Rectangle 23">
              <a:extLst>
                <a:ext uri="{FF2B5EF4-FFF2-40B4-BE49-F238E27FC236}">
                  <a16:creationId xmlns:a16="http://schemas.microsoft.com/office/drawing/2014/main" id="{A5A2BD59-F266-9F73-48EB-6F535E7DF7C7}"/>
                </a:ext>
              </a:extLst>
            </p:cNvPr>
            <p:cNvSpPr>
              <a:spLocks noChangeArrowheads="1"/>
            </p:cNvSpPr>
            <p:nvPr/>
          </p:nvSpPr>
          <p:spPr bwMode="auto">
            <a:xfrm>
              <a:off x="2806" y="1085"/>
              <a:ext cx="1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62" name="Rectangle 24">
              <a:extLst>
                <a:ext uri="{FF2B5EF4-FFF2-40B4-BE49-F238E27FC236}">
                  <a16:creationId xmlns:a16="http://schemas.microsoft.com/office/drawing/2014/main" id="{B3844D9F-4D11-9A75-6E79-4D2CA7EC11E7}"/>
                </a:ext>
              </a:extLst>
            </p:cNvPr>
            <p:cNvSpPr>
              <a:spLocks noChangeArrowheads="1"/>
            </p:cNvSpPr>
            <p:nvPr/>
          </p:nvSpPr>
          <p:spPr bwMode="auto">
            <a:xfrm>
              <a:off x="2326" y="1079"/>
              <a:ext cx="13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M</a:t>
              </a:r>
              <a:endParaRPr kumimoji="0" lang="en-US" altLang="en-US" sz="1800" b="0" i="0" u="none" strike="noStrike" cap="none" normalizeH="0" baseline="0">
                <a:ln>
                  <a:noFill/>
                </a:ln>
                <a:solidFill>
                  <a:schemeClr val="bg1"/>
                </a:solidFill>
                <a:effectLst/>
              </a:endParaRPr>
            </a:p>
          </p:txBody>
        </p:sp>
        <p:grpSp>
          <p:nvGrpSpPr>
            <p:cNvPr id="63" name="Group 27">
              <a:extLst>
                <a:ext uri="{FF2B5EF4-FFF2-40B4-BE49-F238E27FC236}">
                  <a16:creationId xmlns:a16="http://schemas.microsoft.com/office/drawing/2014/main" id="{798ABEED-6CDF-3A98-80CD-748496863408}"/>
                </a:ext>
              </a:extLst>
            </p:cNvPr>
            <p:cNvGrpSpPr>
              <a:grpSpLocks/>
            </p:cNvGrpSpPr>
            <p:nvPr/>
          </p:nvGrpSpPr>
          <p:grpSpPr bwMode="auto">
            <a:xfrm>
              <a:off x="2326" y="1270"/>
              <a:ext cx="48" cy="48"/>
              <a:chOff x="2326" y="1270"/>
              <a:chExt cx="48" cy="48"/>
            </a:xfrm>
          </p:grpSpPr>
          <p:sp>
            <p:nvSpPr>
              <p:cNvPr id="72" name="Oval 25">
                <a:extLst>
                  <a:ext uri="{FF2B5EF4-FFF2-40B4-BE49-F238E27FC236}">
                    <a16:creationId xmlns:a16="http://schemas.microsoft.com/office/drawing/2014/main" id="{0CD24036-0651-CA91-5D2F-A4E3B1D14380}"/>
                  </a:ext>
                </a:extLst>
              </p:cNvPr>
              <p:cNvSpPr>
                <a:spLocks noChangeArrowheads="1"/>
              </p:cNvSpPr>
              <p:nvPr/>
            </p:nvSpPr>
            <p:spPr bwMode="auto">
              <a:xfrm>
                <a:off x="2326" y="1270"/>
                <a:ext cx="48" cy="48"/>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Oval 26">
                <a:extLst>
                  <a:ext uri="{FF2B5EF4-FFF2-40B4-BE49-F238E27FC236}">
                    <a16:creationId xmlns:a16="http://schemas.microsoft.com/office/drawing/2014/main" id="{4E412CB5-62BB-227F-3A16-FAE9076EE0EF}"/>
                  </a:ext>
                </a:extLst>
              </p:cNvPr>
              <p:cNvSpPr>
                <a:spLocks noChangeArrowheads="1"/>
              </p:cNvSpPr>
              <p:nvPr/>
            </p:nvSpPr>
            <p:spPr bwMode="auto">
              <a:xfrm>
                <a:off x="2326" y="1270"/>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6" name="Group 30">
              <a:extLst>
                <a:ext uri="{FF2B5EF4-FFF2-40B4-BE49-F238E27FC236}">
                  <a16:creationId xmlns:a16="http://schemas.microsoft.com/office/drawing/2014/main" id="{F1F66E2E-2FEA-F7A4-7932-446BA9348B0E}"/>
                </a:ext>
              </a:extLst>
            </p:cNvPr>
            <p:cNvGrpSpPr>
              <a:grpSpLocks/>
            </p:cNvGrpSpPr>
            <p:nvPr/>
          </p:nvGrpSpPr>
          <p:grpSpPr bwMode="auto">
            <a:xfrm>
              <a:off x="2812" y="1270"/>
              <a:ext cx="49" cy="48"/>
              <a:chOff x="2812" y="1270"/>
              <a:chExt cx="49" cy="48"/>
            </a:xfrm>
          </p:grpSpPr>
          <p:sp>
            <p:nvSpPr>
              <p:cNvPr id="70" name="Oval 28">
                <a:extLst>
                  <a:ext uri="{FF2B5EF4-FFF2-40B4-BE49-F238E27FC236}">
                    <a16:creationId xmlns:a16="http://schemas.microsoft.com/office/drawing/2014/main" id="{67A2AC13-1113-CC96-FBC8-D92E026E618E}"/>
                  </a:ext>
                </a:extLst>
              </p:cNvPr>
              <p:cNvSpPr>
                <a:spLocks noChangeArrowheads="1"/>
              </p:cNvSpPr>
              <p:nvPr/>
            </p:nvSpPr>
            <p:spPr bwMode="auto">
              <a:xfrm>
                <a:off x="2812" y="1270"/>
                <a:ext cx="49" cy="48"/>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Oval 29">
                <a:extLst>
                  <a:ext uri="{FF2B5EF4-FFF2-40B4-BE49-F238E27FC236}">
                    <a16:creationId xmlns:a16="http://schemas.microsoft.com/office/drawing/2014/main" id="{AF955347-15DB-D4F9-2562-F175A4FFDBEE}"/>
                  </a:ext>
                </a:extLst>
              </p:cNvPr>
              <p:cNvSpPr>
                <a:spLocks noChangeArrowheads="1"/>
              </p:cNvSpPr>
              <p:nvPr/>
            </p:nvSpPr>
            <p:spPr bwMode="auto">
              <a:xfrm>
                <a:off x="2812" y="1270"/>
                <a:ext cx="49"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7" name="Group 33">
              <a:extLst>
                <a:ext uri="{FF2B5EF4-FFF2-40B4-BE49-F238E27FC236}">
                  <a16:creationId xmlns:a16="http://schemas.microsoft.com/office/drawing/2014/main" id="{B0C407E8-57A4-5FF1-33EE-2BF6419B9F40}"/>
                </a:ext>
              </a:extLst>
            </p:cNvPr>
            <p:cNvGrpSpPr>
              <a:grpSpLocks/>
            </p:cNvGrpSpPr>
            <p:nvPr/>
          </p:nvGrpSpPr>
          <p:grpSpPr bwMode="auto">
            <a:xfrm>
              <a:off x="3461" y="1270"/>
              <a:ext cx="48" cy="48"/>
              <a:chOff x="3461" y="1270"/>
              <a:chExt cx="48" cy="48"/>
            </a:xfrm>
          </p:grpSpPr>
          <p:sp>
            <p:nvSpPr>
              <p:cNvPr id="68" name="Oval 31">
                <a:extLst>
                  <a:ext uri="{FF2B5EF4-FFF2-40B4-BE49-F238E27FC236}">
                    <a16:creationId xmlns:a16="http://schemas.microsoft.com/office/drawing/2014/main" id="{87051DBF-5D67-D5FC-339F-E062CFECC8E5}"/>
                  </a:ext>
                </a:extLst>
              </p:cNvPr>
              <p:cNvSpPr>
                <a:spLocks noChangeArrowheads="1"/>
              </p:cNvSpPr>
              <p:nvPr/>
            </p:nvSpPr>
            <p:spPr bwMode="auto">
              <a:xfrm>
                <a:off x="3461" y="1270"/>
                <a:ext cx="48" cy="48"/>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Oval 32">
                <a:extLst>
                  <a:ext uri="{FF2B5EF4-FFF2-40B4-BE49-F238E27FC236}">
                    <a16:creationId xmlns:a16="http://schemas.microsoft.com/office/drawing/2014/main" id="{0680ADBF-E2F8-6479-33D1-B820AACC9FC6}"/>
                  </a:ext>
                </a:extLst>
              </p:cNvPr>
              <p:cNvSpPr>
                <a:spLocks noChangeArrowheads="1"/>
              </p:cNvSpPr>
              <p:nvPr/>
            </p:nvSpPr>
            <p:spPr bwMode="auto">
              <a:xfrm>
                <a:off x="3461" y="1270"/>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4" name="Group 36">
            <a:extLst>
              <a:ext uri="{FF2B5EF4-FFF2-40B4-BE49-F238E27FC236}">
                <a16:creationId xmlns:a16="http://schemas.microsoft.com/office/drawing/2014/main" id="{ACF7E7D4-6070-D6A6-2146-593922D0F5E2}"/>
              </a:ext>
            </a:extLst>
          </p:cNvPr>
          <p:cNvGrpSpPr>
            <a:grpSpLocks noChangeAspect="1"/>
          </p:cNvGrpSpPr>
          <p:nvPr/>
        </p:nvGrpSpPr>
        <p:grpSpPr bwMode="auto">
          <a:xfrm>
            <a:off x="8158163" y="1524000"/>
            <a:ext cx="3108325" cy="506413"/>
            <a:chOff x="5139" y="960"/>
            <a:chExt cx="1958" cy="319"/>
          </a:xfrm>
        </p:grpSpPr>
        <p:sp>
          <p:nvSpPr>
            <p:cNvPr id="76" name="AutoShape 35">
              <a:extLst>
                <a:ext uri="{FF2B5EF4-FFF2-40B4-BE49-F238E27FC236}">
                  <a16:creationId xmlns:a16="http://schemas.microsoft.com/office/drawing/2014/main" id="{8C0D6C44-D440-F0BA-6B6C-4FCCF69961F0}"/>
                </a:ext>
              </a:extLst>
            </p:cNvPr>
            <p:cNvSpPr>
              <a:spLocks noChangeAspect="1" noChangeArrowheads="1" noTextEdit="1"/>
            </p:cNvSpPr>
            <p:nvPr/>
          </p:nvSpPr>
          <p:spPr bwMode="auto">
            <a:xfrm>
              <a:off x="5139" y="960"/>
              <a:ext cx="1958"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Line 37">
              <a:extLst>
                <a:ext uri="{FF2B5EF4-FFF2-40B4-BE49-F238E27FC236}">
                  <a16:creationId xmlns:a16="http://schemas.microsoft.com/office/drawing/2014/main" id="{E1E09D86-6379-EC05-8BC7-F859DC9BDF53}"/>
                </a:ext>
              </a:extLst>
            </p:cNvPr>
            <p:cNvSpPr>
              <a:spLocks noChangeShapeType="1"/>
            </p:cNvSpPr>
            <p:nvPr/>
          </p:nvSpPr>
          <p:spPr bwMode="auto">
            <a:xfrm>
              <a:off x="5199" y="1224"/>
              <a:ext cx="1838" cy="0"/>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Rectangle 38">
              <a:extLst>
                <a:ext uri="{FF2B5EF4-FFF2-40B4-BE49-F238E27FC236}">
                  <a16:creationId xmlns:a16="http://schemas.microsoft.com/office/drawing/2014/main" id="{7125406F-7CCB-2680-EECE-93055365B58D}"/>
                </a:ext>
              </a:extLst>
            </p:cNvPr>
            <p:cNvSpPr>
              <a:spLocks noChangeArrowheads="1"/>
            </p:cNvSpPr>
            <p:nvPr/>
          </p:nvSpPr>
          <p:spPr bwMode="auto">
            <a:xfrm>
              <a:off x="5956" y="1032"/>
              <a:ext cx="84"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chemeClr val="bg1"/>
                  </a:solidFill>
                  <a:effectLst/>
                  <a:latin typeface="Times New Roman" panose="02020603050405020304" pitchFamily="18" charset="0"/>
                </a:rPr>
                <a:t>P</a:t>
              </a:r>
              <a:endParaRPr kumimoji="0" lang="en-US" altLang="en-US" sz="1800" b="0" i="0" u="none" strike="noStrike" cap="none" normalizeH="0" baseline="0">
                <a:ln>
                  <a:noFill/>
                </a:ln>
                <a:solidFill>
                  <a:schemeClr val="bg1"/>
                </a:solidFill>
                <a:effectLst/>
              </a:endParaRPr>
            </a:p>
          </p:txBody>
        </p:sp>
        <p:sp>
          <p:nvSpPr>
            <p:cNvPr id="79" name="Rectangle 39">
              <a:extLst>
                <a:ext uri="{FF2B5EF4-FFF2-40B4-BE49-F238E27FC236}">
                  <a16:creationId xmlns:a16="http://schemas.microsoft.com/office/drawing/2014/main" id="{5097B08F-55ED-B033-CC97-5B09EC6D7886}"/>
                </a:ext>
              </a:extLst>
            </p:cNvPr>
            <p:cNvSpPr>
              <a:spLocks noChangeArrowheads="1"/>
            </p:cNvSpPr>
            <p:nvPr/>
          </p:nvSpPr>
          <p:spPr bwMode="auto">
            <a:xfrm>
              <a:off x="6599" y="1037"/>
              <a:ext cx="9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80" name="Rectangle 40">
              <a:extLst>
                <a:ext uri="{FF2B5EF4-FFF2-40B4-BE49-F238E27FC236}">
                  <a16:creationId xmlns:a16="http://schemas.microsoft.com/office/drawing/2014/main" id="{7F97CB0C-79D6-C701-83F7-07F228F94781}"/>
                </a:ext>
              </a:extLst>
            </p:cNvPr>
            <p:cNvSpPr>
              <a:spLocks noChangeArrowheads="1"/>
            </p:cNvSpPr>
            <p:nvPr/>
          </p:nvSpPr>
          <p:spPr bwMode="auto">
            <a:xfrm>
              <a:off x="5475" y="1027"/>
              <a:ext cx="12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chemeClr val="bg1"/>
                  </a:solidFill>
                  <a:effectLst/>
                  <a:latin typeface="Times New Roman" panose="02020603050405020304" pitchFamily="18" charset="0"/>
                </a:rPr>
                <a:t>M</a:t>
              </a:r>
              <a:endParaRPr kumimoji="0" lang="en-US" altLang="en-US" sz="1800" b="0" i="0" u="none" strike="noStrike" cap="none" normalizeH="0" baseline="0">
                <a:ln>
                  <a:noFill/>
                </a:ln>
                <a:solidFill>
                  <a:schemeClr val="bg1"/>
                </a:solidFill>
                <a:effectLst/>
              </a:endParaRPr>
            </a:p>
          </p:txBody>
        </p:sp>
        <p:grpSp>
          <p:nvGrpSpPr>
            <p:cNvPr id="81" name="Group 43">
              <a:extLst>
                <a:ext uri="{FF2B5EF4-FFF2-40B4-BE49-F238E27FC236}">
                  <a16:creationId xmlns:a16="http://schemas.microsoft.com/office/drawing/2014/main" id="{4345DE69-DFC6-9F91-3FF2-374B699B46A9}"/>
                </a:ext>
              </a:extLst>
            </p:cNvPr>
            <p:cNvGrpSpPr>
              <a:grpSpLocks/>
            </p:cNvGrpSpPr>
            <p:nvPr/>
          </p:nvGrpSpPr>
          <p:grpSpPr bwMode="auto">
            <a:xfrm>
              <a:off x="5475" y="1202"/>
              <a:ext cx="48" cy="44"/>
              <a:chOff x="5475" y="1202"/>
              <a:chExt cx="48" cy="44"/>
            </a:xfrm>
          </p:grpSpPr>
          <p:sp>
            <p:nvSpPr>
              <p:cNvPr id="89" name="Oval 41">
                <a:extLst>
                  <a:ext uri="{FF2B5EF4-FFF2-40B4-BE49-F238E27FC236}">
                    <a16:creationId xmlns:a16="http://schemas.microsoft.com/office/drawing/2014/main" id="{F67F996F-0833-674B-3C07-21C24D33A7A3}"/>
                  </a:ext>
                </a:extLst>
              </p:cNvPr>
              <p:cNvSpPr>
                <a:spLocks noChangeArrowheads="1"/>
              </p:cNvSpPr>
              <p:nvPr/>
            </p:nvSpPr>
            <p:spPr bwMode="auto">
              <a:xfrm>
                <a:off x="5475" y="1202"/>
                <a:ext cx="48" cy="44"/>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90" name="Oval 42">
                <a:extLst>
                  <a:ext uri="{FF2B5EF4-FFF2-40B4-BE49-F238E27FC236}">
                    <a16:creationId xmlns:a16="http://schemas.microsoft.com/office/drawing/2014/main" id="{213599AC-7024-01BB-BB8C-4F1F23BB0804}"/>
                  </a:ext>
                </a:extLst>
              </p:cNvPr>
              <p:cNvSpPr>
                <a:spLocks noChangeArrowheads="1"/>
              </p:cNvSpPr>
              <p:nvPr/>
            </p:nvSpPr>
            <p:spPr bwMode="auto">
              <a:xfrm>
                <a:off x="5475" y="1202"/>
                <a:ext cx="48" cy="44"/>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 name="Group 46">
              <a:extLst>
                <a:ext uri="{FF2B5EF4-FFF2-40B4-BE49-F238E27FC236}">
                  <a16:creationId xmlns:a16="http://schemas.microsoft.com/office/drawing/2014/main" id="{9B41E715-B599-AD18-EA80-8680687F53A4}"/>
                </a:ext>
              </a:extLst>
            </p:cNvPr>
            <p:cNvGrpSpPr>
              <a:grpSpLocks/>
            </p:cNvGrpSpPr>
            <p:nvPr/>
          </p:nvGrpSpPr>
          <p:grpSpPr bwMode="auto">
            <a:xfrm>
              <a:off x="5962" y="1202"/>
              <a:ext cx="48" cy="44"/>
              <a:chOff x="5962" y="1202"/>
              <a:chExt cx="48" cy="44"/>
            </a:xfrm>
          </p:grpSpPr>
          <p:sp>
            <p:nvSpPr>
              <p:cNvPr id="87" name="Oval 44">
                <a:extLst>
                  <a:ext uri="{FF2B5EF4-FFF2-40B4-BE49-F238E27FC236}">
                    <a16:creationId xmlns:a16="http://schemas.microsoft.com/office/drawing/2014/main" id="{BE0A0764-9456-AAB1-9303-22E32F0D45F9}"/>
                  </a:ext>
                </a:extLst>
              </p:cNvPr>
              <p:cNvSpPr>
                <a:spLocks noChangeArrowheads="1"/>
              </p:cNvSpPr>
              <p:nvPr/>
            </p:nvSpPr>
            <p:spPr bwMode="auto">
              <a:xfrm>
                <a:off x="5962" y="1202"/>
                <a:ext cx="48" cy="44"/>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8" name="Oval 45">
                <a:extLst>
                  <a:ext uri="{FF2B5EF4-FFF2-40B4-BE49-F238E27FC236}">
                    <a16:creationId xmlns:a16="http://schemas.microsoft.com/office/drawing/2014/main" id="{49BC169F-08CC-1175-2CC9-BA56A0F2011A}"/>
                  </a:ext>
                </a:extLst>
              </p:cNvPr>
              <p:cNvSpPr>
                <a:spLocks noChangeArrowheads="1"/>
              </p:cNvSpPr>
              <p:nvPr/>
            </p:nvSpPr>
            <p:spPr bwMode="auto">
              <a:xfrm>
                <a:off x="5962" y="1202"/>
                <a:ext cx="48" cy="44"/>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 name="Group 49">
              <a:extLst>
                <a:ext uri="{FF2B5EF4-FFF2-40B4-BE49-F238E27FC236}">
                  <a16:creationId xmlns:a16="http://schemas.microsoft.com/office/drawing/2014/main" id="{28FD2ECA-C0AE-B99F-43F7-31A4A00DCB6A}"/>
                </a:ext>
              </a:extLst>
            </p:cNvPr>
            <p:cNvGrpSpPr>
              <a:grpSpLocks/>
            </p:cNvGrpSpPr>
            <p:nvPr/>
          </p:nvGrpSpPr>
          <p:grpSpPr bwMode="auto">
            <a:xfrm>
              <a:off x="6611" y="1202"/>
              <a:ext cx="48" cy="44"/>
              <a:chOff x="6611" y="1202"/>
              <a:chExt cx="48" cy="44"/>
            </a:xfrm>
          </p:grpSpPr>
          <p:sp>
            <p:nvSpPr>
              <p:cNvPr id="85" name="Oval 47">
                <a:extLst>
                  <a:ext uri="{FF2B5EF4-FFF2-40B4-BE49-F238E27FC236}">
                    <a16:creationId xmlns:a16="http://schemas.microsoft.com/office/drawing/2014/main" id="{9AD6E1B0-0736-04C9-50E6-EB78E50A8838}"/>
                  </a:ext>
                </a:extLst>
              </p:cNvPr>
              <p:cNvSpPr>
                <a:spLocks noChangeArrowheads="1"/>
              </p:cNvSpPr>
              <p:nvPr/>
            </p:nvSpPr>
            <p:spPr bwMode="auto">
              <a:xfrm>
                <a:off x="6611" y="1202"/>
                <a:ext cx="48" cy="44"/>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6" name="Oval 48">
                <a:extLst>
                  <a:ext uri="{FF2B5EF4-FFF2-40B4-BE49-F238E27FC236}">
                    <a16:creationId xmlns:a16="http://schemas.microsoft.com/office/drawing/2014/main" id="{592947BD-B48E-37F0-078E-CA706D11138A}"/>
                  </a:ext>
                </a:extLst>
              </p:cNvPr>
              <p:cNvSpPr>
                <a:spLocks noChangeArrowheads="1"/>
              </p:cNvSpPr>
              <p:nvPr/>
            </p:nvSpPr>
            <p:spPr bwMode="auto">
              <a:xfrm>
                <a:off x="6611" y="1202"/>
                <a:ext cx="48" cy="44"/>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1" name="Group 52">
            <a:extLst>
              <a:ext uri="{FF2B5EF4-FFF2-40B4-BE49-F238E27FC236}">
                <a16:creationId xmlns:a16="http://schemas.microsoft.com/office/drawing/2014/main" id="{D19898A2-A3CE-F2F0-09A6-0BAFC00DF741}"/>
              </a:ext>
            </a:extLst>
          </p:cNvPr>
          <p:cNvGrpSpPr>
            <a:grpSpLocks noChangeAspect="1"/>
          </p:cNvGrpSpPr>
          <p:nvPr/>
        </p:nvGrpSpPr>
        <p:grpSpPr bwMode="auto">
          <a:xfrm>
            <a:off x="8102778" y="2572366"/>
            <a:ext cx="3108325" cy="898402"/>
            <a:chOff x="5139" y="1491"/>
            <a:chExt cx="1958" cy="636"/>
          </a:xfrm>
        </p:grpSpPr>
        <p:sp>
          <p:nvSpPr>
            <p:cNvPr id="92" name="AutoShape 51">
              <a:extLst>
                <a:ext uri="{FF2B5EF4-FFF2-40B4-BE49-F238E27FC236}">
                  <a16:creationId xmlns:a16="http://schemas.microsoft.com/office/drawing/2014/main" id="{6A6B09ED-7187-6F75-4CD8-FBD19F4E55BE}"/>
                </a:ext>
              </a:extLst>
            </p:cNvPr>
            <p:cNvSpPr>
              <a:spLocks noChangeAspect="1" noChangeArrowheads="1" noTextEdit="1"/>
            </p:cNvSpPr>
            <p:nvPr/>
          </p:nvSpPr>
          <p:spPr bwMode="auto">
            <a:xfrm>
              <a:off x="5139" y="1491"/>
              <a:ext cx="195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Line 53">
              <a:extLst>
                <a:ext uri="{FF2B5EF4-FFF2-40B4-BE49-F238E27FC236}">
                  <a16:creationId xmlns:a16="http://schemas.microsoft.com/office/drawing/2014/main" id="{6607A016-89A3-3555-5DF4-925529E3EC87}"/>
                </a:ext>
              </a:extLst>
            </p:cNvPr>
            <p:cNvSpPr>
              <a:spLocks noChangeShapeType="1"/>
            </p:cNvSpPr>
            <p:nvPr/>
          </p:nvSpPr>
          <p:spPr bwMode="auto">
            <a:xfrm>
              <a:off x="5199" y="2067"/>
              <a:ext cx="1838" cy="0"/>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Rectangle 54">
              <a:extLst>
                <a:ext uri="{FF2B5EF4-FFF2-40B4-BE49-F238E27FC236}">
                  <a16:creationId xmlns:a16="http://schemas.microsoft.com/office/drawing/2014/main" id="{7741C02B-2F34-3C2B-DF8B-AE6C5502BA78}"/>
                </a:ext>
              </a:extLst>
            </p:cNvPr>
            <p:cNvSpPr>
              <a:spLocks noChangeArrowheads="1"/>
            </p:cNvSpPr>
            <p:nvPr/>
          </p:nvSpPr>
          <p:spPr bwMode="auto">
            <a:xfrm>
              <a:off x="5956" y="1564"/>
              <a:ext cx="1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95" name="Rectangle 55">
              <a:extLst>
                <a:ext uri="{FF2B5EF4-FFF2-40B4-BE49-F238E27FC236}">
                  <a16:creationId xmlns:a16="http://schemas.microsoft.com/office/drawing/2014/main" id="{9C7E0ED6-C24A-5152-F937-F0CC8B8500BD}"/>
                </a:ext>
              </a:extLst>
            </p:cNvPr>
            <p:cNvSpPr>
              <a:spLocks noChangeArrowheads="1"/>
            </p:cNvSpPr>
            <p:nvPr/>
          </p:nvSpPr>
          <p:spPr bwMode="auto">
            <a:xfrm>
              <a:off x="6599" y="1863"/>
              <a:ext cx="8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P</a:t>
              </a:r>
              <a:endParaRPr kumimoji="0" lang="en-US" altLang="en-US" sz="1800" b="0" i="0" u="none" strike="noStrike" cap="none" normalizeH="0" baseline="0">
                <a:ln>
                  <a:noFill/>
                </a:ln>
                <a:solidFill>
                  <a:schemeClr val="bg1"/>
                </a:solidFill>
                <a:effectLst/>
              </a:endParaRPr>
            </a:p>
          </p:txBody>
        </p:sp>
        <p:sp>
          <p:nvSpPr>
            <p:cNvPr id="96" name="Rectangle 56">
              <a:extLst>
                <a:ext uri="{FF2B5EF4-FFF2-40B4-BE49-F238E27FC236}">
                  <a16:creationId xmlns:a16="http://schemas.microsoft.com/office/drawing/2014/main" id="{F8644BFD-F1EE-2862-A41A-3A804F4382DB}"/>
                </a:ext>
              </a:extLst>
            </p:cNvPr>
            <p:cNvSpPr>
              <a:spLocks noChangeArrowheads="1"/>
            </p:cNvSpPr>
            <p:nvPr/>
          </p:nvSpPr>
          <p:spPr bwMode="auto">
            <a:xfrm>
              <a:off x="5475" y="1852"/>
              <a:ext cx="13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M</a:t>
              </a:r>
              <a:endParaRPr kumimoji="0" lang="en-US" altLang="en-US" sz="1800" b="0" i="0" u="none" strike="noStrike" cap="none" normalizeH="0" baseline="0">
                <a:ln>
                  <a:noFill/>
                </a:ln>
                <a:solidFill>
                  <a:schemeClr val="bg1"/>
                </a:solidFill>
                <a:effectLst/>
              </a:endParaRPr>
            </a:p>
          </p:txBody>
        </p:sp>
        <p:grpSp>
          <p:nvGrpSpPr>
            <p:cNvPr id="97" name="Group 59">
              <a:extLst>
                <a:ext uri="{FF2B5EF4-FFF2-40B4-BE49-F238E27FC236}">
                  <a16:creationId xmlns:a16="http://schemas.microsoft.com/office/drawing/2014/main" id="{A7AB4C7C-4355-5600-7237-DA8ACDD3BFA5}"/>
                </a:ext>
              </a:extLst>
            </p:cNvPr>
            <p:cNvGrpSpPr>
              <a:grpSpLocks/>
            </p:cNvGrpSpPr>
            <p:nvPr/>
          </p:nvGrpSpPr>
          <p:grpSpPr bwMode="auto">
            <a:xfrm>
              <a:off x="5914" y="1731"/>
              <a:ext cx="48" cy="48"/>
              <a:chOff x="5914" y="1731"/>
              <a:chExt cx="48" cy="48"/>
            </a:xfrm>
          </p:grpSpPr>
          <p:sp>
            <p:nvSpPr>
              <p:cNvPr id="104" name="Oval 57">
                <a:extLst>
                  <a:ext uri="{FF2B5EF4-FFF2-40B4-BE49-F238E27FC236}">
                    <a16:creationId xmlns:a16="http://schemas.microsoft.com/office/drawing/2014/main" id="{86E5DCE0-6565-8B13-4198-A723C00A039B}"/>
                  </a:ext>
                </a:extLst>
              </p:cNvPr>
              <p:cNvSpPr>
                <a:spLocks noChangeArrowheads="1"/>
              </p:cNvSpPr>
              <p:nvPr/>
            </p:nvSpPr>
            <p:spPr bwMode="auto">
              <a:xfrm>
                <a:off x="5914" y="1731"/>
                <a:ext cx="48" cy="48"/>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Oval 58">
                <a:extLst>
                  <a:ext uri="{FF2B5EF4-FFF2-40B4-BE49-F238E27FC236}">
                    <a16:creationId xmlns:a16="http://schemas.microsoft.com/office/drawing/2014/main" id="{78A78057-0D19-35EF-EA72-8E712FBF6BC6}"/>
                  </a:ext>
                </a:extLst>
              </p:cNvPr>
              <p:cNvSpPr>
                <a:spLocks noChangeArrowheads="1"/>
              </p:cNvSpPr>
              <p:nvPr/>
            </p:nvSpPr>
            <p:spPr bwMode="auto">
              <a:xfrm>
                <a:off x="5914" y="1731"/>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62">
              <a:extLst>
                <a:ext uri="{FF2B5EF4-FFF2-40B4-BE49-F238E27FC236}">
                  <a16:creationId xmlns:a16="http://schemas.microsoft.com/office/drawing/2014/main" id="{81D6E1DB-1D31-DAD4-76C8-EEABEC392687}"/>
                </a:ext>
              </a:extLst>
            </p:cNvPr>
            <p:cNvGrpSpPr>
              <a:grpSpLocks/>
            </p:cNvGrpSpPr>
            <p:nvPr/>
          </p:nvGrpSpPr>
          <p:grpSpPr bwMode="auto">
            <a:xfrm>
              <a:off x="5475" y="2043"/>
              <a:ext cx="48" cy="48"/>
              <a:chOff x="5475" y="2043"/>
              <a:chExt cx="48" cy="48"/>
            </a:xfrm>
          </p:grpSpPr>
          <p:sp>
            <p:nvSpPr>
              <p:cNvPr id="102" name="Oval 60">
                <a:extLst>
                  <a:ext uri="{FF2B5EF4-FFF2-40B4-BE49-F238E27FC236}">
                    <a16:creationId xmlns:a16="http://schemas.microsoft.com/office/drawing/2014/main" id="{27553442-D1C5-B1CA-F73F-C3961A76B32C}"/>
                  </a:ext>
                </a:extLst>
              </p:cNvPr>
              <p:cNvSpPr>
                <a:spLocks noChangeArrowheads="1"/>
              </p:cNvSpPr>
              <p:nvPr/>
            </p:nvSpPr>
            <p:spPr bwMode="auto">
              <a:xfrm>
                <a:off x="5475" y="2043"/>
                <a:ext cx="48" cy="48"/>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Oval 61">
                <a:extLst>
                  <a:ext uri="{FF2B5EF4-FFF2-40B4-BE49-F238E27FC236}">
                    <a16:creationId xmlns:a16="http://schemas.microsoft.com/office/drawing/2014/main" id="{74095620-2AAE-1DB1-03C5-4758A2588DAA}"/>
                  </a:ext>
                </a:extLst>
              </p:cNvPr>
              <p:cNvSpPr>
                <a:spLocks noChangeArrowheads="1"/>
              </p:cNvSpPr>
              <p:nvPr/>
            </p:nvSpPr>
            <p:spPr bwMode="auto">
              <a:xfrm>
                <a:off x="5475" y="2043"/>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9" name="Group 65">
              <a:extLst>
                <a:ext uri="{FF2B5EF4-FFF2-40B4-BE49-F238E27FC236}">
                  <a16:creationId xmlns:a16="http://schemas.microsoft.com/office/drawing/2014/main" id="{020BD452-8927-6781-9809-8D1F88CC12A4}"/>
                </a:ext>
              </a:extLst>
            </p:cNvPr>
            <p:cNvGrpSpPr>
              <a:grpSpLocks/>
            </p:cNvGrpSpPr>
            <p:nvPr/>
          </p:nvGrpSpPr>
          <p:grpSpPr bwMode="auto">
            <a:xfrm>
              <a:off x="6611" y="2043"/>
              <a:ext cx="48" cy="48"/>
              <a:chOff x="6611" y="2043"/>
              <a:chExt cx="48" cy="48"/>
            </a:xfrm>
          </p:grpSpPr>
          <p:sp>
            <p:nvSpPr>
              <p:cNvPr id="100" name="Oval 63">
                <a:extLst>
                  <a:ext uri="{FF2B5EF4-FFF2-40B4-BE49-F238E27FC236}">
                    <a16:creationId xmlns:a16="http://schemas.microsoft.com/office/drawing/2014/main" id="{E5559DDF-F5B1-513F-C2C7-776DB5A37F44}"/>
                  </a:ext>
                </a:extLst>
              </p:cNvPr>
              <p:cNvSpPr>
                <a:spLocks noChangeArrowheads="1"/>
              </p:cNvSpPr>
              <p:nvPr/>
            </p:nvSpPr>
            <p:spPr bwMode="auto">
              <a:xfrm>
                <a:off x="6611" y="2043"/>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Oval 64">
                <a:extLst>
                  <a:ext uri="{FF2B5EF4-FFF2-40B4-BE49-F238E27FC236}">
                    <a16:creationId xmlns:a16="http://schemas.microsoft.com/office/drawing/2014/main" id="{A6DDEB7A-EA51-7E11-5A69-5BB3AC94E88D}"/>
                  </a:ext>
                </a:extLst>
              </p:cNvPr>
              <p:cNvSpPr>
                <a:spLocks noChangeArrowheads="1"/>
              </p:cNvSpPr>
              <p:nvPr/>
            </p:nvSpPr>
            <p:spPr bwMode="auto">
              <a:xfrm>
                <a:off x="6611" y="2043"/>
                <a:ext cx="48" cy="48"/>
              </a:xfrm>
              <a:prstGeom prst="ellipse">
                <a:avLst/>
              </a:prstGeom>
              <a:solidFill>
                <a:srgbClr val="FF0000"/>
              </a:solid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06" name="Group 36">
            <a:extLst>
              <a:ext uri="{FF2B5EF4-FFF2-40B4-BE49-F238E27FC236}">
                <a16:creationId xmlns:a16="http://schemas.microsoft.com/office/drawing/2014/main" id="{A9F1872C-1A4F-7C6F-CD1C-C7A6EFAC0570}"/>
              </a:ext>
            </a:extLst>
          </p:cNvPr>
          <p:cNvGrpSpPr>
            <a:grpSpLocks noChangeAspect="1"/>
          </p:cNvGrpSpPr>
          <p:nvPr/>
        </p:nvGrpSpPr>
        <p:grpSpPr bwMode="auto">
          <a:xfrm>
            <a:off x="5135149" y="4515239"/>
            <a:ext cx="6764399" cy="818761"/>
            <a:chOff x="5139" y="960"/>
            <a:chExt cx="1958" cy="319"/>
          </a:xfrm>
        </p:grpSpPr>
        <p:sp>
          <p:nvSpPr>
            <p:cNvPr id="107" name="AutoShape 35">
              <a:extLst>
                <a:ext uri="{FF2B5EF4-FFF2-40B4-BE49-F238E27FC236}">
                  <a16:creationId xmlns:a16="http://schemas.microsoft.com/office/drawing/2014/main" id="{A52A9E51-6C2C-02A1-4C40-A23EBB9EA171}"/>
                </a:ext>
              </a:extLst>
            </p:cNvPr>
            <p:cNvSpPr>
              <a:spLocks noChangeAspect="1" noChangeArrowheads="1" noTextEdit="1"/>
            </p:cNvSpPr>
            <p:nvPr/>
          </p:nvSpPr>
          <p:spPr bwMode="auto">
            <a:xfrm>
              <a:off x="5139" y="960"/>
              <a:ext cx="1958"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Line 37">
              <a:extLst>
                <a:ext uri="{FF2B5EF4-FFF2-40B4-BE49-F238E27FC236}">
                  <a16:creationId xmlns:a16="http://schemas.microsoft.com/office/drawing/2014/main" id="{75651ADD-5175-83FD-0E43-FBAD99F5CD0B}"/>
                </a:ext>
              </a:extLst>
            </p:cNvPr>
            <p:cNvSpPr>
              <a:spLocks noChangeShapeType="1"/>
            </p:cNvSpPr>
            <p:nvPr/>
          </p:nvSpPr>
          <p:spPr bwMode="auto">
            <a:xfrm>
              <a:off x="5199" y="1224"/>
              <a:ext cx="1838" cy="0"/>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Rectangle 38">
              <a:extLst>
                <a:ext uri="{FF2B5EF4-FFF2-40B4-BE49-F238E27FC236}">
                  <a16:creationId xmlns:a16="http://schemas.microsoft.com/office/drawing/2014/main" id="{6085BFE1-32FA-0AE6-1BE2-78821EE1C3A0}"/>
                </a:ext>
              </a:extLst>
            </p:cNvPr>
            <p:cNvSpPr>
              <a:spLocks noChangeArrowheads="1"/>
            </p:cNvSpPr>
            <p:nvPr/>
          </p:nvSpPr>
          <p:spPr bwMode="auto">
            <a:xfrm>
              <a:off x="5956" y="1032"/>
              <a:ext cx="84"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chemeClr val="bg1"/>
                  </a:solidFill>
                  <a:effectLst/>
                  <a:latin typeface="Times New Roman" panose="02020603050405020304" pitchFamily="18" charset="0"/>
                </a:rPr>
                <a:t>P</a:t>
              </a:r>
              <a:endParaRPr kumimoji="0" lang="en-US" altLang="en-US" sz="1800" b="0" i="0" u="none" strike="noStrike" cap="none" normalizeH="0" baseline="0">
                <a:ln>
                  <a:noFill/>
                </a:ln>
                <a:solidFill>
                  <a:schemeClr val="bg1"/>
                </a:solidFill>
                <a:effectLst/>
              </a:endParaRPr>
            </a:p>
          </p:txBody>
        </p:sp>
        <p:sp>
          <p:nvSpPr>
            <p:cNvPr id="110" name="Rectangle 39">
              <a:extLst>
                <a:ext uri="{FF2B5EF4-FFF2-40B4-BE49-F238E27FC236}">
                  <a16:creationId xmlns:a16="http://schemas.microsoft.com/office/drawing/2014/main" id="{789AABAE-887F-6932-40DA-C1CD966A1503}"/>
                </a:ext>
              </a:extLst>
            </p:cNvPr>
            <p:cNvSpPr>
              <a:spLocks noChangeArrowheads="1"/>
            </p:cNvSpPr>
            <p:nvPr/>
          </p:nvSpPr>
          <p:spPr bwMode="auto">
            <a:xfrm>
              <a:off x="6599" y="1037"/>
              <a:ext cx="9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111" name="Rectangle 40">
              <a:extLst>
                <a:ext uri="{FF2B5EF4-FFF2-40B4-BE49-F238E27FC236}">
                  <a16:creationId xmlns:a16="http://schemas.microsoft.com/office/drawing/2014/main" id="{FA161357-7BD9-FDA4-5189-3E9716E44FD2}"/>
                </a:ext>
              </a:extLst>
            </p:cNvPr>
            <p:cNvSpPr>
              <a:spLocks noChangeArrowheads="1"/>
            </p:cNvSpPr>
            <p:nvPr/>
          </p:nvSpPr>
          <p:spPr bwMode="auto">
            <a:xfrm>
              <a:off x="5475" y="1027"/>
              <a:ext cx="12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chemeClr val="bg1"/>
                  </a:solidFill>
                  <a:effectLst/>
                  <a:latin typeface="Times New Roman" panose="02020603050405020304" pitchFamily="18" charset="0"/>
                </a:rPr>
                <a:t>M</a:t>
              </a:r>
              <a:endParaRPr kumimoji="0" lang="en-US" altLang="en-US" sz="1800" b="0" i="0" u="none" strike="noStrike" cap="none" normalizeH="0" baseline="0">
                <a:ln>
                  <a:noFill/>
                </a:ln>
                <a:solidFill>
                  <a:schemeClr val="bg1"/>
                </a:solidFill>
                <a:effectLst/>
              </a:endParaRPr>
            </a:p>
          </p:txBody>
        </p:sp>
        <p:grpSp>
          <p:nvGrpSpPr>
            <p:cNvPr id="112" name="Group 43">
              <a:extLst>
                <a:ext uri="{FF2B5EF4-FFF2-40B4-BE49-F238E27FC236}">
                  <a16:creationId xmlns:a16="http://schemas.microsoft.com/office/drawing/2014/main" id="{C9154D08-46D2-98F1-273E-C2F5C603E730}"/>
                </a:ext>
              </a:extLst>
            </p:cNvPr>
            <p:cNvGrpSpPr>
              <a:grpSpLocks/>
            </p:cNvGrpSpPr>
            <p:nvPr/>
          </p:nvGrpSpPr>
          <p:grpSpPr bwMode="auto">
            <a:xfrm>
              <a:off x="5475" y="1202"/>
              <a:ext cx="48" cy="44"/>
              <a:chOff x="5475" y="1202"/>
              <a:chExt cx="48" cy="44"/>
            </a:xfrm>
          </p:grpSpPr>
          <p:sp>
            <p:nvSpPr>
              <p:cNvPr id="119" name="Oval 41">
                <a:extLst>
                  <a:ext uri="{FF2B5EF4-FFF2-40B4-BE49-F238E27FC236}">
                    <a16:creationId xmlns:a16="http://schemas.microsoft.com/office/drawing/2014/main" id="{B400C688-1768-370A-9A97-28CEAD8BE7F7}"/>
                  </a:ext>
                </a:extLst>
              </p:cNvPr>
              <p:cNvSpPr>
                <a:spLocks noChangeArrowheads="1"/>
              </p:cNvSpPr>
              <p:nvPr/>
            </p:nvSpPr>
            <p:spPr bwMode="auto">
              <a:xfrm>
                <a:off x="5475" y="1202"/>
                <a:ext cx="48" cy="44"/>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20" name="Oval 42">
                <a:extLst>
                  <a:ext uri="{FF2B5EF4-FFF2-40B4-BE49-F238E27FC236}">
                    <a16:creationId xmlns:a16="http://schemas.microsoft.com/office/drawing/2014/main" id="{04B1CE73-4B8E-E137-ADB5-2570B70AFD6B}"/>
                  </a:ext>
                </a:extLst>
              </p:cNvPr>
              <p:cNvSpPr>
                <a:spLocks noChangeArrowheads="1"/>
              </p:cNvSpPr>
              <p:nvPr/>
            </p:nvSpPr>
            <p:spPr bwMode="auto">
              <a:xfrm>
                <a:off x="5475" y="1202"/>
                <a:ext cx="48" cy="44"/>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3" name="Group 46">
              <a:extLst>
                <a:ext uri="{FF2B5EF4-FFF2-40B4-BE49-F238E27FC236}">
                  <a16:creationId xmlns:a16="http://schemas.microsoft.com/office/drawing/2014/main" id="{C408C5EB-B5B0-E12F-9541-1E887E7B8E33}"/>
                </a:ext>
              </a:extLst>
            </p:cNvPr>
            <p:cNvGrpSpPr>
              <a:grpSpLocks/>
            </p:cNvGrpSpPr>
            <p:nvPr/>
          </p:nvGrpSpPr>
          <p:grpSpPr bwMode="auto">
            <a:xfrm>
              <a:off x="5962" y="1202"/>
              <a:ext cx="48" cy="44"/>
              <a:chOff x="5962" y="1202"/>
              <a:chExt cx="48" cy="44"/>
            </a:xfrm>
          </p:grpSpPr>
          <p:sp>
            <p:nvSpPr>
              <p:cNvPr id="117" name="Oval 44">
                <a:extLst>
                  <a:ext uri="{FF2B5EF4-FFF2-40B4-BE49-F238E27FC236}">
                    <a16:creationId xmlns:a16="http://schemas.microsoft.com/office/drawing/2014/main" id="{AC00DC3B-CF9F-B5B2-DE16-3E6A414A518E}"/>
                  </a:ext>
                </a:extLst>
              </p:cNvPr>
              <p:cNvSpPr>
                <a:spLocks noChangeArrowheads="1"/>
              </p:cNvSpPr>
              <p:nvPr/>
            </p:nvSpPr>
            <p:spPr bwMode="auto">
              <a:xfrm>
                <a:off x="5962" y="1202"/>
                <a:ext cx="48" cy="44"/>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18" name="Oval 45">
                <a:extLst>
                  <a:ext uri="{FF2B5EF4-FFF2-40B4-BE49-F238E27FC236}">
                    <a16:creationId xmlns:a16="http://schemas.microsoft.com/office/drawing/2014/main" id="{16E53322-EF47-EF14-5844-FB9C6269F059}"/>
                  </a:ext>
                </a:extLst>
              </p:cNvPr>
              <p:cNvSpPr>
                <a:spLocks noChangeArrowheads="1"/>
              </p:cNvSpPr>
              <p:nvPr/>
            </p:nvSpPr>
            <p:spPr bwMode="auto">
              <a:xfrm>
                <a:off x="5962" y="1202"/>
                <a:ext cx="48" cy="44"/>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4" name="Group 49">
              <a:extLst>
                <a:ext uri="{FF2B5EF4-FFF2-40B4-BE49-F238E27FC236}">
                  <a16:creationId xmlns:a16="http://schemas.microsoft.com/office/drawing/2014/main" id="{9AC1DD30-C870-0309-76CD-0908CFAB7118}"/>
                </a:ext>
              </a:extLst>
            </p:cNvPr>
            <p:cNvGrpSpPr>
              <a:grpSpLocks/>
            </p:cNvGrpSpPr>
            <p:nvPr/>
          </p:nvGrpSpPr>
          <p:grpSpPr bwMode="auto">
            <a:xfrm>
              <a:off x="6611" y="1202"/>
              <a:ext cx="48" cy="44"/>
              <a:chOff x="6611" y="1202"/>
              <a:chExt cx="48" cy="44"/>
            </a:xfrm>
          </p:grpSpPr>
          <p:sp>
            <p:nvSpPr>
              <p:cNvPr id="115" name="Oval 47">
                <a:extLst>
                  <a:ext uri="{FF2B5EF4-FFF2-40B4-BE49-F238E27FC236}">
                    <a16:creationId xmlns:a16="http://schemas.microsoft.com/office/drawing/2014/main" id="{4555AC11-4053-703C-590E-62C0971BEBAE}"/>
                  </a:ext>
                </a:extLst>
              </p:cNvPr>
              <p:cNvSpPr>
                <a:spLocks noChangeArrowheads="1"/>
              </p:cNvSpPr>
              <p:nvPr/>
            </p:nvSpPr>
            <p:spPr bwMode="auto">
              <a:xfrm>
                <a:off x="6611" y="1202"/>
                <a:ext cx="48" cy="44"/>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16" name="Oval 48">
                <a:extLst>
                  <a:ext uri="{FF2B5EF4-FFF2-40B4-BE49-F238E27FC236}">
                    <a16:creationId xmlns:a16="http://schemas.microsoft.com/office/drawing/2014/main" id="{CEEDFE27-09A0-6453-E8BF-2B6B7944A76C}"/>
                  </a:ext>
                </a:extLst>
              </p:cNvPr>
              <p:cNvSpPr>
                <a:spLocks noChangeArrowheads="1"/>
              </p:cNvSpPr>
              <p:nvPr/>
            </p:nvSpPr>
            <p:spPr bwMode="auto">
              <a:xfrm>
                <a:off x="6611" y="1202"/>
                <a:ext cx="48" cy="44"/>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6369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106"/>
                                        </p:tgtEl>
                                        <p:attrNameLst>
                                          <p:attrName>style.visibility</p:attrName>
                                        </p:attrNameLst>
                                      </p:cBhvr>
                                      <p:to>
                                        <p:strVal val="visible"/>
                                      </p:to>
                                    </p:set>
                                    <p:animEffect transition="in" filter="fade">
                                      <p:cBhvr>
                                        <p:cTn id="76" dur="1000"/>
                                        <p:tgtEl>
                                          <p:spTgt spid="106"/>
                                        </p:tgtEl>
                                      </p:cBhvr>
                                    </p:animEffect>
                                    <p:anim calcmode="lin" valueType="num">
                                      <p:cBhvr>
                                        <p:cTn id="77" dur="1000" fill="hold"/>
                                        <p:tgtEl>
                                          <p:spTgt spid="106"/>
                                        </p:tgtEl>
                                        <p:attrNameLst>
                                          <p:attrName>ppt_x</p:attrName>
                                        </p:attrNameLst>
                                      </p:cBhvr>
                                      <p:tavLst>
                                        <p:tav tm="0">
                                          <p:val>
                                            <p:strVal val="#ppt_x"/>
                                          </p:val>
                                        </p:tav>
                                        <p:tav tm="100000">
                                          <p:val>
                                            <p:strVal val="#ppt_x"/>
                                          </p:val>
                                        </p:tav>
                                      </p:tavLst>
                                    </p:anim>
                                    <p:anim calcmode="lin" valueType="num">
                                      <p:cBhvr>
                                        <p:cTn id="78"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60" name="Rectangle 59"/>
          <p:cNvSpPr/>
          <p:nvPr/>
        </p:nvSpPr>
        <p:spPr>
          <a:xfrm>
            <a:off x="2129827" y="385878"/>
            <a:ext cx="9301140" cy="3254379"/>
          </a:xfrm>
          <a:prstGeom prst="rect">
            <a:avLst/>
          </a:prstGeom>
          <a:solidFill>
            <a:schemeClr val="tx1">
              <a:lumMod val="65000"/>
              <a:lumOff val="3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t">
              <a:spcAft>
                <a:spcPts val="600"/>
              </a:spcAft>
            </a:pPr>
            <a:r>
              <a:rPr lang="en-US" sz="3600" b="1" i="1">
                <a:solidFill>
                  <a:srgbClr val="FFFF00"/>
                </a:solidFill>
                <a:latin typeface="Times New Roman" panose="02020603050405020304" pitchFamily="18" charset="0"/>
                <a:cs typeface="Times New Roman" panose="02020603050405020304" pitchFamily="18" charset="0"/>
              </a:rPr>
              <a:t>Cho hình vẽ. Diễn đạt nào sau đây </a:t>
            </a:r>
            <a:r>
              <a:rPr lang="en-US" sz="3600" b="1" i="1">
                <a:solidFill>
                  <a:schemeClr val="bg1"/>
                </a:solidFill>
                <a:latin typeface="Times New Roman" panose="02020603050405020304" pitchFamily="18" charset="0"/>
                <a:cs typeface="Times New Roman" panose="02020603050405020304" pitchFamily="18" charset="0"/>
              </a:rPr>
              <a:t>sai</a:t>
            </a:r>
            <a:r>
              <a:rPr lang="en-US" sz="3600" b="1" i="1">
                <a:solidFill>
                  <a:srgbClr val="FFFF00"/>
                </a:solidFill>
                <a:latin typeface="Times New Roman" panose="02020603050405020304" pitchFamily="18" charset="0"/>
                <a:cs typeface="Times New Roman" panose="02020603050405020304" pitchFamily="18" charset="0"/>
              </a:rPr>
              <a:t>?</a:t>
            </a:r>
          </a:p>
          <a:p>
            <a:pPr algn="just" fontAlgn="t">
              <a:spcAft>
                <a:spcPts val="600"/>
              </a:spcAft>
            </a:pPr>
            <a:r>
              <a:rPr lang="en-US" sz="3600">
                <a:latin typeface="Times New Roman" panose="02020603050405020304" pitchFamily="18" charset="0"/>
                <a:cs typeface="Times New Roman" panose="02020603050405020304" pitchFamily="18" charset="0"/>
              </a:rPr>
              <a:t>A. Điểm I nằm giữa hai điểm B và K.</a:t>
            </a:r>
          </a:p>
          <a:p>
            <a:pPr algn="just" fontAlgn="t">
              <a:spcAft>
                <a:spcPts val="600"/>
              </a:spcAft>
            </a:pPr>
            <a:r>
              <a:rPr lang="vi-VN" sz="3600">
                <a:latin typeface="Times New Roman" panose="02020603050405020304" pitchFamily="18" charset="0"/>
                <a:cs typeface="Times New Roman" panose="02020603050405020304" pitchFamily="18" charset="0"/>
              </a:rPr>
              <a:t>B.</a:t>
            </a:r>
            <a:r>
              <a:rPr lang="en-US" sz="3600">
                <a:latin typeface="Times New Roman" panose="02020603050405020304" pitchFamily="18" charset="0"/>
                <a:cs typeface="Times New Roman" panose="02020603050405020304" pitchFamily="18" charset="0"/>
              </a:rPr>
              <a:t> Điểm I nằm giữa hai điểm A và H.</a:t>
            </a:r>
          </a:p>
          <a:p>
            <a:pPr algn="just" fontAlgn="t">
              <a:spcAft>
                <a:spcPts val="600"/>
              </a:spcAft>
            </a:pPr>
            <a:r>
              <a:rPr lang="vi-VN" sz="3600">
                <a:latin typeface="Times New Roman" panose="02020603050405020304" pitchFamily="18" charset="0"/>
                <a:cs typeface="Times New Roman" panose="02020603050405020304" pitchFamily="18" charset="0"/>
              </a:rPr>
              <a:t>C. </a:t>
            </a:r>
            <a:r>
              <a:rPr lang="en-US" sz="3600">
                <a:latin typeface="Times New Roman" panose="02020603050405020304" pitchFamily="18" charset="0"/>
                <a:cs typeface="Times New Roman" panose="02020603050405020304" pitchFamily="18" charset="0"/>
              </a:rPr>
              <a:t>Điểm I nằm giữa hai điểm H và K.</a:t>
            </a:r>
          </a:p>
          <a:p>
            <a:pPr algn="just" fontAlgn="t">
              <a:spcAft>
                <a:spcPts val="600"/>
              </a:spcAft>
            </a:pPr>
            <a:r>
              <a:rPr lang="en-US" sz="3600">
                <a:latin typeface="Times New Roman" panose="02020603050405020304" pitchFamily="18" charset="0"/>
                <a:cs typeface="Times New Roman" panose="02020603050405020304" pitchFamily="18" charset="0"/>
              </a:rPr>
              <a:t>D. Điểm B và I nằm cùng phía đối với điểm K.</a:t>
            </a:r>
            <a:endParaRPr lang="en-US" sz="3600" dirty="0">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1570195" y="304396"/>
            <a:ext cx="418373" cy="3451675"/>
            <a:chOff x="1291993" y="181189"/>
            <a:chExt cx="418373" cy="2666783"/>
          </a:xfrm>
        </p:grpSpPr>
        <p:grpSp>
          <p:nvGrpSpPr>
            <p:cNvPr id="53" name="Group 52"/>
            <p:cNvGrpSpPr/>
            <p:nvPr/>
          </p:nvGrpSpPr>
          <p:grpSpPr>
            <a:xfrm>
              <a:off x="1291993" y="1375078"/>
              <a:ext cx="329331" cy="286946"/>
              <a:chOff x="474434" y="3657835"/>
              <a:chExt cx="329331" cy="286946"/>
            </a:xfrm>
          </p:grpSpPr>
          <p:sp>
            <p:nvSpPr>
              <p:cNvPr id="54" name="Oval 53"/>
              <p:cNvSpPr/>
              <p:nvPr/>
            </p:nvSpPr>
            <p:spPr>
              <a:xfrm>
                <a:off x="474434" y="3657835"/>
                <a:ext cx="329331"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68743" y="3736459"/>
                <a:ext cx="144000"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1500992" y="467928"/>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697813" y="1374967"/>
            <a:ext cx="455948" cy="3255188"/>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486616" y="4913053"/>
            <a:ext cx="2825819" cy="1840498"/>
            <a:chOff x="560434" y="3549113"/>
            <a:chExt cx="4320476" cy="2550062"/>
          </a:xfrm>
        </p:grpSpPr>
        <p:grpSp>
          <p:nvGrpSpPr>
            <p:cNvPr id="23" name="Group 22"/>
            <p:cNvGrpSpPr/>
            <p:nvPr/>
          </p:nvGrpSpPr>
          <p:grpSpPr>
            <a:xfrm>
              <a:off x="620986" y="3549113"/>
              <a:ext cx="4259924" cy="2550062"/>
              <a:chOff x="1139780" y="2611241"/>
              <a:chExt cx="2654208" cy="2365436"/>
            </a:xfrm>
          </p:grpSpPr>
          <p:sp>
            <p:nvSpPr>
              <p:cNvPr id="18" name="Parallelogram 17"/>
              <p:cNvSpPr/>
              <p:nvPr/>
            </p:nvSpPr>
            <p:spPr>
              <a:xfrm>
                <a:off x="1139780" y="3102581"/>
                <a:ext cx="1760089"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2436886" cy="604079"/>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ĐÁP ÁN</a:t>
                </a:r>
              </a:p>
            </p:txBody>
          </p:sp>
          <p:sp>
            <p:nvSpPr>
              <p:cNvPr id="22" name="Rectangle 21"/>
              <p:cNvSpPr/>
              <p:nvPr/>
            </p:nvSpPr>
            <p:spPr>
              <a:xfrm>
                <a:off x="1418484" y="4847085"/>
                <a:ext cx="1030349" cy="7935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cxnSpLocks/>
              <a:stCxn id="15" idx="3"/>
              <a:endCxn id="15" idx="1"/>
            </p:cNvCxnSpPr>
            <p:nvPr/>
          </p:nvCxnSpPr>
          <p:spPr>
            <a:xfrm>
              <a:off x="1151286" y="4328356"/>
              <a:ext cx="83098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a:cxnSpLocks/>
            </p:cNvCxnSpPr>
            <p:nvPr/>
          </p:nvCxnSpPr>
          <p:spPr>
            <a:xfrm>
              <a:off x="878650" y="6032145"/>
              <a:ext cx="178277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8"/>
              <a:ext cx="3195215" cy="2067627"/>
            </a:xfrm>
            <a:prstGeom prst="parallelogram">
              <a:avLst/>
            </a:prstGeom>
            <a:solidFill>
              <a:schemeClr val="tx1">
                <a:lumMod val="65000"/>
                <a:lumOff val="3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5400" b="1">
                  <a:solidFill>
                    <a:prstClr val="white"/>
                  </a:solidFill>
                  <a:latin typeface="Times New Roman" panose="02020603050405020304" pitchFamily="18" charset="0"/>
                  <a:cs typeface="Times New Roman" panose="02020603050405020304" pitchFamily="18" charset="0"/>
                </a:rPr>
                <a:t> C. </a:t>
              </a:r>
              <a:endParaRPr lang="en-US" sz="54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8"/>
            <a:stretch>
              <a:fillRect/>
            </a:stretch>
          </p:blipFill>
          <p:spPr>
            <a:xfrm rot="10800000">
              <a:off x="1151286" y="4303100"/>
              <a:ext cx="830986" cy="50513"/>
            </a:xfrm>
            <a:prstGeom prst="rect">
              <a:avLst/>
            </a:prstGeom>
          </p:spPr>
        </p:pic>
      </p:grpSp>
      <p:grpSp>
        <p:nvGrpSpPr>
          <p:cNvPr id="28" name="Group 27"/>
          <p:cNvGrpSpPr/>
          <p:nvPr/>
        </p:nvGrpSpPr>
        <p:grpSpPr>
          <a:xfrm>
            <a:off x="402976" y="304396"/>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0617" y="2148281"/>
            <a:ext cx="1069317" cy="123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10</a:t>
            </a:r>
          </a:p>
        </p:txBody>
      </p:sp>
      <p:sp>
        <p:nvSpPr>
          <p:cNvPr id="45"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9</a:t>
            </a:r>
          </a:p>
        </p:txBody>
      </p:sp>
      <p:sp>
        <p:nvSpPr>
          <p:cNvPr id="4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8</a:t>
            </a:r>
          </a:p>
        </p:txBody>
      </p:sp>
      <p:sp>
        <p:nvSpPr>
          <p:cNvPr id="47"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7</a:t>
            </a:r>
          </a:p>
        </p:txBody>
      </p:sp>
      <p:sp>
        <p:nvSpPr>
          <p:cNvPr id="48"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6</a:t>
            </a:r>
          </a:p>
        </p:txBody>
      </p:sp>
      <p:sp>
        <p:nvSpPr>
          <p:cNvPr id="4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5</a:t>
            </a:r>
          </a:p>
        </p:txBody>
      </p:sp>
      <p:sp>
        <p:nvSpPr>
          <p:cNvPr id="50"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4</a:t>
            </a:r>
          </a:p>
        </p:txBody>
      </p:sp>
      <p:sp>
        <p:nvSpPr>
          <p:cNvPr id="51"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3</a:t>
            </a:r>
          </a:p>
        </p:txBody>
      </p:sp>
      <p:sp>
        <p:nvSpPr>
          <p:cNvPr id="52"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2</a:t>
            </a:r>
          </a:p>
        </p:txBody>
      </p:sp>
      <p:sp>
        <p:nvSpPr>
          <p:cNvPr id="5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a:t>
            </a:r>
          </a:p>
        </p:txBody>
      </p:sp>
      <p:sp>
        <p:nvSpPr>
          <p:cNvPr id="5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3600" b="1" dirty="0">
                <a:solidFill>
                  <a:srgbClr val="DC2608"/>
                </a:solidFill>
                <a:latin typeface="Times New Roman" panose="02020603050405020304" pitchFamily="18" charset="0"/>
                <a:cs typeface="Times New Roman" panose="02020603050405020304" pitchFamily="18" charset="0"/>
              </a:rPr>
              <a:t>0</a:t>
            </a:r>
          </a:p>
        </p:txBody>
      </p:sp>
      <p:grpSp>
        <p:nvGrpSpPr>
          <p:cNvPr id="3" name="Group 4">
            <a:extLst>
              <a:ext uri="{FF2B5EF4-FFF2-40B4-BE49-F238E27FC236}">
                <a16:creationId xmlns:a16="http://schemas.microsoft.com/office/drawing/2014/main" id="{C262D2E7-2415-B72D-C995-C65E2F0EA0D7}"/>
              </a:ext>
            </a:extLst>
          </p:cNvPr>
          <p:cNvGrpSpPr>
            <a:grpSpLocks noChangeAspect="1"/>
          </p:cNvGrpSpPr>
          <p:nvPr/>
        </p:nvGrpSpPr>
        <p:grpSpPr bwMode="auto">
          <a:xfrm>
            <a:off x="5459353" y="3456584"/>
            <a:ext cx="5978296" cy="3217268"/>
            <a:chOff x="4229" y="2606"/>
            <a:chExt cx="1979" cy="1598"/>
          </a:xfrm>
        </p:grpSpPr>
        <p:sp>
          <p:nvSpPr>
            <p:cNvPr id="4" name="AutoShape 3">
              <a:extLst>
                <a:ext uri="{FF2B5EF4-FFF2-40B4-BE49-F238E27FC236}">
                  <a16:creationId xmlns:a16="http://schemas.microsoft.com/office/drawing/2014/main" id="{4A122A65-E452-C1E2-F0ED-D2CC2495ECFC}"/>
                </a:ext>
              </a:extLst>
            </p:cNvPr>
            <p:cNvSpPr>
              <a:spLocks noChangeAspect="1" noChangeArrowheads="1" noTextEdit="1"/>
            </p:cNvSpPr>
            <p:nvPr/>
          </p:nvSpPr>
          <p:spPr bwMode="auto">
            <a:xfrm>
              <a:off x="4229" y="2606"/>
              <a:ext cx="1979" cy="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Line 5">
              <a:extLst>
                <a:ext uri="{FF2B5EF4-FFF2-40B4-BE49-F238E27FC236}">
                  <a16:creationId xmlns:a16="http://schemas.microsoft.com/office/drawing/2014/main" id="{1FE3308E-FE96-CE0F-74E6-3AA9F417AA8A}"/>
                </a:ext>
              </a:extLst>
            </p:cNvPr>
            <p:cNvSpPr>
              <a:spLocks noChangeShapeType="1"/>
            </p:cNvSpPr>
            <p:nvPr/>
          </p:nvSpPr>
          <p:spPr bwMode="auto">
            <a:xfrm>
              <a:off x="4409" y="3821"/>
              <a:ext cx="1540" cy="159"/>
            </a:xfrm>
            <a:prstGeom prst="line">
              <a:avLst/>
            </a:prstGeom>
            <a:noFill/>
            <a:ln w="25400"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200">
                <a:highlight>
                  <a:srgbClr val="FFFF00"/>
                </a:highlight>
              </a:endParaRPr>
            </a:p>
          </p:txBody>
        </p:sp>
        <p:sp>
          <p:nvSpPr>
            <p:cNvPr id="9" name="Line 6">
              <a:extLst>
                <a:ext uri="{FF2B5EF4-FFF2-40B4-BE49-F238E27FC236}">
                  <a16:creationId xmlns:a16="http://schemas.microsoft.com/office/drawing/2014/main" id="{A65BC6B8-F306-FCE3-D864-8C29451E8D72}"/>
                </a:ext>
              </a:extLst>
            </p:cNvPr>
            <p:cNvSpPr>
              <a:spLocks noChangeShapeType="1"/>
            </p:cNvSpPr>
            <p:nvPr/>
          </p:nvSpPr>
          <p:spPr bwMode="auto">
            <a:xfrm flipV="1">
              <a:off x="4409" y="2918"/>
              <a:ext cx="529" cy="903"/>
            </a:xfrm>
            <a:prstGeom prst="line">
              <a:avLst/>
            </a:prstGeom>
            <a:noFill/>
            <a:ln w="25400"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200"/>
            </a:p>
          </p:txBody>
        </p:sp>
        <p:sp>
          <p:nvSpPr>
            <p:cNvPr id="10" name="Line 7">
              <a:extLst>
                <a:ext uri="{FF2B5EF4-FFF2-40B4-BE49-F238E27FC236}">
                  <a16:creationId xmlns:a16="http://schemas.microsoft.com/office/drawing/2014/main" id="{F78A9F27-AC6D-920C-653F-C4819AF50CCB}"/>
                </a:ext>
              </a:extLst>
            </p:cNvPr>
            <p:cNvSpPr>
              <a:spLocks noChangeShapeType="1"/>
            </p:cNvSpPr>
            <p:nvPr/>
          </p:nvSpPr>
          <p:spPr bwMode="auto">
            <a:xfrm>
              <a:off x="4938" y="2918"/>
              <a:ext cx="1011" cy="1062"/>
            </a:xfrm>
            <a:prstGeom prst="line">
              <a:avLst/>
            </a:prstGeom>
            <a:noFill/>
            <a:ln w="25400"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200"/>
            </a:p>
          </p:txBody>
        </p:sp>
        <p:sp>
          <p:nvSpPr>
            <p:cNvPr id="11" name="Line 8">
              <a:extLst>
                <a:ext uri="{FF2B5EF4-FFF2-40B4-BE49-F238E27FC236}">
                  <a16:creationId xmlns:a16="http://schemas.microsoft.com/office/drawing/2014/main" id="{1BD1AC10-D125-9880-00F2-93F1CAE50C2B}"/>
                </a:ext>
              </a:extLst>
            </p:cNvPr>
            <p:cNvSpPr>
              <a:spLocks noChangeShapeType="1"/>
            </p:cNvSpPr>
            <p:nvPr/>
          </p:nvSpPr>
          <p:spPr bwMode="auto">
            <a:xfrm>
              <a:off x="4938" y="2918"/>
              <a:ext cx="20" cy="960"/>
            </a:xfrm>
            <a:prstGeom prst="line">
              <a:avLst/>
            </a:prstGeom>
            <a:noFill/>
            <a:ln w="25400"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200"/>
            </a:p>
          </p:txBody>
        </p:sp>
        <p:sp>
          <p:nvSpPr>
            <p:cNvPr id="12" name="Line 9">
              <a:extLst>
                <a:ext uri="{FF2B5EF4-FFF2-40B4-BE49-F238E27FC236}">
                  <a16:creationId xmlns:a16="http://schemas.microsoft.com/office/drawing/2014/main" id="{12469899-C10E-FD77-6A47-60F74552B8F2}"/>
                </a:ext>
              </a:extLst>
            </p:cNvPr>
            <p:cNvSpPr>
              <a:spLocks noChangeShapeType="1"/>
            </p:cNvSpPr>
            <p:nvPr/>
          </p:nvSpPr>
          <p:spPr bwMode="auto">
            <a:xfrm flipV="1">
              <a:off x="4409" y="3365"/>
              <a:ext cx="955" cy="456"/>
            </a:xfrm>
            <a:prstGeom prst="line">
              <a:avLst/>
            </a:prstGeom>
            <a:noFill/>
            <a:ln w="25400"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200"/>
            </a:p>
          </p:txBody>
        </p:sp>
        <p:sp>
          <p:nvSpPr>
            <p:cNvPr id="14" name="Rectangle 10">
              <a:extLst>
                <a:ext uri="{FF2B5EF4-FFF2-40B4-BE49-F238E27FC236}">
                  <a16:creationId xmlns:a16="http://schemas.microsoft.com/office/drawing/2014/main" id="{84EEAEBC-5090-7AF5-4E8C-2224BC37BC55}"/>
                </a:ext>
              </a:extLst>
            </p:cNvPr>
            <p:cNvSpPr>
              <a:spLocks noChangeArrowheads="1"/>
            </p:cNvSpPr>
            <p:nvPr/>
          </p:nvSpPr>
          <p:spPr bwMode="auto">
            <a:xfrm>
              <a:off x="4833" y="3420"/>
              <a:ext cx="6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FFFF00"/>
                  </a:solidFill>
                  <a:effectLst/>
                  <a:latin typeface="Times New Roman" panose="02020603050405020304" pitchFamily="18" charset="0"/>
                </a:rPr>
                <a:t>I</a:t>
              </a:r>
              <a:endParaRPr kumimoji="0" lang="en-US" altLang="en-US" sz="2200" b="0" i="0" u="none" strike="noStrike" cap="none" normalizeH="0" baseline="0">
                <a:ln>
                  <a:noFill/>
                </a:ln>
                <a:solidFill>
                  <a:srgbClr val="FFFF00"/>
                </a:solidFill>
                <a:effectLst/>
              </a:endParaRPr>
            </a:p>
          </p:txBody>
        </p:sp>
        <p:sp>
          <p:nvSpPr>
            <p:cNvPr id="16" name="Rectangle 11">
              <a:extLst>
                <a:ext uri="{FF2B5EF4-FFF2-40B4-BE49-F238E27FC236}">
                  <a16:creationId xmlns:a16="http://schemas.microsoft.com/office/drawing/2014/main" id="{1EACF2B9-5240-17EC-F49C-00F81C28124B}"/>
                </a:ext>
              </a:extLst>
            </p:cNvPr>
            <p:cNvSpPr>
              <a:spLocks noChangeArrowheads="1"/>
            </p:cNvSpPr>
            <p:nvPr/>
          </p:nvSpPr>
          <p:spPr bwMode="auto">
            <a:xfrm>
              <a:off x="4922" y="3970"/>
              <a:ext cx="13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FFFF00"/>
                  </a:solidFill>
                  <a:effectLst/>
                  <a:latin typeface="Times New Roman" panose="02020603050405020304" pitchFamily="18" charset="0"/>
                </a:rPr>
                <a:t>K</a:t>
              </a:r>
              <a:endParaRPr kumimoji="0" lang="en-US" altLang="en-US" sz="2200" b="0" i="0" u="none" strike="noStrike" cap="none" normalizeH="0" baseline="0">
                <a:ln>
                  <a:noFill/>
                </a:ln>
                <a:solidFill>
                  <a:srgbClr val="FFFF00"/>
                </a:solidFill>
                <a:effectLst/>
              </a:endParaRPr>
            </a:p>
          </p:txBody>
        </p:sp>
        <p:sp>
          <p:nvSpPr>
            <p:cNvPr id="17" name="Rectangle 12">
              <a:extLst>
                <a:ext uri="{FF2B5EF4-FFF2-40B4-BE49-F238E27FC236}">
                  <a16:creationId xmlns:a16="http://schemas.microsoft.com/office/drawing/2014/main" id="{1E5E13F4-97CA-04EB-E876-E8FE21B51B8A}"/>
                </a:ext>
              </a:extLst>
            </p:cNvPr>
            <p:cNvSpPr>
              <a:spLocks noChangeArrowheads="1"/>
            </p:cNvSpPr>
            <p:nvPr/>
          </p:nvSpPr>
          <p:spPr bwMode="auto">
            <a:xfrm>
              <a:off x="6039" y="3991"/>
              <a:ext cx="12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FFFF00"/>
                  </a:solidFill>
                  <a:effectLst/>
                  <a:latin typeface="Times New Roman" panose="02020603050405020304" pitchFamily="18" charset="0"/>
                </a:rPr>
                <a:t>C</a:t>
              </a:r>
              <a:endParaRPr kumimoji="0" lang="en-US" altLang="en-US" sz="2200" b="0" i="0" u="none" strike="noStrike" cap="none" normalizeH="0" baseline="0">
                <a:ln>
                  <a:noFill/>
                </a:ln>
                <a:solidFill>
                  <a:srgbClr val="FFFF00"/>
                </a:solidFill>
                <a:effectLst/>
              </a:endParaRPr>
            </a:p>
          </p:txBody>
        </p:sp>
        <p:sp>
          <p:nvSpPr>
            <p:cNvPr id="19" name="Rectangle 13">
              <a:extLst>
                <a:ext uri="{FF2B5EF4-FFF2-40B4-BE49-F238E27FC236}">
                  <a16:creationId xmlns:a16="http://schemas.microsoft.com/office/drawing/2014/main" id="{51E45968-0522-94A2-3801-9DF59A03CCC5}"/>
                </a:ext>
              </a:extLst>
            </p:cNvPr>
            <p:cNvSpPr>
              <a:spLocks noChangeArrowheads="1"/>
            </p:cNvSpPr>
            <p:nvPr/>
          </p:nvSpPr>
          <p:spPr bwMode="auto">
            <a:xfrm>
              <a:off x="5446" y="3235"/>
              <a:ext cx="13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FFFF00"/>
                  </a:solidFill>
                  <a:effectLst/>
                  <a:latin typeface="Times New Roman" panose="02020603050405020304" pitchFamily="18" charset="0"/>
                </a:rPr>
                <a:t>H</a:t>
              </a:r>
              <a:endParaRPr kumimoji="0" lang="en-US" altLang="en-US" sz="2200" b="0" i="0" u="none" strike="noStrike" cap="none" normalizeH="0" baseline="0">
                <a:ln>
                  <a:noFill/>
                </a:ln>
                <a:solidFill>
                  <a:srgbClr val="FFFF00"/>
                </a:solidFill>
                <a:effectLst/>
              </a:endParaRPr>
            </a:p>
          </p:txBody>
        </p:sp>
        <p:sp>
          <p:nvSpPr>
            <p:cNvPr id="20" name="Rectangle 14">
              <a:extLst>
                <a:ext uri="{FF2B5EF4-FFF2-40B4-BE49-F238E27FC236}">
                  <a16:creationId xmlns:a16="http://schemas.microsoft.com/office/drawing/2014/main" id="{28BA00BD-5C4D-DF3D-73ED-8E056632B38D}"/>
                </a:ext>
              </a:extLst>
            </p:cNvPr>
            <p:cNvSpPr>
              <a:spLocks noChangeArrowheads="1"/>
            </p:cNvSpPr>
            <p:nvPr/>
          </p:nvSpPr>
          <p:spPr bwMode="auto">
            <a:xfrm>
              <a:off x="4901" y="2670"/>
              <a:ext cx="11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FFFF00"/>
                  </a:solidFill>
                  <a:effectLst/>
                  <a:latin typeface="Times New Roman" panose="02020603050405020304" pitchFamily="18" charset="0"/>
                </a:rPr>
                <a:t>B</a:t>
              </a:r>
              <a:endParaRPr kumimoji="0" lang="en-US" altLang="en-US" sz="2200" b="0" i="0" u="none" strike="noStrike" cap="none" normalizeH="0" baseline="0">
                <a:ln>
                  <a:noFill/>
                </a:ln>
                <a:solidFill>
                  <a:srgbClr val="FFFF00"/>
                </a:solidFill>
                <a:effectLst/>
              </a:endParaRPr>
            </a:p>
          </p:txBody>
        </p:sp>
        <p:sp>
          <p:nvSpPr>
            <p:cNvPr id="21" name="Rectangle 15">
              <a:extLst>
                <a:ext uri="{FF2B5EF4-FFF2-40B4-BE49-F238E27FC236}">
                  <a16:creationId xmlns:a16="http://schemas.microsoft.com/office/drawing/2014/main" id="{3F8D65F5-C433-D565-49D3-7AB5C79BD94E}"/>
                </a:ext>
              </a:extLst>
            </p:cNvPr>
            <p:cNvSpPr>
              <a:spLocks noChangeArrowheads="1"/>
            </p:cNvSpPr>
            <p:nvPr/>
          </p:nvSpPr>
          <p:spPr bwMode="auto">
            <a:xfrm>
              <a:off x="4304" y="3922"/>
              <a:ext cx="12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FFFF00"/>
                  </a:solidFill>
                  <a:effectLst/>
                  <a:latin typeface="Times New Roman" panose="02020603050405020304" pitchFamily="18" charset="0"/>
                </a:rPr>
                <a:t>A</a:t>
              </a:r>
              <a:endParaRPr kumimoji="0" lang="en-US" altLang="en-US" sz="2200" b="0" i="0" u="none" strike="noStrike" cap="none" normalizeH="0" baseline="0">
                <a:ln>
                  <a:noFill/>
                </a:ln>
                <a:solidFill>
                  <a:srgbClr val="FFFF00"/>
                </a:solidFill>
                <a:effectLst/>
              </a:endParaRPr>
            </a:p>
          </p:txBody>
        </p:sp>
        <p:grpSp>
          <p:nvGrpSpPr>
            <p:cNvPr id="24" name="Group 18">
              <a:extLst>
                <a:ext uri="{FF2B5EF4-FFF2-40B4-BE49-F238E27FC236}">
                  <a16:creationId xmlns:a16="http://schemas.microsoft.com/office/drawing/2014/main" id="{53A6082E-0583-16DE-5BC8-FC47C63EAA5C}"/>
                </a:ext>
              </a:extLst>
            </p:cNvPr>
            <p:cNvGrpSpPr>
              <a:grpSpLocks/>
            </p:cNvGrpSpPr>
            <p:nvPr/>
          </p:nvGrpSpPr>
          <p:grpSpPr bwMode="auto">
            <a:xfrm>
              <a:off x="4930" y="3541"/>
              <a:ext cx="42" cy="42"/>
              <a:chOff x="4930" y="3541"/>
              <a:chExt cx="42" cy="42"/>
            </a:xfrm>
          </p:grpSpPr>
          <p:sp>
            <p:nvSpPr>
              <p:cNvPr id="69" name="Oval 16">
                <a:extLst>
                  <a:ext uri="{FF2B5EF4-FFF2-40B4-BE49-F238E27FC236}">
                    <a16:creationId xmlns:a16="http://schemas.microsoft.com/office/drawing/2014/main" id="{485AA40C-7A2E-73C8-62FB-1972858A93AA}"/>
                  </a:ext>
                </a:extLst>
              </p:cNvPr>
              <p:cNvSpPr>
                <a:spLocks noChangeArrowheads="1"/>
              </p:cNvSpPr>
              <p:nvPr/>
            </p:nvSpPr>
            <p:spPr bwMode="auto">
              <a:xfrm>
                <a:off x="4930" y="3541"/>
                <a:ext cx="42" cy="42"/>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200"/>
              </a:p>
            </p:txBody>
          </p:sp>
          <p:sp>
            <p:nvSpPr>
              <p:cNvPr id="70" name="Oval 17">
                <a:extLst>
                  <a:ext uri="{FF2B5EF4-FFF2-40B4-BE49-F238E27FC236}">
                    <a16:creationId xmlns:a16="http://schemas.microsoft.com/office/drawing/2014/main" id="{200FED69-C868-4E91-4D7A-B651D40CA229}"/>
                  </a:ext>
                </a:extLst>
              </p:cNvPr>
              <p:cNvSpPr>
                <a:spLocks noChangeArrowheads="1"/>
              </p:cNvSpPr>
              <p:nvPr/>
            </p:nvSpPr>
            <p:spPr bwMode="auto">
              <a:xfrm>
                <a:off x="4930" y="3541"/>
                <a:ext cx="42" cy="42"/>
              </a:xfrm>
              <a:prstGeom prst="ellipse">
                <a:avLst/>
              </a:pr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200"/>
              </a:p>
            </p:txBody>
          </p:sp>
        </p:grpSp>
        <p:grpSp>
          <p:nvGrpSpPr>
            <p:cNvPr id="25" name="Group 21">
              <a:extLst>
                <a:ext uri="{FF2B5EF4-FFF2-40B4-BE49-F238E27FC236}">
                  <a16:creationId xmlns:a16="http://schemas.microsoft.com/office/drawing/2014/main" id="{00DB8FD6-568C-F2FA-04D5-4C64DC2BA479}"/>
                </a:ext>
              </a:extLst>
            </p:cNvPr>
            <p:cNvGrpSpPr>
              <a:grpSpLocks/>
            </p:cNvGrpSpPr>
            <p:nvPr/>
          </p:nvGrpSpPr>
          <p:grpSpPr bwMode="auto">
            <a:xfrm>
              <a:off x="4388" y="3800"/>
              <a:ext cx="42" cy="42"/>
              <a:chOff x="4388" y="3800"/>
              <a:chExt cx="42" cy="42"/>
            </a:xfrm>
          </p:grpSpPr>
          <p:sp>
            <p:nvSpPr>
              <p:cNvPr id="67" name="Oval 19">
                <a:extLst>
                  <a:ext uri="{FF2B5EF4-FFF2-40B4-BE49-F238E27FC236}">
                    <a16:creationId xmlns:a16="http://schemas.microsoft.com/office/drawing/2014/main" id="{FA0FC1F1-0862-593B-F17D-BB76C81B55A9}"/>
                  </a:ext>
                </a:extLst>
              </p:cNvPr>
              <p:cNvSpPr>
                <a:spLocks noChangeArrowheads="1"/>
              </p:cNvSpPr>
              <p:nvPr/>
            </p:nvSpPr>
            <p:spPr bwMode="auto">
              <a:xfrm>
                <a:off x="4388" y="3800"/>
                <a:ext cx="42" cy="42"/>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200"/>
              </a:p>
            </p:txBody>
          </p:sp>
          <p:sp>
            <p:nvSpPr>
              <p:cNvPr id="68" name="Oval 20">
                <a:extLst>
                  <a:ext uri="{FF2B5EF4-FFF2-40B4-BE49-F238E27FC236}">
                    <a16:creationId xmlns:a16="http://schemas.microsoft.com/office/drawing/2014/main" id="{DF24A51C-7D33-95AE-D253-9603EF3F0908}"/>
                  </a:ext>
                </a:extLst>
              </p:cNvPr>
              <p:cNvSpPr>
                <a:spLocks noChangeArrowheads="1"/>
              </p:cNvSpPr>
              <p:nvPr/>
            </p:nvSpPr>
            <p:spPr bwMode="auto">
              <a:xfrm>
                <a:off x="4388" y="3800"/>
                <a:ext cx="42" cy="42"/>
              </a:xfrm>
              <a:prstGeom prst="ellipse">
                <a:avLst/>
              </a:pr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200"/>
              </a:p>
            </p:txBody>
          </p:sp>
        </p:grpSp>
        <p:grpSp>
          <p:nvGrpSpPr>
            <p:cNvPr id="26" name="Group 24">
              <a:extLst>
                <a:ext uri="{FF2B5EF4-FFF2-40B4-BE49-F238E27FC236}">
                  <a16:creationId xmlns:a16="http://schemas.microsoft.com/office/drawing/2014/main" id="{34E0CD65-51C2-70B7-6B14-4057ABCD37BE}"/>
                </a:ext>
              </a:extLst>
            </p:cNvPr>
            <p:cNvGrpSpPr>
              <a:grpSpLocks/>
            </p:cNvGrpSpPr>
            <p:nvPr/>
          </p:nvGrpSpPr>
          <p:grpSpPr bwMode="auto">
            <a:xfrm>
              <a:off x="5928" y="3959"/>
              <a:ext cx="42" cy="42"/>
              <a:chOff x="5928" y="3959"/>
              <a:chExt cx="42" cy="42"/>
            </a:xfrm>
          </p:grpSpPr>
          <p:sp>
            <p:nvSpPr>
              <p:cNvPr id="63" name="Oval 22">
                <a:extLst>
                  <a:ext uri="{FF2B5EF4-FFF2-40B4-BE49-F238E27FC236}">
                    <a16:creationId xmlns:a16="http://schemas.microsoft.com/office/drawing/2014/main" id="{7C9465A2-5CD2-4E93-41AD-F9621AAD043D}"/>
                  </a:ext>
                </a:extLst>
              </p:cNvPr>
              <p:cNvSpPr>
                <a:spLocks noChangeArrowheads="1"/>
              </p:cNvSpPr>
              <p:nvPr/>
            </p:nvSpPr>
            <p:spPr bwMode="auto">
              <a:xfrm>
                <a:off x="5928" y="3959"/>
                <a:ext cx="42" cy="42"/>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200"/>
              </a:p>
            </p:txBody>
          </p:sp>
          <p:sp>
            <p:nvSpPr>
              <p:cNvPr id="66" name="Oval 23">
                <a:extLst>
                  <a:ext uri="{FF2B5EF4-FFF2-40B4-BE49-F238E27FC236}">
                    <a16:creationId xmlns:a16="http://schemas.microsoft.com/office/drawing/2014/main" id="{F18F334E-C004-E254-7356-12747B17042B}"/>
                  </a:ext>
                </a:extLst>
              </p:cNvPr>
              <p:cNvSpPr>
                <a:spLocks noChangeArrowheads="1"/>
              </p:cNvSpPr>
              <p:nvPr/>
            </p:nvSpPr>
            <p:spPr bwMode="auto">
              <a:xfrm>
                <a:off x="5928" y="3959"/>
                <a:ext cx="42" cy="42"/>
              </a:xfrm>
              <a:prstGeom prst="ellipse">
                <a:avLst/>
              </a:pr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200"/>
              </a:p>
            </p:txBody>
          </p:sp>
        </p:grpSp>
        <p:grpSp>
          <p:nvGrpSpPr>
            <p:cNvPr id="27" name="Group 27">
              <a:extLst>
                <a:ext uri="{FF2B5EF4-FFF2-40B4-BE49-F238E27FC236}">
                  <a16:creationId xmlns:a16="http://schemas.microsoft.com/office/drawing/2014/main" id="{AB39823A-4946-CCE5-FFC3-144D2F6FF124}"/>
                </a:ext>
              </a:extLst>
            </p:cNvPr>
            <p:cNvGrpSpPr>
              <a:grpSpLocks/>
            </p:cNvGrpSpPr>
            <p:nvPr/>
          </p:nvGrpSpPr>
          <p:grpSpPr bwMode="auto">
            <a:xfrm>
              <a:off x="4917" y="2897"/>
              <a:ext cx="42" cy="42"/>
              <a:chOff x="4917" y="2897"/>
              <a:chExt cx="42" cy="42"/>
            </a:xfrm>
          </p:grpSpPr>
          <p:sp>
            <p:nvSpPr>
              <p:cNvPr id="43" name="Oval 25">
                <a:extLst>
                  <a:ext uri="{FF2B5EF4-FFF2-40B4-BE49-F238E27FC236}">
                    <a16:creationId xmlns:a16="http://schemas.microsoft.com/office/drawing/2014/main" id="{D24D9EA9-92FB-3E6F-2FDE-91F0BCC7CD86}"/>
                  </a:ext>
                </a:extLst>
              </p:cNvPr>
              <p:cNvSpPr>
                <a:spLocks noChangeArrowheads="1"/>
              </p:cNvSpPr>
              <p:nvPr/>
            </p:nvSpPr>
            <p:spPr bwMode="auto">
              <a:xfrm>
                <a:off x="4917" y="2897"/>
                <a:ext cx="42" cy="42"/>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200"/>
              </a:p>
            </p:txBody>
          </p:sp>
          <p:sp>
            <p:nvSpPr>
              <p:cNvPr id="62" name="Oval 26">
                <a:extLst>
                  <a:ext uri="{FF2B5EF4-FFF2-40B4-BE49-F238E27FC236}">
                    <a16:creationId xmlns:a16="http://schemas.microsoft.com/office/drawing/2014/main" id="{18AEF5AE-0F69-B9DE-7E96-474A9281C987}"/>
                  </a:ext>
                </a:extLst>
              </p:cNvPr>
              <p:cNvSpPr>
                <a:spLocks noChangeArrowheads="1"/>
              </p:cNvSpPr>
              <p:nvPr/>
            </p:nvSpPr>
            <p:spPr bwMode="auto">
              <a:xfrm>
                <a:off x="4917" y="2897"/>
                <a:ext cx="42" cy="42"/>
              </a:xfrm>
              <a:prstGeom prst="ellipse">
                <a:avLst/>
              </a:pr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200"/>
              </a:p>
            </p:txBody>
          </p:sp>
        </p:grpSp>
        <p:grpSp>
          <p:nvGrpSpPr>
            <p:cNvPr id="35" name="Group 30">
              <a:extLst>
                <a:ext uri="{FF2B5EF4-FFF2-40B4-BE49-F238E27FC236}">
                  <a16:creationId xmlns:a16="http://schemas.microsoft.com/office/drawing/2014/main" id="{26968516-6FCF-E2E5-4EDF-5F7E6C643EB5}"/>
                </a:ext>
              </a:extLst>
            </p:cNvPr>
            <p:cNvGrpSpPr>
              <a:grpSpLocks/>
            </p:cNvGrpSpPr>
            <p:nvPr/>
          </p:nvGrpSpPr>
          <p:grpSpPr bwMode="auto">
            <a:xfrm>
              <a:off x="4937" y="3857"/>
              <a:ext cx="42" cy="42"/>
              <a:chOff x="4937" y="3857"/>
              <a:chExt cx="42" cy="42"/>
            </a:xfrm>
          </p:grpSpPr>
          <p:sp>
            <p:nvSpPr>
              <p:cNvPr id="40" name="Oval 28">
                <a:extLst>
                  <a:ext uri="{FF2B5EF4-FFF2-40B4-BE49-F238E27FC236}">
                    <a16:creationId xmlns:a16="http://schemas.microsoft.com/office/drawing/2014/main" id="{63EFC122-695F-831C-7275-1E7094D96B0D}"/>
                  </a:ext>
                </a:extLst>
              </p:cNvPr>
              <p:cNvSpPr>
                <a:spLocks noChangeArrowheads="1"/>
              </p:cNvSpPr>
              <p:nvPr/>
            </p:nvSpPr>
            <p:spPr bwMode="auto">
              <a:xfrm>
                <a:off x="4937" y="3857"/>
                <a:ext cx="42" cy="42"/>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200"/>
              </a:p>
            </p:txBody>
          </p:sp>
          <p:sp>
            <p:nvSpPr>
              <p:cNvPr id="42" name="Oval 29">
                <a:extLst>
                  <a:ext uri="{FF2B5EF4-FFF2-40B4-BE49-F238E27FC236}">
                    <a16:creationId xmlns:a16="http://schemas.microsoft.com/office/drawing/2014/main" id="{52B2D3E0-0254-E5B4-AF8C-40DCF029603B}"/>
                  </a:ext>
                </a:extLst>
              </p:cNvPr>
              <p:cNvSpPr>
                <a:spLocks noChangeArrowheads="1"/>
              </p:cNvSpPr>
              <p:nvPr/>
            </p:nvSpPr>
            <p:spPr bwMode="auto">
              <a:xfrm>
                <a:off x="4937" y="3857"/>
                <a:ext cx="42" cy="42"/>
              </a:xfrm>
              <a:prstGeom prst="ellipse">
                <a:avLst/>
              </a:pr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200"/>
              </a:p>
            </p:txBody>
          </p:sp>
        </p:grpSp>
        <p:grpSp>
          <p:nvGrpSpPr>
            <p:cNvPr id="36" name="Group 33">
              <a:extLst>
                <a:ext uri="{FF2B5EF4-FFF2-40B4-BE49-F238E27FC236}">
                  <a16:creationId xmlns:a16="http://schemas.microsoft.com/office/drawing/2014/main" id="{89ADA8DB-F616-FFD2-CCAC-873E6F5274C5}"/>
                </a:ext>
              </a:extLst>
            </p:cNvPr>
            <p:cNvGrpSpPr>
              <a:grpSpLocks/>
            </p:cNvGrpSpPr>
            <p:nvPr/>
          </p:nvGrpSpPr>
          <p:grpSpPr bwMode="auto">
            <a:xfrm>
              <a:off x="5343" y="3344"/>
              <a:ext cx="42" cy="42"/>
              <a:chOff x="5343" y="3344"/>
              <a:chExt cx="42" cy="42"/>
            </a:xfrm>
          </p:grpSpPr>
          <p:sp>
            <p:nvSpPr>
              <p:cNvPr id="37" name="Oval 31">
                <a:extLst>
                  <a:ext uri="{FF2B5EF4-FFF2-40B4-BE49-F238E27FC236}">
                    <a16:creationId xmlns:a16="http://schemas.microsoft.com/office/drawing/2014/main" id="{B9423DF2-0586-37FD-0F50-41803689D358}"/>
                  </a:ext>
                </a:extLst>
              </p:cNvPr>
              <p:cNvSpPr>
                <a:spLocks noChangeArrowheads="1"/>
              </p:cNvSpPr>
              <p:nvPr/>
            </p:nvSpPr>
            <p:spPr bwMode="auto">
              <a:xfrm>
                <a:off x="5343" y="3344"/>
                <a:ext cx="42" cy="42"/>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200"/>
              </a:p>
            </p:txBody>
          </p:sp>
          <p:sp>
            <p:nvSpPr>
              <p:cNvPr id="39" name="Oval 32">
                <a:extLst>
                  <a:ext uri="{FF2B5EF4-FFF2-40B4-BE49-F238E27FC236}">
                    <a16:creationId xmlns:a16="http://schemas.microsoft.com/office/drawing/2014/main" id="{8EC61B0F-B51A-DDC5-1F32-076AE0ED94DC}"/>
                  </a:ext>
                </a:extLst>
              </p:cNvPr>
              <p:cNvSpPr>
                <a:spLocks noChangeArrowheads="1"/>
              </p:cNvSpPr>
              <p:nvPr/>
            </p:nvSpPr>
            <p:spPr bwMode="auto">
              <a:xfrm>
                <a:off x="5343" y="3344"/>
                <a:ext cx="42" cy="42"/>
              </a:xfrm>
              <a:prstGeom prst="ellipse">
                <a:avLst/>
              </a:pr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200"/>
              </a:p>
            </p:txBody>
          </p:sp>
        </p:grpSp>
      </p:grpSp>
    </p:spTree>
    <p:extLst>
      <p:ext uri="{BB962C8B-B14F-4D97-AF65-F5344CB8AC3E}">
        <p14:creationId xmlns:p14="http://schemas.microsoft.com/office/powerpoint/2010/main" val="260652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60" name="Rectangle 59"/>
          <p:cNvSpPr/>
          <p:nvPr/>
        </p:nvSpPr>
        <p:spPr>
          <a:xfrm>
            <a:off x="1853813" y="183130"/>
            <a:ext cx="9865609" cy="4761880"/>
          </a:xfrm>
          <a:prstGeom prst="rect">
            <a:avLst/>
          </a:prstGeom>
          <a:solidFill>
            <a:schemeClr val="tx1">
              <a:lumMod val="65000"/>
              <a:lumOff val="35000"/>
              <a:alpha val="3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t">
              <a:lnSpc>
                <a:spcPct val="150000"/>
              </a:lnSpc>
              <a:spcBef>
                <a:spcPts val="600"/>
              </a:spcBef>
            </a:pPr>
            <a:r>
              <a:rPr lang="en-US" sz="3200" b="1" i="1">
                <a:solidFill>
                  <a:srgbClr val="FFFF00"/>
                </a:solidFill>
                <a:latin typeface="Times New Roman" panose="02020603050405020304" pitchFamily="18" charset="0"/>
                <a:cs typeface="Times New Roman" panose="02020603050405020304" pitchFamily="18" charset="0"/>
              </a:rPr>
              <a:t>Cho 4 điểm M, N, P, Q cùng nằm trên một đường thẳng và hai điểm M, N nằm cùng phía với điểm Q còn hai điểm N, P nằm khác phía đối với điểm Q. Một hình vẽ </a:t>
            </a:r>
            <a:r>
              <a:rPr lang="en-US" sz="3200" b="1" i="1">
                <a:solidFill>
                  <a:schemeClr val="bg1"/>
                </a:solidFill>
                <a:latin typeface="Times New Roman" panose="02020603050405020304" pitchFamily="18" charset="0"/>
                <a:cs typeface="Times New Roman" panose="02020603050405020304" pitchFamily="18" charset="0"/>
              </a:rPr>
              <a:t>đúng</a:t>
            </a:r>
            <a:r>
              <a:rPr lang="en-US" sz="3200" b="1" i="1">
                <a:solidFill>
                  <a:srgbClr val="FFFF00"/>
                </a:solidFill>
                <a:latin typeface="Times New Roman" panose="02020603050405020304" pitchFamily="18" charset="0"/>
                <a:cs typeface="Times New Roman" panose="02020603050405020304" pitchFamily="18" charset="0"/>
              </a:rPr>
              <a:t> là:</a:t>
            </a:r>
          </a:p>
          <a:p>
            <a:pPr algn="just" fontAlgn="t">
              <a:lnSpc>
                <a:spcPct val="150000"/>
              </a:lnSpc>
              <a:spcBef>
                <a:spcPts val="600"/>
              </a:spcBef>
            </a:pPr>
            <a:r>
              <a:rPr lang="en-US" sz="2400" b="1" i="1">
                <a:solidFill>
                  <a:srgbClr val="FFFF00"/>
                </a:solidFill>
                <a:latin typeface="Times New Roman" panose="02020603050405020304" pitchFamily="18" charset="0"/>
                <a:cs typeface="Times New Roman" panose="02020603050405020304" pitchFamily="18" charset="0"/>
              </a:rPr>
              <a:t>A.						B. </a:t>
            </a:r>
          </a:p>
          <a:p>
            <a:pPr algn="just" fontAlgn="t">
              <a:lnSpc>
                <a:spcPct val="150000"/>
              </a:lnSpc>
              <a:spcBef>
                <a:spcPts val="600"/>
              </a:spcBef>
            </a:pPr>
            <a:endParaRPr lang="en-US" sz="2400" b="1" i="1">
              <a:solidFill>
                <a:srgbClr val="FFFF00"/>
              </a:solidFill>
              <a:latin typeface="Times New Roman" panose="02020603050405020304" pitchFamily="18" charset="0"/>
              <a:cs typeface="Times New Roman" panose="02020603050405020304" pitchFamily="18" charset="0"/>
            </a:endParaRPr>
          </a:p>
          <a:p>
            <a:pPr algn="just" fontAlgn="t">
              <a:lnSpc>
                <a:spcPct val="150000"/>
              </a:lnSpc>
              <a:spcBef>
                <a:spcPts val="600"/>
              </a:spcBef>
            </a:pPr>
            <a:r>
              <a:rPr lang="en-US" sz="2400" i="1">
                <a:solidFill>
                  <a:srgbClr val="FFFF00"/>
                </a:solidFill>
                <a:latin typeface="Times New Roman" panose="02020603050405020304" pitchFamily="18" charset="0"/>
                <a:cs typeface="Times New Roman" panose="02020603050405020304" pitchFamily="18" charset="0"/>
              </a:rPr>
              <a:t>C.						D. </a:t>
            </a:r>
            <a:endParaRPr lang="vi-VN" sz="2400" i="1" dirty="0">
              <a:solidFill>
                <a:srgbClr val="FFFF00"/>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1435440" y="83127"/>
            <a:ext cx="418373" cy="4998027"/>
            <a:chOff x="1291993" y="181189"/>
            <a:chExt cx="418373" cy="2666783"/>
          </a:xfrm>
        </p:grpSpPr>
        <p:grpSp>
          <p:nvGrpSpPr>
            <p:cNvPr id="53" name="Group 52"/>
            <p:cNvGrpSpPr/>
            <p:nvPr/>
          </p:nvGrpSpPr>
          <p:grpSpPr>
            <a:xfrm>
              <a:off x="1291993" y="1375078"/>
              <a:ext cx="329331" cy="286946"/>
              <a:chOff x="474434" y="3657835"/>
              <a:chExt cx="329331" cy="286946"/>
            </a:xfrm>
          </p:grpSpPr>
          <p:sp>
            <p:nvSpPr>
              <p:cNvPr id="54" name="Oval 53"/>
              <p:cNvSpPr/>
              <p:nvPr/>
            </p:nvSpPr>
            <p:spPr>
              <a:xfrm>
                <a:off x="474434" y="3657835"/>
                <a:ext cx="329331"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68743" y="3736459"/>
                <a:ext cx="144000"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1789024" y="183129"/>
            <a:ext cx="316836" cy="489802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697813" y="1374967"/>
            <a:ext cx="455948" cy="3255188"/>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459963" y="5369988"/>
            <a:ext cx="3173846" cy="1172154"/>
            <a:chOff x="287416" y="3549113"/>
            <a:chExt cx="3400035" cy="2550062"/>
          </a:xfrm>
        </p:grpSpPr>
        <p:grpSp>
          <p:nvGrpSpPr>
            <p:cNvPr id="23" name="Group 22"/>
            <p:cNvGrpSpPr/>
            <p:nvPr/>
          </p:nvGrpSpPr>
          <p:grpSpPr>
            <a:xfrm>
              <a:off x="620986" y="3549113"/>
              <a:ext cx="3066465" cy="2550062"/>
              <a:chOff x="1139780" y="2611241"/>
              <a:chExt cx="1910606" cy="2365436"/>
            </a:xfrm>
          </p:grpSpPr>
          <p:sp>
            <p:nvSpPr>
              <p:cNvPr id="18" name="Parallelogram 17"/>
              <p:cNvSpPr/>
              <p:nvPr/>
            </p:nvSpPr>
            <p:spPr>
              <a:xfrm>
                <a:off x="1139780" y="3102581"/>
                <a:ext cx="1760089"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693284" cy="604079"/>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ĐÁP ÁN</a:t>
                </a:r>
              </a:p>
            </p:txBody>
          </p:sp>
          <p:sp>
            <p:nvSpPr>
              <p:cNvPr id="22" name="Rectangle 21"/>
              <p:cNvSpPr/>
              <p:nvPr/>
            </p:nvSpPr>
            <p:spPr>
              <a:xfrm>
                <a:off x="1418484" y="4847085"/>
                <a:ext cx="1030349" cy="7935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cxnSpLocks/>
              <a:stCxn id="15" idx="3"/>
              <a:endCxn id="15" idx="1"/>
            </p:cNvCxnSpPr>
            <p:nvPr/>
          </p:nvCxnSpPr>
          <p:spPr>
            <a:xfrm>
              <a:off x="1151286" y="4328356"/>
              <a:ext cx="83098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a:cxnSpLocks/>
            </p:cNvCxnSpPr>
            <p:nvPr/>
          </p:nvCxnSpPr>
          <p:spPr>
            <a:xfrm>
              <a:off x="878650" y="6032145"/>
              <a:ext cx="178277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287416" y="4031549"/>
              <a:ext cx="3127017" cy="2067626"/>
            </a:xfrm>
            <a:prstGeom prst="parallelogram">
              <a:avLst/>
            </a:prstGeom>
            <a:solidFill>
              <a:schemeClr val="tx1">
                <a:lumMod val="65000"/>
                <a:lumOff val="3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prstClr val="white"/>
                  </a:solidFill>
                  <a:latin typeface="Times New Roman" panose="02020603050405020304" pitchFamily="18" charset="0"/>
                  <a:cs typeface="Times New Roman" panose="02020603050405020304" pitchFamily="18" charset="0"/>
                </a:rPr>
                <a:t>A</a:t>
              </a:r>
              <a:endParaRPr lang="en-US" sz="36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8"/>
            <a:stretch>
              <a:fillRect/>
            </a:stretch>
          </p:blipFill>
          <p:spPr>
            <a:xfrm rot="10800000">
              <a:off x="1151286" y="4303100"/>
              <a:ext cx="830986" cy="50513"/>
            </a:xfrm>
            <a:prstGeom prst="rect">
              <a:avLst/>
            </a:prstGeom>
          </p:spPr>
        </p:pic>
      </p:grpSp>
      <p:grpSp>
        <p:nvGrpSpPr>
          <p:cNvPr id="28" name="Group 27"/>
          <p:cNvGrpSpPr/>
          <p:nvPr/>
        </p:nvGrpSpPr>
        <p:grpSpPr>
          <a:xfrm>
            <a:off x="402976" y="304396"/>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5</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0617" y="2148281"/>
            <a:ext cx="1069317" cy="123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10</a:t>
            </a:r>
          </a:p>
        </p:txBody>
      </p:sp>
      <p:sp>
        <p:nvSpPr>
          <p:cNvPr id="45"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9</a:t>
            </a:r>
          </a:p>
        </p:txBody>
      </p:sp>
      <p:sp>
        <p:nvSpPr>
          <p:cNvPr id="4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8</a:t>
            </a:r>
          </a:p>
        </p:txBody>
      </p:sp>
      <p:sp>
        <p:nvSpPr>
          <p:cNvPr id="47"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7</a:t>
            </a:r>
          </a:p>
        </p:txBody>
      </p:sp>
      <p:sp>
        <p:nvSpPr>
          <p:cNvPr id="48"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6</a:t>
            </a:r>
          </a:p>
        </p:txBody>
      </p:sp>
      <p:sp>
        <p:nvSpPr>
          <p:cNvPr id="4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5</a:t>
            </a:r>
          </a:p>
        </p:txBody>
      </p:sp>
      <p:sp>
        <p:nvSpPr>
          <p:cNvPr id="50"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4</a:t>
            </a:r>
          </a:p>
        </p:txBody>
      </p:sp>
      <p:sp>
        <p:nvSpPr>
          <p:cNvPr id="51"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3</a:t>
            </a:r>
          </a:p>
        </p:txBody>
      </p:sp>
      <p:sp>
        <p:nvSpPr>
          <p:cNvPr id="52"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2</a:t>
            </a:r>
          </a:p>
        </p:txBody>
      </p:sp>
      <p:sp>
        <p:nvSpPr>
          <p:cNvPr id="56"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b="1" dirty="0">
                <a:solidFill>
                  <a:srgbClr val="DC2608"/>
                </a:solidFill>
                <a:latin typeface="Times New Roman" panose="02020603050405020304" pitchFamily="18" charset="0"/>
                <a:cs typeface="Times New Roman" panose="02020603050405020304" pitchFamily="18" charset="0"/>
              </a:rPr>
              <a:t>1</a:t>
            </a:r>
          </a:p>
        </p:txBody>
      </p:sp>
      <p:sp>
        <p:nvSpPr>
          <p:cNvPr id="59" name="Oval 176"/>
          <p:cNvSpPr>
            <a:spLocks noChangeArrowheads="1"/>
          </p:cNvSpPr>
          <p:nvPr/>
        </p:nvSpPr>
        <p:spPr bwMode="auto">
          <a:xfrm>
            <a:off x="640376" y="2468097"/>
            <a:ext cx="648000" cy="6480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3600" b="1" dirty="0">
                <a:solidFill>
                  <a:srgbClr val="DC2608"/>
                </a:solidFill>
                <a:latin typeface="Times New Roman" panose="02020603050405020304" pitchFamily="18" charset="0"/>
                <a:cs typeface="Times New Roman" panose="02020603050405020304" pitchFamily="18" charset="0"/>
              </a:rPr>
              <a:t>0</a:t>
            </a:r>
          </a:p>
        </p:txBody>
      </p:sp>
      <p:grpSp>
        <p:nvGrpSpPr>
          <p:cNvPr id="9" name="Group 4">
            <a:extLst>
              <a:ext uri="{FF2B5EF4-FFF2-40B4-BE49-F238E27FC236}">
                <a16:creationId xmlns:a16="http://schemas.microsoft.com/office/drawing/2014/main" id="{AAE267AC-2038-65F2-A46A-C4ECC72C76A4}"/>
              </a:ext>
            </a:extLst>
          </p:cNvPr>
          <p:cNvGrpSpPr>
            <a:grpSpLocks noChangeAspect="1"/>
          </p:cNvGrpSpPr>
          <p:nvPr/>
        </p:nvGrpSpPr>
        <p:grpSpPr bwMode="auto">
          <a:xfrm>
            <a:off x="2421732" y="3043238"/>
            <a:ext cx="3346450" cy="561975"/>
            <a:chOff x="1563" y="1316"/>
            <a:chExt cx="2108" cy="354"/>
          </a:xfrm>
        </p:grpSpPr>
        <p:sp>
          <p:nvSpPr>
            <p:cNvPr id="10" name="AutoShape 3">
              <a:extLst>
                <a:ext uri="{FF2B5EF4-FFF2-40B4-BE49-F238E27FC236}">
                  <a16:creationId xmlns:a16="http://schemas.microsoft.com/office/drawing/2014/main" id="{772D3364-A092-B1B6-AFC4-91AE674339C7}"/>
                </a:ext>
              </a:extLst>
            </p:cNvPr>
            <p:cNvSpPr>
              <a:spLocks noChangeAspect="1" noChangeArrowheads="1" noTextEdit="1"/>
            </p:cNvSpPr>
            <p:nvPr/>
          </p:nvSpPr>
          <p:spPr bwMode="auto">
            <a:xfrm>
              <a:off x="1563" y="1316"/>
              <a:ext cx="2108"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Line 5">
              <a:extLst>
                <a:ext uri="{FF2B5EF4-FFF2-40B4-BE49-F238E27FC236}">
                  <a16:creationId xmlns:a16="http://schemas.microsoft.com/office/drawing/2014/main" id="{30A04ED2-8CA2-B659-44B2-DCD07E071B6D}"/>
                </a:ext>
              </a:extLst>
            </p:cNvPr>
            <p:cNvSpPr>
              <a:spLocks noChangeShapeType="1"/>
            </p:cNvSpPr>
            <p:nvPr/>
          </p:nvSpPr>
          <p:spPr bwMode="auto">
            <a:xfrm>
              <a:off x="1623" y="1610"/>
              <a:ext cx="1988" cy="0"/>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6">
              <a:extLst>
                <a:ext uri="{FF2B5EF4-FFF2-40B4-BE49-F238E27FC236}">
                  <a16:creationId xmlns:a16="http://schemas.microsoft.com/office/drawing/2014/main" id="{E3F04AB7-915C-0F4C-25F3-1240BC73DC8A}"/>
                </a:ext>
              </a:extLst>
            </p:cNvPr>
            <p:cNvSpPr>
              <a:spLocks noChangeArrowheads="1"/>
            </p:cNvSpPr>
            <p:nvPr/>
          </p:nvSpPr>
          <p:spPr bwMode="auto">
            <a:xfrm>
              <a:off x="3365" y="1401"/>
              <a:ext cx="8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P</a:t>
              </a:r>
              <a:endParaRPr kumimoji="0" lang="en-US" altLang="en-US" sz="1800" b="0" i="0" u="none" strike="noStrike" cap="none" normalizeH="0" baseline="0">
                <a:ln>
                  <a:noFill/>
                </a:ln>
                <a:solidFill>
                  <a:schemeClr val="bg1"/>
                </a:solidFill>
                <a:effectLst/>
              </a:endParaRPr>
            </a:p>
          </p:txBody>
        </p:sp>
        <p:sp>
          <p:nvSpPr>
            <p:cNvPr id="14" name="Rectangle 7">
              <a:extLst>
                <a:ext uri="{FF2B5EF4-FFF2-40B4-BE49-F238E27FC236}">
                  <a16:creationId xmlns:a16="http://schemas.microsoft.com/office/drawing/2014/main" id="{62B629B2-D755-4A72-95A6-A1E486859C02}"/>
                </a:ext>
              </a:extLst>
            </p:cNvPr>
            <p:cNvSpPr>
              <a:spLocks noChangeArrowheads="1"/>
            </p:cNvSpPr>
            <p:nvPr/>
          </p:nvSpPr>
          <p:spPr bwMode="auto">
            <a:xfrm>
              <a:off x="2914" y="1395"/>
              <a:ext cx="11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Q</a:t>
              </a:r>
              <a:endParaRPr kumimoji="0" lang="en-US" altLang="en-US" sz="1800" b="0" i="0" u="none" strike="noStrike" cap="none" normalizeH="0" baseline="0">
                <a:ln>
                  <a:noFill/>
                </a:ln>
                <a:solidFill>
                  <a:schemeClr val="bg1"/>
                </a:solidFill>
                <a:effectLst/>
              </a:endParaRPr>
            </a:p>
          </p:txBody>
        </p:sp>
        <p:sp>
          <p:nvSpPr>
            <p:cNvPr id="16" name="Rectangle 8">
              <a:extLst>
                <a:ext uri="{FF2B5EF4-FFF2-40B4-BE49-F238E27FC236}">
                  <a16:creationId xmlns:a16="http://schemas.microsoft.com/office/drawing/2014/main" id="{8851D701-0E3E-81BB-448D-16F66AD7983E}"/>
                </a:ext>
              </a:extLst>
            </p:cNvPr>
            <p:cNvSpPr>
              <a:spLocks noChangeArrowheads="1"/>
            </p:cNvSpPr>
            <p:nvPr/>
          </p:nvSpPr>
          <p:spPr bwMode="auto">
            <a:xfrm>
              <a:off x="2193" y="1395"/>
              <a:ext cx="1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17" name="Rectangle 9">
              <a:extLst>
                <a:ext uri="{FF2B5EF4-FFF2-40B4-BE49-F238E27FC236}">
                  <a16:creationId xmlns:a16="http://schemas.microsoft.com/office/drawing/2014/main" id="{69EE52A2-F2D5-4DDC-1B9A-3DF5167B0088}"/>
                </a:ext>
              </a:extLst>
            </p:cNvPr>
            <p:cNvSpPr>
              <a:spLocks noChangeArrowheads="1"/>
            </p:cNvSpPr>
            <p:nvPr/>
          </p:nvSpPr>
          <p:spPr bwMode="auto">
            <a:xfrm>
              <a:off x="1725" y="1389"/>
              <a:ext cx="13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M</a:t>
              </a:r>
              <a:endParaRPr kumimoji="0" lang="en-US" altLang="en-US" sz="1800" b="0" i="0" u="none" strike="noStrike" cap="none" normalizeH="0" baseline="0">
                <a:ln>
                  <a:noFill/>
                </a:ln>
                <a:solidFill>
                  <a:schemeClr val="bg1"/>
                </a:solidFill>
                <a:effectLst/>
              </a:endParaRPr>
            </a:p>
          </p:txBody>
        </p:sp>
        <p:grpSp>
          <p:nvGrpSpPr>
            <p:cNvPr id="19" name="Group 12">
              <a:extLst>
                <a:ext uri="{FF2B5EF4-FFF2-40B4-BE49-F238E27FC236}">
                  <a16:creationId xmlns:a16="http://schemas.microsoft.com/office/drawing/2014/main" id="{B2B5C905-D823-5D69-C55E-38BA54155C1B}"/>
                </a:ext>
              </a:extLst>
            </p:cNvPr>
            <p:cNvGrpSpPr>
              <a:grpSpLocks/>
            </p:cNvGrpSpPr>
            <p:nvPr/>
          </p:nvGrpSpPr>
          <p:grpSpPr bwMode="auto">
            <a:xfrm>
              <a:off x="1779" y="1586"/>
              <a:ext cx="48" cy="48"/>
              <a:chOff x="1779" y="1586"/>
              <a:chExt cx="48" cy="48"/>
            </a:xfrm>
          </p:grpSpPr>
          <p:sp>
            <p:nvSpPr>
              <p:cNvPr id="39" name="Oval 10">
                <a:extLst>
                  <a:ext uri="{FF2B5EF4-FFF2-40B4-BE49-F238E27FC236}">
                    <a16:creationId xmlns:a16="http://schemas.microsoft.com/office/drawing/2014/main" id="{E7AB4C5A-2528-375C-08C4-F50CC24AB6F2}"/>
                  </a:ext>
                </a:extLst>
              </p:cNvPr>
              <p:cNvSpPr>
                <a:spLocks noChangeArrowheads="1"/>
              </p:cNvSpPr>
              <p:nvPr/>
            </p:nvSpPr>
            <p:spPr bwMode="auto">
              <a:xfrm>
                <a:off x="1779" y="1586"/>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Oval 11">
                <a:extLst>
                  <a:ext uri="{FF2B5EF4-FFF2-40B4-BE49-F238E27FC236}">
                    <a16:creationId xmlns:a16="http://schemas.microsoft.com/office/drawing/2014/main" id="{9A088305-6043-56D9-3242-9B6B834124BE}"/>
                  </a:ext>
                </a:extLst>
              </p:cNvPr>
              <p:cNvSpPr>
                <a:spLocks noChangeArrowheads="1"/>
              </p:cNvSpPr>
              <p:nvPr/>
            </p:nvSpPr>
            <p:spPr bwMode="auto">
              <a:xfrm>
                <a:off x="1779" y="1586"/>
                <a:ext cx="48" cy="48"/>
              </a:xfrm>
              <a:prstGeom prst="ellipse">
                <a:avLst/>
              </a:prstGeom>
              <a:solidFill>
                <a:srgbClr val="FF0000"/>
              </a:solidFill>
              <a:ln w="12700" cap="flat">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0" name="Group 15">
              <a:extLst>
                <a:ext uri="{FF2B5EF4-FFF2-40B4-BE49-F238E27FC236}">
                  <a16:creationId xmlns:a16="http://schemas.microsoft.com/office/drawing/2014/main" id="{2EC922CE-2E40-DF80-FF4C-464934FF2987}"/>
                </a:ext>
              </a:extLst>
            </p:cNvPr>
            <p:cNvGrpSpPr>
              <a:grpSpLocks/>
            </p:cNvGrpSpPr>
            <p:nvPr/>
          </p:nvGrpSpPr>
          <p:grpSpPr bwMode="auto">
            <a:xfrm>
              <a:off x="2212" y="1586"/>
              <a:ext cx="48" cy="48"/>
              <a:chOff x="2212" y="1586"/>
              <a:chExt cx="48" cy="48"/>
            </a:xfrm>
          </p:grpSpPr>
          <p:sp>
            <p:nvSpPr>
              <p:cNvPr id="36" name="Oval 13">
                <a:extLst>
                  <a:ext uri="{FF2B5EF4-FFF2-40B4-BE49-F238E27FC236}">
                    <a16:creationId xmlns:a16="http://schemas.microsoft.com/office/drawing/2014/main" id="{ED3A0F44-0772-F424-8599-159810B91235}"/>
                  </a:ext>
                </a:extLst>
              </p:cNvPr>
              <p:cNvSpPr>
                <a:spLocks noChangeArrowheads="1"/>
              </p:cNvSpPr>
              <p:nvPr/>
            </p:nvSpPr>
            <p:spPr bwMode="auto">
              <a:xfrm>
                <a:off x="2212" y="1586"/>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Oval 14">
                <a:extLst>
                  <a:ext uri="{FF2B5EF4-FFF2-40B4-BE49-F238E27FC236}">
                    <a16:creationId xmlns:a16="http://schemas.microsoft.com/office/drawing/2014/main" id="{A9222D1D-A713-3F30-4D1E-DD0720A0D40D}"/>
                  </a:ext>
                </a:extLst>
              </p:cNvPr>
              <p:cNvSpPr>
                <a:spLocks noChangeArrowheads="1"/>
              </p:cNvSpPr>
              <p:nvPr/>
            </p:nvSpPr>
            <p:spPr bwMode="auto">
              <a:xfrm>
                <a:off x="2212" y="1586"/>
                <a:ext cx="48" cy="48"/>
              </a:xfrm>
              <a:prstGeom prst="ellipse">
                <a:avLst/>
              </a:prstGeom>
              <a:solidFill>
                <a:srgbClr val="FF0000"/>
              </a:solidFill>
              <a:ln w="12700" cap="flat">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18">
              <a:extLst>
                <a:ext uri="{FF2B5EF4-FFF2-40B4-BE49-F238E27FC236}">
                  <a16:creationId xmlns:a16="http://schemas.microsoft.com/office/drawing/2014/main" id="{799B9BFD-9A1C-8ACD-DBD8-D8867E820FE8}"/>
                </a:ext>
              </a:extLst>
            </p:cNvPr>
            <p:cNvGrpSpPr>
              <a:grpSpLocks/>
            </p:cNvGrpSpPr>
            <p:nvPr/>
          </p:nvGrpSpPr>
          <p:grpSpPr bwMode="auto">
            <a:xfrm>
              <a:off x="2950" y="1586"/>
              <a:ext cx="48" cy="48"/>
              <a:chOff x="2950" y="1586"/>
              <a:chExt cx="48" cy="48"/>
            </a:xfrm>
          </p:grpSpPr>
          <p:sp>
            <p:nvSpPr>
              <p:cNvPr id="27" name="Oval 16">
                <a:extLst>
                  <a:ext uri="{FF2B5EF4-FFF2-40B4-BE49-F238E27FC236}">
                    <a16:creationId xmlns:a16="http://schemas.microsoft.com/office/drawing/2014/main" id="{2859F0AF-6314-4F73-E9A5-F7B1A80A2376}"/>
                  </a:ext>
                </a:extLst>
              </p:cNvPr>
              <p:cNvSpPr>
                <a:spLocks noChangeArrowheads="1"/>
              </p:cNvSpPr>
              <p:nvPr/>
            </p:nvSpPr>
            <p:spPr bwMode="auto">
              <a:xfrm>
                <a:off x="2950" y="1586"/>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Oval 17">
                <a:extLst>
                  <a:ext uri="{FF2B5EF4-FFF2-40B4-BE49-F238E27FC236}">
                    <a16:creationId xmlns:a16="http://schemas.microsoft.com/office/drawing/2014/main" id="{936E5A77-EE86-C01C-8D2A-1C03D39284D4}"/>
                  </a:ext>
                </a:extLst>
              </p:cNvPr>
              <p:cNvSpPr>
                <a:spLocks noChangeArrowheads="1"/>
              </p:cNvSpPr>
              <p:nvPr/>
            </p:nvSpPr>
            <p:spPr bwMode="auto">
              <a:xfrm>
                <a:off x="2950" y="1586"/>
                <a:ext cx="48" cy="48"/>
              </a:xfrm>
              <a:prstGeom prst="ellipse">
                <a:avLst/>
              </a:prstGeom>
              <a:solidFill>
                <a:srgbClr val="FF0000"/>
              </a:solidFill>
              <a:ln w="12700" cap="flat">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 name="Group 21">
              <a:extLst>
                <a:ext uri="{FF2B5EF4-FFF2-40B4-BE49-F238E27FC236}">
                  <a16:creationId xmlns:a16="http://schemas.microsoft.com/office/drawing/2014/main" id="{3DE47A60-3CF9-13C3-425A-5A5A19A727EC}"/>
                </a:ext>
              </a:extLst>
            </p:cNvPr>
            <p:cNvGrpSpPr>
              <a:grpSpLocks/>
            </p:cNvGrpSpPr>
            <p:nvPr/>
          </p:nvGrpSpPr>
          <p:grpSpPr bwMode="auto">
            <a:xfrm>
              <a:off x="3371" y="1586"/>
              <a:ext cx="48" cy="48"/>
              <a:chOff x="3371" y="1586"/>
              <a:chExt cx="48" cy="48"/>
            </a:xfrm>
          </p:grpSpPr>
          <p:sp>
            <p:nvSpPr>
              <p:cNvPr id="25" name="Oval 19">
                <a:extLst>
                  <a:ext uri="{FF2B5EF4-FFF2-40B4-BE49-F238E27FC236}">
                    <a16:creationId xmlns:a16="http://schemas.microsoft.com/office/drawing/2014/main" id="{995EAD80-2572-313A-56F5-CCBA096FBE4E}"/>
                  </a:ext>
                </a:extLst>
              </p:cNvPr>
              <p:cNvSpPr>
                <a:spLocks noChangeArrowheads="1"/>
              </p:cNvSpPr>
              <p:nvPr/>
            </p:nvSpPr>
            <p:spPr bwMode="auto">
              <a:xfrm>
                <a:off x="3371" y="1586"/>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Oval 20">
                <a:extLst>
                  <a:ext uri="{FF2B5EF4-FFF2-40B4-BE49-F238E27FC236}">
                    <a16:creationId xmlns:a16="http://schemas.microsoft.com/office/drawing/2014/main" id="{8453EF42-CDEB-C6A6-642C-27BBEBBA4F75}"/>
                  </a:ext>
                </a:extLst>
              </p:cNvPr>
              <p:cNvSpPr>
                <a:spLocks noChangeArrowheads="1"/>
              </p:cNvSpPr>
              <p:nvPr/>
            </p:nvSpPr>
            <p:spPr bwMode="auto">
              <a:xfrm>
                <a:off x="3371" y="1586"/>
                <a:ext cx="48" cy="48"/>
              </a:xfrm>
              <a:prstGeom prst="ellipse">
                <a:avLst/>
              </a:prstGeom>
              <a:solidFill>
                <a:srgbClr val="FF0000"/>
              </a:solidFill>
              <a:ln w="12700" cap="flat">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41" name="Group 24">
            <a:extLst>
              <a:ext uri="{FF2B5EF4-FFF2-40B4-BE49-F238E27FC236}">
                <a16:creationId xmlns:a16="http://schemas.microsoft.com/office/drawing/2014/main" id="{A825F8E3-0EBB-1917-7186-9DFDD1BD1651}"/>
              </a:ext>
            </a:extLst>
          </p:cNvPr>
          <p:cNvGrpSpPr>
            <a:grpSpLocks noChangeAspect="1"/>
          </p:cNvGrpSpPr>
          <p:nvPr/>
        </p:nvGrpSpPr>
        <p:grpSpPr bwMode="auto">
          <a:xfrm>
            <a:off x="2481263" y="4260124"/>
            <a:ext cx="3346450" cy="561975"/>
            <a:chOff x="1573" y="1853"/>
            <a:chExt cx="2108" cy="354"/>
          </a:xfrm>
        </p:grpSpPr>
        <p:sp>
          <p:nvSpPr>
            <p:cNvPr id="43" name="AutoShape 23">
              <a:extLst>
                <a:ext uri="{FF2B5EF4-FFF2-40B4-BE49-F238E27FC236}">
                  <a16:creationId xmlns:a16="http://schemas.microsoft.com/office/drawing/2014/main" id="{49729B63-DCB5-CE2F-F680-23F208888A2F}"/>
                </a:ext>
              </a:extLst>
            </p:cNvPr>
            <p:cNvSpPr>
              <a:spLocks noChangeAspect="1" noChangeArrowheads="1" noTextEdit="1"/>
            </p:cNvSpPr>
            <p:nvPr/>
          </p:nvSpPr>
          <p:spPr bwMode="auto">
            <a:xfrm>
              <a:off x="1573" y="1853"/>
              <a:ext cx="2108"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Line 25">
              <a:extLst>
                <a:ext uri="{FF2B5EF4-FFF2-40B4-BE49-F238E27FC236}">
                  <a16:creationId xmlns:a16="http://schemas.microsoft.com/office/drawing/2014/main" id="{18554AD1-86BB-C3A9-CAB8-D35E7E017F4E}"/>
                </a:ext>
              </a:extLst>
            </p:cNvPr>
            <p:cNvSpPr>
              <a:spLocks noChangeShapeType="1"/>
            </p:cNvSpPr>
            <p:nvPr/>
          </p:nvSpPr>
          <p:spPr bwMode="auto">
            <a:xfrm>
              <a:off x="1633" y="2147"/>
              <a:ext cx="1988" cy="0"/>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Rectangle 26">
              <a:extLst>
                <a:ext uri="{FF2B5EF4-FFF2-40B4-BE49-F238E27FC236}">
                  <a16:creationId xmlns:a16="http://schemas.microsoft.com/office/drawing/2014/main" id="{B423DC4C-2FB4-D144-C7BB-CD74C8B5BAAD}"/>
                </a:ext>
              </a:extLst>
            </p:cNvPr>
            <p:cNvSpPr>
              <a:spLocks noChangeArrowheads="1"/>
            </p:cNvSpPr>
            <p:nvPr/>
          </p:nvSpPr>
          <p:spPr bwMode="auto">
            <a:xfrm>
              <a:off x="3375" y="1938"/>
              <a:ext cx="11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Q</a:t>
              </a:r>
              <a:endParaRPr kumimoji="0" lang="en-US" altLang="en-US" sz="1800" b="0" i="0" u="none" strike="noStrike" cap="none" normalizeH="0" baseline="0">
                <a:ln>
                  <a:noFill/>
                </a:ln>
                <a:solidFill>
                  <a:schemeClr val="bg1"/>
                </a:solidFill>
                <a:effectLst/>
              </a:endParaRPr>
            </a:p>
          </p:txBody>
        </p:sp>
        <p:sp>
          <p:nvSpPr>
            <p:cNvPr id="66" name="Rectangle 27">
              <a:extLst>
                <a:ext uri="{FF2B5EF4-FFF2-40B4-BE49-F238E27FC236}">
                  <a16:creationId xmlns:a16="http://schemas.microsoft.com/office/drawing/2014/main" id="{98AC7B98-432E-C069-9F62-55AD62938E0A}"/>
                </a:ext>
              </a:extLst>
            </p:cNvPr>
            <p:cNvSpPr>
              <a:spLocks noChangeArrowheads="1"/>
            </p:cNvSpPr>
            <p:nvPr/>
          </p:nvSpPr>
          <p:spPr bwMode="auto">
            <a:xfrm>
              <a:off x="2924" y="1932"/>
              <a:ext cx="8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P</a:t>
              </a:r>
              <a:endParaRPr kumimoji="0" lang="en-US" altLang="en-US" sz="1800" b="0" i="0" u="none" strike="noStrike" cap="none" normalizeH="0" baseline="0">
                <a:ln>
                  <a:noFill/>
                </a:ln>
                <a:solidFill>
                  <a:schemeClr val="bg1"/>
                </a:solidFill>
                <a:effectLst/>
              </a:endParaRPr>
            </a:p>
          </p:txBody>
        </p:sp>
        <p:sp>
          <p:nvSpPr>
            <p:cNvPr id="67" name="Rectangle 28">
              <a:extLst>
                <a:ext uri="{FF2B5EF4-FFF2-40B4-BE49-F238E27FC236}">
                  <a16:creationId xmlns:a16="http://schemas.microsoft.com/office/drawing/2014/main" id="{5114452D-1E2C-2E58-1C43-00EF5B9808B4}"/>
                </a:ext>
              </a:extLst>
            </p:cNvPr>
            <p:cNvSpPr>
              <a:spLocks noChangeArrowheads="1"/>
            </p:cNvSpPr>
            <p:nvPr/>
          </p:nvSpPr>
          <p:spPr bwMode="auto">
            <a:xfrm>
              <a:off x="2203" y="1932"/>
              <a:ext cx="1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68" name="Rectangle 29">
              <a:extLst>
                <a:ext uri="{FF2B5EF4-FFF2-40B4-BE49-F238E27FC236}">
                  <a16:creationId xmlns:a16="http://schemas.microsoft.com/office/drawing/2014/main" id="{79C02F18-87C1-E36A-ADA1-E73610DB0EFF}"/>
                </a:ext>
              </a:extLst>
            </p:cNvPr>
            <p:cNvSpPr>
              <a:spLocks noChangeArrowheads="1"/>
            </p:cNvSpPr>
            <p:nvPr/>
          </p:nvSpPr>
          <p:spPr bwMode="auto">
            <a:xfrm>
              <a:off x="1735" y="1926"/>
              <a:ext cx="13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M</a:t>
              </a:r>
              <a:endParaRPr kumimoji="0" lang="en-US" altLang="en-US" sz="1800" b="0" i="0" u="none" strike="noStrike" cap="none" normalizeH="0" baseline="0">
                <a:ln>
                  <a:noFill/>
                </a:ln>
                <a:solidFill>
                  <a:schemeClr val="bg1"/>
                </a:solidFill>
                <a:effectLst/>
              </a:endParaRPr>
            </a:p>
          </p:txBody>
        </p:sp>
        <p:grpSp>
          <p:nvGrpSpPr>
            <p:cNvPr id="69" name="Group 32">
              <a:extLst>
                <a:ext uri="{FF2B5EF4-FFF2-40B4-BE49-F238E27FC236}">
                  <a16:creationId xmlns:a16="http://schemas.microsoft.com/office/drawing/2014/main" id="{9F53D3BB-034D-CD43-7DC7-0FC97E368A68}"/>
                </a:ext>
              </a:extLst>
            </p:cNvPr>
            <p:cNvGrpSpPr>
              <a:grpSpLocks/>
            </p:cNvGrpSpPr>
            <p:nvPr/>
          </p:nvGrpSpPr>
          <p:grpSpPr bwMode="auto">
            <a:xfrm>
              <a:off x="1789" y="2123"/>
              <a:ext cx="48" cy="48"/>
              <a:chOff x="1789" y="2123"/>
              <a:chExt cx="48" cy="48"/>
            </a:xfrm>
          </p:grpSpPr>
          <p:sp>
            <p:nvSpPr>
              <p:cNvPr id="80" name="Oval 30">
                <a:extLst>
                  <a:ext uri="{FF2B5EF4-FFF2-40B4-BE49-F238E27FC236}">
                    <a16:creationId xmlns:a16="http://schemas.microsoft.com/office/drawing/2014/main" id="{94556649-32A1-7368-B98B-B5C4AE244A4E}"/>
                  </a:ext>
                </a:extLst>
              </p:cNvPr>
              <p:cNvSpPr>
                <a:spLocks noChangeArrowheads="1"/>
              </p:cNvSpPr>
              <p:nvPr/>
            </p:nvSpPr>
            <p:spPr bwMode="auto">
              <a:xfrm>
                <a:off x="1789" y="2123"/>
                <a:ext cx="48" cy="48"/>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Oval 31">
                <a:extLst>
                  <a:ext uri="{FF2B5EF4-FFF2-40B4-BE49-F238E27FC236}">
                    <a16:creationId xmlns:a16="http://schemas.microsoft.com/office/drawing/2014/main" id="{76320A65-AE24-C4B0-7C06-776B6C294A4E}"/>
                  </a:ext>
                </a:extLst>
              </p:cNvPr>
              <p:cNvSpPr>
                <a:spLocks noChangeArrowheads="1"/>
              </p:cNvSpPr>
              <p:nvPr/>
            </p:nvSpPr>
            <p:spPr bwMode="auto">
              <a:xfrm>
                <a:off x="1789" y="2123"/>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0" name="Group 35">
              <a:extLst>
                <a:ext uri="{FF2B5EF4-FFF2-40B4-BE49-F238E27FC236}">
                  <a16:creationId xmlns:a16="http://schemas.microsoft.com/office/drawing/2014/main" id="{3D2803B4-A269-E5E5-53AC-72AE4CFB9431}"/>
                </a:ext>
              </a:extLst>
            </p:cNvPr>
            <p:cNvGrpSpPr>
              <a:grpSpLocks/>
            </p:cNvGrpSpPr>
            <p:nvPr/>
          </p:nvGrpSpPr>
          <p:grpSpPr bwMode="auto">
            <a:xfrm>
              <a:off x="2222" y="2123"/>
              <a:ext cx="48" cy="48"/>
              <a:chOff x="2222" y="2123"/>
              <a:chExt cx="48" cy="48"/>
            </a:xfrm>
          </p:grpSpPr>
          <p:sp>
            <p:nvSpPr>
              <p:cNvPr id="78" name="Oval 33">
                <a:extLst>
                  <a:ext uri="{FF2B5EF4-FFF2-40B4-BE49-F238E27FC236}">
                    <a16:creationId xmlns:a16="http://schemas.microsoft.com/office/drawing/2014/main" id="{148156A0-4137-44D4-34BF-09FB3260ABD8}"/>
                  </a:ext>
                </a:extLst>
              </p:cNvPr>
              <p:cNvSpPr>
                <a:spLocks noChangeArrowheads="1"/>
              </p:cNvSpPr>
              <p:nvPr/>
            </p:nvSpPr>
            <p:spPr bwMode="auto">
              <a:xfrm>
                <a:off x="2222" y="2123"/>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Oval 34">
                <a:extLst>
                  <a:ext uri="{FF2B5EF4-FFF2-40B4-BE49-F238E27FC236}">
                    <a16:creationId xmlns:a16="http://schemas.microsoft.com/office/drawing/2014/main" id="{B65C1D43-63F9-9D4E-11F0-D327314E32EE}"/>
                  </a:ext>
                </a:extLst>
              </p:cNvPr>
              <p:cNvSpPr>
                <a:spLocks noChangeArrowheads="1"/>
              </p:cNvSpPr>
              <p:nvPr/>
            </p:nvSpPr>
            <p:spPr bwMode="auto">
              <a:xfrm>
                <a:off x="2222" y="2123"/>
                <a:ext cx="48" cy="48"/>
              </a:xfrm>
              <a:prstGeom prst="ellipse">
                <a:avLst/>
              </a:prstGeom>
              <a:solidFill>
                <a:srgbClr val="FF0000"/>
              </a:solid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1" name="Group 38">
              <a:extLst>
                <a:ext uri="{FF2B5EF4-FFF2-40B4-BE49-F238E27FC236}">
                  <a16:creationId xmlns:a16="http://schemas.microsoft.com/office/drawing/2014/main" id="{8EE5CC9D-325E-8C42-F683-34D62959F3A7}"/>
                </a:ext>
              </a:extLst>
            </p:cNvPr>
            <p:cNvGrpSpPr>
              <a:grpSpLocks/>
            </p:cNvGrpSpPr>
            <p:nvPr/>
          </p:nvGrpSpPr>
          <p:grpSpPr bwMode="auto">
            <a:xfrm>
              <a:off x="2960" y="2123"/>
              <a:ext cx="48" cy="48"/>
              <a:chOff x="2960" y="2123"/>
              <a:chExt cx="48" cy="48"/>
            </a:xfrm>
          </p:grpSpPr>
          <p:sp>
            <p:nvSpPr>
              <p:cNvPr id="76" name="Oval 36">
                <a:extLst>
                  <a:ext uri="{FF2B5EF4-FFF2-40B4-BE49-F238E27FC236}">
                    <a16:creationId xmlns:a16="http://schemas.microsoft.com/office/drawing/2014/main" id="{CB4E0C2A-45E0-40E7-C88E-55BD81ED12B5}"/>
                  </a:ext>
                </a:extLst>
              </p:cNvPr>
              <p:cNvSpPr>
                <a:spLocks noChangeArrowheads="1"/>
              </p:cNvSpPr>
              <p:nvPr/>
            </p:nvSpPr>
            <p:spPr bwMode="auto">
              <a:xfrm>
                <a:off x="2960" y="2123"/>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Oval 37">
                <a:extLst>
                  <a:ext uri="{FF2B5EF4-FFF2-40B4-BE49-F238E27FC236}">
                    <a16:creationId xmlns:a16="http://schemas.microsoft.com/office/drawing/2014/main" id="{11810865-0DDC-28D7-6B82-1F9C78A95E57}"/>
                  </a:ext>
                </a:extLst>
              </p:cNvPr>
              <p:cNvSpPr>
                <a:spLocks noChangeArrowheads="1"/>
              </p:cNvSpPr>
              <p:nvPr/>
            </p:nvSpPr>
            <p:spPr bwMode="auto">
              <a:xfrm>
                <a:off x="2960" y="2123"/>
                <a:ext cx="48" cy="48"/>
              </a:xfrm>
              <a:prstGeom prst="ellipse">
                <a:avLst/>
              </a:prstGeom>
              <a:solidFill>
                <a:srgbClr val="FF0000"/>
              </a:solid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2" name="Group 41">
              <a:extLst>
                <a:ext uri="{FF2B5EF4-FFF2-40B4-BE49-F238E27FC236}">
                  <a16:creationId xmlns:a16="http://schemas.microsoft.com/office/drawing/2014/main" id="{EFA61C39-163A-7731-3F30-EF6CE4C7377E}"/>
                </a:ext>
              </a:extLst>
            </p:cNvPr>
            <p:cNvGrpSpPr>
              <a:grpSpLocks/>
            </p:cNvGrpSpPr>
            <p:nvPr/>
          </p:nvGrpSpPr>
          <p:grpSpPr bwMode="auto">
            <a:xfrm>
              <a:off x="3381" y="2123"/>
              <a:ext cx="48" cy="48"/>
              <a:chOff x="3381" y="2123"/>
              <a:chExt cx="48" cy="48"/>
            </a:xfrm>
          </p:grpSpPr>
          <p:sp>
            <p:nvSpPr>
              <p:cNvPr id="73" name="Oval 39">
                <a:extLst>
                  <a:ext uri="{FF2B5EF4-FFF2-40B4-BE49-F238E27FC236}">
                    <a16:creationId xmlns:a16="http://schemas.microsoft.com/office/drawing/2014/main" id="{C0C749DD-AE27-C4ED-B32F-63D030D57D92}"/>
                  </a:ext>
                </a:extLst>
              </p:cNvPr>
              <p:cNvSpPr>
                <a:spLocks noChangeArrowheads="1"/>
              </p:cNvSpPr>
              <p:nvPr/>
            </p:nvSpPr>
            <p:spPr bwMode="auto">
              <a:xfrm>
                <a:off x="3381" y="2123"/>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Oval 40">
                <a:extLst>
                  <a:ext uri="{FF2B5EF4-FFF2-40B4-BE49-F238E27FC236}">
                    <a16:creationId xmlns:a16="http://schemas.microsoft.com/office/drawing/2014/main" id="{3B1198E4-A8F3-F8CF-7C9C-86D0BB15EBF6}"/>
                  </a:ext>
                </a:extLst>
              </p:cNvPr>
              <p:cNvSpPr>
                <a:spLocks noChangeArrowheads="1"/>
              </p:cNvSpPr>
              <p:nvPr/>
            </p:nvSpPr>
            <p:spPr bwMode="auto">
              <a:xfrm>
                <a:off x="3381" y="2123"/>
                <a:ext cx="48" cy="48"/>
              </a:xfrm>
              <a:prstGeom prst="ellipse">
                <a:avLst/>
              </a:prstGeom>
              <a:solidFill>
                <a:srgbClr val="FF0000"/>
              </a:solid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82" name="Group 44">
            <a:extLst>
              <a:ext uri="{FF2B5EF4-FFF2-40B4-BE49-F238E27FC236}">
                <a16:creationId xmlns:a16="http://schemas.microsoft.com/office/drawing/2014/main" id="{E0C0E2AC-3566-1636-BA5C-11DEC25E9226}"/>
              </a:ext>
            </a:extLst>
          </p:cNvPr>
          <p:cNvGrpSpPr>
            <a:grpSpLocks noChangeAspect="1"/>
          </p:cNvGrpSpPr>
          <p:nvPr/>
        </p:nvGrpSpPr>
        <p:grpSpPr bwMode="auto">
          <a:xfrm>
            <a:off x="7966681" y="2977958"/>
            <a:ext cx="3346450" cy="563563"/>
            <a:chOff x="5131" y="1250"/>
            <a:chExt cx="2108" cy="355"/>
          </a:xfrm>
        </p:grpSpPr>
        <p:sp>
          <p:nvSpPr>
            <p:cNvPr id="84" name="AutoShape 43">
              <a:extLst>
                <a:ext uri="{FF2B5EF4-FFF2-40B4-BE49-F238E27FC236}">
                  <a16:creationId xmlns:a16="http://schemas.microsoft.com/office/drawing/2014/main" id="{751475AB-AB35-4064-0B8D-076A2498AA93}"/>
                </a:ext>
              </a:extLst>
            </p:cNvPr>
            <p:cNvSpPr>
              <a:spLocks noChangeAspect="1" noChangeArrowheads="1" noTextEdit="1"/>
            </p:cNvSpPr>
            <p:nvPr/>
          </p:nvSpPr>
          <p:spPr bwMode="auto">
            <a:xfrm>
              <a:off x="5131" y="1250"/>
              <a:ext cx="2108"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Line 45">
              <a:extLst>
                <a:ext uri="{FF2B5EF4-FFF2-40B4-BE49-F238E27FC236}">
                  <a16:creationId xmlns:a16="http://schemas.microsoft.com/office/drawing/2014/main" id="{1F4EBDC1-8CD5-0416-D594-C6EA1C6A47F5}"/>
                </a:ext>
              </a:extLst>
            </p:cNvPr>
            <p:cNvSpPr>
              <a:spLocks noChangeShapeType="1"/>
            </p:cNvSpPr>
            <p:nvPr/>
          </p:nvSpPr>
          <p:spPr bwMode="auto">
            <a:xfrm>
              <a:off x="5191" y="1545"/>
              <a:ext cx="1988" cy="0"/>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Rectangle 46">
              <a:extLst>
                <a:ext uri="{FF2B5EF4-FFF2-40B4-BE49-F238E27FC236}">
                  <a16:creationId xmlns:a16="http://schemas.microsoft.com/office/drawing/2014/main" id="{A450A10B-9FEA-B3C7-318E-0645952F94A2}"/>
                </a:ext>
              </a:extLst>
            </p:cNvPr>
            <p:cNvSpPr>
              <a:spLocks noChangeArrowheads="1"/>
            </p:cNvSpPr>
            <p:nvPr/>
          </p:nvSpPr>
          <p:spPr bwMode="auto">
            <a:xfrm>
              <a:off x="6933" y="1335"/>
              <a:ext cx="11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Q</a:t>
              </a:r>
              <a:endParaRPr kumimoji="0" lang="en-US" altLang="en-US" sz="1800" b="0" i="0" u="none" strike="noStrike" cap="none" normalizeH="0" baseline="0">
                <a:ln>
                  <a:noFill/>
                </a:ln>
                <a:solidFill>
                  <a:schemeClr val="bg1"/>
                </a:solidFill>
                <a:effectLst/>
              </a:endParaRPr>
            </a:p>
          </p:txBody>
        </p:sp>
        <p:sp>
          <p:nvSpPr>
            <p:cNvPr id="87" name="Rectangle 47">
              <a:extLst>
                <a:ext uri="{FF2B5EF4-FFF2-40B4-BE49-F238E27FC236}">
                  <a16:creationId xmlns:a16="http://schemas.microsoft.com/office/drawing/2014/main" id="{2A71BFE6-CFC4-693B-CDD7-07B584660646}"/>
                </a:ext>
              </a:extLst>
            </p:cNvPr>
            <p:cNvSpPr>
              <a:spLocks noChangeArrowheads="1"/>
            </p:cNvSpPr>
            <p:nvPr/>
          </p:nvSpPr>
          <p:spPr bwMode="auto">
            <a:xfrm>
              <a:off x="6482" y="1329"/>
              <a:ext cx="1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88" name="Rectangle 48">
              <a:extLst>
                <a:ext uri="{FF2B5EF4-FFF2-40B4-BE49-F238E27FC236}">
                  <a16:creationId xmlns:a16="http://schemas.microsoft.com/office/drawing/2014/main" id="{6B92F73E-5BD7-131C-FE81-3507C60308FE}"/>
                </a:ext>
              </a:extLst>
            </p:cNvPr>
            <p:cNvSpPr>
              <a:spLocks noChangeArrowheads="1"/>
            </p:cNvSpPr>
            <p:nvPr/>
          </p:nvSpPr>
          <p:spPr bwMode="auto">
            <a:xfrm>
              <a:off x="5761" y="1329"/>
              <a:ext cx="8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P</a:t>
              </a:r>
              <a:endParaRPr kumimoji="0" lang="en-US" altLang="en-US" sz="1800" b="0" i="0" u="none" strike="noStrike" cap="none" normalizeH="0" baseline="0">
                <a:ln>
                  <a:noFill/>
                </a:ln>
                <a:solidFill>
                  <a:schemeClr val="bg1"/>
                </a:solidFill>
                <a:effectLst/>
              </a:endParaRPr>
            </a:p>
          </p:txBody>
        </p:sp>
        <p:sp>
          <p:nvSpPr>
            <p:cNvPr id="89" name="Rectangle 49">
              <a:extLst>
                <a:ext uri="{FF2B5EF4-FFF2-40B4-BE49-F238E27FC236}">
                  <a16:creationId xmlns:a16="http://schemas.microsoft.com/office/drawing/2014/main" id="{B9743B61-C83F-37E9-4CDF-A063DC030105}"/>
                </a:ext>
              </a:extLst>
            </p:cNvPr>
            <p:cNvSpPr>
              <a:spLocks noChangeArrowheads="1"/>
            </p:cNvSpPr>
            <p:nvPr/>
          </p:nvSpPr>
          <p:spPr bwMode="auto">
            <a:xfrm>
              <a:off x="5293" y="1323"/>
              <a:ext cx="13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M</a:t>
              </a:r>
              <a:endParaRPr kumimoji="0" lang="en-US" altLang="en-US" sz="1800" b="0" i="0" u="none" strike="noStrike" cap="none" normalizeH="0" baseline="0">
                <a:ln>
                  <a:noFill/>
                </a:ln>
                <a:solidFill>
                  <a:schemeClr val="bg1"/>
                </a:solidFill>
                <a:effectLst/>
              </a:endParaRPr>
            </a:p>
          </p:txBody>
        </p:sp>
        <p:grpSp>
          <p:nvGrpSpPr>
            <p:cNvPr id="90" name="Group 52">
              <a:extLst>
                <a:ext uri="{FF2B5EF4-FFF2-40B4-BE49-F238E27FC236}">
                  <a16:creationId xmlns:a16="http://schemas.microsoft.com/office/drawing/2014/main" id="{912ADE89-B9A3-A8FB-F680-B8D303D21DAA}"/>
                </a:ext>
              </a:extLst>
            </p:cNvPr>
            <p:cNvGrpSpPr>
              <a:grpSpLocks/>
            </p:cNvGrpSpPr>
            <p:nvPr/>
          </p:nvGrpSpPr>
          <p:grpSpPr bwMode="auto">
            <a:xfrm>
              <a:off x="5347" y="1521"/>
              <a:ext cx="48" cy="48"/>
              <a:chOff x="5347" y="1521"/>
              <a:chExt cx="48" cy="48"/>
            </a:xfrm>
          </p:grpSpPr>
          <p:sp>
            <p:nvSpPr>
              <p:cNvPr id="100" name="Oval 50">
                <a:extLst>
                  <a:ext uri="{FF2B5EF4-FFF2-40B4-BE49-F238E27FC236}">
                    <a16:creationId xmlns:a16="http://schemas.microsoft.com/office/drawing/2014/main" id="{96557FD6-1FDB-266C-122C-9858536A12DE}"/>
                  </a:ext>
                </a:extLst>
              </p:cNvPr>
              <p:cNvSpPr>
                <a:spLocks noChangeArrowheads="1"/>
              </p:cNvSpPr>
              <p:nvPr/>
            </p:nvSpPr>
            <p:spPr bwMode="auto">
              <a:xfrm>
                <a:off x="5347" y="1521"/>
                <a:ext cx="48" cy="48"/>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Oval 51">
                <a:extLst>
                  <a:ext uri="{FF2B5EF4-FFF2-40B4-BE49-F238E27FC236}">
                    <a16:creationId xmlns:a16="http://schemas.microsoft.com/office/drawing/2014/main" id="{0F3F31D5-F36D-8497-ADAE-A8088203AC0E}"/>
                  </a:ext>
                </a:extLst>
              </p:cNvPr>
              <p:cNvSpPr>
                <a:spLocks noChangeArrowheads="1"/>
              </p:cNvSpPr>
              <p:nvPr/>
            </p:nvSpPr>
            <p:spPr bwMode="auto">
              <a:xfrm>
                <a:off x="5347" y="1521"/>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1" name="Group 55">
              <a:extLst>
                <a:ext uri="{FF2B5EF4-FFF2-40B4-BE49-F238E27FC236}">
                  <a16:creationId xmlns:a16="http://schemas.microsoft.com/office/drawing/2014/main" id="{E30ABBD5-9C41-71B5-BD2B-6732D2DDEBCC}"/>
                </a:ext>
              </a:extLst>
            </p:cNvPr>
            <p:cNvGrpSpPr>
              <a:grpSpLocks/>
            </p:cNvGrpSpPr>
            <p:nvPr/>
          </p:nvGrpSpPr>
          <p:grpSpPr bwMode="auto">
            <a:xfrm>
              <a:off x="5780" y="1521"/>
              <a:ext cx="48" cy="48"/>
              <a:chOff x="5780" y="1521"/>
              <a:chExt cx="48" cy="48"/>
            </a:xfrm>
          </p:grpSpPr>
          <p:sp>
            <p:nvSpPr>
              <p:cNvPr id="98" name="Oval 53">
                <a:extLst>
                  <a:ext uri="{FF2B5EF4-FFF2-40B4-BE49-F238E27FC236}">
                    <a16:creationId xmlns:a16="http://schemas.microsoft.com/office/drawing/2014/main" id="{6F15A854-3992-136B-09D9-BBD9D5D0BC9B}"/>
                  </a:ext>
                </a:extLst>
              </p:cNvPr>
              <p:cNvSpPr>
                <a:spLocks noChangeArrowheads="1"/>
              </p:cNvSpPr>
              <p:nvPr/>
            </p:nvSpPr>
            <p:spPr bwMode="auto">
              <a:xfrm>
                <a:off x="5780" y="1521"/>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Oval 54">
                <a:extLst>
                  <a:ext uri="{FF2B5EF4-FFF2-40B4-BE49-F238E27FC236}">
                    <a16:creationId xmlns:a16="http://schemas.microsoft.com/office/drawing/2014/main" id="{86534EAE-9FDE-0CB5-5A95-0BA5189B80FB}"/>
                  </a:ext>
                </a:extLst>
              </p:cNvPr>
              <p:cNvSpPr>
                <a:spLocks noChangeArrowheads="1"/>
              </p:cNvSpPr>
              <p:nvPr/>
            </p:nvSpPr>
            <p:spPr bwMode="auto">
              <a:xfrm>
                <a:off x="5780" y="1521"/>
                <a:ext cx="48" cy="48"/>
              </a:xfrm>
              <a:prstGeom prst="ellipse">
                <a:avLst/>
              </a:prstGeom>
              <a:solidFill>
                <a:srgbClr val="FF0000"/>
              </a:solid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2" name="Group 58">
              <a:extLst>
                <a:ext uri="{FF2B5EF4-FFF2-40B4-BE49-F238E27FC236}">
                  <a16:creationId xmlns:a16="http://schemas.microsoft.com/office/drawing/2014/main" id="{97EFB297-5583-07DC-AE0C-776C1ECF1675}"/>
                </a:ext>
              </a:extLst>
            </p:cNvPr>
            <p:cNvGrpSpPr>
              <a:grpSpLocks/>
            </p:cNvGrpSpPr>
            <p:nvPr/>
          </p:nvGrpSpPr>
          <p:grpSpPr bwMode="auto">
            <a:xfrm>
              <a:off x="6518" y="1521"/>
              <a:ext cx="48" cy="48"/>
              <a:chOff x="6518" y="1521"/>
              <a:chExt cx="48" cy="48"/>
            </a:xfrm>
          </p:grpSpPr>
          <p:sp>
            <p:nvSpPr>
              <p:cNvPr id="96" name="Oval 56">
                <a:extLst>
                  <a:ext uri="{FF2B5EF4-FFF2-40B4-BE49-F238E27FC236}">
                    <a16:creationId xmlns:a16="http://schemas.microsoft.com/office/drawing/2014/main" id="{658AAD43-7EC7-130E-0529-F1BA554CB50C}"/>
                  </a:ext>
                </a:extLst>
              </p:cNvPr>
              <p:cNvSpPr>
                <a:spLocks noChangeArrowheads="1"/>
              </p:cNvSpPr>
              <p:nvPr/>
            </p:nvSpPr>
            <p:spPr bwMode="auto">
              <a:xfrm>
                <a:off x="6518" y="1521"/>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Oval 57">
                <a:extLst>
                  <a:ext uri="{FF2B5EF4-FFF2-40B4-BE49-F238E27FC236}">
                    <a16:creationId xmlns:a16="http://schemas.microsoft.com/office/drawing/2014/main" id="{F833890D-A14E-CE12-4CC3-8BA6E0ED2EA3}"/>
                  </a:ext>
                </a:extLst>
              </p:cNvPr>
              <p:cNvSpPr>
                <a:spLocks noChangeArrowheads="1"/>
              </p:cNvSpPr>
              <p:nvPr/>
            </p:nvSpPr>
            <p:spPr bwMode="auto">
              <a:xfrm>
                <a:off x="6518" y="1521"/>
                <a:ext cx="48" cy="48"/>
              </a:xfrm>
              <a:prstGeom prst="ellipse">
                <a:avLst/>
              </a:prstGeom>
              <a:solidFill>
                <a:srgbClr val="FF0000"/>
              </a:solid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3" name="Group 61">
              <a:extLst>
                <a:ext uri="{FF2B5EF4-FFF2-40B4-BE49-F238E27FC236}">
                  <a16:creationId xmlns:a16="http://schemas.microsoft.com/office/drawing/2014/main" id="{8AEB927F-F035-0BCE-79A5-AD809CC1FD34}"/>
                </a:ext>
              </a:extLst>
            </p:cNvPr>
            <p:cNvGrpSpPr>
              <a:grpSpLocks/>
            </p:cNvGrpSpPr>
            <p:nvPr/>
          </p:nvGrpSpPr>
          <p:grpSpPr bwMode="auto">
            <a:xfrm>
              <a:off x="6939" y="1521"/>
              <a:ext cx="48" cy="48"/>
              <a:chOff x="6939" y="1521"/>
              <a:chExt cx="48" cy="48"/>
            </a:xfrm>
          </p:grpSpPr>
          <p:sp>
            <p:nvSpPr>
              <p:cNvPr id="94" name="Oval 59">
                <a:extLst>
                  <a:ext uri="{FF2B5EF4-FFF2-40B4-BE49-F238E27FC236}">
                    <a16:creationId xmlns:a16="http://schemas.microsoft.com/office/drawing/2014/main" id="{0C30F14A-62B0-2CB6-3227-DD0A1AF88004}"/>
                  </a:ext>
                </a:extLst>
              </p:cNvPr>
              <p:cNvSpPr>
                <a:spLocks noChangeArrowheads="1"/>
              </p:cNvSpPr>
              <p:nvPr/>
            </p:nvSpPr>
            <p:spPr bwMode="auto">
              <a:xfrm>
                <a:off x="6939" y="1521"/>
                <a:ext cx="48" cy="48"/>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Oval 60">
                <a:extLst>
                  <a:ext uri="{FF2B5EF4-FFF2-40B4-BE49-F238E27FC236}">
                    <a16:creationId xmlns:a16="http://schemas.microsoft.com/office/drawing/2014/main" id="{4FEE0952-E8A5-8EF0-9CD2-3EE7DCF13062}"/>
                  </a:ext>
                </a:extLst>
              </p:cNvPr>
              <p:cNvSpPr>
                <a:spLocks noChangeArrowheads="1"/>
              </p:cNvSpPr>
              <p:nvPr/>
            </p:nvSpPr>
            <p:spPr bwMode="auto">
              <a:xfrm>
                <a:off x="6939" y="1521"/>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2" name="Group 64">
            <a:extLst>
              <a:ext uri="{FF2B5EF4-FFF2-40B4-BE49-F238E27FC236}">
                <a16:creationId xmlns:a16="http://schemas.microsoft.com/office/drawing/2014/main" id="{14ECBA04-BEE8-AE19-E2A0-A10F0A52940B}"/>
              </a:ext>
            </a:extLst>
          </p:cNvPr>
          <p:cNvGrpSpPr>
            <a:grpSpLocks noChangeAspect="1"/>
          </p:cNvGrpSpPr>
          <p:nvPr/>
        </p:nvGrpSpPr>
        <p:grpSpPr bwMode="auto">
          <a:xfrm>
            <a:off x="7919763" y="4185603"/>
            <a:ext cx="3346450" cy="563563"/>
            <a:chOff x="5055" y="1838"/>
            <a:chExt cx="2108" cy="355"/>
          </a:xfrm>
        </p:grpSpPr>
        <p:sp>
          <p:nvSpPr>
            <p:cNvPr id="103" name="AutoShape 63">
              <a:extLst>
                <a:ext uri="{FF2B5EF4-FFF2-40B4-BE49-F238E27FC236}">
                  <a16:creationId xmlns:a16="http://schemas.microsoft.com/office/drawing/2014/main" id="{19D3DC0B-914E-431E-4721-DC32033949B6}"/>
                </a:ext>
              </a:extLst>
            </p:cNvPr>
            <p:cNvSpPr>
              <a:spLocks noChangeAspect="1" noChangeArrowheads="1" noTextEdit="1"/>
            </p:cNvSpPr>
            <p:nvPr/>
          </p:nvSpPr>
          <p:spPr bwMode="auto">
            <a:xfrm>
              <a:off x="5055" y="1838"/>
              <a:ext cx="2108"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Line 65">
              <a:extLst>
                <a:ext uri="{FF2B5EF4-FFF2-40B4-BE49-F238E27FC236}">
                  <a16:creationId xmlns:a16="http://schemas.microsoft.com/office/drawing/2014/main" id="{DC5561E3-E70D-DE25-B908-780218DDDBDD}"/>
                </a:ext>
              </a:extLst>
            </p:cNvPr>
            <p:cNvSpPr>
              <a:spLocks noChangeShapeType="1"/>
            </p:cNvSpPr>
            <p:nvPr/>
          </p:nvSpPr>
          <p:spPr bwMode="auto">
            <a:xfrm>
              <a:off x="5115" y="2133"/>
              <a:ext cx="1988" cy="0"/>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Rectangle 66">
              <a:extLst>
                <a:ext uri="{FF2B5EF4-FFF2-40B4-BE49-F238E27FC236}">
                  <a16:creationId xmlns:a16="http://schemas.microsoft.com/office/drawing/2014/main" id="{B2F7D2CD-2E3B-8AA2-57E7-6E7F4C7374CA}"/>
                </a:ext>
              </a:extLst>
            </p:cNvPr>
            <p:cNvSpPr>
              <a:spLocks noChangeArrowheads="1"/>
            </p:cNvSpPr>
            <p:nvPr/>
          </p:nvSpPr>
          <p:spPr bwMode="auto">
            <a:xfrm>
              <a:off x="6857" y="1923"/>
              <a:ext cx="8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P</a:t>
              </a:r>
              <a:endParaRPr kumimoji="0" lang="en-US" altLang="en-US" sz="1800" b="0" i="0" u="none" strike="noStrike" cap="none" normalizeH="0" baseline="0">
                <a:ln>
                  <a:noFill/>
                </a:ln>
                <a:solidFill>
                  <a:schemeClr val="bg1"/>
                </a:solidFill>
                <a:effectLst/>
              </a:endParaRPr>
            </a:p>
          </p:txBody>
        </p:sp>
        <p:sp>
          <p:nvSpPr>
            <p:cNvPr id="106" name="Rectangle 67">
              <a:extLst>
                <a:ext uri="{FF2B5EF4-FFF2-40B4-BE49-F238E27FC236}">
                  <a16:creationId xmlns:a16="http://schemas.microsoft.com/office/drawing/2014/main" id="{B49F5539-D4D9-37E2-8A6B-38C341DF9099}"/>
                </a:ext>
              </a:extLst>
            </p:cNvPr>
            <p:cNvSpPr>
              <a:spLocks noChangeArrowheads="1"/>
            </p:cNvSpPr>
            <p:nvPr/>
          </p:nvSpPr>
          <p:spPr bwMode="auto">
            <a:xfrm>
              <a:off x="6406" y="1917"/>
              <a:ext cx="1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107" name="Rectangle 68">
              <a:extLst>
                <a:ext uri="{FF2B5EF4-FFF2-40B4-BE49-F238E27FC236}">
                  <a16:creationId xmlns:a16="http://schemas.microsoft.com/office/drawing/2014/main" id="{33095E97-E554-40EF-E005-B079B2C4509F}"/>
                </a:ext>
              </a:extLst>
            </p:cNvPr>
            <p:cNvSpPr>
              <a:spLocks noChangeArrowheads="1"/>
            </p:cNvSpPr>
            <p:nvPr/>
          </p:nvSpPr>
          <p:spPr bwMode="auto">
            <a:xfrm>
              <a:off x="5685" y="1917"/>
              <a:ext cx="11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Q</a:t>
              </a:r>
              <a:endParaRPr kumimoji="0" lang="en-US" altLang="en-US" sz="1800" b="0" i="0" u="none" strike="noStrike" cap="none" normalizeH="0" baseline="0">
                <a:ln>
                  <a:noFill/>
                </a:ln>
                <a:solidFill>
                  <a:schemeClr val="bg1"/>
                </a:solidFill>
                <a:effectLst/>
              </a:endParaRPr>
            </a:p>
          </p:txBody>
        </p:sp>
        <p:sp>
          <p:nvSpPr>
            <p:cNvPr id="108" name="Rectangle 69">
              <a:extLst>
                <a:ext uri="{FF2B5EF4-FFF2-40B4-BE49-F238E27FC236}">
                  <a16:creationId xmlns:a16="http://schemas.microsoft.com/office/drawing/2014/main" id="{8CAD0AD5-0413-7F94-7E82-6189AA463FA4}"/>
                </a:ext>
              </a:extLst>
            </p:cNvPr>
            <p:cNvSpPr>
              <a:spLocks noChangeArrowheads="1"/>
            </p:cNvSpPr>
            <p:nvPr/>
          </p:nvSpPr>
          <p:spPr bwMode="auto">
            <a:xfrm>
              <a:off x="5217" y="1911"/>
              <a:ext cx="13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M</a:t>
              </a:r>
              <a:endParaRPr kumimoji="0" lang="en-US" altLang="en-US" sz="1800" b="0" i="0" u="none" strike="noStrike" cap="none" normalizeH="0" baseline="0">
                <a:ln>
                  <a:noFill/>
                </a:ln>
                <a:solidFill>
                  <a:schemeClr val="bg1"/>
                </a:solidFill>
                <a:effectLst/>
              </a:endParaRPr>
            </a:p>
          </p:txBody>
        </p:sp>
        <p:grpSp>
          <p:nvGrpSpPr>
            <p:cNvPr id="109" name="Group 72">
              <a:extLst>
                <a:ext uri="{FF2B5EF4-FFF2-40B4-BE49-F238E27FC236}">
                  <a16:creationId xmlns:a16="http://schemas.microsoft.com/office/drawing/2014/main" id="{49205A4A-374E-C545-A223-A4F546157982}"/>
                </a:ext>
              </a:extLst>
            </p:cNvPr>
            <p:cNvGrpSpPr>
              <a:grpSpLocks/>
            </p:cNvGrpSpPr>
            <p:nvPr/>
          </p:nvGrpSpPr>
          <p:grpSpPr bwMode="auto">
            <a:xfrm>
              <a:off x="5271" y="2109"/>
              <a:ext cx="48" cy="48"/>
              <a:chOff x="5271" y="2109"/>
              <a:chExt cx="48" cy="48"/>
            </a:xfrm>
          </p:grpSpPr>
          <p:sp>
            <p:nvSpPr>
              <p:cNvPr id="119" name="Oval 70">
                <a:extLst>
                  <a:ext uri="{FF2B5EF4-FFF2-40B4-BE49-F238E27FC236}">
                    <a16:creationId xmlns:a16="http://schemas.microsoft.com/office/drawing/2014/main" id="{927B97CF-1C1C-1656-5C1C-1A1F042DE48B}"/>
                  </a:ext>
                </a:extLst>
              </p:cNvPr>
              <p:cNvSpPr>
                <a:spLocks noChangeArrowheads="1"/>
              </p:cNvSpPr>
              <p:nvPr/>
            </p:nvSpPr>
            <p:spPr bwMode="auto">
              <a:xfrm>
                <a:off x="5271" y="2109"/>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Oval 71">
                <a:extLst>
                  <a:ext uri="{FF2B5EF4-FFF2-40B4-BE49-F238E27FC236}">
                    <a16:creationId xmlns:a16="http://schemas.microsoft.com/office/drawing/2014/main" id="{EA8D59A8-2CBA-5505-1DBE-6937B85330CC}"/>
                  </a:ext>
                </a:extLst>
              </p:cNvPr>
              <p:cNvSpPr>
                <a:spLocks noChangeArrowheads="1"/>
              </p:cNvSpPr>
              <p:nvPr/>
            </p:nvSpPr>
            <p:spPr bwMode="auto">
              <a:xfrm>
                <a:off x="5271" y="2109"/>
                <a:ext cx="48" cy="48"/>
              </a:xfrm>
              <a:prstGeom prst="ellipse">
                <a:avLst/>
              </a:prstGeom>
              <a:solidFill>
                <a:srgbClr val="FF0000"/>
              </a:solid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0" name="Group 75">
              <a:extLst>
                <a:ext uri="{FF2B5EF4-FFF2-40B4-BE49-F238E27FC236}">
                  <a16:creationId xmlns:a16="http://schemas.microsoft.com/office/drawing/2014/main" id="{D856EAE8-0995-B66C-91A3-7AF41D863761}"/>
                </a:ext>
              </a:extLst>
            </p:cNvPr>
            <p:cNvGrpSpPr>
              <a:grpSpLocks/>
            </p:cNvGrpSpPr>
            <p:nvPr/>
          </p:nvGrpSpPr>
          <p:grpSpPr bwMode="auto">
            <a:xfrm>
              <a:off x="5704" y="2109"/>
              <a:ext cx="48" cy="48"/>
              <a:chOff x="5704" y="2109"/>
              <a:chExt cx="48" cy="48"/>
            </a:xfrm>
          </p:grpSpPr>
          <p:sp>
            <p:nvSpPr>
              <p:cNvPr id="117" name="Oval 73">
                <a:extLst>
                  <a:ext uri="{FF2B5EF4-FFF2-40B4-BE49-F238E27FC236}">
                    <a16:creationId xmlns:a16="http://schemas.microsoft.com/office/drawing/2014/main" id="{AD98BB74-7C68-7A99-6E89-E89A3FC83599}"/>
                  </a:ext>
                </a:extLst>
              </p:cNvPr>
              <p:cNvSpPr>
                <a:spLocks noChangeArrowheads="1"/>
              </p:cNvSpPr>
              <p:nvPr/>
            </p:nvSpPr>
            <p:spPr bwMode="auto">
              <a:xfrm>
                <a:off x="5704" y="2109"/>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Oval 74">
                <a:extLst>
                  <a:ext uri="{FF2B5EF4-FFF2-40B4-BE49-F238E27FC236}">
                    <a16:creationId xmlns:a16="http://schemas.microsoft.com/office/drawing/2014/main" id="{9F0FC7CE-7F51-840B-C795-829430A074A1}"/>
                  </a:ext>
                </a:extLst>
              </p:cNvPr>
              <p:cNvSpPr>
                <a:spLocks noChangeArrowheads="1"/>
              </p:cNvSpPr>
              <p:nvPr/>
            </p:nvSpPr>
            <p:spPr bwMode="auto">
              <a:xfrm>
                <a:off x="5704" y="2109"/>
                <a:ext cx="48" cy="48"/>
              </a:xfrm>
              <a:prstGeom prst="ellipse">
                <a:avLst/>
              </a:prstGeom>
              <a:solidFill>
                <a:srgbClr val="FF0000"/>
              </a:solid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1" name="Group 78">
              <a:extLst>
                <a:ext uri="{FF2B5EF4-FFF2-40B4-BE49-F238E27FC236}">
                  <a16:creationId xmlns:a16="http://schemas.microsoft.com/office/drawing/2014/main" id="{ED7EE382-465D-FA01-978D-5CCE03F91571}"/>
                </a:ext>
              </a:extLst>
            </p:cNvPr>
            <p:cNvGrpSpPr>
              <a:grpSpLocks/>
            </p:cNvGrpSpPr>
            <p:nvPr/>
          </p:nvGrpSpPr>
          <p:grpSpPr bwMode="auto">
            <a:xfrm>
              <a:off x="6442" y="2109"/>
              <a:ext cx="48" cy="48"/>
              <a:chOff x="6442" y="2109"/>
              <a:chExt cx="48" cy="48"/>
            </a:xfrm>
          </p:grpSpPr>
          <p:sp>
            <p:nvSpPr>
              <p:cNvPr id="115" name="Oval 76">
                <a:extLst>
                  <a:ext uri="{FF2B5EF4-FFF2-40B4-BE49-F238E27FC236}">
                    <a16:creationId xmlns:a16="http://schemas.microsoft.com/office/drawing/2014/main" id="{0F10A12E-1B1E-17E3-CF0D-C8EA3E416958}"/>
                  </a:ext>
                </a:extLst>
              </p:cNvPr>
              <p:cNvSpPr>
                <a:spLocks noChangeArrowheads="1"/>
              </p:cNvSpPr>
              <p:nvPr/>
            </p:nvSpPr>
            <p:spPr bwMode="auto">
              <a:xfrm>
                <a:off x="6442" y="2109"/>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Oval 77">
                <a:extLst>
                  <a:ext uri="{FF2B5EF4-FFF2-40B4-BE49-F238E27FC236}">
                    <a16:creationId xmlns:a16="http://schemas.microsoft.com/office/drawing/2014/main" id="{A4AB9416-E94C-7D7A-942A-A285078EA484}"/>
                  </a:ext>
                </a:extLst>
              </p:cNvPr>
              <p:cNvSpPr>
                <a:spLocks noChangeArrowheads="1"/>
              </p:cNvSpPr>
              <p:nvPr/>
            </p:nvSpPr>
            <p:spPr bwMode="auto">
              <a:xfrm>
                <a:off x="6442" y="2109"/>
                <a:ext cx="48" cy="48"/>
              </a:xfrm>
              <a:prstGeom prst="ellipse">
                <a:avLst/>
              </a:prstGeom>
              <a:solidFill>
                <a:srgbClr val="FF0000"/>
              </a:solid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2" name="Group 81">
              <a:extLst>
                <a:ext uri="{FF2B5EF4-FFF2-40B4-BE49-F238E27FC236}">
                  <a16:creationId xmlns:a16="http://schemas.microsoft.com/office/drawing/2014/main" id="{CF58D990-4324-624C-9477-B16F9888EE12}"/>
                </a:ext>
              </a:extLst>
            </p:cNvPr>
            <p:cNvGrpSpPr>
              <a:grpSpLocks/>
            </p:cNvGrpSpPr>
            <p:nvPr/>
          </p:nvGrpSpPr>
          <p:grpSpPr bwMode="auto">
            <a:xfrm>
              <a:off x="6863" y="2109"/>
              <a:ext cx="48" cy="48"/>
              <a:chOff x="6863" y="2109"/>
              <a:chExt cx="48" cy="48"/>
            </a:xfrm>
          </p:grpSpPr>
          <p:sp>
            <p:nvSpPr>
              <p:cNvPr id="113" name="Oval 79">
                <a:extLst>
                  <a:ext uri="{FF2B5EF4-FFF2-40B4-BE49-F238E27FC236}">
                    <a16:creationId xmlns:a16="http://schemas.microsoft.com/office/drawing/2014/main" id="{C33BC23B-2382-809F-F2DD-E4F18F711C9B}"/>
                  </a:ext>
                </a:extLst>
              </p:cNvPr>
              <p:cNvSpPr>
                <a:spLocks noChangeArrowheads="1"/>
              </p:cNvSpPr>
              <p:nvPr/>
            </p:nvSpPr>
            <p:spPr bwMode="auto">
              <a:xfrm>
                <a:off x="6863" y="2109"/>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Oval 80">
                <a:extLst>
                  <a:ext uri="{FF2B5EF4-FFF2-40B4-BE49-F238E27FC236}">
                    <a16:creationId xmlns:a16="http://schemas.microsoft.com/office/drawing/2014/main" id="{F9E77E76-A402-FD49-AF7E-3B65540444CB}"/>
                  </a:ext>
                </a:extLst>
              </p:cNvPr>
              <p:cNvSpPr>
                <a:spLocks noChangeArrowheads="1"/>
              </p:cNvSpPr>
              <p:nvPr/>
            </p:nvSpPr>
            <p:spPr bwMode="auto">
              <a:xfrm>
                <a:off x="6863" y="2109"/>
                <a:ext cx="48" cy="48"/>
              </a:xfrm>
              <a:prstGeom prst="ellipse">
                <a:avLst/>
              </a:prstGeom>
              <a:solidFill>
                <a:srgbClr val="FF0000"/>
              </a:solid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21" name="Group 4">
            <a:extLst>
              <a:ext uri="{FF2B5EF4-FFF2-40B4-BE49-F238E27FC236}">
                <a16:creationId xmlns:a16="http://schemas.microsoft.com/office/drawing/2014/main" id="{9129F8D7-CC4B-0DFC-F298-33594CD9949F}"/>
              </a:ext>
            </a:extLst>
          </p:cNvPr>
          <p:cNvGrpSpPr>
            <a:grpSpLocks noChangeAspect="1"/>
          </p:cNvGrpSpPr>
          <p:nvPr/>
        </p:nvGrpSpPr>
        <p:grpSpPr bwMode="auto">
          <a:xfrm>
            <a:off x="4935682" y="5445403"/>
            <a:ext cx="4799474" cy="1229467"/>
            <a:chOff x="1621" y="1389"/>
            <a:chExt cx="2108" cy="540"/>
          </a:xfrm>
        </p:grpSpPr>
        <p:sp>
          <p:nvSpPr>
            <p:cNvPr id="122" name="AutoShape 3">
              <a:extLst>
                <a:ext uri="{FF2B5EF4-FFF2-40B4-BE49-F238E27FC236}">
                  <a16:creationId xmlns:a16="http://schemas.microsoft.com/office/drawing/2014/main" id="{E6A5E1DB-AEEA-B67F-B994-8A5DD0B553CF}"/>
                </a:ext>
              </a:extLst>
            </p:cNvPr>
            <p:cNvSpPr>
              <a:spLocks noChangeAspect="1" noChangeArrowheads="1" noTextEdit="1"/>
            </p:cNvSpPr>
            <p:nvPr/>
          </p:nvSpPr>
          <p:spPr bwMode="auto">
            <a:xfrm>
              <a:off x="1621" y="1575"/>
              <a:ext cx="2108"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Line 5">
              <a:extLst>
                <a:ext uri="{FF2B5EF4-FFF2-40B4-BE49-F238E27FC236}">
                  <a16:creationId xmlns:a16="http://schemas.microsoft.com/office/drawing/2014/main" id="{ED6DD42C-13F1-A7DA-9A7B-5B720D250DD0}"/>
                </a:ext>
              </a:extLst>
            </p:cNvPr>
            <p:cNvSpPr>
              <a:spLocks noChangeShapeType="1"/>
            </p:cNvSpPr>
            <p:nvPr/>
          </p:nvSpPr>
          <p:spPr bwMode="auto">
            <a:xfrm>
              <a:off x="1623" y="1610"/>
              <a:ext cx="1988" cy="0"/>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Rectangle 6">
              <a:extLst>
                <a:ext uri="{FF2B5EF4-FFF2-40B4-BE49-F238E27FC236}">
                  <a16:creationId xmlns:a16="http://schemas.microsoft.com/office/drawing/2014/main" id="{6DEA3684-2AF3-F3DC-6FE2-B93B7EBC9EEF}"/>
                </a:ext>
              </a:extLst>
            </p:cNvPr>
            <p:cNvSpPr>
              <a:spLocks noChangeArrowheads="1"/>
            </p:cNvSpPr>
            <p:nvPr/>
          </p:nvSpPr>
          <p:spPr bwMode="auto">
            <a:xfrm>
              <a:off x="3365" y="1401"/>
              <a:ext cx="8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P</a:t>
              </a:r>
              <a:endParaRPr kumimoji="0" lang="en-US" altLang="en-US" sz="1800" b="0" i="0" u="none" strike="noStrike" cap="none" normalizeH="0" baseline="0">
                <a:ln>
                  <a:noFill/>
                </a:ln>
                <a:solidFill>
                  <a:schemeClr val="bg1"/>
                </a:solidFill>
                <a:effectLst/>
              </a:endParaRPr>
            </a:p>
          </p:txBody>
        </p:sp>
        <p:sp>
          <p:nvSpPr>
            <p:cNvPr id="125" name="Rectangle 7">
              <a:extLst>
                <a:ext uri="{FF2B5EF4-FFF2-40B4-BE49-F238E27FC236}">
                  <a16:creationId xmlns:a16="http://schemas.microsoft.com/office/drawing/2014/main" id="{FC7A6B24-1EC8-4C8C-3741-43E7A3C812C5}"/>
                </a:ext>
              </a:extLst>
            </p:cNvPr>
            <p:cNvSpPr>
              <a:spLocks noChangeArrowheads="1"/>
            </p:cNvSpPr>
            <p:nvPr/>
          </p:nvSpPr>
          <p:spPr bwMode="auto">
            <a:xfrm>
              <a:off x="2914" y="1395"/>
              <a:ext cx="11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Q</a:t>
              </a:r>
              <a:endParaRPr kumimoji="0" lang="en-US" altLang="en-US" sz="1800" b="0" i="0" u="none" strike="noStrike" cap="none" normalizeH="0" baseline="0">
                <a:ln>
                  <a:noFill/>
                </a:ln>
                <a:solidFill>
                  <a:schemeClr val="bg1"/>
                </a:solidFill>
                <a:effectLst/>
              </a:endParaRPr>
            </a:p>
          </p:txBody>
        </p:sp>
        <p:sp>
          <p:nvSpPr>
            <p:cNvPr id="126" name="Rectangle 8">
              <a:extLst>
                <a:ext uri="{FF2B5EF4-FFF2-40B4-BE49-F238E27FC236}">
                  <a16:creationId xmlns:a16="http://schemas.microsoft.com/office/drawing/2014/main" id="{FE346F03-569D-CD87-AF0A-9449496B6429}"/>
                </a:ext>
              </a:extLst>
            </p:cNvPr>
            <p:cNvSpPr>
              <a:spLocks noChangeArrowheads="1"/>
            </p:cNvSpPr>
            <p:nvPr/>
          </p:nvSpPr>
          <p:spPr bwMode="auto">
            <a:xfrm>
              <a:off x="2193" y="1395"/>
              <a:ext cx="1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127" name="Rectangle 9">
              <a:extLst>
                <a:ext uri="{FF2B5EF4-FFF2-40B4-BE49-F238E27FC236}">
                  <a16:creationId xmlns:a16="http://schemas.microsoft.com/office/drawing/2014/main" id="{848E12E6-DF91-80CE-D67D-0937400A130D}"/>
                </a:ext>
              </a:extLst>
            </p:cNvPr>
            <p:cNvSpPr>
              <a:spLocks noChangeArrowheads="1"/>
            </p:cNvSpPr>
            <p:nvPr/>
          </p:nvSpPr>
          <p:spPr bwMode="auto">
            <a:xfrm>
              <a:off x="1725" y="1389"/>
              <a:ext cx="13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Times New Roman" panose="02020603050405020304" pitchFamily="18" charset="0"/>
                </a:rPr>
                <a:t>M</a:t>
              </a:r>
              <a:endParaRPr kumimoji="0" lang="en-US" altLang="en-US" sz="1800" b="0" i="0" u="none" strike="noStrike" cap="none" normalizeH="0" baseline="0">
                <a:ln>
                  <a:noFill/>
                </a:ln>
                <a:solidFill>
                  <a:schemeClr val="bg1"/>
                </a:solidFill>
                <a:effectLst/>
              </a:endParaRPr>
            </a:p>
          </p:txBody>
        </p:sp>
        <p:grpSp>
          <p:nvGrpSpPr>
            <p:cNvPr id="128" name="Group 12">
              <a:extLst>
                <a:ext uri="{FF2B5EF4-FFF2-40B4-BE49-F238E27FC236}">
                  <a16:creationId xmlns:a16="http://schemas.microsoft.com/office/drawing/2014/main" id="{94F1F9C1-084A-80BB-9D76-8AE2DAB78763}"/>
                </a:ext>
              </a:extLst>
            </p:cNvPr>
            <p:cNvGrpSpPr>
              <a:grpSpLocks/>
            </p:cNvGrpSpPr>
            <p:nvPr/>
          </p:nvGrpSpPr>
          <p:grpSpPr bwMode="auto">
            <a:xfrm>
              <a:off x="1779" y="1586"/>
              <a:ext cx="48" cy="48"/>
              <a:chOff x="1779" y="1586"/>
              <a:chExt cx="48" cy="48"/>
            </a:xfrm>
          </p:grpSpPr>
          <p:sp>
            <p:nvSpPr>
              <p:cNvPr id="138" name="Oval 10">
                <a:extLst>
                  <a:ext uri="{FF2B5EF4-FFF2-40B4-BE49-F238E27FC236}">
                    <a16:creationId xmlns:a16="http://schemas.microsoft.com/office/drawing/2014/main" id="{7ECE1F67-551C-6178-3448-F664C7A371AA}"/>
                  </a:ext>
                </a:extLst>
              </p:cNvPr>
              <p:cNvSpPr>
                <a:spLocks noChangeArrowheads="1"/>
              </p:cNvSpPr>
              <p:nvPr/>
            </p:nvSpPr>
            <p:spPr bwMode="auto">
              <a:xfrm>
                <a:off x="1779" y="1586"/>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Oval 11">
                <a:extLst>
                  <a:ext uri="{FF2B5EF4-FFF2-40B4-BE49-F238E27FC236}">
                    <a16:creationId xmlns:a16="http://schemas.microsoft.com/office/drawing/2014/main" id="{23FF5D21-A9B2-2AFF-1146-C5CAFD7D3D3A}"/>
                  </a:ext>
                </a:extLst>
              </p:cNvPr>
              <p:cNvSpPr>
                <a:spLocks noChangeArrowheads="1"/>
              </p:cNvSpPr>
              <p:nvPr/>
            </p:nvSpPr>
            <p:spPr bwMode="auto">
              <a:xfrm>
                <a:off x="1779" y="1586"/>
                <a:ext cx="48" cy="48"/>
              </a:xfrm>
              <a:prstGeom prst="ellipse">
                <a:avLst/>
              </a:prstGeom>
              <a:solidFill>
                <a:srgbClr val="FF0000"/>
              </a:solidFill>
              <a:ln w="12700" cap="flat">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9" name="Group 15">
              <a:extLst>
                <a:ext uri="{FF2B5EF4-FFF2-40B4-BE49-F238E27FC236}">
                  <a16:creationId xmlns:a16="http://schemas.microsoft.com/office/drawing/2014/main" id="{177355F7-9BAE-8961-1B5A-089FFBB160C1}"/>
                </a:ext>
              </a:extLst>
            </p:cNvPr>
            <p:cNvGrpSpPr>
              <a:grpSpLocks/>
            </p:cNvGrpSpPr>
            <p:nvPr/>
          </p:nvGrpSpPr>
          <p:grpSpPr bwMode="auto">
            <a:xfrm>
              <a:off x="2212" y="1586"/>
              <a:ext cx="48" cy="48"/>
              <a:chOff x="2212" y="1586"/>
              <a:chExt cx="48" cy="48"/>
            </a:xfrm>
          </p:grpSpPr>
          <p:sp>
            <p:nvSpPr>
              <p:cNvPr id="136" name="Oval 13">
                <a:extLst>
                  <a:ext uri="{FF2B5EF4-FFF2-40B4-BE49-F238E27FC236}">
                    <a16:creationId xmlns:a16="http://schemas.microsoft.com/office/drawing/2014/main" id="{9E51DF85-BCD1-B502-71F4-FC18FD718F3C}"/>
                  </a:ext>
                </a:extLst>
              </p:cNvPr>
              <p:cNvSpPr>
                <a:spLocks noChangeArrowheads="1"/>
              </p:cNvSpPr>
              <p:nvPr/>
            </p:nvSpPr>
            <p:spPr bwMode="auto">
              <a:xfrm>
                <a:off x="2212" y="1586"/>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Oval 14">
                <a:extLst>
                  <a:ext uri="{FF2B5EF4-FFF2-40B4-BE49-F238E27FC236}">
                    <a16:creationId xmlns:a16="http://schemas.microsoft.com/office/drawing/2014/main" id="{1A4639CB-5687-68F3-5342-B46CA18AF877}"/>
                  </a:ext>
                </a:extLst>
              </p:cNvPr>
              <p:cNvSpPr>
                <a:spLocks noChangeArrowheads="1"/>
              </p:cNvSpPr>
              <p:nvPr/>
            </p:nvSpPr>
            <p:spPr bwMode="auto">
              <a:xfrm>
                <a:off x="2212" y="1586"/>
                <a:ext cx="48" cy="48"/>
              </a:xfrm>
              <a:prstGeom prst="ellipse">
                <a:avLst/>
              </a:prstGeom>
              <a:solidFill>
                <a:srgbClr val="FF0000"/>
              </a:solidFill>
              <a:ln w="12700" cap="flat">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0" name="Group 18">
              <a:extLst>
                <a:ext uri="{FF2B5EF4-FFF2-40B4-BE49-F238E27FC236}">
                  <a16:creationId xmlns:a16="http://schemas.microsoft.com/office/drawing/2014/main" id="{030D09E1-CEDD-E1DE-5985-6101D573FDA9}"/>
                </a:ext>
              </a:extLst>
            </p:cNvPr>
            <p:cNvGrpSpPr>
              <a:grpSpLocks/>
            </p:cNvGrpSpPr>
            <p:nvPr/>
          </p:nvGrpSpPr>
          <p:grpSpPr bwMode="auto">
            <a:xfrm>
              <a:off x="2950" y="1586"/>
              <a:ext cx="48" cy="48"/>
              <a:chOff x="2950" y="1586"/>
              <a:chExt cx="48" cy="48"/>
            </a:xfrm>
          </p:grpSpPr>
          <p:sp>
            <p:nvSpPr>
              <p:cNvPr id="134" name="Oval 16">
                <a:extLst>
                  <a:ext uri="{FF2B5EF4-FFF2-40B4-BE49-F238E27FC236}">
                    <a16:creationId xmlns:a16="http://schemas.microsoft.com/office/drawing/2014/main" id="{D823F919-9577-40E2-0194-A917D29A21C5}"/>
                  </a:ext>
                </a:extLst>
              </p:cNvPr>
              <p:cNvSpPr>
                <a:spLocks noChangeArrowheads="1"/>
              </p:cNvSpPr>
              <p:nvPr/>
            </p:nvSpPr>
            <p:spPr bwMode="auto">
              <a:xfrm>
                <a:off x="2950" y="1586"/>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Oval 17">
                <a:extLst>
                  <a:ext uri="{FF2B5EF4-FFF2-40B4-BE49-F238E27FC236}">
                    <a16:creationId xmlns:a16="http://schemas.microsoft.com/office/drawing/2014/main" id="{56CD3521-CD8E-2B57-F71C-62846980B793}"/>
                  </a:ext>
                </a:extLst>
              </p:cNvPr>
              <p:cNvSpPr>
                <a:spLocks noChangeArrowheads="1"/>
              </p:cNvSpPr>
              <p:nvPr/>
            </p:nvSpPr>
            <p:spPr bwMode="auto">
              <a:xfrm>
                <a:off x="2950" y="1586"/>
                <a:ext cx="48" cy="48"/>
              </a:xfrm>
              <a:prstGeom prst="ellipse">
                <a:avLst/>
              </a:prstGeom>
              <a:solidFill>
                <a:srgbClr val="FF0000"/>
              </a:solidFill>
              <a:ln w="12700" cap="flat">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1" name="Group 21">
              <a:extLst>
                <a:ext uri="{FF2B5EF4-FFF2-40B4-BE49-F238E27FC236}">
                  <a16:creationId xmlns:a16="http://schemas.microsoft.com/office/drawing/2014/main" id="{2DB8E716-F36D-517A-8716-B684DEA68338}"/>
                </a:ext>
              </a:extLst>
            </p:cNvPr>
            <p:cNvGrpSpPr>
              <a:grpSpLocks/>
            </p:cNvGrpSpPr>
            <p:nvPr/>
          </p:nvGrpSpPr>
          <p:grpSpPr bwMode="auto">
            <a:xfrm>
              <a:off x="3371" y="1586"/>
              <a:ext cx="48" cy="48"/>
              <a:chOff x="3371" y="1586"/>
              <a:chExt cx="48" cy="48"/>
            </a:xfrm>
          </p:grpSpPr>
          <p:sp>
            <p:nvSpPr>
              <p:cNvPr id="132" name="Oval 19">
                <a:extLst>
                  <a:ext uri="{FF2B5EF4-FFF2-40B4-BE49-F238E27FC236}">
                    <a16:creationId xmlns:a16="http://schemas.microsoft.com/office/drawing/2014/main" id="{0E116B34-CF52-A6DB-723B-BDA3C21EA26F}"/>
                  </a:ext>
                </a:extLst>
              </p:cNvPr>
              <p:cNvSpPr>
                <a:spLocks noChangeArrowheads="1"/>
              </p:cNvSpPr>
              <p:nvPr/>
            </p:nvSpPr>
            <p:spPr bwMode="auto">
              <a:xfrm>
                <a:off x="3371" y="1586"/>
                <a:ext cx="48" cy="48"/>
              </a:xfrm>
              <a:prstGeom prst="ellipse">
                <a:avLst/>
              </a:pr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Oval 20">
                <a:extLst>
                  <a:ext uri="{FF2B5EF4-FFF2-40B4-BE49-F238E27FC236}">
                    <a16:creationId xmlns:a16="http://schemas.microsoft.com/office/drawing/2014/main" id="{A025D42B-0131-BC2D-B101-CED6AE4938DB}"/>
                  </a:ext>
                </a:extLst>
              </p:cNvPr>
              <p:cNvSpPr>
                <a:spLocks noChangeArrowheads="1"/>
              </p:cNvSpPr>
              <p:nvPr/>
            </p:nvSpPr>
            <p:spPr bwMode="auto">
              <a:xfrm>
                <a:off x="3371" y="1586"/>
                <a:ext cx="48" cy="48"/>
              </a:xfrm>
              <a:prstGeom prst="ellipse">
                <a:avLst/>
              </a:prstGeom>
              <a:solidFill>
                <a:srgbClr val="FF0000"/>
              </a:solidFill>
              <a:ln w="12700" cap="flat">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82122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121"/>
                                        </p:tgtEl>
                                        <p:attrNameLst>
                                          <p:attrName>style.visibility</p:attrName>
                                        </p:attrNameLst>
                                      </p:cBhvr>
                                      <p:to>
                                        <p:strVal val="visible"/>
                                      </p:to>
                                    </p:set>
                                    <p:animEffect transition="in" filter="fade">
                                      <p:cBhvr>
                                        <p:cTn id="76" dur="1000"/>
                                        <p:tgtEl>
                                          <p:spTgt spid="121"/>
                                        </p:tgtEl>
                                      </p:cBhvr>
                                    </p:animEffect>
                                    <p:anim calcmode="lin" valueType="num">
                                      <p:cBhvr>
                                        <p:cTn id="77" dur="1000" fill="hold"/>
                                        <p:tgtEl>
                                          <p:spTgt spid="121"/>
                                        </p:tgtEl>
                                        <p:attrNameLst>
                                          <p:attrName>ppt_x</p:attrName>
                                        </p:attrNameLst>
                                      </p:cBhvr>
                                      <p:tavLst>
                                        <p:tav tm="0">
                                          <p:val>
                                            <p:strVal val="#ppt_x"/>
                                          </p:val>
                                        </p:tav>
                                        <p:tav tm="100000">
                                          <p:val>
                                            <p:strVal val="#ppt_x"/>
                                          </p:val>
                                        </p:tav>
                                      </p:tavLst>
                                    </p:anim>
                                    <p:anim calcmode="lin" valueType="num">
                                      <p:cBhvr>
                                        <p:cTn id="78" dur="1000" fill="hold"/>
                                        <p:tgtEl>
                                          <p:spTgt spid="1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4102" name="Picture 6" descr="Hình ảnh Chiến Thắng Cúp Chiến Thắng Tay Rút Cúp Xem Xét Sách, Tài Liệu Sau  đại Học, Minh Họa Dữ Liệu, Tài Liệu đánh Giá Sau đại Học miễn phí tải">
            <a:extLst>
              <a:ext uri="{FF2B5EF4-FFF2-40B4-BE49-F238E27FC236}">
                <a16:creationId xmlns:a16="http://schemas.microsoft.com/office/drawing/2014/main" id="{869F150D-1220-4DBE-9277-86D922F7AC4A}"/>
              </a:ext>
            </a:extLst>
          </p:cNvPr>
          <p:cNvPicPr>
            <a:picLocks noChangeAspect="1" noChangeArrowheads="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9081771" y="3538411"/>
            <a:ext cx="3017379" cy="3629929"/>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Kết quả hình ảnh cho FIREWORK GIF">
            <a:extLst>
              <a:ext uri="{FF2B5EF4-FFF2-40B4-BE49-F238E27FC236}">
                <a16:creationId xmlns:a16="http://schemas.microsoft.com/office/drawing/2014/main" id="{3F48A2CC-FD34-43EA-AC96-A192C59EA2E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13740" y="2739334"/>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Hình ảnh có liên quan">
            <a:extLst>
              <a:ext uri="{FF2B5EF4-FFF2-40B4-BE49-F238E27FC236}">
                <a16:creationId xmlns:a16="http://schemas.microsoft.com/office/drawing/2014/main" id="{3432EDA0-8B9D-4F6B-9879-98A9A58B275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34696" y="1380450"/>
            <a:ext cx="3112397" cy="305015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 descr="Hình ảnh có liên quan">
            <a:extLst>
              <a:ext uri="{FF2B5EF4-FFF2-40B4-BE49-F238E27FC236}">
                <a16:creationId xmlns:a16="http://schemas.microsoft.com/office/drawing/2014/main" id="{0E0A3961-0F65-4E05-89F5-4583ECDD5CA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50325" y="3828300"/>
            <a:ext cx="3112397" cy="305015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Kết quả hình ảnh cho FIREWORK GIF">
            <a:extLst>
              <a:ext uri="{FF2B5EF4-FFF2-40B4-BE49-F238E27FC236}">
                <a16:creationId xmlns:a16="http://schemas.microsoft.com/office/drawing/2014/main" id="{741D30CB-D63E-41C8-A8FF-062AA9DFC77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88064" y="313162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Hình ảnh có liên quan">
            <a:extLst>
              <a:ext uri="{FF2B5EF4-FFF2-40B4-BE49-F238E27FC236}">
                <a16:creationId xmlns:a16="http://schemas.microsoft.com/office/drawing/2014/main" id="{A5424DDF-7F3A-4155-AE2B-2653F3B1256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50441" y="-61573"/>
            <a:ext cx="3112397" cy="305015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Hình ảnh có liên quan">
            <a:extLst>
              <a:ext uri="{FF2B5EF4-FFF2-40B4-BE49-F238E27FC236}">
                <a16:creationId xmlns:a16="http://schemas.microsoft.com/office/drawing/2014/main" id="{0EDA7410-A42D-4592-B497-D345EAD48D1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652129" y="4220589"/>
            <a:ext cx="3112397" cy="305015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Kết quả hình ảnh cho FIREWORK GIF">
            <a:extLst>
              <a:ext uri="{FF2B5EF4-FFF2-40B4-BE49-F238E27FC236}">
                <a16:creationId xmlns:a16="http://schemas.microsoft.com/office/drawing/2014/main" id="{7163DFB7-92FE-4274-A501-1FD0578CCD6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53141" y="157946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 name="Nhạc trao giải - Đường lên đỉnh Olympia (ver O16, hoàn chỉnh 96_)">
            <a:hlinkClick r:id="" action="ppaction://media"/>
            <a:extLst>
              <a:ext uri="{FF2B5EF4-FFF2-40B4-BE49-F238E27FC236}">
                <a16:creationId xmlns:a16="http://schemas.microsoft.com/office/drawing/2014/main" id="{D5CDE626-F051-F5DE-1DBD-8989AAD5984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42849" y="243931"/>
            <a:ext cx="2725310" cy="1532987"/>
          </a:xfrm>
          <a:prstGeom prst="rect">
            <a:avLst/>
          </a:prstGeom>
        </p:spPr>
      </p:pic>
      <p:sp>
        <p:nvSpPr>
          <p:cNvPr id="3" name="TextBox 2">
            <a:extLst>
              <a:ext uri="{FF2B5EF4-FFF2-40B4-BE49-F238E27FC236}">
                <a16:creationId xmlns:a16="http://schemas.microsoft.com/office/drawing/2014/main" id="{31940134-EAB8-98F4-0349-AF3D390988ED}"/>
              </a:ext>
            </a:extLst>
          </p:cNvPr>
          <p:cNvSpPr txBox="1"/>
          <p:nvPr/>
        </p:nvSpPr>
        <p:spPr>
          <a:xfrm>
            <a:off x="3156509" y="2381750"/>
            <a:ext cx="6646126" cy="1446550"/>
          </a:xfrm>
          <a:prstGeom prst="rect">
            <a:avLst/>
          </a:prstGeom>
          <a:noFill/>
        </p:spPr>
        <p:txBody>
          <a:bodyPr wrap="square" rtlCol="0">
            <a:spAutoFit/>
          </a:bodyPr>
          <a:lstStyle/>
          <a:p>
            <a:pPr algn="ctr"/>
            <a:r>
              <a:rPr lang="en-US" sz="4400">
                <a:solidFill>
                  <a:srgbClr val="FFFF00"/>
                </a:solidFill>
              </a:rPr>
              <a:t>CHÚC MỪNG </a:t>
            </a:r>
          </a:p>
          <a:p>
            <a:r>
              <a:rPr lang="en-US" sz="4400">
                <a:solidFill>
                  <a:srgbClr val="FFFF00"/>
                </a:solidFill>
              </a:rPr>
              <a:t>CÁC EM ĐÃ CHIẾN THẮNG</a:t>
            </a:r>
          </a:p>
        </p:txBody>
      </p:sp>
    </p:spTree>
    <p:extLst>
      <p:ext uri="{BB962C8B-B14F-4D97-AF65-F5344CB8AC3E}">
        <p14:creationId xmlns:p14="http://schemas.microsoft.com/office/powerpoint/2010/main" val="46298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1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2">
  <a:themeElements>
    <a:clrScheme name="Custom 107">
      <a:dk1>
        <a:srgbClr val="000000"/>
      </a:dk1>
      <a:lt1>
        <a:srgbClr val="FFFFFF"/>
      </a:lt1>
      <a:dk2>
        <a:srgbClr val="702A2A"/>
      </a:dk2>
      <a:lt2>
        <a:srgbClr val="C0C0C0"/>
      </a:lt2>
      <a:accent1>
        <a:srgbClr val="FEB95C"/>
      </a:accent1>
      <a:accent2>
        <a:srgbClr val="DB6BBB"/>
      </a:accent2>
      <a:accent3>
        <a:srgbClr val="6F94E7"/>
      </a:accent3>
      <a:accent4>
        <a:srgbClr val="A3C95F"/>
      </a:accent4>
      <a:accent5>
        <a:srgbClr val="48CCAD"/>
      </a:accent5>
      <a:accent6>
        <a:srgbClr val="CEA57C"/>
      </a:accent6>
      <a:hlink>
        <a:srgbClr val="E17171"/>
      </a:hlink>
      <a:folHlink>
        <a:srgbClr val="B888DC"/>
      </a:folHlink>
    </a:clrScheme>
    <a:fontScheme name="Office Theme">
      <a:majorFont>
        <a:latin typeface="Candar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702A2A"/>
        </a:dk2>
        <a:lt2>
          <a:srgbClr val="C0C0C0"/>
        </a:lt2>
        <a:accent1>
          <a:srgbClr val="FEB95C"/>
        </a:accent1>
        <a:accent2>
          <a:srgbClr val="DB6BBB"/>
        </a:accent2>
        <a:accent3>
          <a:srgbClr val="FFFFFF"/>
        </a:accent3>
        <a:accent4>
          <a:srgbClr val="000000"/>
        </a:accent4>
        <a:accent5>
          <a:srgbClr val="FED9B5"/>
        </a:accent5>
        <a:accent6>
          <a:srgbClr val="C660A9"/>
        </a:accent6>
        <a:hlink>
          <a:srgbClr val="E17171"/>
        </a:hlink>
        <a:folHlink>
          <a:srgbClr val="B888DC"/>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6666"/>
        </a:dk2>
        <a:lt2>
          <a:srgbClr val="C0C0C0"/>
        </a:lt2>
        <a:accent1>
          <a:srgbClr val="5DCB99"/>
        </a:accent1>
        <a:accent2>
          <a:srgbClr val="89CD4B"/>
        </a:accent2>
        <a:accent3>
          <a:srgbClr val="FFFFFF"/>
        </a:accent3>
        <a:accent4>
          <a:srgbClr val="000000"/>
        </a:accent4>
        <a:accent5>
          <a:srgbClr val="B6E2CA"/>
        </a:accent5>
        <a:accent6>
          <a:srgbClr val="7CBA43"/>
        </a:accent6>
        <a:hlink>
          <a:srgbClr val="BBC749"/>
        </a:hlink>
        <a:folHlink>
          <a:srgbClr val="D6BE58"/>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104A7E"/>
        </a:dk2>
        <a:lt2>
          <a:srgbClr val="C0C0C0"/>
        </a:lt2>
        <a:accent1>
          <a:srgbClr val="62B6E0"/>
        </a:accent1>
        <a:accent2>
          <a:srgbClr val="4DD3B9"/>
        </a:accent2>
        <a:accent3>
          <a:srgbClr val="FFFFFF"/>
        </a:accent3>
        <a:accent4>
          <a:srgbClr val="000000"/>
        </a:accent4>
        <a:accent5>
          <a:srgbClr val="B7D7ED"/>
        </a:accent5>
        <a:accent6>
          <a:srgbClr val="45BFA7"/>
        </a:accent6>
        <a:hlink>
          <a:srgbClr val="8496E4"/>
        </a:hlink>
        <a:folHlink>
          <a:srgbClr val="A782D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2" id="{7CE8D715-B65A-4A01-8B47-2BDC328D2025}" vid="{7F9C2B4E-BAF9-484F-BB11-BFE8BC4280F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2951</TotalTime>
  <Words>1533</Words>
  <Application>Microsoft Office PowerPoint</Application>
  <PresentationFormat>Widescreen</PresentationFormat>
  <Paragraphs>475</Paragraphs>
  <Slides>28</Slides>
  <Notes>15</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Arial</vt:lpstr>
      <vt:lpstr>Arial Black</vt:lpstr>
      <vt:lpstr>Calibri</vt:lpstr>
      <vt:lpstr>Calibri Light</vt:lpstr>
      <vt:lpstr>Cambria Math</vt:lpstr>
      <vt:lpstr>Candara</vt:lpstr>
      <vt:lpstr>Times New Roman</vt:lpstr>
      <vt:lpstr>Office Theme</vt:lpstr>
      <vt:lpstr>Custom Design</vt:lpstr>
      <vt:lpstr>Theme2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van tien [gv]</dc:creator>
  <cp:lastModifiedBy>Ngo Thi Tinh</cp:lastModifiedBy>
  <cp:revision>77</cp:revision>
  <dcterms:created xsi:type="dcterms:W3CDTF">2023-02-06T05:48:23Z</dcterms:created>
  <dcterms:modified xsi:type="dcterms:W3CDTF">2025-03-03T23:57:05Z</dcterms:modified>
</cp:coreProperties>
</file>