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0" r:id="rId2"/>
    <p:sldId id="275" r:id="rId3"/>
    <p:sldId id="277" r:id="rId4"/>
    <p:sldId id="257" r:id="rId5"/>
    <p:sldId id="259" r:id="rId6"/>
    <p:sldId id="281" r:id="rId7"/>
    <p:sldId id="283" r:id="rId8"/>
    <p:sldId id="282" r:id="rId9"/>
    <p:sldId id="284" r:id="rId10"/>
    <p:sldId id="279" r:id="rId11"/>
    <p:sldId id="262" r:id="rId12"/>
    <p:sldId id="291" r:id="rId13"/>
    <p:sldId id="293" r:id="rId14"/>
    <p:sldId id="292" r:id="rId15"/>
    <p:sldId id="264" r:id="rId16"/>
    <p:sldId id="294" r:id="rId17"/>
    <p:sldId id="272" r:id="rId18"/>
    <p:sldId id="273" r:id="rId19"/>
    <p:sldId id="271" r:id="rId20"/>
    <p:sldId id="287" r:id="rId21"/>
    <p:sldId id="288"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2204235-5D4A-43EE-9324-085107C9BBD1}" type="datetimeFigureOut">
              <a:rPr lang="en-US" smtClean="0"/>
              <a:t>10/4/2024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7F07C96-5BC4-4829-8377-BEB89D16B9F7}"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204235-5D4A-43EE-9324-085107C9BBD1}"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204235-5D4A-43EE-9324-085107C9BBD1}"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2204235-5D4A-43EE-9324-085107C9BBD1}"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2204235-5D4A-43EE-9324-085107C9BBD1}" type="datetimeFigureOut">
              <a:rPr lang="en-US" smtClean="0"/>
              <a:t>10/4/2024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7F07C96-5BC4-4829-8377-BEB89D16B9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2204235-5D4A-43EE-9324-085107C9BBD1}"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07C96-5BC4-4829-8377-BEB89D16B9F7}"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2204235-5D4A-43EE-9324-085107C9BBD1}"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07C96-5BC4-4829-8377-BEB89D16B9F7}"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2204235-5D4A-43EE-9324-085107C9BBD1}"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04235-5D4A-43EE-9324-085107C9BBD1}"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07C96-5BC4-4829-8377-BEB89D16B9F7}"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t>10/4/2024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7F07C96-5BC4-4829-8377-BEB89D16B9F7}"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04800" y="274638"/>
            <a:ext cx="8610600" cy="868362"/>
          </a:xfrm>
          <a:prstGeom prst="rect">
            <a:avLst/>
          </a:prstGeom>
        </p:spPr>
        <p:txBody>
          <a:bodyPr bIns="91440"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304800" y="1295400"/>
            <a:ext cx="8610600" cy="47244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204235-5D4A-43EE-9324-085107C9BBD1}" type="datetimeFigureOut">
              <a:rPr lang="en-US" smtClean="0"/>
              <a:t>10/4/2024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7F07C96-5BC4-4829-8377-BEB89D16B9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b="1" kern="1200">
          <a:solidFill>
            <a:srgbClr val="FF0000"/>
          </a:solidFill>
          <a:latin typeface="Times New Roman" pitchFamily="18" charset="0"/>
          <a:ea typeface="+mj-ea"/>
          <a:cs typeface="Times New Roman" pitchFamily="18" charset="0"/>
        </a:defRPr>
      </a:lvl1pPr>
    </p:titleStyle>
    <p:bodyStyle>
      <a:lvl1pPr marL="274320" indent="-274320" algn="l" rtl="0" eaLnBrk="1" latinLnBrk="0" hangingPunct="1">
        <a:spcBef>
          <a:spcPts val="580"/>
        </a:spcBef>
        <a:buClr>
          <a:schemeClr val="accent1"/>
        </a:buClr>
        <a:buSzPct val="85000"/>
        <a:buFont typeface="Wingdings 2"/>
        <a:buChar char=""/>
        <a:defRPr kumimoji="0" sz="3200" kern="1200">
          <a:solidFill>
            <a:srgbClr val="002060"/>
          </a:solidFill>
          <a:latin typeface="Times New Roman" pitchFamily="18" charset="0"/>
          <a:ea typeface="+mn-ea"/>
          <a:cs typeface="Times New Roman" pitchFamily="18" charset="0"/>
        </a:defRPr>
      </a:lvl1pPr>
      <a:lvl2pPr marL="548640" indent="-228600" algn="l" rtl="0" eaLnBrk="1" latinLnBrk="0" hangingPunct="1">
        <a:spcBef>
          <a:spcPts val="370"/>
        </a:spcBef>
        <a:buClr>
          <a:schemeClr val="accent2"/>
        </a:buClr>
        <a:buSzPct val="85000"/>
        <a:buFont typeface="Wingdings 2"/>
        <a:buChar char=""/>
        <a:defRPr kumimoji="0" sz="3200" kern="1200">
          <a:solidFill>
            <a:srgbClr val="002060"/>
          </a:solidFill>
          <a:latin typeface="Times New Roman" pitchFamily="18" charset="0"/>
          <a:ea typeface="+mn-ea"/>
          <a:cs typeface="Times New Roman" pitchFamily="18" charset="0"/>
        </a:defRPr>
      </a:lvl2pPr>
      <a:lvl3pPr marL="822960" indent="-228600" algn="l" rtl="0" eaLnBrk="1" latinLnBrk="0" hangingPunct="1">
        <a:spcBef>
          <a:spcPts val="370"/>
        </a:spcBef>
        <a:buClr>
          <a:schemeClr val="accent1">
            <a:tint val="60000"/>
          </a:schemeClr>
        </a:buClr>
        <a:buSzPct val="85000"/>
        <a:buFont typeface="Wingdings 2"/>
        <a:buChar char=""/>
        <a:defRPr kumimoji="0" sz="3200" kern="1200">
          <a:solidFill>
            <a:srgbClr val="002060"/>
          </a:solidFill>
          <a:latin typeface="Times New Roman" pitchFamily="18" charset="0"/>
          <a:ea typeface="+mn-ea"/>
          <a:cs typeface="Times New Roman" pitchFamily="18" charset="0"/>
        </a:defRPr>
      </a:lvl3pPr>
      <a:lvl4pPr marL="1097280" indent="-228600" algn="l" rtl="0" eaLnBrk="1" latinLnBrk="0" hangingPunct="1">
        <a:spcBef>
          <a:spcPts val="370"/>
        </a:spcBef>
        <a:buClr>
          <a:schemeClr val="accent3"/>
        </a:buClr>
        <a:buSzPct val="80000"/>
        <a:buFont typeface="Wingdings 2"/>
        <a:buChar char=""/>
        <a:defRPr kumimoji="0" sz="3200" kern="1200">
          <a:solidFill>
            <a:srgbClr val="002060"/>
          </a:solidFill>
          <a:latin typeface="Times New Roman" pitchFamily="18" charset="0"/>
          <a:ea typeface="+mn-ea"/>
          <a:cs typeface="Times New Roman" pitchFamily="18" charset="0"/>
        </a:defRPr>
      </a:lvl4pPr>
      <a:lvl5pPr marL="1371600" indent="-228600" algn="l" rtl="0" eaLnBrk="1" latinLnBrk="0" hangingPunct="1">
        <a:spcBef>
          <a:spcPts val="370"/>
        </a:spcBef>
        <a:buClr>
          <a:schemeClr val="accent3"/>
        </a:buClr>
        <a:buFontTx/>
        <a:buChar char="o"/>
        <a:defRPr kumimoji="0" sz="3200" kern="1200">
          <a:solidFill>
            <a:srgbClr val="002060"/>
          </a:solidFill>
          <a:latin typeface="Times New Roman" pitchFamily="18" charset="0"/>
          <a:ea typeface="+mn-ea"/>
          <a:cs typeface="Times New Roman" pitchFamily="18"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ljTFyX7-ww"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86147D-DC7E-48F7-A006-B63E5BC8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0" y="5587825"/>
            <a:ext cx="562053" cy="523948"/>
          </a:xfrm>
          <a:prstGeom prst="rect">
            <a:avLst/>
          </a:prstGeom>
        </p:spPr>
      </p:pic>
      <p:sp>
        <p:nvSpPr>
          <p:cNvPr id="3" name="Rectangle 2"/>
          <p:cNvSpPr/>
          <p:nvPr/>
        </p:nvSpPr>
        <p:spPr>
          <a:xfrm>
            <a:off x="505691" y="685800"/>
            <a:ext cx="8382000" cy="523220"/>
          </a:xfrm>
          <a:prstGeom prst="rect">
            <a:avLst/>
          </a:prstGeom>
        </p:spPr>
        <p:txBody>
          <a:bodyPr wrap="square">
            <a:spAutoFit/>
          </a:bodyPr>
          <a:lstStyle/>
          <a:p>
            <a:r>
              <a:rPr lang="fr-FR" sz="2800" dirty="0" err="1">
                <a:latin typeface="Times New Roman" panose="02020603050405020304" pitchFamily="18" charset="0"/>
                <a:cs typeface="Times New Roman" panose="02020603050405020304" pitchFamily="18" charset="0"/>
              </a:rPr>
              <a:t>Em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hãy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quan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sau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đọc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nội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sgk</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562053" y="5503495"/>
            <a:ext cx="8375073" cy="954107"/>
          </a:xfrm>
          <a:prstGeom prst="rect">
            <a:avLst/>
          </a:prstGeom>
          <a:solidFill>
            <a:schemeClr val="accent2">
              <a:lumMod val="20000"/>
              <a:lumOff val="80000"/>
            </a:schemeClr>
          </a:solidFill>
        </p:spPr>
        <p:txBody>
          <a:bodyPr wrap="square">
            <a:spAutoFit/>
          </a:bodyPr>
          <a:lstStyle/>
          <a:p>
            <a:pPr indent="403225" algn="just">
              <a:buFont typeface="Wingdings" panose="05000000000000000000" pitchFamily="2" charset="2"/>
              <a:buChar char="Ø"/>
            </a:pPr>
            <a:r>
              <a:rPr lang="it-IT" sz="2800">
                <a:latin typeface="Times New Roman" panose="02020603050405020304" pitchFamily="18" charset="0"/>
                <a:cs typeface="Times New Roman" panose="02020603050405020304" pitchFamily="18" charset="0"/>
              </a:rPr>
              <a:t>Hãy phân </a:t>
            </a:r>
            <a:r>
              <a:rPr lang="it-IT" sz="2800" dirty="0">
                <a:latin typeface="Times New Roman" panose="02020603050405020304" pitchFamily="18" charset="0"/>
                <a:cs typeface="Times New Roman" panose="02020603050405020304" pitchFamily="18" charset="0"/>
              </a:rPr>
              <a:t>tích hoạt động của một cầu </a:t>
            </a:r>
            <a:r>
              <a:rPr lang="it-IT" sz="2800">
                <a:latin typeface="Times New Roman" panose="02020603050405020304" pitchFamily="18" charset="0"/>
                <a:cs typeface="Times New Roman" panose="02020603050405020304" pitchFamily="18" charset="0"/>
              </a:rPr>
              <a:t>thủ khi thực </a:t>
            </a:r>
            <a:r>
              <a:rPr lang="it-IT" sz="2800" dirty="0">
                <a:latin typeface="Times New Roman" panose="02020603050405020304" pitchFamily="18" charset="0"/>
                <a:cs typeface="Times New Roman" panose="02020603050405020304" pitchFamily="18" charset="0"/>
              </a:rPr>
              <a:t>hiện quả </a:t>
            </a:r>
            <a:r>
              <a:rPr lang="it-IT" sz="2800">
                <a:latin typeface="Times New Roman" panose="02020603050405020304" pitchFamily="18" charset="0"/>
                <a:cs typeface="Times New Roman" panose="02020603050405020304" pitchFamily="18" charset="0"/>
              </a:rPr>
              <a:t>đá phạt.</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14" name="Picture 13"/>
          <p:cNvPicPr>
            <a:picLocks noChangeAspect="1"/>
          </p:cNvPicPr>
          <p:nvPr/>
        </p:nvPicPr>
        <p:blipFill>
          <a:blip r:embed="rId3"/>
          <a:stretch>
            <a:fillRect/>
          </a:stretch>
        </p:blipFill>
        <p:spPr>
          <a:xfrm>
            <a:off x="685800" y="1301199"/>
            <a:ext cx="7639050" cy="3362325"/>
          </a:xfrm>
          <a:prstGeom prst="rect">
            <a:avLst/>
          </a:prstGeom>
        </p:spPr>
      </p:pic>
    </p:spTree>
    <p:extLst>
      <p:ext uri="{BB962C8B-B14F-4D97-AF65-F5344CB8AC3E}">
        <p14:creationId xmlns:p14="http://schemas.microsoft.com/office/powerpoint/2010/main" val="39710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381000" y="1676400"/>
            <a:ext cx="8382000" cy="304698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nl-NL"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Quá trình xử lí thông tin của con người gồm bốn hoạt động: </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Wingdings" pitchFamily="2" charset="2"/>
              <a:buChar char="§"/>
            </a:pPr>
            <a:r>
              <a:rPr lang="en-US" sz="3200" dirty="0">
                <a:solidFill>
                  <a:srgbClr val="002060"/>
                </a:solidFill>
                <a:latin typeface="Times New Roman" pitchFamily="18" charset="0"/>
                <a:cs typeface="Times New Roman" pitchFamily="18" charset="0"/>
              </a:rPr>
              <a:t>Thu </a:t>
            </a:r>
            <a:r>
              <a:rPr lang="en-US" sz="3200" dirty="0" err="1">
                <a:solidFill>
                  <a:srgbClr val="002060"/>
                </a:solidFill>
                <a:latin typeface="Times New Roman" pitchFamily="18" charset="0"/>
                <a:cs typeface="Times New Roman" pitchFamily="18" charset="0"/>
              </a:rPr>
              <a:t>nhận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Lưu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trữ</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Biến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đổi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p:txBody>
      </p:sp>
      <p:sp>
        <p:nvSpPr>
          <p:cNvPr id="5"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6"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60442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03779">
                                            <p:txEl>
                                              <p:pRg st="2" end="2"/>
                                            </p:txEl>
                                          </p:spTgt>
                                        </p:tgtEl>
                                        <p:attrNameLst>
                                          <p:attrName>style.visibility</p:attrName>
                                        </p:attrNameLst>
                                      </p:cBhvr>
                                      <p:to>
                                        <p:strVal val="visible"/>
                                      </p:to>
                                    </p:set>
                                    <p:anim calcmode="lin" valueType="num">
                                      <p:cBhvr additive="base">
                                        <p:cTn id="18"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03779">
                                            <p:txEl>
                                              <p:pRg st="3" end="3"/>
                                            </p:txEl>
                                          </p:spTgt>
                                        </p:tgtEl>
                                        <p:attrNameLst>
                                          <p:attrName>style.visibility</p:attrName>
                                        </p:attrNameLst>
                                      </p:cBhvr>
                                      <p:to>
                                        <p:strVal val="visible"/>
                                      </p:to>
                                    </p:set>
                                    <p:anim calcmode="lin" valueType="num">
                                      <p:cBhvr additive="base">
                                        <p:cTn id="23"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03779">
                                            <p:txEl>
                                              <p:pRg st="4" end="4"/>
                                            </p:txEl>
                                          </p:spTgt>
                                        </p:tgtEl>
                                        <p:attrNameLst>
                                          <p:attrName>style.visibility</p:attrName>
                                        </p:attrNameLst>
                                      </p:cBhvr>
                                      <p:to>
                                        <p:strVal val="visible"/>
                                      </p:to>
                                    </p:set>
                                    <p:anim calcmode="lin" valueType="num">
                                      <p:cBhvr additive="base">
                                        <p:cTn id="28" dur="5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3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 t="-931" r="-1"/>
          <a:stretch/>
        </p:blipFill>
        <p:spPr bwMode="auto">
          <a:xfrm>
            <a:off x="312056" y="1752600"/>
            <a:ext cx="861500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4"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1250927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41E67-5FBB-7C65-F1E5-0696B048D50F}"/>
              </a:ext>
            </a:extLst>
          </p:cNvPr>
          <p:cNvSpPr txBox="1"/>
          <p:nvPr/>
        </p:nvSpPr>
        <p:spPr>
          <a:xfrm>
            <a:off x="304800" y="1143001"/>
            <a:ext cx="8153400" cy="5201424"/>
          </a:xfrm>
          <a:prstGeom prst="rect">
            <a:avLst/>
          </a:prstGeom>
          <a:noFill/>
        </p:spPr>
        <p:txBody>
          <a:bodyPr wrap="square">
            <a:spAutoFit/>
          </a:bodyPr>
          <a:lstStyle/>
          <a:p>
            <a:pPr algn="just">
              <a:lnSpc>
                <a:spcPct val="150000"/>
              </a:lnSpc>
            </a:pPr>
            <a:r>
              <a:rPr lang="vi-VN" sz="3200">
                <a:solidFill>
                  <a:srgbClr val="FF0000"/>
                </a:solidFill>
              </a:rPr>
              <a:t>Mỗi việc dưới đây thuộc hoạt động nào trong quá trình xử lí thông tin? Giải thích tại sao?</a:t>
            </a:r>
            <a:endParaRPr lang="en-US" sz="3200">
              <a:solidFill>
                <a:srgbClr val="FF0000"/>
              </a:solidFill>
            </a:endParaRPr>
          </a:p>
          <a:p>
            <a:pPr algn="just">
              <a:lnSpc>
                <a:spcPct val="150000"/>
              </a:lnSpc>
            </a:pPr>
            <a:r>
              <a:rPr lang="en-US" sz="3200"/>
              <a:t>a) </a:t>
            </a:r>
            <a:r>
              <a:rPr lang="vi-VN" sz="3200"/>
              <a:t>Em đang nghe chương trình ca nhạc trên Đài tiếng nói Việt Nam.</a:t>
            </a:r>
            <a:endParaRPr lang="en-US" sz="3200"/>
          </a:p>
          <a:p>
            <a:pPr algn="just">
              <a:lnSpc>
                <a:spcPct val="150000"/>
              </a:lnSpc>
            </a:pPr>
            <a:r>
              <a:rPr lang="vi-VN" sz="3200"/>
              <a:t>b) Bố em xem chương trình thời sự trên ti vi.</a:t>
            </a:r>
            <a:endParaRPr lang="en-US" sz="3200"/>
          </a:p>
          <a:p>
            <a:pPr algn="just">
              <a:lnSpc>
                <a:spcPct val="150000"/>
              </a:lnSpc>
            </a:pPr>
            <a:r>
              <a:rPr lang="vi-VN" sz="3200"/>
              <a:t>c) Em chép bài trên bảng vào vở.</a:t>
            </a:r>
            <a:endParaRPr lang="en-US" sz="3200"/>
          </a:p>
          <a:p>
            <a:pPr algn="just">
              <a:lnSpc>
                <a:spcPct val="150000"/>
              </a:lnSpc>
            </a:pPr>
            <a:r>
              <a:rPr lang="vi-VN" sz="3200"/>
              <a:t>d) Em thực hiện một phép tính nhẩm.</a:t>
            </a:r>
            <a:endParaRPr lang="en-US" sz="3200"/>
          </a:p>
        </p:txBody>
      </p:sp>
      <p:pic>
        <p:nvPicPr>
          <p:cNvPr id="4" name="Picture 2">
            <a:extLst>
              <a:ext uri="{FF2B5EF4-FFF2-40B4-BE49-F238E27FC236}">
                <a16:creationId xmlns:a16="http://schemas.microsoft.com/office/drawing/2014/main" id="{62EA222B-632D-129A-292C-37D5CE021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2" y="90386"/>
            <a:ext cx="979176" cy="105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8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1600200" y="152400"/>
            <a:ext cx="63246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VẬN DỤNG </a:t>
            </a:r>
          </a:p>
        </p:txBody>
      </p:sp>
      <p:sp>
        <p:nvSpPr>
          <p:cNvPr id="14" name="Rectangle 13"/>
          <p:cNvSpPr/>
          <p:nvPr/>
        </p:nvSpPr>
        <p:spPr>
          <a:xfrm>
            <a:off x="152400" y="914400"/>
            <a:ext cx="8839200" cy="1384995"/>
          </a:xfrm>
          <a:prstGeom prst="rect">
            <a:avLst/>
          </a:prstGeom>
        </p:spPr>
        <p:txBody>
          <a:bodyPr wrap="square">
            <a:spAutoFit/>
          </a:bodyPr>
          <a:lstStyle/>
          <a:p>
            <a:r>
              <a:rPr lang="en-US" sz="2800" b="1" dirty="0" err="1">
                <a:solidFill>
                  <a:srgbClr val="002060"/>
                </a:solidFill>
                <a:latin typeface="Times New Roman" pitchFamily="18" charset="0"/>
                <a:ea typeface="Times New Roman" pitchFamily="18" charset="0"/>
                <a:cs typeface="Times New Roman" pitchFamily="18" charset="0"/>
              </a:rPr>
              <a:t>Giả</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sử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được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chơi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xa</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nhà</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hãy</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phân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tích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các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bước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thông</a:t>
            </a:r>
            <a:r>
              <a:rPr lang="en-US" sz="2800" b="1" dirty="0">
                <a:solidFill>
                  <a:srgbClr val="002060"/>
                </a:solidFill>
                <a:latin typeface="Times New Roman" pitchFamily="18" charset="0"/>
                <a:ea typeface="Times New Roman" pitchFamily="18" charset="0"/>
                <a:cs typeface="Times New Roman" pitchFamily="18" charset="0"/>
              </a:rPr>
              <a:t> tin </a:t>
            </a:r>
            <a:r>
              <a:rPr lang="en-US" sz="2800" b="1" dirty="0" err="1">
                <a:solidFill>
                  <a:srgbClr val="002060"/>
                </a:solidFill>
                <a:latin typeface="Times New Roman" pitchFamily="18" charset="0"/>
                <a:ea typeface="Times New Roman" pitchFamily="18" charset="0"/>
                <a:cs typeface="Times New Roman" pitchFamily="18" charset="0"/>
              </a:rPr>
              <a:t>liên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quan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việc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kế</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hoạch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cho</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chuyến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a:t>
            </a:r>
          </a:p>
        </p:txBody>
      </p:sp>
      <p:sp>
        <p:nvSpPr>
          <p:cNvPr id="2" name="Rectangle 1"/>
          <p:cNvSpPr/>
          <p:nvPr/>
        </p:nvSpPr>
        <p:spPr>
          <a:xfrm>
            <a:off x="228600" y="2209800"/>
            <a:ext cx="8534400" cy="3808735"/>
          </a:xfrm>
          <a:prstGeom prst="rect">
            <a:avLst/>
          </a:prstGeom>
        </p:spPr>
        <p:txBody>
          <a:bodyPr wrap="square">
            <a:spAutoFit/>
          </a:bodyPr>
          <a:lstStyle/>
          <a:p>
            <a:pPr>
              <a:spcBef>
                <a:spcPts val="200"/>
              </a:spcBef>
            </a:pP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en-US" sz="2800" u="sng" dirty="0">
              <a:solidFill>
                <a:srgbClr val="002060"/>
              </a:solidFill>
              <a:latin typeface="Times New Roman" pitchFamily="18" charset="0"/>
              <a:cs typeface="Times New Roman" pitchFamily="18" charset="0"/>
            </a:endParaRPr>
          </a:p>
          <a:p>
            <a:pPr marL="514350" indent="-514350">
              <a:spcBef>
                <a:spcPts val="200"/>
              </a:spcBef>
              <a:buAutoNum type="arabicParenBoth"/>
            </a:pPr>
            <a:r>
              <a:rPr lang="en-US" sz="2800" b="1" dirty="0">
                <a:solidFill>
                  <a:srgbClr val="002060"/>
                </a:solidFill>
                <a:latin typeface="Times New Roman" pitchFamily="18" charset="0"/>
                <a:cs typeface="Times New Roman" pitchFamily="18" charset="0"/>
              </a:rPr>
              <a:t>Thu </a:t>
            </a:r>
            <a:r>
              <a:rPr lang="en-US" sz="2800" b="1" dirty="0" err="1">
                <a:solidFill>
                  <a:srgbClr val="002060"/>
                </a:solidFill>
                <a:latin typeface="Times New Roman" pitchFamily="18" charset="0"/>
                <a:cs typeface="Times New Roman" pitchFamily="18" charset="0"/>
              </a:rPr>
              <a:t>nhận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p>
          <a:p>
            <a:pPr>
              <a:spcBef>
                <a:spcPts val="200"/>
              </a:spcBef>
            </a:pPr>
            <a:endParaRPr lang="en-US" sz="2800" u="sng"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(2) </a:t>
            </a:r>
            <a:r>
              <a:rPr lang="en-US" sz="2800" b="1" dirty="0" err="1">
                <a:solidFill>
                  <a:srgbClr val="002060"/>
                </a:solidFill>
                <a:latin typeface="Times New Roman" pitchFamily="18" charset="0"/>
                <a:cs typeface="Times New Roman" pitchFamily="18" charset="0"/>
              </a:rPr>
              <a:t>Lưu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p>
          <a:p>
            <a:pPr>
              <a:spcBef>
                <a:spcPts val="200"/>
              </a:spcBef>
            </a:pPr>
            <a:endParaRPr lang="en-US" sz="2800"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(3) </a:t>
            </a:r>
            <a:r>
              <a:rPr lang="en-US" sz="2800" b="1" dirty="0" err="1">
                <a:solidFill>
                  <a:srgbClr val="002060"/>
                </a:solidFill>
                <a:latin typeface="Times New Roman" pitchFamily="18" charset="0"/>
                <a:cs typeface="Times New Roman" pitchFamily="18" charset="0"/>
              </a:rPr>
              <a:t>Xử</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lý</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p>
          <a:p>
            <a:pPr>
              <a:spcBef>
                <a:spcPts val="200"/>
              </a:spcBef>
            </a:pPr>
            <a:endParaRPr lang="en-US" sz="2800"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(4) </a:t>
            </a:r>
            <a:r>
              <a:rPr lang="en-US" sz="2800" b="1" dirty="0" err="1">
                <a:solidFill>
                  <a:srgbClr val="002060"/>
                </a:solidFill>
                <a:latin typeface="Times New Roman" pitchFamily="18" charset="0"/>
                <a:cs typeface="Times New Roman" pitchFamily="18" charset="0"/>
              </a:rPr>
              <a:t>Truyền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endParaRPr lang="en-US" sz="2800" b="1" u="sng" dirty="0">
              <a:solidFill>
                <a:srgbClr val="002060"/>
              </a:solidFill>
              <a:latin typeface="Times New Roman" pitchFamily="18" charset="0"/>
              <a:cs typeface="Times New Roman" pitchFamily="18" charset="0"/>
            </a:endParaRPr>
          </a:p>
        </p:txBody>
      </p:sp>
      <p:sp>
        <p:nvSpPr>
          <p:cNvPr id="11" name="Rectangle 10"/>
          <p:cNvSpPr/>
          <p:nvPr/>
        </p:nvSpPr>
        <p:spPr>
          <a:xfrm>
            <a:off x="304800" y="2674465"/>
            <a:ext cx="8534400"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đâu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2" name="Rectangle 11"/>
          <p:cNvSpPr/>
          <p:nvPr/>
        </p:nvSpPr>
        <p:spPr>
          <a:xfrm>
            <a:off x="228600" y="3548742"/>
            <a:ext cx="8839200" cy="954107"/>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chuẩn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giấy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sổ</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3" name="Rectangle 12"/>
          <p:cNvSpPr/>
          <p:nvPr/>
        </p:nvSpPr>
        <p:spPr>
          <a:xfrm>
            <a:off x="228600" y="4448628"/>
            <a:ext cx="8839200"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phức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đồ</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6" name="Rectangle 15"/>
          <p:cNvSpPr/>
          <p:nvPr/>
        </p:nvSpPr>
        <p:spPr>
          <a:xfrm>
            <a:off x="228600" y="5392056"/>
            <a:ext cx="8763000" cy="1384995"/>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cũng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Chia </a:t>
            </a:r>
            <a:r>
              <a:rPr lang="en-US" sz="2800" dirty="0" err="1">
                <a:solidFill>
                  <a:srgbClr val="002060"/>
                </a:solidFill>
                <a:latin typeface="Times New Roman" pitchFamily="18" charset="0"/>
                <a:cs typeface="Times New Roman" pitchFamily="18" charset="0"/>
              </a:rPr>
              <a:t>sẻ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91416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1" grpId="0"/>
      <p:bldP spid="12" grpId="0"/>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38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
        <p:nvSpPr>
          <p:cNvPr id="4506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00206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002060"/>
                </a:solidFill>
                <a:effectLst>
                  <a:outerShdw dist="35921" dir="2700000" algn="ctr" rotWithShape="0">
                    <a:srgbClr val="808080">
                      <a:alpha val="79999"/>
                    </a:srgbClr>
                  </a:outerShdw>
                </a:effectLst>
                <a:latin typeface="Times New Roman"/>
                <a:cs typeface="Times New Roman"/>
              </a:rPr>
              <a:t> 2: XỬ LÍ THÔNG TIN </a:t>
            </a:r>
          </a:p>
        </p:txBody>
      </p:sp>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2060"/>
              </a:solidFill>
            </a:endParaRPr>
          </a:p>
        </p:txBody>
      </p:sp>
      <p:pic>
        <p:nvPicPr>
          <p:cNvPr id="204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246" r="-7087" b="-8146"/>
          <a:stretch/>
        </p:blipFill>
        <p:spPr bwMode="auto">
          <a:xfrm>
            <a:off x="1447800" y="2057400"/>
            <a:ext cx="6701369" cy="36176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200" y="5937647"/>
            <a:ext cx="7172156" cy="615553"/>
          </a:xfrm>
          <a:prstGeom prst="rect">
            <a:avLst/>
          </a:prstGeom>
        </p:spPr>
        <p:txBody>
          <a:bodyPr wrap="none">
            <a:spAutoFit/>
          </a:bodyPr>
          <a:lstStyle/>
          <a:p>
            <a:r>
              <a:rPr lang="en-US" sz="3400" b="1" i="1" dirty="0" err="1">
                <a:solidFill>
                  <a:srgbClr val="002060"/>
                </a:solidFill>
                <a:latin typeface="Times New Roman" pitchFamily="18" charset="0"/>
                <a:cs typeface="Times New Roman" pitchFamily="18" charset="0"/>
              </a:rPr>
              <a:t>Các</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bước</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xử</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lí</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thông</a:t>
            </a:r>
            <a:r>
              <a:rPr lang="en-US" sz="3400" b="1" i="1" dirty="0">
                <a:solidFill>
                  <a:srgbClr val="002060"/>
                </a:solidFill>
                <a:latin typeface="Times New Roman" pitchFamily="18" charset="0"/>
                <a:cs typeface="Times New Roman" pitchFamily="18" charset="0"/>
              </a:rPr>
              <a:t> tin </a:t>
            </a:r>
            <a:r>
              <a:rPr lang="en-US" sz="3400" b="1" i="1" dirty="0" err="1">
                <a:solidFill>
                  <a:srgbClr val="002060"/>
                </a:solidFill>
                <a:latin typeface="Times New Roman" pitchFamily="18" charset="0"/>
                <a:cs typeface="Times New Roman" pitchFamily="18" charset="0"/>
              </a:rPr>
              <a:t>của</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máy</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tính</a:t>
            </a:r>
            <a:endParaRPr lang="en-US" sz="34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6843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FE2F6B-AD03-E1AC-25A7-566A2394D4CB}"/>
              </a:ext>
            </a:extLst>
          </p:cNvPr>
          <p:cNvSpPr txBox="1"/>
          <p:nvPr/>
        </p:nvSpPr>
        <p:spPr>
          <a:xfrm>
            <a:off x="381000" y="3886200"/>
            <a:ext cx="8610600" cy="2554545"/>
          </a:xfrm>
          <a:prstGeom prst="rect">
            <a:avLst/>
          </a:prstGeom>
          <a:noFill/>
        </p:spPr>
        <p:txBody>
          <a:bodyPr wrap="square">
            <a:spAutoFit/>
          </a:bodyPr>
          <a:lstStyle/>
          <a:p>
            <a:pPr algn="just"/>
            <a:r>
              <a:rPr lang="en-US" sz="3200" b="0" i="0">
                <a:solidFill>
                  <a:srgbClr val="000000"/>
                </a:solidFill>
                <a:effectLst/>
                <a:latin typeface="Times New Roman" panose="02020603050405020304" pitchFamily="18" charset="0"/>
                <a:cs typeface="Times New Roman" panose="02020603050405020304" pitchFamily="18" charset="0"/>
              </a:rPr>
              <a:t>2. </a:t>
            </a:r>
            <a:r>
              <a:rPr lang="vi-VN" sz="3200" b="0" i="0">
                <a:solidFill>
                  <a:srgbClr val="000000"/>
                </a:solidFill>
                <a:effectLst/>
                <a:latin typeface="Times New Roman" panose="02020603050405020304" pitchFamily="18" charset="0"/>
                <a:cs typeface="Times New Roman" panose="02020603050405020304" pitchFamily="18" charset="0"/>
              </a:rPr>
              <a:t>Chức năng của bộ nhớ máy tính là gì?</a:t>
            </a:r>
          </a:p>
          <a:p>
            <a:pPr algn="just"/>
            <a:r>
              <a:rPr lang="vi-VN" sz="3200" b="0" i="0">
                <a:solidFill>
                  <a:srgbClr val="000000"/>
                </a:solidFill>
                <a:effectLst/>
                <a:latin typeface="Times New Roman" panose="02020603050405020304" pitchFamily="18" charset="0"/>
                <a:cs typeface="Times New Roman" panose="02020603050405020304" pitchFamily="18" charset="0"/>
              </a:rPr>
              <a:t>A. Thu nhận thông tin.            B. Hiển thị thông tin.</a:t>
            </a:r>
          </a:p>
          <a:p>
            <a:pPr algn="just"/>
            <a:r>
              <a:rPr lang="vi-VN" sz="3200" b="0" i="0">
                <a:solidFill>
                  <a:srgbClr val="000000"/>
                </a:solidFill>
                <a:effectLst/>
                <a:latin typeface="Times New Roman" panose="02020603050405020304" pitchFamily="18" charset="0"/>
                <a:cs typeface="Times New Roman" panose="02020603050405020304" pitchFamily="18" charset="0"/>
              </a:rPr>
              <a:t>C. Lưu trữ thông tin.                D. Xử lí thông tin.</a:t>
            </a:r>
          </a:p>
          <a:p>
            <a:pPr algn="just"/>
            <a:br>
              <a:rPr lang="vi-VN"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AF27E95-7388-B6EE-315B-1F83AE598FB9}"/>
              </a:ext>
            </a:extLst>
          </p:cNvPr>
          <p:cNvSpPr txBox="1"/>
          <p:nvPr/>
        </p:nvSpPr>
        <p:spPr>
          <a:xfrm>
            <a:off x="304800" y="1676400"/>
            <a:ext cx="8686800" cy="2554545"/>
          </a:xfrm>
          <a:prstGeom prst="rect">
            <a:avLst/>
          </a:prstGeom>
          <a:noFill/>
        </p:spPr>
        <p:txBody>
          <a:bodyPr wrap="square">
            <a:spAutoFit/>
          </a:bodyPr>
          <a:lstStyle/>
          <a:p>
            <a:pPr algn="just"/>
            <a:r>
              <a:rPr lang="vi-VN" sz="3200" b="0" i="0">
                <a:solidFill>
                  <a:srgbClr val="000000"/>
                </a:solidFill>
                <a:effectLst/>
              </a:rPr>
              <a:t>1. Máy tính gồm mấy thành phần để có thể thực hiện được các hoạt động xử lí thông tin?</a:t>
            </a:r>
          </a:p>
          <a:p>
            <a:pPr algn="just"/>
            <a:r>
              <a:rPr lang="vi-VN" sz="3200" b="0" i="0">
                <a:solidFill>
                  <a:srgbClr val="000000"/>
                </a:solidFill>
                <a:effectLst/>
              </a:rPr>
              <a:t>A. 3                 B. 4                 C. 5                 D. 6</a:t>
            </a:r>
          </a:p>
          <a:p>
            <a:br>
              <a:rPr lang="vi-VN" sz="3200"/>
            </a:br>
            <a:endParaRPr lang="en-US" sz="3200"/>
          </a:p>
        </p:txBody>
      </p:sp>
      <p:pic>
        <p:nvPicPr>
          <p:cNvPr id="6" name="Picture 2">
            <a:extLst>
              <a:ext uri="{FF2B5EF4-FFF2-40B4-BE49-F238E27FC236}">
                <a16:creationId xmlns:a16="http://schemas.microsoft.com/office/drawing/2014/main" id="{3FC13C77-A9FA-8862-CCC7-E8E6EAE64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2" y="90386"/>
            <a:ext cx="979176" cy="105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4" descr="Káº¿t quáº£ hÃ¬nh áº£nh cho right icon">
            <a:extLst>
              <a:ext uri="{FF2B5EF4-FFF2-40B4-BE49-F238E27FC236}">
                <a16:creationId xmlns:a16="http://schemas.microsoft.com/office/drawing/2014/main" id="{BF5724F8-7818-FFB3-D088-71744FAB8D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72367"/>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áº¿t quáº£ hÃ¬nh áº£nh cho right icon">
            <a:extLst>
              <a:ext uri="{FF2B5EF4-FFF2-40B4-BE49-F238E27FC236}">
                <a16:creationId xmlns:a16="http://schemas.microsoft.com/office/drawing/2014/main" id="{901FA544-2A30-999F-AFB4-CF40450677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740061"/>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dung-www_nhacchuongvui_com.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
        <p:nvSpPr>
          <p:cNvPr id="203779" name="Text Box 3"/>
          <p:cNvSpPr txBox="1">
            <a:spLocks noChangeArrowheads="1"/>
          </p:cNvSpPr>
          <p:nvPr/>
        </p:nvSpPr>
        <p:spPr bwMode="auto">
          <a:xfrm>
            <a:off x="246743"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Máy</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cụ</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hiệu</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thu</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nhận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xử</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lí</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lưu</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trữ</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tin.</a:t>
            </a:r>
          </a:p>
        </p:txBody>
      </p:sp>
      <p:sp>
        <p:nvSpPr>
          <p:cNvPr id="4506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grpSp>
        <p:nvGrpSpPr>
          <p:cNvPr id="3" name="Group 2"/>
          <p:cNvGrpSpPr/>
          <p:nvPr/>
        </p:nvGrpSpPr>
        <p:grpSpPr>
          <a:xfrm>
            <a:off x="5562600" y="2514600"/>
            <a:ext cx="3428999" cy="2907506"/>
            <a:chOff x="3628572" y="2753618"/>
            <a:chExt cx="5105400" cy="2275582"/>
          </a:xfrm>
        </p:grpSpPr>
        <p:sp>
          <p:nvSpPr>
            <p:cNvPr id="9" name="Cloud Callout 8"/>
            <p:cNvSpPr/>
            <p:nvPr/>
          </p:nvSpPr>
          <p:spPr>
            <a:xfrm>
              <a:off x="3628572" y="2753618"/>
              <a:ext cx="5105400" cy="2275582"/>
            </a:xfrm>
            <a:prstGeom prst="cloudCallout">
              <a:avLst>
                <a:gd name="adj1" fmla="val 20007"/>
                <a:gd name="adj2" fmla="val 45049"/>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Rectangle 7"/>
            <p:cNvSpPr/>
            <p:nvPr/>
          </p:nvSpPr>
          <p:spPr>
            <a:xfrm>
              <a:off x="3628573" y="2962945"/>
              <a:ext cx="5105399" cy="181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2060"/>
                  </a:solidFill>
                  <a:latin typeface="Times New Roman" pitchFamily="18" charset="0"/>
                  <a:cs typeface="Times New Roman" pitchFamily="18" charset="0"/>
                </a:rPr>
                <a:t>Nêu</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ví</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dụ</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về</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việc</a:t>
              </a:r>
              <a:br>
                <a:rPr lang="en-US" sz="2600" dirty="0">
                  <a:solidFill>
                    <a:srgbClr val="002060"/>
                  </a:solidFill>
                  <a:latin typeface="Times New Roman" pitchFamily="18" charset="0"/>
                  <a:cs typeface="Times New Roman" pitchFamily="18" charset="0"/>
                </a:rPr>
              </a:b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máy</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tính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giúp</a:t>
              </a:r>
              <a:r>
                <a:rPr lang="en-US" sz="2600" dirty="0">
                  <a:solidFill>
                    <a:srgbClr val="002060"/>
                  </a:solidFill>
                  <a:latin typeface="Times New Roman" pitchFamily="18" charset="0"/>
                  <a:cs typeface="Times New Roman" pitchFamily="18" charset="0"/>
                </a:rPr>
                <a:t> con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trong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hoạt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sau</a:t>
              </a:r>
              <a:r>
                <a:rPr lang="en-US" sz="2600" dirty="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Thu </a:t>
              </a:r>
              <a:r>
                <a:rPr lang="en-US" sz="2600" b="1" dirty="0" err="1">
                  <a:solidFill>
                    <a:srgbClr val="002060"/>
                  </a:solidFill>
                  <a:latin typeface="Times New Roman" pitchFamily="18" charset="0"/>
                  <a:cs typeface="Times New Roman" pitchFamily="18" charset="0"/>
                </a:rPr>
                <a:t>nhận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trữ</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và</a:t>
              </a:r>
              <a:r>
                <a:rPr lang="en-US" sz="2600" b="1" dirty="0">
                  <a:solidFill>
                    <a:srgbClr val="002060"/>
                  </a:solidFill>
                  <a:latin typeface="Times New Roman" pitchFamily="18" charset="0"/>
                  <a:cs typeface="Times New Roman" pitchFamily="18" charset="0"/>
                </a:rPr>
                <a:t> </a:t>
              </a:r>
              <a:br>
                <a:rPr lang="en-US" sz="2600" b="1" dirty="0">
                  <a:solidFill>
                    <a:srgbClr val="002060"/>
                  </a:solidFill>
                  <a:latin typeface="Times New Roman" pitchFamily="18" charset="0"/>
                  <a:cs typeface="Times New Roman" pitchFamily="18" charset="0"/>
                </a:rPr>
              </a:br>
              <a:r>
                <a:rPr lang="en-US" sz="2600" b="1" dirty="0" err="1">
                  <a:solidFill>
                    <a:srgbClr val="002060"/>
                  </a:solidFill>
                  <a:latin typeface="Times New Roman" pitchFamily="18" charset="0"/>
                  <a:cs typeface="Times New Roman" pitchFamily="18" charset="0"/>
                </a:rPr>
                <a:t>truyền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thông</a:t>
              </a:r>
              <a:r>
                <a:rPr lang="en-US" sz="2600" b="1" dirty="0">
                  <a:solidFill>
                    <a:srgbClr val="002060"/>
                  </a:solidFill>
                  <a:latin typeface="Times New Roman" pitchFamily="18" charset="0"/>
                  <a:cs typeface="Times New Roman" pitchFamily="18" charset="0"/>
                </a:rPr>
                <a:t> tin.</a:t>
              </a:r>
              <a:endParaRPr lang="en-US" sz="2600" b="1" u="sng" dirty="0">
                <a:solidFill>
                  <a:srgbClr val="002060"/>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246743" y="2906494"/>
            <a:ext cx="5468257" cy="2062103"/>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200" b="1" dirty="0" err="1">
                <a:solidFill>
                  <a:srgbClr val="002060"/>
                </a:solidFill>
                <a:latin typeface="Times New Roman" pitchFamily="18" charset="0"/>
                <a:cs typeface="Times New Roman" pitchFamily="18" charset="0"/>
              </a:rPr>
              <a:t>Ví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về</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máy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giúp</a:t>
            </a:r>
            <a:r>
              <a:rPr lang="en-US" sz="3200" b="1" dirty="0">
                <a:solidFill>
                  <a:srgbClr val="002060"/>
                </a:solidFill>
                <a:latin typeface="Times New Roman" pitchFamily="18" charset="0"/>
                <a:cs typeface="Times New Roman" pitchFamily="18" charset="0"/>
              </a:rPr>
              <a:t> con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sym typeface="Wingdings" pitchFamily="2" charset="2"/>
            </a:endParaRPr>
          </a:p>
          <a:p>
            <a:pPr marL="465138" indent="-465138">
              <a:tabLst>
                <a:tab pos="465138" algn="l"/>
              </a:tabLst>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 </a:t>
            </a:r>
            <a:r>
              <a:rPr lang="en-US" sz="3200" b="1" dirty="0">
                <a:solidFill>
                  <a:srgbClr val="002060"/>
                </a:solidFill>
                <a:latin typeface="Times New Roman" pitchFamily="18" charset="0"/>
                <a:cs typeface="Times New Roman" pitchFamily="18" charset="0"/>
              </a:rPr>
              <a:t>Thu </a:t>
            </a:r>
            <a:r>
              <a:rPr lang="en-US" sz="3200" b="1" dirty="0" err="1">
                <a:solidFill>
                  <a:srgbClr val="002060"/>
                </a:solidFill>
                <a:latin typeface="Times New Roman" pitchFamily="18" charset="0"/>
                <a:cs typeface="Times New Roman" pitchFamily="18" charset="0"/>
              </a:rPr>
              <a:t>nhận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tin</a:t>
            </a:r>
            <a:r>
              <a:rPr lang="en-US" sz="3200" dirty="0">
                <a:solidFill>
                  <a:srgbClr val="002060"/>
                </a:solidFill>
                <a:latin typeface="Times New Roman" pitchFamily="18" charset="0"/>
                <a:cs typeface="Times New Roman" pitchFamily="18" charset="0"/>
              </a:rPr>
              <a:t>:</a:t>
            </a:r>
          </a:p>
        </p:txBody>
      </p:sp>
      <p:sp>
        <p:nvSpPr>
          <p:cNvPr id="10" name="Text Box 3"/>
          <p:cNvSpPr txBox="1">
            <a:spLocks noChangeArrowheads="1"/>
          </p:cNvSpPr>
          <p:nvPr/>
        </p:nvSpPr>
        <p:spPr bwMode="auto">
          <a:xfrm>
            <a:off x="762000" y="4343400"/>
            <a:ext cx="4648200" cy="2062103"/>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1770063" algn="just"/>
            <a:r>
              <a:rPr lang="en-US" sz="3200" dirty="0" err="1">
                <a:solidFill>
                  <a:srgbClr val="002060"/>
                </a:solidFill>
                <a:latin typeface="Times New Roman" pitchFamily="18" charset="0"/>
                <a:cs typeface="Times New Roman" pitchFamily="18" charset="0"/>
              </a:rPr>
              <a:t>Máy</a:t>
            </a:r>
            <a:r>
              <a:rPr lang="en-US" sz="3200" dirty="0">
                <a:solidFill>
                  <a:srgbClr val="002060"/>
                </a:solidFill>
                <a:latin typeface="Times New Roman" pitchFamily="18" charset="0"/>
                <a:cs typeface="Times New Roman" pitchFamily="18" charset="0"/>
              </a:rPr>
              <a:t> </a:t>
            </a:r>
            <a:r>
              <a:rPr lang="en-US" sz="3200" err="1">
                <a:solidFill>
                  <a:srgbClr val="002060"/>
                </a:solidFill>
                <a:latin typeface="Times New Roman" pitchFamily="18" charset="0"/>
                <a:cs typeface="Times New Roman" pitchFamily="18" charset="0"/>
              </a:rPr>
              <a:t>tính</a:t>
            </a:r>
            <a:r>
              <a:rPr lang="en-US" sz="3200">
                <a:solidFill>
                  <a:srgbClr val="002060"/>
                </a:solidFill>
                <a:latin typeface="Times New Roman" pitchFamily="18" charset="0"/>
                <a:cs typeface="Times New Roman" pitchFamily="18" charset="0"/>
              </a:rPr>
              <a:t> thu nhận thông </a:t>
            </a:r>
            <a:r>
              <a:rPr lang="en-US" sz="3200" dirty="0">
                <a:solidFill>
                  <a:srgbClr val="002060"/>
                </a:solidFill>
                <a:latin typeface="Times New Roman" pitchFamily="18" charset="0"/>
                <a:cs typeface="Times New Roman" pitchFamily="18" charset="0"/>
              </a:rPr>
              <a:t>tin </a:t>
            </a:r>
            <a:r>
              <a:rPr lang="en-US" sz="3200" dirty="0" err="1">
                <a:solidFill>
                  <a:srgbClr val="002060"/>
                </a:solidFill>
                <a:latin typeface="Times New Roman" pitchFamily="18" charset="0"/>
                <a:cs typeface="Times New Roman" pitchFamily="18" charset="0"/>
              </a:rPr>
              <a:t>đa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bản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âm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phim</a:t>
            </a:r>
            <a:r>
              <a:rPr lang="en-US" sz="32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549883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500" fill="hold"/>
                                        <p:tgtEl>
                                          <p:spTgt spid="203779"/>
                                        </p:tgtEl>
                                        <p:attrNameLst>
                                          <p:attrName>ppt_x</p:attrName>
                                        </p:attrNameLst>
                                      </p:cBhvr>
                                      <p:tavLst>
                                        <p:tav tm="0">
                                          <p:val>
                                            <p:strVal val="#ppt_x"/>
                                          </p:val>
                                        </p:tav>
                                        <p:tav tm="100000">
                                          <p:val>
                                            <p:strVal val="#ppt_x"/>
                                          </p:val>
                                        </p:tav>
                                      </p:tavLst>
                                    </p:anim>
                                    <p:anim calcmode="lin" valueType="num">
                                      <p:cBhvr additive="base">
                                        <p:cTn id="8" dur="500" fill="hold"/>
                                        <p:tgtEl>
                                          <p:spTgt spid="2037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 presetClass="entr" presetSubtype="4" fill="hold" grpId="0" nodeType="afterEffect">
                                  <p:stCondLst>
                                    <p:cond delay="100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calcmode="lin" valueType="num">
                                      <p:cBhvr additive="base">
                                        <p:cTn id="2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13" grpId="0" uiExpand="1" build="p"/>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46743"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latin typeface="Times New Roman" pitchFamily="18" charset="0"/>
                <a:cs typeface="Times New Roman" pitchFamily="18" charset="0"/>
                <a:sym typeface="Wingdings" pitchFamily="2" charset="2"/>
              </a:rPr>
              <a:t> </a:t>
            </a:r>
            <a:r>
              <a:rPr lang="en-US" sz="3200" b="1" dirty="0" err="1">
                <a:solidFill>
                  <a:srgbClr val="002060"/>
                </a:solidFill>
                <a:latin typeface="Times New Roman" pitchFamily="18" charset="0"/>
                <a:cs typeface="Times New Roman" pitchFamily="18" charset="0"/>
              </a:rPr>
              <a:t>Máy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cụ</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trữ</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tin.</a:t>
            </a:r>
          </a:p>
        </p:txBody>
      </p:sp>
      <p:grpSp>
        <p:nvGrpSpPr>
          <p:cNvPr id="3" name="Group 2"/>
          <p:cNvGrpSpPr/>
          <p:nvPr/>
        </p:nvGrpSpPr>
        <p:grpSpPr>
          <a:xfrm>
            <a:off x="5562600" y="2514600"/>
            <a:ext cx="3428999" cy="2907506"/>
            <a:chOff x="3628572" y="2753618"/>
            <a:chExt cx="5105400" cy="2275582"/>
          </a:xfrm>
        </p:grpSpPr>
        <p:sp>
          <p:nvSpPr>
            <p:cNvPr id="9" name="Cloud Callout 8"/>
            <p:cNvSpPr/>
            <p:nvPr/>
          </p:nvSpPr>
          <p:spPr>
            <a:xfrm>
              <a:off x="3628572" y="2753618"/>
              <a:ext cx="5105400" cy="2275582"/>
            </a:xfrm>
            <a:prstGeom prst="cloudCallout">
              <a:avLst>
                <a:gd name="adj1" fmla="val 33975"/>
                <a:gd name="adj2" fmla="val 36064"/>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Rectangle 7"/>
            <p:cNvSpPr/>
            <p:nvPr/>
          </p:nvSpPr>
          <p:spPr>
            <a:xfrm>
              <a:off x="3628573" y="2962945"/>
              <a:ext cx="5105399" cy="181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2060"/>
                  </a:solidFill>
                  <a:latin typeface="Times New Roman" pitchFamily="18" charset="0"/>
                  <a:cs typeface="Times New Roman" pitchFamily="18" charset="0"/>
                </a:rPr>
                <a:t>Nêu</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ví</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dụ</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về</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việc</a:t>
              </a:r>
              <a:br>
                <a:rPr lang="en-US" sz="2600" dirty="0">
                  <a:solidFill>
                    <a:srgbClr val="002060"/>
                  </a:solidFill>
                  <a:latin typeface="Times New Roman" pitchFamily="18" charset="0"/>
                  <a:cs typeface="Times New Roman" pitchFamily="18" charset="0"/>
                </a:rPr>
              </a:b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máy</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tính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giúp</a:t>
              </a:r>
              <a:r>
                <a:rPr lang="en-US" sz="2600" dirty="0">
                  <a:solidFill>
                    <a:srgbClr val="002060"/>
                  </a:solidFill>
                  <a:latin typeface="Times New Roman" pitchFamily="18" charset="0"/>
                  <a:cs typeface="Times New Roman" pitchFamily="18" charset="0"/>
                </a:rPr>
                <a:t> con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trong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hoạt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sau</a:t>
              </a:r>
              <a:r>
                <a:rPr lang="en-US" sz="2600" dirty="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Thu </a:t>
              </a:r>
              <a:r>
                <a:rPr lang="en-US" sz="2600" b="1" dirty="0" err="1">
                  <a:solidFill>
                    <a:srgbClr val="002060"/>
                  </a:solidFill>
                  <a:latin typeface="Times New Roman" pitchFamily="18" charset="0"/>
                  <a:cs typeface="Times New Roman" pitchFamily="18" charset="0"/>
                </a:rPr>
                <a:t>nhận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trữ</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và</a:t>
              </a:r>
              <a:r>
                <a:rPr lang="en-US" sz="2600" b="1" dirty="0">
                  <a:solidFill>
                    <a:srgbClr val="002060"/>
                  </a:solidFill>
                  <a:latin typeface="Times New Roman" pitchFamily="18" charset="0"/>
                  <a:cs typeface="Times New Roman" pitchFamily="18" charset="0"/>
                </a:rPr>
                <a:t> </a:t>
              </a:r>
              <a:br>
                <a:rPr lang="en-US" sz="2600" b="1" dirty="0">
                  <a:solidFill>
                    <a:srgbClr val="002060"/>
                  </a:solidFill>
                  <a:latin typeface="Times New Roman" pitchFamily="18" charset="0"/>
                  <a:cs typeface="Times New Roman" pitchFamily="18" charset="0"/>
                </a:rPr>
              </a:br>
              <a:r>
                <a:rPr lang="en-US" sz="2600" b="1" dirty="0" err="1">
                  <a:solidFill>
                    <a:srgbClr val="002060"/>
                  </a:solidFill>
                  <a:latin typeface="Times New Roman" pitchFamily="18" charset="0"/>
                  <a:cs typeface="Times New Roman" pitchFamily="18" charset="0"/>
                </a:rPr>
                <a:t>truyền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thông</a:t>
              </a:r>
              <a:r>
                <a:rPr lang="en-US" sz="2600" b="1" dirty="0">
                  <a:solidFill>
                    <a:srgbClr val="002060"/>
                  </a:solidFill>
                  <a:latin typeface="Times New Roman" pitchFamily="18" charset="0"/>
                  <a:cs typeface="Times New Roman" pitchFamily="18" charset="0"/>
                </a:rPr>
                <a:t> tin.</a:t>
              </a:r>
              <a:endParaRPr lang="en-US" sz="2600" b="1" u="sng" dirty="0">
                <a:solidFill>
                  <a:srgbClr val="002060"/>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246743" y="2906494"/>
            <a:ext cx="5468257"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latin typeface="Times New Roman" pitchFamily="18" charset="0"/>
                <a:cs typeface="Times New Roman" pitchFamily="18" charset="0"/>
                <a:sym typeface="Wingdings" pitchFamily="2" charset="2"/>
              </a:rPr>
              <a:t> </a:t>
            </a:r>
            <a:r>
              <a:rPr lang="en-US" sz="3200" b="1" dirty="0" err="1">
                <a:solidFill>
                  <a:srgbClr val="002060"/>
                </a:solidFill>
                <a:latin typeface="Times New Roman" pitchFamily="18" charset="0"/>
                <a:cs typeface="Times New Roman" pitchFamily="18" charset="0"/>
              </a:rPr>
              <a:t>Ví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về</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máy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giúp</a:t>
            </a:r>
            <a:r>
              <a:rPr lang="en-US" sz="3200" b="1" dirty="0">
                <a:solidFill>
                  <a:srgbClr val="002060"/>
                </a:solidFill>
                <a:latin typeface="Times New Roman" pitchFamily="18" charset="0"/>
                <a:cs typeface="Times New Roman" pitchFamily="18" charset="0"/>
              </a:rPr>
              <a:t> con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sym typeface="Wingdings" pitchFamily="2" charset="2"/>
            </a:endParaRPr>
          </a:p>
          <a:p>
            <a:pPr marL="465138" indent="-465138">
              <a:tabLst>
                <a:tab pos="465138" algn="l"/>
              </a:tabLst>
            </a:pPr>
            <a:r>
              <a:rPr lang="en-US" sz="3200" b="1" dirty="0">
                <a:solidFill>
                  <a:srgbClr val="002060"/>
                </a:solidFill>
                <a:latin typeface="Times New Roman" pitchFamily="18" charset="0"/>
                <a:cs typeface="Times New Roman" pitchFamily="18" charset="0"/>
                <a:sym typeface="Wingdings" pitchFamily="2" charset="2"/>
              </a:rPr>
              <a:t>	 </a:t>
            </a:r>
            <a:r>
              <a:rPr lang="en-US" sz="3200" b="1" dirty="0" err="1">
                <a:solidFill>
                  <a:srgbClr val="002060"/>
                </a:solidFill>
                <a:latin typeface="Times New Roman" pitchFamily="18" charset="0"/>
                <a:cs typeface="Times New Roman" pitchFamily="18" charset="0"/>
                <a:sym typeface="Wingdings" pitchFamily="2" charset="2"/>
              </a:rPr>
              <a:t>Xử</a:t>
            </a:r>
            <a:r>
              <a:rPr lang="en-US" sz="3200" b="1" dirty="0">
                <a:solidFill>
                  <a:srgbClr val="002060"/>
                </a:solidFill>
                <a:latin typeface="Times New Roman" pitchFamily="18" charset="0"/>
                <a:cs typeface="Times New Roman" pitchFamily="18" charset="0"/>
                <a:sym typeface="Wingdings" pitchFamily="2" charset="2"/>
              </a:rPr>
              <a:t> </a:t>
            </a:r>
            <a:r>
              <a:rPr lang="en-US" sz="3200" b="1" dirty="0" err="1">
                <a:solidFill>
                  <a:srgbClr val="002060"/>
                </a:solidFill>
                <a:latin typeface="Times New Roman" pitchFamily="18" charset="0"/>
                <a:cs typeface="Times New Roman" pitchFamily="18" charset="0"/>
                <a:sym typeface="Wingdings" pitchFamily="2" charset="2"/>
              </a:rPr>
              <a:t>lí</a:t>
            </a:r>
            <a:r>
              <a:rPr lang="en-US" sz="3200" b="1" dirty="0">
                <a:solidFill>
                  <a:srgbClr val="002060"/>
                </a:solidFill>
                <a:latin typeface="Times New Roman" pitchFamily="18" charset="0"/>
                <a:cs typeface="Times New Roman" pitchFamily="18" charset="0"/>
                <a:sym typeface="Wingdings" pitchFamily="2" charset="2"/>
              </a:rPr>
              <a:t> </a:t>
            </a:r>
            <a:r>
              <a:rPr lang="en-US" sz="3200" b="1" dirty="0" err="1">
                <a:solidFill>
                  <a:srgbClr val="002060"/>
                </a:solidFill>
                <a:latin typeface="Times New Roman" pitchFamily="18" charset="0"/>
                <a:cs typeface="Times New Roman" pitchFamily="18" charset="0"/>
                <a:sym typeface="Wingdings" pitchFamily="2" charset="2"/>
              </a:rPr>
              <a:t>th</a:t>
            </a:r>
            <a:r>
              <a:rPr lang="en-US" sz="3200" b="1" dirty="0" err="1">
                <a:solidFill>
                  <a:srgbClr val="002060"/>
                </a:solidFill>
                <a:latin typeface="Times New Roman" pitchFamily="18" charset="0"/>
                <a:cs typeface="Times New Roman" pitchFamily="18" charset="0"/>
              </a:rPr>
              <a:t>ông</a:t>
            </a:r>
            <a:r>
              <a:rPr lang="en-US" sz="3200" b="1" dirty="0">
                <a:solidFill>
                  <a:srgbClr val="002060"/>
                </a:solidFill>
                <a:latin typeface="Times New Roman" pitchFamily="18" charset="0"/>
                <a:cs typeface="Times New Roman" pitchFamily="18" charset="0"/>
              </a:rPr>
              <a:t> tin</a:t>
            </a:r>
            <a:r>
              <a:rPr lang="en-US" sz="3200" dirty="0">
                <a:solidFill>
                  <a:srgbClr val="002060"/>
                </a:solidFill>
                <a:latin typeface="Times New Roman" pitchFamily="18" charset="0"/>
                <a:cs typeface="Times New Roman" pitchFamily="18" charset="0"/>
              </a:rPr>
              <a:t>:</a:t>
            </a:r>
          </a:p>
        </p:txBody>
      </p:sp>
      <p:sp>
        <p:nvSpPr>
          <p:cNvPr id="10" name="Text Box 3"/>
          <p:cNvSpPr txBox="1">
            <a:spLocks noChangeArrowheads="1"/>
          </p:cNvSpPr>
          <p:nvPr/>
        </p:nvSpPr>
        <p:spPr bwMode="auto">
          <a:xfrm>
            <a:off x="914401" y="3902226"/>
            <a:ext cx="4648200"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en-US" sz="3200" dirty="0" err="1">
                <a:solidFill>
                  <a:srgbClr val="002060"/>
                </a:solidFill>
                <a:latin typeface="Times New Roman" pitchFamily="18" charset="0"/>
                <a:cs typeface="Times New Roman" pitchFamily="18" charset="0"/>
              </a:rPr>
              <a:t>Máy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endParaRPr lang="en-US" sz="3200" dirty="0">
              <a:solidFill>
                <a:srgbClr val="002060"/>
              </a:solidFill>
              <a:latin typeface="Times New Roman" pitchFamily="18" charset="0"/>
              <a:cs typeface="Times New Roman" pitchFamily="18" charset="0"/>
            </a:endParaRPr>
          </a:p>
          <a:p>
            <a:pPr algn="just"/>
            <a:r>
              <a:rPr lang="en-US" sz="3200" dirty="0" err="1">
                <a:solidFill>
                  <a:srgbClr val="002060"/>
                </a:solidFill>
                <a:latin typeface="Times New Roman" pitchFamily="18" charset="0"/>
                <a:cs typeface="Times New Roman" pitchFamily="18" charset="0"/>
              </a:rPr>
              <a:t>thực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hiện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toán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bỉ</a:t>
            </a:r>
            <a:r>
              <a:rPr lang="en-US" sz="3200" dirty="0">
                <a:solidFill>
                  <a:srgbClr val="002060"/>
                </a:solidFill>
                <a:latin typeface="Times New Roman" pitchFamily="18" charset="0"/>
                <a:cs typeface="Times New Roman" pitchFamily="18" charset="0"/>
              </a:rPr>
              <a:t>.</a:t>
            </a:r>
          </a:p>
        </p:txBody>
      </p:sp>
      <p:sp>
        <p:nvSpPr>
          <p:cNvPr id="12"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
        <p:nvSpPr>
          <p:cNvPr id="14"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1960862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46743"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latin typeface="Times New Roman" pitchFamily="18" charset="0"/>
                <a:cs typeface="Times New Roman" pitchFamily="18" charset="0"/>
                <a:sym typeface="Wingdings" pitchFamily="2" charset="2"/>
              </a:rPr>
              <a:t> </a:t>
            </a:r>
            <a:r>
              <a:rPr lang="en-US" sz="3200" b="1" dirty="0" err="1">
                <a:solidFill>
                  <a:srgbClr val="002060"/>
                </a:solidFill>
                <a:latin typeface="Times New Roman" pitchFamily="18" charset="0"/>
                <a:cs typeface="Times New Roman" pitchFamily="18" charset="0"/>
              </a:rPr>
              <a:t>Máy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cụ</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trữ</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tin.</a:t>
            </a:r>
          </a:p>
        </p:txBody>
      </p:sp>
      <p:grpSp>
        <p:nvGrpSpPr>
          <p:cNvPr id="3" name="Group 2"/>
          <p:cNvGrpSpPr/>
          <p:nvPr/>
        </p:nvGrpSpPr>
        <p:grpSpPr>
          <a:xfrm>
            <a:off x="5562600" y="2514600"/>
            <a:ext cx="3428999" cy="2907506"/>
            <a:chOff x="3628572" y="2753618"/>
            <a:chExt cx="5105400" cy="2275582"/>
          </a:xfrm>
        </p:grpSpPr>
        <p:sp>
          <p:nvSpPr>
            <p:cNvPr id="9" name="Cloud Callout 8"/>
            <p:cNvSpPr/>
            <p:nvPr/>
          </p:nvSpPr>
          <p:spPr>
            <a:xfrm>
              <a:off x="3628572" y="2753618"/>
              <a:ext cx="5105400" cy="2275582"/>
            </a:xfrm>
            <a:prstGeom prst="cloudCallout">
              <a:avLst>
                <a:gd name="adj1" fmla="val 21700"/>
                <a:gd name="adj2" fmla="val 40557"/>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Rectangle 7"/>
            <p:cNvSpPr/>
            <p:nvPr/>
          </p:nvSpPr>
          <p:spPr>
            <a:xfrm>
              <a:off x="3628573" y="2962945"/>
              <a:ext cx="5105399" cy="181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2060"/>
                  </a:solidFill>
                  <a:latin typeface="Times New Roman" pitchFamily="18" charset="0"/>
                  <a:cs typeface="Times New Roman" pitchFamily="18" charset="0"/>
                </a:rPr>
                <a:t>Nêu</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ví</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dụ</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về</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việc</a:t>
              </a:r>
              <a:br>
                <a:rPr lang="en-US" sz="2600" dirty="0">
                  <a:solidFill>
                    <a:srgbClr val="002060"/>
                  </a:solidFill>
                  <a:latin typeface="Times New Roman" pitchFamily="18" charset="0"/>
                  <a:cs typeface="Times New Roman" pitchFamily="18" charset="0"/>
                </a:rPr>
              </a:b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máy</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tính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giúp</a:t>
              </a:r>
              <a:r>
                <a:rPr lang="en-US" sz="2600" dirty="0">
                  <a:solidFill>
                    <a:srgbClr val="002060"/>
                  </a:solidFill>
                  <a:latin typeface="Times New Roman" pitchFamily="18" charset="0"/>
                  <a:cs typeface="Times New Roman" pitchFamily="18" charset="0"/>
                </a:rPr>
                <a:t> con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trong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hoạt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sau</a:t>
              </a:r>
              <a:r>
                <a:rPr lang="en-US" sz="2600" dirty="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Thu </a:t>
              </a:r>
              <a:r>
                <a:rPr lang="en-US" sz="2600" b="1" dirty="0" err="1">
                  <a:solidFill>
                    <a:srgbClr val="002060"/>
                  </a:solidFill>
                  <a:latin typeface="Times New Roman" pitchFamily="18" charset="0"/>
                  <a:cs typeface="Times New Roman" pitchFamily="18" charset="0"/>
                </a:rPr>
                <a:t>nhận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trữ</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và</a:t>
              </a:r>
              <a:r>
                <a:rPr lang="en-US" sz="2600" b="1" dirty="0">
                  <a:solidFill>
                    <a:srgbClr val="002060"/>
                  </a:solidFill>
                  <a:latin typeface="Times New Roman" pitchFamily="18" charset="0"/>
                  <a:cs typeface="Times New Roman" pitchFamily="18" charset="0"/>
                </a:rPr>
                <a:t> </a:t>
              </a:r>
              <a:br>
                <a:rPr lang="en-US" sz="2600" b="1" dirty="0">
                  <a:solidFill>
                    <a:srgbClr val="002060"/>
                  </a:solidFill>
                  <a:latin typeface="Times New Roman" pitchFamily="18" charset="0"/>
                  <a:cs typeface="Times New Roman" pitchFamily="18" charset="0"/>
                </a:rPr>
              </a:br>
              <a:r>
                <a:rPr lang="en-US" sz="2600" b="1" dirty="0" err="1">
                  <a:solidFill>
                    <a:srgbClr val="002060"/>
                  </a:solidFill>
                  <a:latin typeface="Times New Roman" pitchFamily="18" charset="0"/>
                  <a:cs typeface="Times New Roman" pitchFamily="18" charset="0"/>
                </a:rPr>
                <a:t>truyền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thông</a:t>
              </a:r>
              <a:r>
                <a:rPr lang="en-US" sz="2600" b="1" dirty="0">
                  <a:solidFill>
                    <a:srgbClr val="002060"/>
                  </a:solidFill>
                  <a:latin typeface="Times New Roman" pitchFamily="18" charset="0"/>
                  <a:cs typeface="Times New Roman" pitchFamily="18" charset="0"/>
                </a:rPr>
                <a:t> tin.</a:t>
              </a:r>
              <a:endParaRPr lang="en-US" sz="2600" b="1" u="sng" dirty="0">
                <a:solidFill>
                  <a:srgbClr val="002060"/>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246743" y="2906494"/>
            <a:ext cx="5468257"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latin typeface="Times New Roman" pitchFamily="18" charset="0"/>
                <a:cs typeface="Times New Roman" pitchFamily="18" charset="0"/>
                <a:sym typeface="Wingdings" pitchFamily="2" charset="2"/>
              </a:rPr>
              <a:t> </a:t>
            </a:r>
            <a:r>
              <a:rPr lang="en-US" sz="3200" b="1" dirty="0" err="1">
                <a:solidFill>
                  <a:srgbClr val="002060"/>
                </a:solidFill>
                <a:latin typeface="Times New Roman" pitchFamily="18" charset="0"/>
                <a:cs typeface="Times New Roman" pitchFamily="18" charset="0"/>
              </a:rPr>
              <a:t>Ví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về</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máy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giúp</a:t>
            </a:r>
            <a:r>
              <a:rPr lang="en-US" sz="3200" b="1" dirty="0">
                <a:solidFill>
                  <a:srgbClr val="002060"/>
                </a:solidFill>
                <a:latin typeface="Times New Roman" pitchFamily="18" charset="0"/>
                <a:cs typeface="Times New Roman" pitchFamily="18" charset="0"/>
              </a:rPr>
              <a:t> con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sym typeface="Wingdings" pitchFamily="2" charset="2"/>
            </a:endParaRPr>
          </a:p>
          <a:p>
            <a:pPr marL="465138" indent="-465138">
              <a:tabLst>
                <a:tab pos="465138" algn="l"/>
              </a:tabLst>
            </a:pPr>
            <a:r>
              <a:rPr lang="en-US" sz="3200" b="1" dirty="0">
                <a:solidFill>
                  <a:srgbClr val="002060"/>
                </a:solidFill>
                <a:latin typeface="Times New Roman" pitchFamily="18" charset="0"/>
                <a:cs typeface="Times New Roman" pitchFamily="18" charset="0"/>
                <a:sym typeface="Wingdings" pitchFamily="2" charset="2"/>
              </a:rPr>
              <a:t>	 </a:t>
            </a:r>
            <a:r>
              <a:rPr lang="en-US" sz="3200" b="1" dirty="0" err="1">
                <a:solidFill>
                  <a:srgbClr val="002060"/>
                </a:solidFill>
                <a:latin typeface="Times New Roman" pitchFamily="18" charset="0"/>
                <a:cs typeface="Times New Roman" pitchFamily="18" charset="0"/>
                <a:sym typeface="Wingdings" pitchFamily="2" charset="2"/>
              </a:rPr>
              <a:t>Lưu</a:t>
            </a:r>
            <a:r>
              <a:rPr lang="en-US" sz="3200" b="1" dirty="0">
                <a:solidFill>
                  <a:srgbClr val="002060"/>
                </a:solidFill>
                <a:latin typeface="Times New Roman" pitchFamily="18" charset="0"/>
                <a:cs typeface="Times New Roman" pitchFamily="18" charset="0"/>
                <a:sym typeface="Wingdings" pitchFamily="2" charset="2"/>
              </a:rPr>
              <a:t> </a:t>
            </a:r>
            <a:r>
              <a:rPr lang="en-US" sz="3200" b="1" dirty="0" err="1">
                <a:solidFill>
                  <a:srgbClr val="002060"/>
                </a:solidFill>
                <a:latin typeface="Times New Roman" pitchFamily="18" charset="0"/>
                <a:cs typeface="Times New Roman" pitchFamily="18" charset="0"/>
                <a:sym typeface="Wingdings" pitchFamily="2" charset="2"/>
              </a:rPr>
              <a:t>trữ</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tin</a:t>
            </a:r>
            <a:r>
              <a:rPr lang="en-US" sz="3200" dirty="0">
                <a:solidFill>
                  <a:srgbClr val="002060"/>
                </a:solidFill>
                <a:latin typeface="Times New Roman" pitchFamily="18" charset="0"/>
                <a:cs typeface="Times New Roman" pitchFamily="18" charset="0"/>
              </a:rPr>
              <a:t>:</a:t>
            </a:r>
            <a:endParaRPr lang="en-US" sz="6600" dirty="0">
              <a:solidFill>
                <a:srgbClr val="002060"/>
              </a:solidFill>
              <a:latin typeface="Times New Roman" pitchFamily="18" charset="0"/>
              <a:cs typeface="Times New Roman" pitchFamily="18" charset="0"/>
            </a:endParaRPr>
          </a:p>
        </p:txBody>
      </p:sp>
      <p:sp>
        <p:nvSpPr>
          <p:cNvPr id="10" name="Text Box 3"/>
          <p:cNvSpPr txBox="1">
            <a:spLocks noChangeArrowheads="1"/>
          </p:cNvSpPr>
          <p:nvPr/>
        </p:nvSpPr>
        <p:spPr bwMode="auto">
          <a:xfrm>
            <a:off x="762000" y="3886200"/>
            <a:ext cx="4648200"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3657600" algn="just"/>
            <a:r>
              <a:rPr lang="en-US" sz="3200" dirty="0" err="1">
                <a:solidFill>
                  <a:srgbClr val="002060"/>
                </a:solidFill>
                <a:latin typeface="Times New Roman" pitchFamily="18" charset="0"/>
                <a:cs typeface="Times New Roman" pitchFamily="18" charset="0"/>
              </a:rPr>
              <a:t>Máy</a:t>
            </a:r>
            <a:br>
              <a:rPr lang="en-US" sz="3200" dirty="0">
                <a:solidFill>
                  <a:srgbClr val="002060"/>
                </a:solidFill>
                <a:latin typeface="Times New Roman" pitchFamily="18" charset="0"/>
                <a:cs typeface="Times New Roman" pitchFamily="18" charset="0"/>
              </a:rPr>
            </a:br>
            <a:r>
              <a:rPr lang="en-US" sz="3200" err="1">
                <a:solidFill>
                  <a:srgbClr val="002060"/>
                </a:solidFill>
                <a:latin typeface="Times New Roman" pitchFamily="18" charset="0"/>
                <a:cs typeface="Times New Roman" pitchFamily="18" charset="0"/>
              </a:rPr>
              <a:t>tính</a:t>
            </a:r>
            <a:r>
              <a:rPr lang="en-US" sz="3200">
                <a:solidFill>
                  <a:srgbClr val="002060"/>
                </a:solidFill>
                <a:latin typeface="Times New Roman" pitchFamily="18" charset="0"/>
                <a:cs typeface="Times New Roman" pitchFamily="18" charset="0"/>
              </a:rPr>
              <a:t> lưu trữ lượng thông tin lớn.</a:t>
            </a:r>
            <a:endParaRPr lang="en-US" sz="3200" dirty="0">
              <a:solidFill>
                <a:srgbClr val="002060"/>
              </a:solidFill>
              <a:latin typeface="Times New Roman" pitchFamily="18" charset="0"/>
              <a:cs typeface="Times New Roman" pitchFamily="18" charset="0"/>
            </a:endParaRPr>
          </a:p>
        </p:txBody>
      </p:sp>
      <p:sp>
        <p:nvSpPr>
          <p:cNvPr id="12"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
        <p:nvSpPr>
          <p:cNvPr id="14"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2108751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15106" y="1066800"/>
            <a:ext cx="8624094" cy="107721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thủ</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phạt</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p:txBody>
      </p:sp>
      <p:grpSp>
        <p:nvGrpSpPr>
          <p:cNvPr id="13" name="Group 12"/>
          <p:cNvGrpSpPr/>
          <p:nvPr/>
        </p:nvGrpSpPr>
        <p:grpSpPr>
          <a:xfrm>
            <a:off x="309449" y="2523041"/>
            <a:ext cx="4406106" cy="2810963"/>
            <a:chOff x="4082385" y="2962946"/>
            <a:chExt cx="4651587" cy="1627521"/>
          </a:xfrm>
        </p:grpSpPr>
        <p:sp>
          <p:nvSpPr>
            <p:cNvPr id="14" name="Cloud Callout 13"/>
            <p:cNvSpPr/>
            <p:nvPr/>
          </p:nvSpPr>
          <p:spPr>
            <a:xfrm>
              <a:off x="4082385" y="2962946"/>
              <a:ext cx="4651587" cy="1627521"/>
            </a:xfrm>
            <a:prstGeom prst="wedgeRoundRectCallou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082385" y="3007065"/>
              <a:ext cx="4651587" cy="1362806"/>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phải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thực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hoạt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động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thực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phạt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đền</a:t>
              </a:r>
              <a:r>
                <a:rPr lang="en-US" sz="3200" dirty="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sp>
        <p:nvSpPr>
          <p:cNvPr id="18" name="Text Box 3"/>
          <p:cNvSpPr txBox="1">
            <a:spLocks noChangeArrowheads="1"/>
          </p:cNvSpPr>
          <p:nvPr/>
        </p:nvSpPr>
        <p:spPr bwMode="auto">
          <a:xfrm>
            <a:off x="203200" y="0"/>
            <a:ext cx="8382000" cy="52322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800" b="1" dirty="0">
                <a:solidFill>
                  <a:schemeClr val="accent1"/>
                </a:solidFill>
                <a:latin typeface="Times New Roman" pitchFamily="18" charset="0"/>
                <a:cs typeface="Times New Roman" pitchFamily="18" charset="0"/>
                <a:sym typeface="Wingdings" pitchFamily="2" charset="2"/>
              </a:rPr>
              <a:t>Video: </a:t>
            </a:r>
            <a:r>
              <a:rPr lang="en-US" sz="2800" b="1" dirty="0" err="1">
                <a:solidFill>
                  <a:schemeClr val="accent1"/>
                </a:solidFill>
                <a:latin typeface="Times New Roman" pitchFamily="18" charset="0"/>
                <a:cs typeface="Times New Roman" pitchFamily="18" charset="0"/>
                <a:sym typeface="Wingdings" pitchFamily="2" charset="2"/>
              </a:rPr>
              <a:t>Một</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cầu</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thủ</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bóng</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đá</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thực</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hiện</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quả</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phạt</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đền</a:t>
            </a:r>
            <a:endParaRPr lang="en-US" sz="2800" b="1" dirty="0">
              <a:solidFill>
                <a:schemeClr val="accent1"/>
              </a:solidFill>
              <a:latin typeface="Times New Roman" pitchFamily="18" charset="0"/>
              <a:cs typeface="Times New Roman"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123543" y="2523038"/>
            <a:ext cx="3461657" cy="3276600"/>
          </a:xfrm>
          <a:prstGeom prst="rect">
            <a:avLst/>
          </a:prstGeom>
          <a:noFill/>
          <a:ln>
            <a:noFill/>
          </a:ln>
        </p:spPr>
      </p:pic>
      <p:sp>
        <p:nvSpPr>
          <p:cNvPr id="2" name="Arrow: Up 1">
            <a:hlinkClick r:id="rId3"/>
            <a:extLst>
              <a:ext uri="{FF2B5EF4-FFF2-40B4-BE49-F238E27FC236}">
                <a16:creationId xmlns:a16="http://schemas.microsoft.com/office/drawing/2014/main" id="{724B1F0B-E3B3-8C26-BBE5-8E77EB887CA6}"/>
              </a:ext>
            </a:extLst>
          </p:cNvPr>
          <p:cNvSpPr/>
          <p:nvPr/>
        </p:nvSpPr>
        <p:spPr>
          <a:xfrm>
            <a:off x="4114800" y="685799"/>
            <a:ext cx="600755" cy="38100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488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803728" y="152400"/>
            <a:ext cx="7502072"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
        <p:nvSpPr>
          <p:cNvPr id="14" name="Rectangle 13"/>
          <p:cNvSpPr/>
          <p:nvPr/>
        </p:nvSpPr>
        <p:spPr>
          <a:xfrm>
            <a:off x="304800" y="1044003"/>
            <a:ext cx="8610600" cy="2062103"/>
          </a:xfrm>
          <a:prstGeom prst="rect">
            <a:avLst/>
          </a:prstGeom>
        </p:spPr>
        <p:txBody>
          <a:bodyPr wrap="square">
            <a:spAutoFit/>
          </a:bodyPr>
          <a:lstStyle/>
          <a:p>
            <a:r>
              <a:rPr lang="en-US" sz="3200" b="1" u="sng" dirty="0" err="1">
                <a:solidFill>
                  <a:srgbClr val="002060"/>
                </a:solidFill>
                <a:latin typeface="Times New Roman" pitchFamily="18" charset="0"/>
                <a:ea typeface="Times New Roman" pitchFamily="18" charset="0"/>
                <a:cs typeface="Times New Roman" pitchFamily="18" charset="0"/>
              </a:rPr>
              <a:t>Câu</a:t>
            </a:r>
            <a:r>
              <a:rPr lang="en-US" sz="3200" b="1" u="sng" dirty="0">
                <a:solidFill>
                  <a:srgbClr val="002060"/>
                </a:solidFill>
                <a:latin typeface="Times New Roman" pitchFamily="18" charset="0"/>
                <a:ea typeface="Times New Roman" pitchFamily="18" charset="0"/>
                <a:cs typeface="Times New Roman" pitchFamily="18" charset="0"/>
              </a:rPr>
              <a:t> 1</a:t>
            </a:r>
            <a:r>
              <a:rPr lang="en-US" sz="3200" dirty="0">
                <a:solidFill>
                  <a:srgbClr val="002060"/>
                </a:solidFill>
                <a:latin typeface="Times New Roman" pitchFamily="18" charset="0"/>
                <a:ea typeface="Times New Roman" pitchFamily="18" charset="0"/>
                <a:cs typeface="Times New Roman" pitchFamily="18" charset="0"/>
              </a:rPr>
              <a:t>.</a:t>
            </a:r>
            <a:r>
              <a:rPr lang="en-US" sz="3200" b="1" dirty="0">
                <a:solidFill>
                  <a:srgbClr val="002060"/>
                </a:solidFill>
                <a:latin typeface="Times New Roman" pitchFamily="18" charset="0"/>
                <a:ea typeface="Times New Roman" pitchFamily="18" charset="0"/>
                <a:cs typeface="Times New Roman" pitchFamily="18" charset="0"/>
              </a:rPr>
              <a:t> </a:t>
            </a:r>
          </a:p>
          <a:p>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Vật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mang</a:t>
            </a:r>
            <a:r>
              <a:rPr lang="en-US" sz="3200" dirty="0">
                <a:solidFill>
                  <a:srgbClr val="002060"/>
                </a:solidFill>
                <a:latin typeface="Times New Roman" pitchFamily="18" charset="0"/>
                <a:ea typeface="Times New Roman" pitchFamily="18" charset="0"/>
                <a:cs typeface="Times New Roman" pitchFamily="18" charset="0"/>
              </a:rPr>
              <a:t> tin </a:t>
            </a:r>
            <a:r>
              <a:rPr lang="en-US" sz="3200" dirty="0" err="1">
                <a:solidFill>
                  <a:srgbClr val="002060"/>
                </a:solidFill>
                <a:latin typeface="Times New Roman" pitchFamily="18" charset="0"/>
                <a:ea typeface="Times New Roman" pitchFamily="18" charset="0"/>
                <a:cs typeface="Times New Roman" pitchFamily="18" charset="0"/>
              </a:rPr>
              <a:t>xuất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hiện</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trong</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bước</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nào</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của</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quá</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trình</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xử</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lí</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thông</a:t>
            </a:r>
            <a:r>
              <a:rPr lang="en-US" sz="3200" dirty="0">
                <a:solidFill>
                  <a:srgbClr val="002060"/>
                </a:solidFill>
                <a:latin typeface="Times New Roman" pitchFamily="18" charset="0"/>
                <a:ea typeface="Times New Roman" pitchFamily="18" charset="0"/>
                <a:cs typeface="Times New Roman" pitchFamily="18" charset="0"/>
              </a:rPr>
              <a:t> tin? </a:t>
            </a:r>
          </a:p>
          <a:p>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Bộ</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nhớ</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có</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là</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vật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mang</a:t>
            </a:r>
            <a:r>
              <a:rPr lang="en-US" sz="3200" dirty="0">
                <a:solidFill>
                  <a:srgbClr val="002060"/>
                </a:solidFill>
                <a:latin typeface="Times New Roman" pitchFamily="18" charset="0"/>
                <a:ea typeface="Times New Roman" pitchFamily="18" charset="0"/>
                <a:cs typeface="Times New Roman" pitchFamily="18" charset="0"/>
              </a:rPr>
              <a:t> tin </a:t>
            </a:r>
            <a:r>
              <a:rPr lang="en-US" sz="3200" dirty="0" err="1">
                <a:solidFill>
                  <a:srgbClr val="002060"/>
                </a:solidFill>
                <a:latin typeface="Times New Roman" pitchFamily="18" charset="0"/>
                <a:ea typeface="Times New Roman" pitchFamily="18" charset="0"/>
                <a:cs typeface="Times New Roman" pitchFamily="18" charset="0"/>
              </a:rPr>
              <a:t>không</a:t>
            </a:r>
            <a:r>
              <a:rPr lang="en-US" sz="3200" dirty="0">
                <a:solidFill>
                  <a:srgbClr val="002060"/>
                </a:solidFill>
                <a:latin typeface="Times New Roman" pitchFamily="18" charset="0"/>
                <a:ea typeface="Times New Roman" pitchFamily="18" charset="0"/>
                <a:cs typeface="Times New Roman" pitchFamily="18" charset="0"/>
              </a:rPr>
              <a:t>?</a:t>
            </a:r>
          </a:p>
        </p:txBody>
      </p:sp>
      <p:sp>
        <p:nvSpPr>
          <p:cNvPr id="45057" name="Rectangle 45056"/>
          <p:cNvSpPr/>
          <p:nvPr/>
        </p:nvSpPr>
        <p:spPr>
          <a:xfrm>
            <a:off x="304800" y="3287433"/>
            <a:ext cx="8458200" cy="2062103"/>
          </a:xfrm>
          <a:prstGeom prst="rect">
            <a:avLst/>
          </a:prstGeom>
        </p:spPr>
        <p:txBody>
          <a:bodyPr wrap="square">
            <a:spAutoFit/>
          </a:bodyPr>
          <a:lstStyle/>
          <a:p>
            <a:r>
              <a:rPr lang="en-US" sz="3200" b="1" u="sng" dirty="0" err="1">
                <a:solidFill>
                  <a:srgbClr val="002060"/>
                </a:solidFill>
                <a:latin typeface="Times New Roman" pitchFamily="18" charset="0"/>
                <a:ea typeface="Times New Roman" pitchFamily="18" charset="0"/>
                <a:cs typeface="Times New Roman" pitchFamily="18" charset="0"/>
              </a:rPr>
              <a:t>Trả</a:t>
            </a:r>
            <a:r>
              <a:rPr lang="en-US" sz="3200" b="1" u="sng" dirty="0">
                <a:solidFill>
                  <a:srgbClr val="002060"/>
                </a:solidFill>
                <a:latin typeface="Times New Roman" pitchFamily="18" charset="0"/>
                <a:ea typeface="Times New Roman" pitchFamily="18" charset="0"/>
                <a:cs typeface="Times New Roman" pitchFamily="18" charset="0"/>
              </a:rPr>
              <a:t> </a:t>
            </a:r>
            <a:r>
              <a:rPr lang="en-US" sz="3200" b="1" u="sng" dirty="0" err="1">
                <a:solidFill>
                  <a:srgbClr val="002060"/>
                </a:solidFill>
                <a:latin typeface="Times New Roman" pitchFamily="18" charset="0"/>
                <a:ea typeface="Times New Roman" pitchFamily="18" charset="0"/>
                <a:cs typeface="Times New Roman" pitchFamily="18" charset="0"/>
              </a:rPr>
              <a:t>lời</a:t>
            </a:r>
            <a:r>
              <a:rPr lang="en-US" sz="3200" b="1" dirty="0">
                <a:solidFill>
                  <a:srgbClr val="002060"/>
                </a:solidFill>
                <a:latin typeface="Times New Roman" pitchFamily="18" charset="0"/>
                <a:ea typeface="Times New Roman" pitchFamily="18" charset="0"/>
                <a:cs typeface="Times New Roman" pitchFamily="18" charset="0"/>
              </a:rPr>
              <a:t>: </a:t>
            </a:r>
          </a:p>
          <a:p>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Vật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mang</a:t>
            </a:r>
            <a:r>
              <a:rPr lang="en-US" sz="3200" dirty="0">
                <a:solidFill>
                  <a:srgbClr val="002060"/>
                </a:solidFill>
                <a:latin typeface="Times New Roman" pitchFamily="18" charset="0"/>
                <a:ea typeface="Times New Roman" pitchFamily="18" charset="0"/>
                <a:cs typeface="Times New Roman" pitchFamily="18" charset="0"/>
              </a:rPr>
              <a:t> tin </a:t>
            </a:r>
            <a:r>
              <a:rPr lang="en-US" sz="3200" dirty="0" err="1">
                <a:solidFill>
                  <a:srgbClr val="002060"/>
                </a:solidFill>
                <a:latin typeface="Times New Roman" pitchFamily="18" charset="0"/>
                <a:ea typeface="Times New Roman" pitchFamily="18" charset="0"/>
                <a:cs typeface="Times New Roman" pitchFamily="18" charset="0"/>
              </a:rPr>
              <a:t>xuất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hiện</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trong</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hoạt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động</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lưu</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trữ</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của</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quá</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trình</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xử</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lí</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thông</a:t>
            </a:r>
            <a:r>
              <a:rPr lang="en-US" sz="3200" dirty="0">
                <a:solidFill>
                  <a:srgbClr val="002060"/>
                </a:solidFill>
                <a:latin typeface="Times New Roman" pitchFamily="18" charset="0"/>
                <a:ea typeface="Times New Roman" pitchFamily="18" charset="0"/>
                <a:cs typeface="Times New Roman" pitchFamily="18" charset="0"/>
              </a:rPr>
              <a:t> tin. </a:t>
            </a:r>
          </a:p>
          <a:p>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Bộ</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nhớ</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ngoài</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là</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vật</a:t>
            </a:r>
            <a:r>
              <a:rPr lang="en-US" sz="3200" dirty="0">
                <a:solidFill>
                  <a:srgbClr val="002060"/>
                </a:solidFill>
                <a:latin typeface="Times New Roman" pitchFamily="18" charset="0"/>
                <a:ea typeface="Times New Roman" pitchFamily="18" charset="0"/>
                <a:cs typeface="Times New Roman" pitchFamily="18" charset="0"/>
              </a:rPr>
              <a:t> </a:t>
            </a:r>
            <a:r>
              <a:rPr lang="en-US" sz="3200" dirty="0" err="1">
                <a:solidFill>
                  <a:srgbClr val="002060"/>
                </a:solidFill>
                <a:latin typeface="Times New Roman" pitchFamily="18" charset="0"/>
                <a:ea typeface="Times New Roman" pitchFamily="18" charset="0"/>
                <a:cs typeface="Times New Roman" pitchFamily="18" charset="0"/>
              </a:rPr>
              <a:t>mang</a:t>
            </a:r>
            <a:r>
              <a:rPr lang="en-US" sz="3200" dirty="0">
                <a:solidFill>
                  <a:srgbClr val="002060"/>
                </a:solidFill>
                <a:latin typeface="Times New Roman" pitchFamily="18" charset="0"/>
                <a:ea typeface="Times New Roman" pitchFamily="18" charset="0"/>
                <a:cs typeface="Times New Roman" pitchFamily="18" charset="0"/>
              </a:rPr>
              <a:t> tin</a:t>
            </a:r>
          </a:p>
        </p:txBody>
      </p:sp>
    </p:spTree>
    <p:extLst>
      <p:ext uri="{BB962C8B-B14F-4D97-AF65-F5344CB8AC3E}">
        <p14:creationId xmlns:p14="http://schemas.microsoft.com/office/powerpoint/2010/main" val="1643345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7"/>
                                        </p:tgtEl>
                                        <p:attrNameLst>
                                          <p:attrName>style.visibility</p:attrName>
                                        </p:attrNameLst>
                                      </p:cBhvr>
                                      <p:to>
                                        <p:strVal val="visible"/>
                                      </p:to>
                                    </p:set>
                                    <p:anim calcmode="lin" valueType="num">
                                      <p:cBhvr additive="base">
                                        <p:cTn id="13" dur="500" fill="hold"/>
                                        <p:tgtEl>
                                          <p:spTgt spid="45057"/>
                                        </p:tgtEl>
                                        <p:attrNameLst>
                                          <p:attrName>ppt_x</p:attrName>
                                        </p:attrNameLst>
                                      </p:cBhvr>
                                      <p:tavLst>
                                        <p:tav tm="0">
                                          <p:val>
                                            <p:strVal val="#ppt_x"/>
                                          </p:val>
                                        </p:tav>
                                        <p:tav tm="100000">
                                          <p:val>
                                            <p:strVal val="#ppt_x"/>
                                          </p:val>
                                        </p:tav>
                                      </p:tavLst>
                                    </p:anim>
                                    <p:anim calcmode="lin" valueType="num">
                                      <p:cBhvr additive="base">
                                        <p:cTn id="14" dur="500" fill="hold"/>
                                        <p:tgtEl>
                                          <p:spTgt spid="45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50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1371600" y="152400"/>
            <a:ext cx="64770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
        <p:nvSpPr>
          <p:cNvPr id="14" name="Rectangle 13"/>
          <p:cNvSpPr/>
          <p:nvPr/>
        </p:nvSpPr>
        <p:spPr>
          <a:xfrm>
            <a:off x="304800" y="1044003"/>
            <a:ext cx="8610600" cy="1077218"/>
          </a:xfrm>
          <a:prstGeom prst="rect">
            <a:avLst/>
          </a:prstGeom>
        </p:spPr>
        <p:txBody>
          <a:bodyPr wrap="square">
            <a:spAutoFit/>
          </a:bodyPr>
          <a:lstStyle/>
          <a:p>
            <a:r>
              <a:rPr lang="en-US" sz="3200" b="1" u="sng" dirty="0" err="1">
                <a:solidFill>
                  <a:srgbClr val="002060"/>
                </a:solidFill>
                <a:latin typeface="Times New Roman" pitchFamily="18" charset="0"/>
                <a:ea typeface="Times New Roman" pitchFamily="18" charset="0"/>
                <a:cs typeface="Times New Roman" pitchFamily="18" charset="0"/>
              </a:rPr>
              <a:t>Câu</a:t>
            </a:r>
            <a:r>
              <a:rPr lang="en-US" sz="3200" b="1" u="sng" dirty="0">
                <a:solidFill>
                  <a:srgbClr val="002060"/>
                </a:solidFill>
                <a:latin typeface="Times New Roman" pitchFamily="18" charset="0"/>
                <a:ea typeface="Times New Roman" pitchFamily="18" charset="0"/>
                <a:cs typeface="Times New Roman" pitchFamily="18" charset="0"/>
              </a:rPr>
              <a:t> 2</a:t>
            </a:r>
            <a:r>
              <a:rPr lang="en-US" sz="3200"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Phân</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loại</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những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công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việc</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theo</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hoạt</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động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xử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thông</a:t>
            </a:r>
            <a:r>
              <a:rPr lang="en-US" sz="3200" b="1" dirty="0">
                <a:solidFill>
                  <a:srgbClr val="002060"/>
                </a:solidFill>
                <a:latin typeface="Times New Roman" pitchFamily="18" charset="0"/>
                <a:ea typeface="Times New Roman" pitchFamily="18" charset="0"/>
                <a:cs typeface="Times New Roman" pitchFamily="18" charset="0"/>
              </a:rPr>
              <a:t> tin.</a:t>
            </a:r>
          </a:p>
        </p:txBody>
      </p:sp>
      <p:sp>
        <p:nvSpPr>
          <p:cNvPr id="15" name="Rectangle 14"/>
          <p:cNvSpPr/>
          <p:nvPr/>
        </p:nvSpPr>
        <p:spPr>
          <a:xfrm>
            <a:off x="275771" y="2197417"/>
            <a:ext cx="4601029" cy="4001095"/>
          </a:xfrm>
          <a:prstGeom prst="rect">
            <a:avLst/>
          </a:prstGeom>
        </p:spPr>
        <p:txBody>
          <a:bodyPr wrap="square">
            <a:spAutoFit/>
          </a:bodyPr>
          <a:lstStyle/>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chiếc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tàu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biển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Ghi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Thuyết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p:sp>
        <p:nvSpPr>
          <p:cNvPr id="19" name="Rectangle 18"/>
          <p:cNvSpPr/>
          <p:nvPr/>
        </p:nvSpPr>
        <p:spPr>
          <a:xfrm>
            <a:off x="6324600" y="2197417"/>
            <a:ext cx="2438401" cy="4001095"/>
          </a:xfrm>
          <a:prstGeom prst="rect">
            <a:avLst/>
          </a:prstGeom>
        </p:spPr>
        <p:txBody>
          <a:bodyPr wrap="square">
            <a:spAutoFit/>
          </a:bodyPr>
          <a:lstStyle/>
          <a:p>
            <a:pPr marL="514350" indent="-514350">
              <a:spcBef>
                <a:spcPts val="1200"/>
              </a:spcBef>
              <a:buFont typeface="+mj-lt"/>
              <a:buAutoNum type="arabicPeriod"/>
            </a:pPr>
            <a:r>
              <a:rPr lang="en-US" sz="2800" dirty="0">
                <a:solidFill>
                  <a:srgbClr val="002060"/>
                </a:solidFill>
                <a:latin typeface="Times New Roman" pitchFamily="18" charset="0"/>
                <a:cs typeface="Times New Roman" pitchFamily="18" charset="0"/>
              </a:rPr>
              <a:t>Thu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Lưu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trữ</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vi-VN" sz="2800" i="1" dirty="0">
              <a:solidFill>
                <a:srgbClr val="002060"/>
              </a:solidFill>
              <a:latin typeface="Times New Roman" pitchFamily="18" charset="0"/>
              <a:ea typeface="Times New Roman" panose="02020603050405020304" pitchFamily="18" charset="0"/>
              <a:cs typeface="Times New Roman" pitchFamily="18" charset="0"/>
            </a:endParaRPr>
          </a:p>
        </p:txBody>
      </p:sp>
      <p:cxnSp>
        <p:nvCxnSpPr>
          <p:cNvPr id="4" name="Straight Connector 3"/>
          <p:cNvCxnSpPr/>
          <p:nvPr/>
        </p:nvCxnSpPr>
        <p:spPr>
          <a:xfrm>
            <a:off x="4876800" y="2590800"/>
            <a:ext cx="1440543" cy="762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9543" y="3505200"/>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69543" y="4572000"/>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898571" y="3505200"/>
            <a:ext cx="1447800" cy="21336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942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1600200" y="152400"/>
            <a:ext cx="63246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VẬN DỤNG </a:t>
            </a:r>
          </a:p>
        </p:txBody>
      </p:sp>
      <p:sp>
        <p:nvSpPr>
          <p:cNvPr id="14" name="Rectangle 13"/>
          <p:cNvSpPr/>
          <p:nvPr/>
        </p:nvSpPr>
        <p:spPr>
          <a:xfrm>
            <a:off x="152400" y="914400"/>
            <a:ext cx="8839200" cy="1384995"/>
          </a:xfrm>
          <a:prstGeom prst="rect">
            <a:avLst/>
          </a:prstGeom>
        </p:spPr>
        <p:txBody>
          <a:bodyPr wrap="square">
            <a:spAutoFit/>
          </a:bodyPr>
          <a:lstStyle/>
          <a:p>
            <a:r>
              <a:rPr lang="en-US" sz="2800" b="1" dirty="0" err="1">
                <a:solidFill>
                  <a:srgbClr val="002060"/>
                </a:solidFill>
                <a:latin typeface="Times New Roman" pitchFamily="18" charset="0"/>
                <a:ea typeface="Times New Roman" pitchFamily="18" charset="0"/>
                <a:cs typeface="Times New Roman" pitchFamily="18" charset="0"/>
              </a:rPr>
              <a:t>Giả</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sử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được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chơi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xa</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nhà</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hãy</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phân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tích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các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bước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thông</a:t>
            </a:r>
            <a:r>
              <a:rPr lang="en-US" sz="2800" b="1" dirty="0">
                <a:solidFill>
                  <a:srgbClr val="002060"/>
                </a:solidFill>
                <a:latin typeface="Times New Roman" pitchFamily="18" charset="0"/>
                <a:ea typeface="Times New Roman" pitchFamily="18" charset="0"/>
                <a:cs typeface="Times New Roman" pitchFamily="18" charset="0"/>
              </a:rPr>
              <a:t> tin </a:t>
            </a:r>
            <a:r>
              <a:rPr lang="en-US" sz="2800" b="1" dirty="0" err="1">
                <a:solidFill>
                  <a:srgbClr val="002060"/>
                </a:solidFill>
                <a:latin typeface="Times New Roman" pitchFamily="18" charset="0"/>
                <a:ea typeface="Times New Roman" pitchFamily="18" charset="0"/>
                <a:cs typeface="Times New Roman" pitchFamily="18" charset="0"/>
              </a:rPr>
              <a:t>liên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quan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việc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kế</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hoạch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cho</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chuyến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a:t>
            </a:r>
          </a:p>
        </p:txBody>
      </p:sp>
      <p:sp>
        <p:nvSpPr>
          <p:cNvPr id="2" name="Rectangle 1"/>
          <p:cNvSpPr/>
          <p:nvPr/>
        </p:nvSpPr>
        <p:spPr>
          <a:xfrm>
            <a:off x="228600" y="2209800"/>
            <a:ext cx="8534400" cy="3808735"/>
          </a:xfrm>
          <a:prstGeom prst="rect">
            <a:avLst/>
          </a:prstGeom>
        </p:spPr>
        <p:txBody>
          <a:bodyPr wrap="square">
            <a:spAutoFit/>
          </a:bodyPr>
          <a:lstStyle/>
          <a:p>
            <a:pPr>
              <a:spcBef>
                <a:spcPts val="200"/>
              </a:spcBef>
            </a:pP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en-US" sz="2800" u="sng" dirty="0">
              <a:solidFill>
                <a:srgbClr val="002060"/>
              </a:solidFill>
              <a:latin typeface="Times New Roman" pitchFamily="18" charset="0"/>
              <a:cs typeface="Times New Roman" pitchFamily="18" charset="0"/>
            </a:endParaRPr>
          </a:p>
          <a:p>
            <a:pPr marL="514350" indent="-514350">
              <a:spcBef>
                <a:spcPts val="200"/>
              </a:spcBef>
              <a:buAutoNum type="arabicParenBoth"/>
            </a:pPr>
            <a:r>
              <a:rPr lang="en-US" sz="2800" b="1" dirty="0">
                <a:solidFill>
                  <a:srgbClr val="002060"/>
                </a:solidFill>
                <a:latin typeface="Times New Roman" pitchFamily="18" charset="0"/>
                <a:cs typeface="Times New Roman" pitchFamily="18" charset="0"/>
              </a:rPr>
              <a:t>Thu </a:t>
            </a:r>
            <a:r>
              <a:rPr lang="en-US" sz="2800" b="1" dirty="0" err="1">
                <a:solidFill>
                  <a:srgbClr val="002060"/>
                </a:solidFill>
                <a:latin typeface="Times New Roman" pitchFamily="18" charset="0"/>
                <a:cs typeface="Times New Roman" pitchFamily="18" charset="0"/>
              </a:rPr>
              <a:t>nhận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p>
          <a:p>
            <a:pPr>
              <a:spcBef>
                <a:spcPts val="200"/>
              </a:spcBef>
            </a:pPr>
            <a:endParaRPr lang="en-US" sz="2800" u="sng"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(2) </a:t>
            </a:r>
            <a:r>
              <a:rPr lang="en-US" sz="2800" b="1" dirty="0" err="1">
                <a:solidFill>
                  <a:srgbClr val="002060"/>
                </a:solidFill>
                <a:latin typeface="Times New Roman" pitchFamily="18" charset="0"/>
                <a:cs typeface="Times New Roman" pitchFamily="18" charset="0"/>
              </a:rPr>
              <a:t>Lưu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p>
          <a:p>
            <a:pPr>
              <a:spcBef>
                <a:spcPts val="200"/>
              </a:spcBef>
            </a:pPr>
            <a:endParaRPr lang="en-US" sz="2800"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(3) </a:t>
            </a:r>
            <a:r>
              <a:rPr lang="en-US" sz="2800" b="1" dirty="0" err="1">
                <a:solidFill>
                  <a:srgbClr val="002060"/>
                </a:solidFill>
                <a:latin typeface="Times New Roman" pitchFamily="18" charset="0"/>
                <a:cs typeface="Times New Roman" pitchFamily="18" charset="0"/>
              </a:rPr>
              <a:t>Xử</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lý</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p>
          <a:p>
            <a:pPr>
              <a:spcBef>
                <a:spcPts val="200"/>
              </a:spcBef>
            </a:pPr>
            <a:endParaRPr lang="en-US" sz="2800"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(4) </a:t>
            </a:r>
            <a:r>
              <a:rPr lang="en-US" sz="2800" b="1" dirty="0" err="1">
                <a:solidFill>
                  <a:srgbClr val="002060"/>
                </a:solidFill>
                <a:latin typeface="Times New Roman" pitchFamily="18" charset="0"/>
                <a:cs typeface="Times New Roman" pitchFamily="18" charset="0"/>
              </a:rPr>
              <a:t>Truyền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endParaRPr lang="en-US" sz="2800" b="1" u="sng" dirty="0">
              <a:solidFill>
                <a:srgbClr val="002060"/>
              </a:solidFill>
              <a:latin typeface="Times New Roman" pitchFamily="18" charset="0"/>
              <a:cs typeface="Times New Roman" pitchFamily="18" charset="0"/>
            </a:endParaRPr>
          </a:p>
        </p:txBody>
      </p:sp>
      <p:sp>
        <p:nvSpPr>
          <p:cNvPr id="11" name="Rectangle 10"/>
          <p:cNvSpPr/>
          <p:nvPr/>
        </p:nvSpPr>
        <p:spPr>
          <a:xfrm>
            <a:off x="304800" y="2674465"/>
            <a:ext cx="8534400"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đâu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2" name="Rectangle 11"/>
          <p:cNvSpPr/>
          <p:nvPr/>
        </p:nvSpPr>
        <p:spPr>
          <a:xfrm>
            <a:off x="228600" y="3548742"/>
            <a:ext cx="8839200" cy="954107"/>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chuẩn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giấy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sổ</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3" name="Rectangle 12"/>
          <p:cNvSpPr/>
          <p:nvPr/>
        </p:nvSpPr>
        <p:spPr>
          <a:xfrm>
            <a:off x="228600" y="4448628"/>
            <a:ext cx="8839200"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phức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đồ</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6" name="Rectangle 15"/>
          <p:cNvSpPr/>
          <p:nvPr/>
        </p:nvSpPr>
        <p:spPr>
          <a:xfrm>
            <a:off x="228600" y="5392056"/>
            <a:ext cx="8763000" cy="1384995"/>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cũng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Chia </a:t>
            </a:r>
            <a:r>
              <a:rPr lang="en-US" sz="2800" dirty="0" err="1">
                <a:solidFill>
                  <a:srgbClr val="002060"/>
                </a:solidFill>
                <a:latin typeface="Times New Roman" pitchFamily="18" charset="0"/>
                <a:cs typeface="Times New Roman" pitchFamily="18" charset="0"/>
              </a:rPr>
              <a:t>sẻ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903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1" grpId="0"/>
      <p:bldP spid="12" grpId="0"/>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15106" y="1066800"/>
            <a:ext cx="8624094" cy="4031873"/>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cầu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thủ</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đền</a:t>
            </a:r>
            <a:r>
              <a:rPr lang="en-US" sz="3200" b="1" dirty="0">
                <a:solidFill>
                  <a:srgbClr val="002060"/>
                </a:solidFill>
                <a:latin typeface="Times New Roman" pitchFamily="18" charset="0"/>
                <a:cs typeface="Times New Roman" pitchFamily="18" charset="0"/>
              </a:rPr>
              <a:t>:</a:t>
            </a:r>
          </a:p>
          <a:p>
            <a:pPr marL="457200" indent="-457200">
              <a:buFont typeface="Wingdings" pitchFamily="2" charset="2"/>
              <a:buChar char="§"/>
            </a:pPr>
            <a:r>
              <a:rPr lang="nl-NL" sz="3200" dirty="0">
                <a:solidFill>
                  <a:srgbClr val="002060"/>
                </a:solidFill>
                <a:latin typeface="Times New Roman" pitchFamily="18" charset="0"/>
                <a:cs typeface="Times New Roman" pitchFamily="18" charset="0"/>
              </a:rPr>
              <a:t>Mắt liên tục xác định vị trí của thủ môn.</a:t>
            </a:r>
          </a:p>
          <a:p>
            <a:pPr marL="457200" indent="-457200">
              <a:buFont typeface="Wingdings" pitchFamily="2" charset="2"/>
              <a:buChar char="§"/>
            </a:pPr>
            <a:r>
              <a:rPr lang="nl-NL" sz="3200" dirty="0">
                <a:solidFill>
                  <a:srgbClr val="002060"/>
                </a:solidFill>
                <a:latin typeface="Times New Roman" pitchFamily="18" charset="0"/>
                <a:cs typeface="Times New Roman" pitchFamily="18" charset="0"/>
              </a:rPr>
              <a:t>Đánh giá xem góc nào của cầu môn là sơ hở nhất.</a:t>
            </a:r>
          </a:p>
          <a:p>
            <a:pPr marL="457200" indent="-457200">
              <a:buFont typeface="Wingdings" pitchFamily="2" charset="2"/>
              <a:buChar char="§"/>
            </a:pPr>
            <a:r>
              <a:rPr lang="nl-NL" sz="3200" dirty="0">
                <a:solidFill>
                  <a:srgbClr val="002060"/>
                </a:solidFill>
                <a:latin typeface="Times New Roman" pitchFamily="18" charset="0"/>
                <a:cs typeface="Times New Roman" pitchFamily="18" charset="0"/>
              </a:rPr>
              <a:t>Sải bước, lấy đà và sút má trong </a:t>
            </a:r>
            <a:r>
              <a:rPr lang="nl-NL" sz="3200">
                <a:solidFill>
                  <a:srgbClr val="002060"/>
                </a:solidFill>
                <a:latin typeface="Times New Roman" pitchFamily="18" charset="0"/>
                <a:cs typeface="Times New Roman" pitchFamily="18" charset="0"/>
              </a:rPr>
              <a:t>chân trái (phải) </a:t>
            </a:r>
            <a:r>
              <a:rPr lang="nl-NL" sz="3200" dirty="0">
                <a:solidFill>
                  <a:srgbClr val="002060"/>
                </a:solidFill>
                <a:latin typeface="Times New Roman" pitchFamily="18" charset="0"/>
                <a:cs typeface="Times New Roman" pitchFamily="18" charset="0"/>
              </a:rPr>
              <a:t>vào cầu môn.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Vào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môn</a:t>
            </a:r>
            <a:r>
              <a:rPr lang="en-US" sz="3200" dirty="0">
                <a:solidFill>
                  <a:srgbClr val="002060"/>
                </a:solidFill>
                <a:latin typeface="Times New Roman" pitchFamily="18" charset="0"/>
                <a:cs typeface="Times New Roman" pitchFamily="18" charset="0"/>
              </a:rPr>
              <a:t>.</a:t>
            </a:r>
          </a:p>
        </p:txBody>
      </p:sp>
      <p:sp>
        <p:nvSpPr>
          <p:cNvPr id="18" name="Text Box 3"/>
          <p:cNvSpPr txBox="1">
            <a:spLocks noChangeArrowheads="1"/>
          </p:cNvSpPr>
          <p:nvPr/>
        </p:nvSpPr>
        <p:spPr bwMode="auto">
          <a:xfrm>
            <a:off x="185057" y="145649"/>
            <a:ext cx="8382000" cy="52322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800" b="1" dirty="0">
                <a:solidFill>
                  <a:srgbClr val="002060"/>
                </a:solidFill>
                <a:latin typeface="Times New Roman" pitchFamily="18" charset="0"/>
                <a:cs typeface="Times New Roman" pitchFamily="18" charset="0"/>
                <a:sym typeface="Wingdings" pitchFamily="2" charset="2"/>
              </a:rPr>
              <a:t>Video: </a:t>
            </a:r>
            <a:r>
              <a:rPr lang="en-US" sz="2800" b="1" dirty="0" err="1">
                <a:solidFill>
                  <a:srgbClr val="002060"/>
                </a:solidFill>
                <a:latin typeface="Times New Roman" pitchFamily="18" charset="0"/>
                <a:cs typeface="Times New Roman" pitchFamily="18" charset="0"/>
                <a:sym typeface="Wingdings" pitchFamily="2" charset="2"/>
              </a:rPr>
              <a:t>Một</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cầu</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thủ</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bóng</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đá</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thực</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hiện</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quả</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phạt</a:t>
            </a:r>
            <a:r>
              <a:rPr lang="en-US" sz="2800" b="1" dirty="0">
                <a:solidFill>
                  <a:srgbClr val="002060"/>
                </a:solidFill>
                <a:latin typeface="Times New Roman" pitchFamily="18" charset="0"/>
                <a:cs typeface="Times New Roman" pitchFamily="18" charset="0"/>
                <a:sym typeface="Wingdings" pitchFamily="2" charset="2"/>
              </a:rPr>
              <a:t> </a:t>
            </a:r>
            <a:r>
              <a:rPr lang="en-US" sz="2800" b="1" dirty="0" err="1">
                <a:solidFill>
                  <a:srgbClr val="002060"/>
                </a:solidFill>
                <a:latin typeface="Times New Roman" pitchFamily="18" charset="0"/>
                <a:cs typeface="Times New Roman" pitchFamily="18" charset="0"/>
                <a:sym typeface="Wingdings" pitchFamily="2" charset="2"/>
              </a:rPr>
              <a:t>đền</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31747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anim calcmode="lin" valueType="num">
                                      <p:cBhvr additive="base">
                                        <p:cTn id="7"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3779">
                                            <p:txEl>
                                              <p:pRg st="2" end="2"/>
                                            </p:txEl>
                                          </p:spTgt>
                                        </p:tgtEl>
                                        <p:attrNameLst>
                                          <p:attrName>style.visibility</p:attrName>
                                        </p:attrNameLst>
                                      </p:cBhvr>
                                      <p:to>
                                        <p:strVal val="visible"/>
                                      </p:to>
                                    </p:set>
                                    <p:anim calcmode="lin" valueType="num">
                                      <p:cBhvr additive="base">
                                        <p:cTn id="12"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3779">
                                            <p:txEl>
                                              <p:pRg st="3" end="3"/>
                                            </p:txEl>
                                          </p:spTgt>
                                        </p:tgtEl>
                                        <p:attrNameLst>
                                          <p:attrName>style.visibility</p:attrName>
                                        </p:attrNameLst>
                                      </p:cBhvr>
                                      <p:to>
                                        <p:strVal val="visible"/>
                                      </p:to>
                                    </p:set>
                                    <p:anim calcmode="lin" valueType="num">
                                      <p:cBhvr additive="base">
                                        <p:cTn id="17"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3779">
                                            <p:txEl>
                                              <p:pRg st="4" end="4"/>
                                            </p:txEl>
                                          </p:spTgt>
                                        </p:tgtEl>
                                        <p:attrNameLst>
                                          <p:attrName>style.visibility</p:attrName>
                                        </p:attrNameLst>
                                      </p:cBhvr>
                                      <p:to>
                                        <p:strVal val="visible"/>
                                      </p:to>
                                    </p:set>
                                    <p:anim calcmode="lin" valueType="num">
                                      <p:cBhvr additive="base">
                                        <p:cTn id="22" dur="5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3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a:off x="838200" y="2514600"/>
            <a:ext cx="7543800" cy="1905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XỬ LÍ THÔNG TIN </a:t>
            </a:r>
          </a:p>
        </p:txBody>
      </p:sp>
      <p:sp>
        <p:nvSpPr>
          <p:cNvPr id="69635" name="WordArt 3"/>
          <p:cNvSpPr>
            <a:spLocks noChangeArrowheads="1" noChangeShapeType="1" noTextEdit="1"/>
          </p:cNvSpPr>
          <p:nvPr/>
        </p:nvSpPr>
        <p:spPr bwMode="auto">
          <a:xfrm>
            <a:off x="381000" y="1295400"/>
            <a:ext cx="2590800" cy="628650"/>
          </a:xfrm>
          <a:prstGeom prst="rect">
            <a:avLst/>
          </a:prstGeom>
        </p:spPr>
        <p:txBody>
          <a:bodyPr wrap="none" fromWordArt="1">
            <a:prstTxWarp prst="textPlain">
              <a:avLst>
                <a:gd name="adj" fmla="val 50000"/>
              </a:avLst>
            </a:prstTxWarp>
          </a:bodyPr>
          <a:lstStyle/>
          <a:p>
            <a:pPr algn="ctr"/>
            <a:r>
              <a:rPr lang="en-US" sz="3600" b="1" kern="10" dirty="0">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BÀI 2:</a:t>
            </a:r>
          </a:p>
        </p:txBody>
      </p:sp>
      <p:sp>
        <p:nvSpPr>
          <p:cNvPr id="69636" name="Line 4"/>
          <p:cNvSpPr>
            <a:spLocks noChangeShapeType="1"/>
          </p:cNvSpPr>
          <p:nvPr/>
        </p:nvSpPr>
        <p:spPr bwMode="auto">
          <a:xfrm>
            <a:off x="381000" y="1981200"/>
            <a:ext cx="2590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97695840"/>
      </p:ext>
    </p:extLst>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4506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grpSp>
        <p:nvGrpSpPr>
          <p:cNvPr id="9" name="Group 8"/>
          <p:cNvGrpSpPr/>
          <p:nvPr/>
        </p:nvGrpSpPr>
        <p:grpSpPr>
          <a:xfrm>
            <a:off x="2819400" y="3256277"/>
            <a:ext cx="4392613" cy="2819400"/>
            <a:chOff x="4082384" y="3089151"/>
            <a:chExt cx="4651587" cy="2066255"/>
          </a:xfrm>
        </p:grpSpPr>
        <p:sp>
          <p:nvSpPr>
            <p:cNvPr id="10" name="Cloud Callout 9"/>
            <p:cNvSpPr/>
            <p:nvPr/>
          </p:nvSpPr>
          <p:spPr>
            <a:xfrm>
              <a:off x="4082384" y="3089151"/>
              <a:ext cx="4651587" cy="2066255"/>
            </a:xfrm>
            <a:prstGeom prst="cloudCallout">
              <a:avLst>
                <a:gd name="adj1" fmla="val 37071"/>
                <a:gd name="adj2" fmla="val 27067"/>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4356877" y="3336463"/>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1</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p>
            <a:p>
              <a:pPr algn="ct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nhận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381000"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Mắt theo dõi thủ môn đối phương, vị trí quá bóng và khoảng cách giữa các đối phương đó.</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79646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156966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Thông tin về vị trí và động tác của thủ môn đối phương, vị trí quả bóng và khoảng cách giữa các đối phương đó.</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256277"/>
            <a:ext cx="4392613" cy="2819400"/>
            <a:chOff x="4082384" y="3089151"/>
            <a:chExt cx="4651587" cy="2066255"/>
          </a:xfrm>
        </p:grpSpPr>
        <p:sp>
          <p:nvSpPr>
            <p:cNvPr id="14" name="Cloud Callout 13"/>
            <p:cNvSpPr/>
            <p:nvPr/>
          </p:nvSpPr>
          <p:spPr>
            <a:xfrm>
              <a:off x="4082384" y="3089151"/>
              <a:ext cx="4651587" cy="2066255"/>
            </a:xfrm>
            <a:prstGeom prst="cloudCallout">
              <a:avLst>
                <a:gd name="adj1" fmla="val 49957"/>
                <a:gd name="adj2" fmla="val 1677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437570" y="3280619"/>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2</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nhớ</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phạt</a:t>
              </a:r>
              <a:r>
                <a:rPr lang="en-US" sz="3200" dirty="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684894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2062103"/>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Bộ não dùng kinh nghiệm để xử lí thông tin về vị trí của thủ môn thành điểm sơ hở khi bảo vệ khung thành, từ đó chuyển thành thông tin điều khiển đôi chân của cầu thủ.</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856800"/>
            <a:ext cx="4392613" cy="2315400"/>
            <a:chOff x="4082384" y="3529256"/>
            <a:chExt cx="4651587" cy="1696888"/>
          </a:xfrm>
        </p:grpSpPr>
        <p:sp>
          <p:nvSpPr>
            <p:cNvPr id="14" name="Cloud Callout 13"/>
            <p:cNvSpPr/>
            <p:nvPr/>
          </p:nvSpPr>
          <p:spPr>
            <a:xfrm>
              <a:off x="4082384" y="3529256"/>
              <a:ext cx="4651587" cy="1626150"/>
            </a:xfrm>
            <a:prstGeom prst="cloudCallout">
              <a:avLst>
                <a:gd name="adj1" fmla="val 33106"/>
                <a:gd name="adj2" fmla="val 32293"/>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267906" y="361568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3</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br>
                <a:rPr lang="en-US" sz="3200" dirty="0">
                  <a:solidFill>
                    <a:schemeClr val="tx1"/>
                  </a:solidFill>
                  <a:latin typeface="Times New Roman" pitchFamily="18" charset="0"/>
                  <a:cs typeface="Times New Roman" pitchFamily="18" charset="0"/>
                </a:rPr>
              </a:br>
              <a:r>
                <a:rPr lang="en-US" sz="3200" dirty="0" err="1">
                  <a:solidFill>
                    <a:schemeClr val="tx1"/>
                  </a:solidFill>
                  <a:latin typeface="Times New Roman" pitchFamily="18" charset="0"/>
                  <a:cs typeface="Times New Roman" pitchFamily="18" charset="0"/>
                </a:rPr>
                <a:t>biến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đổi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nhận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2091746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2062103"/>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Bộ não chuyển thông tin điều khiển đến hệ thống cơ bắp, thành những thao tác vận động toàn thân, đặc biệt là sự di chuyển của đôi chân, thực hiện cú sút phạt với hiệu quả cao nhất.</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856800"/>
            <a:ext cx="4392613" cy="2467800"/>
            <a:chOff x="4082384" y="3529256"/>
            <a:chExt cx="4651587" cy="1626150"/>
          </a:xfrm>
        </p:grpSpPr>
        <p:sp>
          <p:nvSpPr>
            <p:cNvPr id="14" name="Cloud Callout 13"/>
            <p:cNvSpPr/>
            <p:nvPr/>
          </p:nvSpPr>
          <p:spPr>
            <a:xfrm>
              <a:off x="4082384" y="3529256"/>
              <a:ext cx="4651587" cy="1626150"/>
            </a:xfrm>
            <a:prstGeom prst="cloudCallout">
              <a:avLst>
                <a:gd name="adj1" fmla="val 54583"/>
                <a:gd name="adj2" fmla="val 25973"/>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267906" y="352925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4</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chuyển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điều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a:t>
              </a: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1421070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09800" y="2285999"/>
            <a:ext cx="4648200" cy="2514600"/>
            <a:chOff x="4082384" y="3529256"/>
            <a:chExt cx="4922243" cy="1842876"/>
          </a:xfrm>
        </p:grpSpPr>
        <p:sp>
          <p:nvSpPr>
            <p:cNvPr id="14" name="Cloud Callout 13"/>
            <p:cNvSpPr/>
            <p:nvPr/>
          </p:nvSpPr>
          <p:spPr>
            <a:xfrm>
              <a:off x="4082384" y="3529256"/>
              <a:ext cx="4922243" cy="1842876"/>
            </a:xfrm>
            <a:prstGeom prst="cloudCallout">
              <a:avLst>
                <a:gd name="adj1" fmla="val 26264"/>
                <a:gd name="adj2" fmla="val 4310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482008" y="364094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5</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gồm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bước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3739593668"/>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834</TotalTime>
  <Words>1466</Words>
  <Application>Microsoft Office PowerPoint</Application>
  <PresentationFormat>On-screen Show (4:3)</PresentationFormat>
  <Paragraphs>124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Franklin Gothic Book</vt:lpstr>
      <vt:lpstr>Perpetua</vt:lpstr>
      <vt:lpstr>Times New Roman</vt:lpstr>
      <vt:lpstr>Wingdings</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Sy</cp:lastModifiedBy>
  <cp:revision>121</cp:revision>
  <dcterms:created xsi:type="dcterms:W3CDTF">2021-07-05T09:11:44Z</dcterms:created>
  <dcterms:modified xsi:type="dcterms:W3CDTF">2024-10-04T09:40:39Z</dcterms:modified>
</cp:coreProperties>
</file>