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6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5" r:id="rId11"/>
    <p:sldId id="298" r:id="rId12"/>
    <p:sldId id="300" r:id="rId13"/>
    <p:sldId id="313" r:id="rId14"/>
    <p:sldId id="299" r:id="rId15"/>
    <p:sldId id="305" r:id="rId16"/>
    <p:sldId id="304" r:id="rId17"/>
    <p:sldId id="306" r:id="rId18"/>
    <p:sldId id="303" r:id="rId19"/>
    <p:sldId id="308" r:id="rId20"/>
    <p:sldId id="309" r:id="rId21"/>
    <p:sldId id="307" r:id="rId22"/>
    <p:sldId id="311" r:id="rId23"/>
    <p:sldId id="310" r:id="rId24"/>
    <p:sldId id="312" r:id="rId2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VNI-Times" panose="020B0604020202020204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198" autoAdjust="0"/>
  </p:normalViewPr>
  <p:slideViewPr>
    <p:cSldViewPr snapToGrid="0">
      <p:cViewPr varScale="1">
        <p:scale>
          <a:sx n="109" d="100"/>
          <a:sy n="109" d="100"/>
        </p:scale>
        <p:origin x="69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2024/9/18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1042260" y="1590385"/>
            <a:ext cx="8172078" cy="311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1452476"/>
            <a:ext cx="1354517" cy="1242345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894639" y="2956593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613577" y="3148014"/>
            <a:ext cx="692742" cy="58230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9948" y="4203400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0746" y="1379500"/>
            <a:ext cx="1322363" cy="1192250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1145540" y="1452476"/>
            <a:ext cx="7197082" cy="28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1301617" y="2863538"/>
            <a:ext cx="783874" cy="12548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6693" y="4174027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1868543" y="2863538"/>
            <a:ext cx="1437365" cy="13278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4253438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5585157" y="3527473"/>
            <a:ext cx="7129" cy="6465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2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D882E-E56E-5664-D648-D1157B715E44}"/>
              </a:ext>
            </a:extLst>
          </p:cNvPr>
          <p:cNvSpPr txBox="1"/>
          <p:nvPr/>
        </p:nvSpPr>
        <p:spPr>
          <a:xfrm>
            <a:off x="662941" y="4794552"/>
            <a:ext cx="46317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https://www.youtube.com/watch?v=lp8vODuwq_k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2588455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đưa ra các câu hỏi giúp tìm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455" y="2146806"/>
            <a:ext cx="6080718" cy="29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3082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(T3) Thông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469489" y="4566688"/>
            <a:ext cx="1108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Có.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1261</Words>
  <Application>Microsoft Office PowerPoint</Application>
  <PresentationFormat>On-screen Show (16:9)</PresentationFormat>
  <Paragraphs>132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 Light</vt:lpstr>
      <vt:lpstr>Open Sans</vt:lpstr>
      <vt:lpstr>Times New Roman</vt:lpstr>
      <vt:lpstr>VNI-Times</vt:lpstr>
      <vt:lpstr>Calibri</vt:lpstr>
      <vt:lpstr>Wingdings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Pham Sy</cp:lastModifiedBy>
  <cp:revision>114</cp:revision>
  <dcterms:created xsi:type="dcterms:W3CDTF">2015-12-05T09:26:00Z</dcterms:created>
  <dcterms:modified xsi:type="dcterms:W3CDTF">2024-09-18T13:55:23Z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